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4"/>
    <p:sldMasterId id="2147483660" r:id="rId5"/>
  </p:sldMasterIdLst>
  <p:sldIdLst>
    <p:sldId id="256" r:id="rId6"/>
    <p:sldId id="257" r:id="rId7"/>
    <p:sldId id="258" r:id="rId8"/>
    <p:sldId id="276" r:id="rId9"/>
    <p:sldId id="275" r:id="rId10"/>
    <p:sldId id="260" r:id="rId11"/>
    <p:sldId id="261" r:id="rId12"/>
    <p:sldId id="262" r:id="rId13"/>
    <p:sldId id="263" r:id="rId14"/>
    <p:sldId id="265" r:id="rId15"/>
    <p:sldId id="264" r:id="rId16"/>
    <p:sldId id="27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E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CA208-2087-493D-BF56-20DF2F92FAF9}" v="6" dt="2023-04-27T15:40:20.105"/>
    <p1510:client id="{0DD64751-9302-4C10-9B39-FA976CFB90FF}" v="564" dt="2023-04-21T11:04:01.851"/>
    <p1510:client id="{0E339FE7-A774-4845-B790-8DA8DB1EDE20}" v="194" dt="2023-04-27T16:30:37.451"/>
    <p1510:client id="{18BF3E13-F2D4-48C4-B854-3E8BB30AD286}" v="132" dt="2023-04-28T09:04:46.601"/>
    <p1510:client id="{23CFE49B-5A8D-4F9E-8B17-122CA43E228F}" v="365" dt="2023-04-21T11:16:12.542"/>
    <p1510:client id="{2FACB738-DA17-44D8-A277-F96C1B811DB5}" v="200" dt="2023-04-27T20:43:41.167"/>
    <p1510:client id="{37132FF8-5EFC-46B3-86BB-4FD439BA41A3}" v="86" dt="2023-04-26T22:12:31.692"/>
    <p1510:client id="{4D944740-D83E-45A2-BF1C-1DA76FC89381}" v="68" dt="2023-04-21T09:38:20.381"/>
    <p1510:client id="{5624483D-337C-4E72-BC18-DC694104BD32}" v="78" dt="2023-04-28T10:16:43.167"/>
    <p1510:client id="{56E1961D-2560-4294-8440-81C083D27AC0}" v="1" dt="2023-04-27T15:03:00.787"/>
    <p1510:client id="{7AC31B8F-C820-0D43-9540-B609F502F689}" v="909" dt="2023-04-21T10:34:50.062"/>
    <p1510:client id="{ACDC3AA4-25E3-45C1-B6A6-5CE343D608CA}" v="166" dt="2023-04-27T14:58:57.609"/>
    <p1510:client id="{ADC33EAE-7853-4E2C-893D-2E341745CEDC}" v="23" dt="2023-04-28T09:05:18.949"/>
    <p1510:client id="{B02151F7-274B-4743-B185-7B679A822AA2}" v="152" dt="2023-04-27T15:08:51.803"/>
    <p1510:client id="{B8EFEAAB-2AF4-4D62-8E83-C5FAD237272A}" v="5" dt="2023-04-21T09:28:04.445"/>
    <p1510:client id="{BD55F8B4-AF4F-454E-A116-BC8C2A33DCB6}" v="92" dt="2023-04-21T09:27:49.813"/>
    <p1510:client id="{EF2DD156-D300-41F3-8F2D-BDEF4264E2F5}" v="171" dt="2023-04-21T10:42:53.214"/>
    <p1510:client id="{FA3C1DC1-6C88-4331-8F76-E80C2793E48A}" v="428" dt="2023-04-21T10:48:12.6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Hillary (2217615)" userId="S::2217615@student.uwtsd.ac.uk::6caf3765-d408-4a80-ad6f-5bb8ded52ba2" providerId="AD" clId="Web-{BD55F8B4-AF4F-454E-A116-BC8C2A33DCB6}"/>
    <pc:docChg chg="modSld">
      <pc:chgData name="Sophie Hillary (2217615)" userId="S::2217615@student.uwtsd.ac.uk::6caf3765-d408-4a80-ad6f-5bb8ded52ba2" providerId="AD" clId="Web-{BD55F8B4-AF4F-454E-A116-BC8C2A33DCB6}" dt="2023-04-21T09:26:57.434" v="89"/>
      <pc:docMkLst>
        <pc:docMk/>
      </pc:docMkLst>
      <pc:sldChg chg="modSp">
        <pc:chgData name="Sophie Hillary (2217615)" userId="S::2217615@student.uwtsd.ac.uk::6caf3765-d408-4a80-ad6f-5bb8ded52ba2" providerId="AD" clId="Web-{BD55F8B4-AF4F-454E-A116-BC8C2A33DCB6}" dt="2023-04-21T09:26:57.434" v="89"/>
        <pc:sldMkLst>
          <pc:docMk/>
          <pc:sldMk cId="4013399015" sldId="262"/>
        </pc:sldMkLst>
        <pc:graphicFrameChg chg="mod modGraphic">
          <ac:chgData name="Sophie Hillary (2217615)" userId="S::2217615@student.uwtsd.ac.uk::6caf3765-d408-4a80-ad6f-5bb8ded52ba2" providerId="AD" clId="Web-{BD55F8B4-AF4F-454E-A116-BC8C2A33DCB6}" dt="2023-04-21T09:26:57.434" v="89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</pc:docChg>
  </pc:docChgLst>
  <pc:docChgLst>
    <pc:chgData name="Sophie Hillary (2217615)" userId="S::2217615@student.uwtsd.ac.uk::6caf3765-d408-4a80-ad6f-5bb8ded52ba2" providerId="AD" clId="Web-{4D944740-D83E-45A2-BF1C-1DA76FC89381}"/>
    <pc:docChg chg="modSld">
      <pc:chgData name="Sophie Hillary (2217615)" userId="S::2217615@student.uwtsd.ac.uk::6caf3765-d408-4a80-ad6f-5bb8ded52ba2" providerId="AD" clId="Web-{4D944740-D83E-45A2-BF1C-1DA76FC89381}" dt="2023-04-21T09:38:20.381" v="71" actId="20577"/>
      <pc:docMkLst>
        <pc:docMk/>
      </pc:docMkLst>
      <pc:sldChg chg="modSp">
        <pc:chgData name="Sophie Hillary (2217615)" userId="S::2217615@student.uwtsd.ac.uk::6caf3765-d408-4a80-ad6f-5bb8ded52ba2" providerId="AD" clId="Web-{4D944740-D83E-45A2-BF1C-1DA76FC89381}" dt="2023-04-21T09:31:01.849" v="47"/>
        <pc:sldMkLst>
          <pc:docMk/>
          <pc:sldMk cId="4013399015" sldId="262"/>
        </pc:sldMkLst>
        <pc:graphicFrameChg chg="mod modGraphic">
          <ac:chgData name="Sophie Hillary (2217615)" userId="S::2217615@student.uwtsd.ac.uk::6caf3765-d408-4a80-ad6f-5bb8ded52ba2" providerId="AD" clId="Web-{4D944740-D83E-45A2-BF1C-1DA76FC89381}" dt="2023-04-21T09:31:01.849" v="47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  <pc:sldChg chg="modSp">
        <pc:chgData name="Sophie Hillary (2217615)" userId="S::2217615@student.uwtsd.ac.uk::6caf3765-d408-4a80-ad6f-5bb8ded52ba2" providerId="AD" clId="Web-{4D944740-D83E-45A2-BF1C-1DA76FC89381}" dt="2023-04-21T09:38:20.381" v="71" actId="20577"/>
        <pc:sldMkLst>
          <pc:docMk/>
          <pc:sldMk cId="3445541002" sldId="264"/>
        </pc:sldMkLst>
        <pc:spChg chg="mod">
          <ac:chgData name="Sophie Hillary (2217615)" userId="S::2217615@student.uwtsd.ac.uk::6caf3765-d408-4a80-ad6f-5bb8ded52ba2" providerId="AD" clId="Web-{4D944740-D83E-45A2-BF1C-1DA76FC89381}" dt="2023-04-21T09:38:20.381" v="71" actId="20577"/>
          <ac:spMkLst>
            <pc:docMk/>
            <pc:sldMk cId="3445541002" sldId="264"/>
            <ac:spMk id="3" creationId="{5E83234D-8486-2081-EB94-7DF261852CE5}"/>
          </ac:spMkLst>
        </pc:spChg>
      </pc:sldChg>
    </pc:docChg>
  </pc:docChgLst>
  <pc:docChgLst>
    <pc:chgData name="Claire Horton" userId="e02e63c4a8f962c1" providerId="LiveId" clId="{A8B71FD8-F452-4937-9433-C45CF4E9ED3A}"/>
    <pc:docChg chg="custSel addSld modSld">
      <pc:chgData name="Claire Horton" userId="e02e63c4a8f962c1" providerId="LiveId" clId="{A8B71FD8-F452-4937-9433-C45CF4E9ED3A}" dt="2023-03-28T09:58:19.322" v="146" actId="2711"/>
      <pc:docMkLst>
        <pc:docMk/>
      </pc:docMkLst>
      <pc:sldChg chg="modSp add mod">
        <pc:chgData name="Claire Horton" userId="e02e63c4a8f962c1" providerId="LiveId" clId="{A8B71FD8-F452-4937-9433-C45CF4E9ED3A}" dt="2023-03-28T09:58:19.322" v="146" actId="2711"/>
        <pc:sldMkLst>
          <pc:docMk/>
          <pc:sldMk cId="961576505" sldId="271"/>
        </pc:sldMkLst>
        <pc:spChg chg="mod">
          <ac:chgData name="Claire Horton" userId="e02e63c4a8f962c1" providerId="LiveId" clId="{A8B71FD8-F452-4937-9433-C45CF4E9ED3A}" dt="2023-03-28T09:58:19.322" v="146" actId="2711"/>
          <ac:spMkLst>
            <pc:docMk/>
            <pc:sldMk cId="961576505" sldId="271"/>
            <ac:spMk id="4" creationId="{3CD30D40-9B64-E38A-72F8-39415B086A30}"/>
          </ac:spMkLst>
        </pc:spChg>
        <pc:spChg chg="mod">
          <ac:chgData name="Claire Horton" userId="e02e63c4a8f962c1" providerId="LiveId" clId="{A8B71FD8-F452-4937-9433-C45CF4E9ED3A}" dt="2023-03-28T09:58:06.587" v="145" actId="20577"/>
          <ac:spMkLst>
            <pc:docMk/>
            <pc:sldMk cId="961576505" sldId="271"/>
            <ac:spMk id="8" creationId="{1BC1051B-76E9-F3A2-C057-88BB573CB318}"/>
          </ac:spMkLst>
        </pc:spChg>
        <pc:graphicFrameChg chg="mod">
          <ac:chgData name="Claire Horton" userId="e02e63c4a8f962c1" providerId="LiveId" clId="{A8B71FD8-F452-4937-9433-C45CF4E9ED3A}" dt="2023-03-28T09:57:57.364" v="16" actId="478"/>
          <ac:graphicFrameMkLst>
            <pc:docMk/>
            <pc:sldMk cId="961576505" sldId="271"/>
            <ac:graphicFrameMk id="11" creationId="{081ACB82-0BC6-7997-DB5F-E302492202BA}"/>
          </ac:graphicFrameMkLst>
        </pc:graphicFrameChg>
      </pc:sldChg>
    </pc:docChg>
  </pc:docChgLst>
  <pc:docChgLst>
    <pc:chgData name="Claire Horton (2210844)" userId="S::2210844@student.uwtsd.ac.uk::cf547ec5-725a-4fd6-83a9-8e998c2d2264" providerId="AD" clId="Web-{FA3C1DC1-6C88-4331-8F76-E80C2793E48A}"/>
    <pc:docChg chg="modSld">
      <pc:chgData name="Claire Horton (2210844)" userId="S::2210844@student.uwtsd.ac.uk::cf547ec5-725a-4fd6-83a9-8e998c2d2264" providerId="AD" clId="Web-{FA3C1DC1-6C88-4331-8F76-E80C2793E48A}" dt="2023-04-21T10:48:12.653" v="442" actId="20577"/>
      <pc:docMkLst>
        <pc:docMk/>
      </pc:docMkLst>
      <pc:sldChg chg="modSp">
        <pc:chgData name="Claire Horton (2210844)" userId="S::2210844@student.uwtsd.ac.uk::cf547ec5-725a-4fd6-83a9-8e998c2d2264" providerId="AD" clId="Web-{FA3C1DC1-6C88-4331-8F76-E80C2793E48A}" dt="2023-04-21T10:48:12.653" v="442" actId="20577"/>
        <pc:sldMkLst>
          <pc:docMk/>
          <pc:sldMk cId="2508578966" sldId="260"/>
        </pc:sldMkLst>
        <pc:spChg chg="mod">
          <ac:chgData name="Claire Horton (2210844)" userId="S::2210844@student.uwtsd.ac.uk::cf547ec5-725a-4fd6-83a9-8e998c2d2264" providerId="AD" clId="Web-{FA3C1DC1-6C88-4331-8F76-E80C2793E48A}" dt="2023-04-21T10:48:12.653" v="442" actId="20577"/>
          <ac:spMkLst>
            <pc:docMk/>
            <pc:sldMk cId="2508578966" sldId="260"/>
            <ac:spMk id="4" creationId="{70FA7298-3242-B9C0-1F4D-F06B2BFCA544}"/>
          </ac:spMkLst>
        </pc:spChg>
      </pc:sldChg>
      <pc:sldChg chg="modSp">
        <pc:chgData name="Claire Horton (2210844)" userId="S::2210844@student.uwtsd.ac.uk::cf547ec5-725a-4fd6-83a9-8e998c2d2264" providerId="AD" clId="Web-{FA3C1DC1-6C88-4331-8F76-E80C2793E48A}" dt="2023-04-21T10:38:13.783" v="411" actId="20577"/>
        <pc:sldMkLst>
          <pc:docMk/>
          <pc:sldMk cId="3445541002" sldId="264"/>
        </pc:sldMkLst>
        <pc:spChg chg="mod">
          <ac:chgData name="Claire Horton (2210844)" userId="S::2210844@student.uwtsd.ac.uk::cf547ec5-725a-4fd6-83a9-8e998c2d2264" providerId="AD" clId="Web-{FA3C1DC1-6C88-4331-8F76-E80C2793E48A}" dt="2023-04-21T10:38:13.783" v="411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">
        <pc:chgData name="Claire Horton (2210844)" userId="S::2210844@student.uwtsd.ac.uk::cf547ec5-725a-4fd6-83a9-8e998c2d2264" providerId="AD" clId="Web-{FA3C1DC1-6C88-4331-8F76-E80C2793E48A}" dt="2023-04-21T10:38:33.439" v="414" actId="20577"/>
        <pc:sldMkLst>
          <pc:docMk/>
          <pc:sldMk cId="3497140012" sldId="273"/>
        </pc:sldMkLst>
        <pc:spChg chg="mod">
          <ac:chgData name="Claire Horton (2210844)" userId="S::2210844@student.uwtsd.ac.uk::cf547ec5-725a-4fd6-83a9-8e998c2d2264" providerId="AD" clId="Web-{FA3C1DC1-6C88-4331-8F76-E80C2793E48A}" dt="2023-04-21T09:47:31.728" v="17" actId="20577"/>
          <ac:spMkLst>
            <pc:docMk/>
            <pc:sldMk cId="3497140012" sldId="273"/>
            <ac:spMk id="2" creationId="{45FC4434-CA8D-0B99-ECD5-89272E2B5AB4}"/>
          </ac:spMkLst>
        </pc:spChg>
        <pc:spChg chg="mod">
          <ac:chgData name="Claire Horton (2210844)" userId="S::2210844@student.uwtsd.ac.uk::cf547ec5-725a-4fd6-83a9-8e998c2d2264" providerId="AD" clId="Web-{FA3C1DC1-6C88-4331-8F76-E80C2793E48A}" dt="2023-04-21T10:38:33.439" v="414" actId="20577"/>
          <ac:spMkLst>
            <pc:docMk/>
            <pc:sldMk cId="3497140012" sldId="273"/>
            <ac:spMk id="3" creationId="{F7E8B756-97E5-8D6D-8F83-FAF2AE889F80}"/>
          </ac:spMkLst>
        </pc:spChg>
      </pc:sldChg>
    </pc:docChg>
  </pc:docChgLst>
  <pc:docChgLst>
    <pc:chgData name="Sophie Hillary (2217615)" userId="S::2217615@student.uwtsd.ac.uk::6caf3765-d408-4a80-ad6f-5bb8ded52ba2" providerId="AD" clId="Web-{B02151F7-274B-4743-B185-7B679A822AA2}"/>
    <pc:docChg chg="modSld">
      <pc:chgData name="Sophie Hillary (2217615)" userId="S::2217615@student.uwtsd.ac.uk::6caf3765-d408-4a80-ad6f-5bb8ded52ba2" providerId="AD" clId="Web-{B02151F7-274B-4743-B185-7B679A822AA2}" dt="2023-04-27T15:08:50.506" v="141"/>
      <pc:docMkLst>
        <pc:docMk/>
      </pc:docMkLst>
      <pc:sldChg chg="modSp">
        <pc:chgData name="Sophie Hillary (2217615)" userId="S::2217615@student.uwtsd.ac.uk::6caf3765-d408-4a80-ad6f-5bb8ded52ba2" providerId="AD" clId="Web-{B02151F7-274B-4743-B185-7B679A822AA2}" dt="2023-04-27T15:08:50.506" v="141"/>
        <pc:sldMkLst>
          <pc:docMk/>
          <pc:sldMk cId="4013399015" sldId="262"/>
        </pc:sldMkLst>
        <pc:graphicFrameChg chg="mod modGraphic">
          <ac:chgData name="Sophie Hillary (2217615)" userId="S::2217615@student.uwtsd.ac.uk::6caf3765-d408-4a80-ad6f-5bb8ded52ba2" providerId="AD" clId="Web-{B02151F7-274B-4743-B185-7B679A822AA2}" dt="2023-04-27T15:08:50.506" v="141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  <pc:sldChg chg="modSp">
        <pc:chgData name="Sophie Hillary (2217615)" userId="S::2217615@student.uwtsd.ac.uk::6caf3765-d408-4a80-ad6f-5bb8ded52ba2" providerId="AD" clId="Web-{B02151F7-274B-4743-B185-7B679A822AA2}" dt="2023-04-27T15:07:49.267" v="135" actId="20577"/>
        <pc:sldMkLst>
          <pc:docMk/>
          <pc:sldMk cId="3445541002" sldId="264"/>
        </pc:sldMkLst>
        <pc:spChg chg="mod">
          <ac:chgData name="Sophie Hillary (2217615)" userId="S::2217615@student.uwtsd.ac.uk::6caf3765-d408-4a80-ad6f-5bb8ded52ba2" providerId="AD" clId="Web-{B02151F7-274B-4743-B185-7B679A822AA2}" dt="2023-04-27T15:07:49.267" v="135" actId="20577"/>
          <ac:spMkLst>
            <pc:docMk/>
            <pc:sldMk cId="3445541002" sldId="264"/>
            <ac:spMk id="3" creationId="{5E83234D-8486-2081-EB94-7DF261852CE5}"/>
          </ac:spMkLst>
        </pc:spChg>
      </pc:sldChg>
    </pc:docChg>
  </pc:docChgLst>
  <pc:docChgLst>
    <pc:chgData name="Claire Horton (2210844)" userId="S::2210844@student.uwtsd.ac.uk::cf547ec5-725a-4fd6-83a9-8e998c2d2264" providerId="AD" clId="Web-{B8EFEAAB-2AF4-4D62-8E83-C5FAD237272A}"/>
    <pc:docChg chg="modSld">
      <pc:chgData name="Claire Horton (2210844)" userId="S::2210844@student.uwtsd.ac.uk::cf547ec5-725a-4fd6-83a9-8e998c2d2264" providerId="AD" clId="Web-{B8EFEAAB-2AF4-4D62-8E83-C5FAD237272A}" dt="2023-04-21T09:28:04.445" v="7" actId="14100"/>
      <pc:docMkLst>
        <pc:docMk/>
      </pc:docMkLst>
      <pc:sldChg chg="modSp">
        <pc:chgData name="Claire Horton (2210844)" userId="S::2210844@student.uwtsd.ac.uk::cf547ec5-725a-4fd6-83a9-8e998c2d2264" providerId="AD" clId="Web-{B8EFEAAB-2AF4-4D62-8E83-C5FAD237272A}" dt="2023-04-21T09:28:04.445" v="7" actId="14100"/>
        <pc:sldMkLst>
          <pc:docMk/>
          <pc:sldMk cId="3445541002" sldId="264"/>
        </pc:sldMkLst>
        <pc:spChg chg="mod">
          <ac:chgData name="Claire Horton (2210844)" userId="S::2210844@student.uwtsd.ac.uk::cf547ec5-725a-4fd6-83a9-8e998c2d2264" providerId="AD" clId="Web-{B8EFEAAB-2AF4-4D62-8E83-C5FAD237272A}" dt="2023-04-21T09:28:04.445" v="7" actId="14100"/>
          <ac:spMkLst>
            <pc:docMk/>
            <pc:sldMk cId="3445541002" sldId="264"/>
            <ac:spMk id="3" creationId="{5E83234D-8486-2081-EB94-7DF261852CE5}"/>
          </ac:spMkLst>
        </pc:spChg>
      </pc:sldChg>
    </pc:docChg>
  </pc:docChgLst>
  <pc:docChgLst>
    <pc:chgData name="Claire Horton (2210844)" userId="S::2210844@student.uwtsd.ac.uk::cf547ec5-725a-4fd6-83a9-8e998c2d2264" providerId="AD" clId="Web-{9AF8AE0D-ECFC-4D1A-97C8-D83EA7D2EA07}"/>
    <pc:docChg chg="modSld">
      <pc:chgData name="Claire Horton (2210844)" userId="S::2210844@student.uwtsd.ac.uk::cf547ec5-725a-4fd6-83a9-8e998c2d2264" providerId="AD" clId="Web-{9AF8AE0D-ECFC-4D1A-97C8-D83EA7D2EA07}" dt="2023-04-18T15:05:06.506" v="0" actId="20577"/>
      <pc:docMkLst>
        <pc:docMk/>
      </pc:docMkLst>
      <pc:sldChg chg="modSp">
        <pc:chgData name="Claire Horton (2210844)" userId="S::2210844@student.uwtsd.ac.uk::cf547ec5-725a-4fd6-83a9-8e998c2d2264" providerId="AD" clId="Web-{9AF8AE0D-ECFC-4D1A-97C8-D83EA7D2EA07}" dt="2023-04-18T15:05:06.506" v="0" actId="20577"/>
        <pc:sldMkLst>
          <pc:docMk/>
          <pc:sldMk cId="3661902899" sldId="261"/>
        </pc:sldMkLst>
        <pc:spChg chg="mod">
          <ac:chgData name="Claire Horton (2210844)" userId="S::2210844@student.uwtsd.ac.uk::cf547ec5-725a-4fd6-83a9-8e998c2d2264" providerId="AD" clId="Web-{9AF8AE0D-ECFC-4D1A-97C8-D83EA7D2EA07}" dt="2023-04-18T15:05:06.506" v="0" actId="20577"/>
          <ac:spMkLst>
            <pc:docMk/>
            <pc:sldMk cId="3661902899" sldId="261"/>
            <ac:spMk id="3" creationId="{E469D468-F036-01A9-6F4E-13DF01BFE288}"/>
          </ac:spMkLst>
        </pc:spChg>
      </pc:sldChg>
    </pc:docChg>
  </pc:docChgLst>
  <pc:docChgLst>
    <pc:chgData name="Jean Boag (2220373)" userId="S::2220373@student.uwtsd.ac.uk::b8fbc1cc-8b37-4a45-a5b4-da4d5b83672c" providerId="AD" clId="Web-{62EAE352-F824-4C24-9915-4DE407E23748}"/>
    <pc:docChg chg="addSld modSld">
      <pc:chgData name="Jean Boag (2220373)" userId="S::2220373@student.uwtsd.ac.uk::b8fbc1cc-8b37-4a45-a5b4-da4d5b83672c" providerId="AD" clId="Web-{62EAE352-F824-4C24-9915-4DE407E23748}" dt="2023-04-04T15:47:17.959" v="184" actId="20577"/>
      <pc:docMkLst>
        <pc:docMk/>
      </pc:docMkLst>
      <pc:sldChg chg="modSp">
        <pc:chgData name="Jean Boag (2220373)" userId="S::2220373@student.uwtsd.ac.uk::b8fbc1cc-8b37-4a45-a5b4-da4d5b83672c" providerId="AD" clId="Web-{62EAE352-F824-4C24-9915-4DE407E23748}" dt="2023-04-04T15:43:46.262" v="154" actId="20577"/>
        <pc:sldMkLst>
          <pc:docMk/>
          <pc:sldMk cId="2505917722" sldId="258"/>
        </pc:sldMkLst>
        <pc:spChg chg="mod">
          <ac:chgData name="Jean Boag (2220373)" userId="S::2220373@student.uwtsd.ac.uk::b8fbc1cc-8b37-4a45-a5b4-da4d5b83672c" providerId="AD" clId="Web-{62EAE352-F824-4C24-9915-4DE407E23748}" dt="2023-04-04T15:43:46.262" v="154" actId="20577"/>
          <ac:spMkLst>
            <pc:docMk/>
            <pc:sldMk cId="2505917722" sldId="258"/>
            <ac:spMk id="2" creationId="{1733C5AF-98F2-A16C-9793-21FF7F691E9F}"/>
          </ac:spMkLst>
        </pc:spChg>
      </pc:sldChg>
      <pc:sldChg chg="modSp">
        <pc:chgData name="Jean Boag (2220373)" userId="S::2220373@student.uwtsd.ac.uk::b8fbc1cc-8b37-4a45-a5b4-da4d5b83672c" providerId="AD" clId="Web-{62EAE352-F824-4C24-9915-4DE407E23748}" dt="2023-04-04T15:32:01.216" v="43" actId="20577"/>
        <pc:sldMkLst>
          <pc:docMk/>
          <pc:sldMk cId="2508578966" sldId="260"/>
        </pc:sldMkLst>
        <pc:spChg chg="mod">
          <ac:chgData name="Jean Boag (2220373)" userId="S::2220373@student.uwtsd.ac.uk::b8fbc1cc-8b37-4a45-a5b4-da4d5b83672c" providerId="AD" clId="Web-{62EAE352-F824-4C24-9915-4DE407E23748}" dt="2023-04-04T15:32:01.216" v="43" actId="20577"/>
          <ac:spMkLst>
            <pc:docMk/>
            <pc:sldMk cId="2508578966" sldId="260"/>
            <ac:spMk id="4" creationId="{70FA7298-3242-B9C0-1F4D-F06B2BFCA544}"/>
          </ac:spMkLst>
        </pc:spChg>
      </pc:sldChg>
      <pc:sldChg chg="modSp">
        <pc:chgData name="Jean Boag (2220373)" userId="S::2220373@student.uwtsd.ac.uk::b8fbc1cc-8b37-4a45-a5b4-da4d5b83672c" providerId="AD" clId="Web-{62EAE352-F824-4C24-9915-4DE407E23748}" dt="2023-04-04T15:32:57.328" v="64"/>
        <pc:sldMkLst>
          <pc:docMk/>
          <pc:sldMk cId="1699201006" sldId="263"/>
        </pc:sldMkLst>
        <pc:graphicFrameChg chg="mod modGraphic">
          <ac:chgData name="Jean Boag (2220373)" userId="S::2220373@student.uwtsd.ac.uk::b8fbc1cc-8b37-4a45-a5b4-da4d5b83672c" providerId="AD" clId="Web-{62EAE352-F824-4C24-9915-4DE407E23748}" dt="2023-04-04T15:32:57.328" v="64"/>
          <ac:graphicFrameMkLst>
            <pc:docMk/>
            <pc:sldMk cId="1699201006" sldId="263"/>
            <ac:graphicFrameMk id="4" creationId="{CB05407F-B873-B34F-F575-37075362C5C9}"/>
          </ac:graphicFrameMkLst>
        </pc:graphicFrameChg>
      </pc:sldChg>
      <pc:sldChg chg="modSp">
        <pc:chgData name="Jean Boag (2220373)" userId="S::2220373@student.uwtsd.ac.uk::b8fbc1cc-8b37-4a45-a5b4-da4d5b83672c" providerId="AD" clId="Web-{62EAE352-F824-4C24-9915-4DE407E23748}" dt="2023-04-04T15:46:40.488" v="163" actId="20577"/>
        <pc:sldMkLst>
          <pc:docMk/>
          <pc:sldMk cId="3445541002" sldId="264"/>
        </pc:sldMkLst>
        <pc:spChg chg="mod">
          <ac:chgData name="Jean Boag (2220373)" userId="S::2220373@student.uwtsd.ac.uk::b8fbc1cc-8b37-4a45-a5b4-da4d5b83672c" providerId="AD" clId="Web-{62EAE352-F824-4C24-9915-4DE407E23748}" dt="2023-04-04T15:46:40.488" v="163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">
        <pc:chgData name="Jean Boag (2220373)" userId="S::2220373@student.uwtsd.ac.uk::b8fbc1cc-8b37-4a45-a5b4-da4d5b83672c" providerId="AD" clId="Web-{62EAE352-F824-4C24-9915-4DE407E23748}" dt="2023-04-04T15:47:17.959" v="184" actId="20577"/>
        <pc:sldMkLst>
          <pc:docMk/>
          <pc:sldMk cId="2684190718" sldId="265"/>
        </pc:sldMkLst>
        <pc:spChg chg="mod">
          <ac:chgData name="Jean Boag (2220373)" userId="S::2220373@student.uwtsd.ac.uk::b8fbc1cc-8b37-4a45-a5b4-da4d5b83672c" providerId="AD" clId="Web-{62EAE352-F824-4C24-9915-4DE407E23748}" dt="2023-04-04T15:47:17.959" v="184" actId="20577"/>
          <ac:spMkLst>
            <pc:docMk/>
            <pc:sldMk cId="2684190718" sldId="265"/>
            <ac:spMk id="26" creationId="{0F4F6465-981C-2F73-9452-FF98782A4EA3}"/>
          </ac:spMkLst>
        </pc:spChg>
      </pc:sldChg>
      <pc:sldChg chg="new">
        <pc:chgData name="Jean Boag (2220373)" userId="S::2220373@student.uwtsd.ac.uk::b8fbc1cc-8b37-4a45-a5b4-da4d5b83672c" providerId="AD" clId="Web-{62EAE352-F824-4C24-9915-4DE407E23748}" dt="2023-04-04T15:32:40.093" v="46"/>
        <pc:sldMkLst>
          <pc:docMk/>
          <pc:sldMk cId="1216478808" sldId="272"/>
        </pc:sldMkLst>
      </pc:sldChg>
    </pc:docChg>
  </pc:docChgLst>
  <pc:docChgLst>
    <pc:chgData name="Annie Parish (2006634)" userId="9c160c1a-bfb7-4633-a619-52eb890f2214" providerId="ADAL" clId="{7AC31B8F-C820-0D43-9540-B609F502F689}"/>
    <pc:docChg chg="undo custSel modSld">
      <pc:chgData name="Annie Parish (2006634)" userId="9c160c1a-bfb7-4633-a619-52eb890f2214" providerId="ADAL" clId="{7AC31B8F-C820-0D43-9540-B609F502F689}" dt="2023-04-21T10:34:50.062" v="908" actId="20577"/>
      <pc:docMkLst>
        <pc:docMk/>
      </pc:docMkLst>
      <pc:sldChg chg="modSp">
        <pc:chgData name="Annie Parish (2006634)" userId="9c160c1a-bfb7-4633-a619-52eb890f2214" providerId="ADAL" clId="{7AC31B8F-C820-0D43-9540-B609F502F689}" dt="2023-04-21T09:30:46.218" v="25" actId="122"/>
        <pc:sldMkLst>
          <pc:docMk/>
          <pc:sldMk cId="3600491691" sldId="257"/>
        </pc:sldMkLst>
        <pc:spChg chg="mod">
          <ac:chgData name="Annie Parish (2006634)" userId="9c160c1a-bfb7-4633-a619-52eb890f2214" providerId="ADAL" clId="{7AC31B8F-C820-0D43-9540-B609F502F689}" dt="2023-04-21T09:30:46.218" v="25" actId="122"/>
          <ac:spMkLst>
            <pc:docMk/>
            <pc:sldMk cId="3600491691" sldId="257"/>
            <ac:spMk id="2" creationId="{1CC88256-E507-7533-A9E2-3D643D59DE9C}"/>
          </ac:spMkLst>
        </pc:spChg>
      </pc:sldChg>
      <pc:sldChg chg="modSp">
        <pc:chgData name="Annie Parish (2006634)" userId="9c160c1a-bfb7-4633-a619-52eb890f2214" providerId="ADAL" clId="{7AC31B8F-C820-0D43-9540-B609F502F689}" dt="2023-04-21T09:36:53.015" v="119" actId="20577"/>
        <pc:sldMkLst>
          <pc:docMk/>
          <pc:sldMk cId="2505917722" sldId="258"/>
        </pc:sldMkLst>
        <pc:spChg chg="mod">
          <ac:chgData name="Annie Parish (2006634)" userId="9c160c1a-bfb7-4633-a619-52eb890f2214" providerId="ADAL" clId="{7AC31B8F-C820-0D43-9540-B609F502F689}" dt="2023-04-21T09:36:53.015" v="119" actId="20577"/>
          <ac:spMkLst>
            <pc:docMk/>
            <pc:sldMk cId="2505917722" sldId="258"/>
            <ac:spMk id="2" creationId="{1733C5AF-98F2-A16C-9793-21FF7F691E9F}"/>
          </ac:spMkLst>
        </pc:spChg>
      </pc:sldChg>
      <pc:sldChg chg="modSp">
        <pc:chgData name="Annie Parish (2006634)" userId="9c160c1a-bfb7-4633-a619-52eb890f2214" providerId="ADAL" clId="{7AC31B8F-C820-0D43-9540-B609F502F689}" dt="2023-04-21T09:37:37.586" v="141" actId="20577"/>
        <pc:sldMkLst>
          <pc:docMk/>
          <pc:sldMk cId="2508578966" sldId="260"/>
        </pc:sldMkLst>
        <pc:spChg chg="mod">
          <ac:chgData name="Annie Parish (2006634)" userId="9c160c1a-bfb7-4633-a619-52eb890f2214" providerId="ADAL" clId="{7AC31B8F-C820-0D43-9540-B609F502F689}" dt="2023-04-21T09:37:37.586" v="141" actId="20577"/>
          <ac:spMkLst>
            <pc:docMk/>
            <pc:sldMk cId="2508578966" sldId="260"/>
            <ac:spMk id="2" creationId="{66C9B7B2-68F2-BC5C-5C31-6C6AA8B07CA0}"/>
          </ac:spMkLst>
        </pc:spChg>
      </pc:sldChg>
      <pc:sldChg chg="modSp">
        <pc:chgData name="Annie Parish (2006634)" userId="9c160c1a-bfb7-4633-a619-52eb890f2214" providerId="ADAL" clId="{7AC31B8F-C820-0D43-9540-B609F502F689}" dt="2023-04-21T09:38:26.412" v="160" actId="20577"/>
        <pc:sldMkLst>
          <pc:docMk/>
          <pc:sldMk cId="4013399015" sldId="262"/>
        </pc:sldMkLst>
        <pc:graphicFrameChg chg="modGraphic">
          <ac:chgData name="Annie Parish (2006634)" userId="9c160c1a-bfb7-4633-a619-52eb890f2214" providerId="ADAL" clId="{7AC31B8F-C820-0D43-9540-B609F502F689}" dt="2023-04-21T09:38:26.412" v="160" actId="20577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  <pc:sldChg chg="addSp modSp">
        <pc:chgData name="Annie Parish (2006634)" userId="9c160c1a-bfb7-4633-a619-52eb890f2214" providerId="ADAL" clId="{7AC31B8F-C820-0D43-9540-B609F502F689}" dt="2023-04-21T10:34:50.062" v="908" actId="20577"/>
        <pc:sldMkLst>
          <pc:docMk/>
          <pc:sldMk cId="1699201006" sldId="263"/>
        </pc:sldMkLst>
        <pc:spChg chg="add mod">
          <ac:chgData name="Annie Parish (2006634)" userId="9c160c1a-bfb7-4633-a619-52eb890f2214" providerId="ADAL" clId="{7AC31B8F-C820-0D43-9540-B609F502F689}" dt="2023-04-21T10:34:50.062" v="908" actId="20577"/>
          <ac:spMkLst>
            <pc:docMk/>
            <pc:sldMk cId="1699201006" sldId="263"/>
            <ac:spMk id="3" creationId="{66C70528-2E8A-8EC5-9A23-A881830FDF6C}"/>
          </ac:spMkLst>
        </pc:spChg>
        <pc:graphicFrameChg chg="mod modGraphic">
          <ac:chgData name="Annie Parish (2006634)" userId="9c160c1a-bfb7-4633-a619-52eb890f2214" providerId="ADAL" clId="{7AC31B8F-C820-0D43-9540-B609F502F689}" dt="2023-04-21T10:32:50.020" v="890" actId="20577"/>
          <ac:graphicFrameMkLst>
            <pc:docMk/>
            <pc:sldMk cId="1699201006" sldId="263"/>
            <ac:graphicFrameMk id="4" creationId="{CB05407F-B873-B34F-F575-37075362C5C9}"/>
          </ac:graphicFrameMkLst>
        </pc:graphicFrameChg>
      </pc:sldChg>
      <pc:sldChg chg="addSp delSp modSp">
        <pc:chgData name="Annie Parish (2006634)" userId="9c160c1a-bfb7-4633-a619-52eb890f2214" providerId="ADAL" clId="{7AC31B8F-C820-0D43-9540-B609F502F689}" dt="2023-04-21T10:14:25.329" v="813" actId="20577"/>
        <pc:sldMkLst>
          <pc:docMk/>
          <pc:sldMk cId="3497140012" sldId="273"/>
        </pc:sldMkLst>
        <pc:spChg chg="del mod">
          <ac:chgData name="Annie Parish (2006634)" userId="9c160c1a-bfb7-4633-a619-52eb890f2214" providerId="ADAL" clId="{7AC31B8F-C820-0D43-9540-B609F502F689}" dt="2023-04-21T10:11:55.550" v="566" actId="478"/>
          <ac:spMkLst>
            <pc:docMk/>
            <pc:sldMk cId="3497140012" sldId="273"/>
            <ac:spMk id="2" creationId="{45FC4434-CA8D-0B99-ECD5-89272E2B5AB4}"/>
          </ac:spMkLst>
        </pc:spChg>
        <pc:spChg chg="mod">
          <ac:chgData name="Annie Parish (2006634)" userId="9c160c1a-bfb7-4633-a619-52eb890f2214" providerId="ADAL" clId="{7AC31B8F-C820-0D43-9540-B609F502F689}" dt="2023-04-21T10:14:25.329" v="813" actId="20577"/>
          <ac:spMkLst>
            <pc:docMk/>
            <pc:sldMk cId="3497140012" sldId="273"/>
            <ac:spMk id="3" creationId="{F7E8B756-97E5-8D6D-8F83-FAF2AE889F80}"/>
          </ac:spMkLst>
        </pc:spChg>
        <pc:spChg chg="add del mod">
          <ac:chgData name="Annie Parish (2006634)" userId="9c160c1a-bfb7-4633-a619-52eb890f2214" providerId="ADAL" clId="{7AC31B8F-C820-0D43-9540-B609F502F689}" dt="2023-04-21T10:12:00.042" v="567" actId="478"/>
          <ac:spMkLst>
            <pc:docMk/>
            <pc:sldMk cId="3497140012" sldId="273"/>
            <ac:spMk id="5" creationId="{06966801-C544-B689-8D41-59F0B96973E1}"/>
          </ac:spMkLst>
        </pc:spChg>
      </pc:sldChg>
    </pc:docChg>
  </pc:docChgLst>
  <pc:docChgLst>
    <pc:chgData name="Sophie Hillary (2217615)" userId="S::2217615@student.uwtsd.ac.uk::6caf3765-d408-4a80-ad6f-5bb8ded52ba2" providerId="AD" clId="Web-{0DD64751-9302-4C10-9B39-FA976CFB90FF}"/>
    <pc:docChg chg="modSld">
      <pc:chgData name="Sophie Hillary (2217615)" userId="S::2217615@student.uwtsd.ac.uk::6caf3765-d408-4a80-ad6f-5bb8ded52ba2" providerId="AD" clId="Web-{0DD64751-9302-4C10-9B39-FA976CFB90FF}" dt="2023-04-21T11:04:00.210" v="435" actId="20577"/>
      <pc:docMkLst>
        <pc:docMk/>
      </pc:docMkLst>
      <pc:sldChg chg="modSp">
        <pc:chgData name="Sophie Hillary (2217615)" userId="S::2217615@student.uwtsd.ac.uk::6caf3765-d408-4a80-ad6f-5bb8ded52ba2" providerId="AD" clId="Web-{0DD64751-9302-4C10-9B39-FA976CFB90FF}" dt="2023-04-21T11:04:00.210" v="435" actId="20577"/>
        <pc:sldMkLst>
          <pc:docMk/>
          <pc:sldMk cId="2422504159" sldId="256"/>
        </pc:sldMkLst>
        <pc:spChg chg="mod">
          <ac:chgData name="Sophie Hillary (2217615)" userId="S::2217615@student.uwtsd.ac.uk::6caf3765-d408-4a80-ad6f-5bb8ded52ba2" providerId="AD" clId="Web-{0DD64751-9302-4C10-9B39-FA976CFB90FF}" dt="2023-04-21T11:04:00.210" v="435" actId="20577"/>
          <ac:spMkLst>
            <pc:docMk/>
            <pc:sldMk cId="2422504159" sldId="256"/>
            <ac:spMk id="3" creationId="{16CE9451-7ED8-25FC-A545-DE312D1239A4}"/>
          </ac:spMkLst>
        </pc:spChg>
      </pc:sldChg>
      <pc:sldChg chg="addSp modSp">
        <pc:chgData name="Sophie Hillary (2217615)" userId="S::2217615@student.uwtsd.ac.uk::6caf3765-d408-4a80-ad6f-5bb8ded52ba2" providerId="AD" clId="Web-{0DD64751-9302-4C10-9B39-FA976CFB90FF}" dt="2023-04-21T11:03:38.491" v="413" actId="1076"/>
        <pc:sldMkLst>
          <pc:docMk/>
          <pc:sldMk cId="4013399015" sldId="262"/>
        </pc:sldMkLst>
        <pc:spChg chg="mod">
          <ac:chgData name="Sophie Hillary (2217615)" userId="S::2217615@student.uwtsd.ac.uk::6caf3765-d408-4a80-ad6f-5bb8ded52ba2" providerId="AD" clId="Web-{0DD64751-9302-4C10-9B39-FA976CFB90FF}" dt="2023-04-21T10:31:05.630" v="406" actId="14100"/>
          <ac:spMkLst>
            <pc:docMk/>
            <pc:sldMk cId="4013399015" sldId="262"/>
            <ac:spMk id="2" creationId="{17ACE7AE-CD03-1C79-D991-77C91DA46B05}"/>
          </ac:spMkLst>
        </pc:spChg>
        <pc:spChg chg="add mod">
          <ac:chgData name="Sophie Hillary (2217615)" userId="S::2217615@student.uwtsd.ac.uk::6caf3765-d408-4a80-ad6f-5bb8ded52ba2" providerId="AD" clId="Web-{0DD64751-9302-4C10-9B39-FA976CFB90FF}" dt="2023-04-21T10:14:19.511" v="358" actId="1076"/>
          <ac:spMkLst>
            <pc:docMk/>
            <pc:sldMk cId="4013399015" sldId="262"/>
            <ac:spMk id="3" creationId="{3B6755E7-D05C-4936-028E-351C721E94D1}"/>
          </ac:spMkLst>
        </pc:spChg>
        <pc:graphicFrameChg chg="mod modGraphic">
          <ac:chgData name="Sophie Hillary (2217615)" userId="S::2217615@student.uwtsd.ac.uk::6caf3765-d408-4a80-ad6f-5bb8ded52ba2" providerId="AD" clId="Web-{0DD64751-9302-4C10-9B39-FA976CFB90FF}" dt="2023-04-21T11:03:38.491" v="413" actId="1076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  <pc:sldChg chg="modSp">
        <pc:chgData name="Sophie Hillary (2217615)" userId="S::2217615@student.uwtsd.ac.uk::6caf3765-d408-4a80-ad6f-5bb8ded52ba2" providerId="AD" clId="Web-{0DD64751-9302-4C10-9B39-FA976CFB90FF}" dt="2023-04-21T09:45:01.452" v="6" actId="20577"/>
        <pc:sldMkLst>
          <pc:docMk/>
          <pc:sldMk cId="3445541002" sldId="264"/>
        </pc:sldMkLst>
        <pc:spChg chg="mod">
          <ac:chgData name="Sophie Hillary (2217615)" userId="S::2217615@student.uwtsd.ac.uk::6caf3765-d408-4a80-ad6f-5bb8ded52ba2" providerId="AD" clId="Web-{0DD64751-9302-4C10-9B39-FA976CFB90FF}" dt="2023-04-21T09:45:01.452" v="6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">
        <pc:chgData name="Sophie Hillary (2217615)" userId="S::2217615@student.uwtsd.ac.uk::6caf3765-d408-4a80-ad6f-5bb8ded52ba2" providerId="AD" clId="Web-{0DD64751-9302-4C10-9B39-FA976CFB90FF}" dt="2023-04-21T09:56:14.734" v="10" actId="20577"/>
        <pc:sldMkLst>
          <pc:docMk/>
          <pc:sldMk cId="3497140012" sldId="273"/>
        </pc:sldMkLst>
        <pc:spChg chg="mod">
          <ac:chgData name="Sophie Hillary (2217615)" userId="S::2217615@student.uwtsd.ac.uk::6caf3765-d408-4a80-ad6f-5bb8ded52ba2" providerId="AD" clId="Web-{0DD64751-9302-4C10-9B39-FA976CFB90FF}" dt="2023-04-21T09:56:14.734" v="10" actId="20577"/>
          <ac:spMkLst>
            <pc:docMk/>
            <pc:sldMk cId="3497140012" sldId="273"/>
            <ac:spMk id="3" creationId="{F7E8B756-97E5-8D6D-8F83-FAF2AE889F80}"/>
          </ac:spMkLst>
        </pc:spChg>
      </pc:sldChg>
    </pc:docChg>
  </pc:docChgLst>
  <pc:docChgLst>
    <pc:chgData name="Sophie Hillary (2217615)" userId="S::2217615@student.uwtsd.ac.uk::6caf3765-d408-4a80-ad6f-5bb8ded52ba2" providerId="AD" clId="Web-{ACDC3AA4-25E3-45C1-B6A6-5CE343D608CA}"/>
    <pc:docChg chg="modSld">
      <pc:chgData name="Sophie Hillary (2217615)" userId="S::2217615@student.uwtsd.ac.uk::6caf3765-d408-4a80-ad6f-5bb8ded52ba2" providerId="AD" clId="Web-{ACDC3AA4-25E3-45C1-B6A6-5CE343D608CA}" dt="2023-04-27T14:58:57.609" v="150"/>
      <pc:docMkLst>
        <pc:docMk/>
      </pc:docMkLst>
      <pc:sldChg chg="addSp delSp modSp">
        <pc:chgData name="Sophie Hillary (2217615)" userId="S::2217615@student.uwtsd.ac.uk::6caf3765-d408-4a80-ad6f-5bb8ded52ba2" providerId="AD" clId="Web-{ACDC3AA4-25E3-45C1-B6A6-5CE343D608CA}" dt="2023-04-27T14:58:57.609" v="150"/>
        <pc:sldMkLst>
          <pc:docMk/>
          <pc:sldMk cId="4013399015" sldId="262"/>
        </pc:sldMkLst>
        <pc:spChg chg="mod">
          <ac:chgData name="Sophie Hillary (2217615)" userId="S::2217615@student.uwtsd.ac.uk::6caf3765-d408-4a80-ad6f-5bb8ded52ba2" providerId="AD" clId="Web-{ACDC3AA4-25E3-45C1-B6A6-5CE343D608CA}" dt="2023-04-27T14:56:52.966" v="92" actId="1076"/>
          <ac:spMkLst>
            <pc:docMk/>
            <pc:sldMk cId="4013399015" sldId="262"/>
            <ac:spMk id="2" creationId="{17ACE7AE-CD03-1C79-D991-77C91DA46B05}"/>
          </ac:spMkLst>
        </pc:spChg>
        <pc:spChg chg="del mod">
          <ac:chgData name="Sophie Hillary (2217615)" userId="S::2217615@student.uwtsd.ac.uk::6caf3765-d408-4a80-ad6f-5bb8ded52ba2" providerId="AD" clId="Web-{ACDC3AA4-25E3-45C1-B6A6-5CE343D608CA}" dt="2023-04-27T14:53:20.258" v="67"/>
          <ac:spMkLst>
            <pc:docMk/>
            <pc:sldMk cId="4013399015" sldId="262"/>
            <ac:spMk id="3" creationId="{3B6755E7-D05C-4936-028E-351C721E94D1}"/>
          </ac:spMkLst>
        </pc:spChg>
        <pc:spChg chg="add del">
          <ac:chgData name="Sophie Hillary (2217615)" userId="S::2217615@student.uwtsd.ac.uk::6caf3765-d408-4a80-ad6f-5bb8ded52ba2" providerId="AD" clId="Web-{ACDC3AA4-25E3-45C1-B6A6-5CE343D608CA}" dt="2023-04-27T14:58:44.499" v="138"/>
          <ac:spMkLst>
            <pc:docMk/>
            <pc:sldMk cId="4013399015" sldId="262"/>
            <ac:spMk id="4" creationId="{299E8814-15AC-85B6-7DE7-BC4BB8F55E83}"/>
          </ac:spMkLst>
        </pc:spChg>
        <pc:spChg chg="add del mod">
          <ac:chgData name="Sophie Hillary (2217615)" userId="S::2217615@student.uwtsd.ac.uk::6caf3765-d408-4a80-ad6f-5bb8ded52ba2" providerId="AD" clId="Web-{ACDC3AA4-25E3-45C1-B6A6-5CE343D608CA}" dt="2023-04-27T14:58:43.530" v="137"/>
          <ac:spMkLst>
            <pc:docMk/>
            <pc:sldMk cId="4013399015" sldId="262"/>
            <ac:spMk id="7" creationId="{299E8814-15AC-85B6-7DE7-BC4BB8F55E83}"/>
          </ac:spMkLst>
        </pc:spChg>
        <pc:spChg chg="add del">
          <ac:chgData name="Sophie Hillary (2217615)" userId="S::2217615@student.uwtsd.ac.uk::6caf3765-d408-4a80-ad6f-5bb8ded52ba2" providerId="AD" clId="Web-{ACDC3AA4-25E3-45C1-B6A6-5CE343D608CA}" dt="2023-04-27T14:58:39.187" v="135"/>
          <ac:spMkLst>
            <pc:docMk/>
            <pc:sldMk cId="4013399015" sldId="262"/>
            <ac:spMk id="8" creationId="{299E8814-15AC-85B6-7DE7-BC4BB8F55E83}"/>
          </ac:spMkLst>
        </pc:spChg>
        <pc:spChg chg="add del">
          <ac:chgData name="Sophie Hillary (2217615)" userId="S::2217615@student.uwtsd.ac.uk::6caf3765-d408-4a80-ad6f-5bb8ded52ba2" providerId="AD" clId="Web-{ACDC3AA4-25E3-45C1-B6A6-5CE343D608CA}" dt="2023-04-27T14:58:27.702" v="122"/>
          <ac:spMkLst>
            <pc:docMk/>
            <pc:sldMk cId="4013399015" sldId="262"/>
            <ac:spMk id="9" creationId="{BA6B2B97-A8AC-CB7A-F19D-5CEE48A9DA3A}"/>
          </ac:spMkLst>
        </pc:spChg>
        <pc:graphicFrameChg chg="mod modGraphic">
          <ac:chgData name="Sophie Hillary (2217615)" userId="S::2217615@student.uwtsd.ac.uk::6caf3765-d408-4a80-ad6f-5bb8ded52ba2" providerId="AD" clId="Web-{ACDC3AA4-25E3-45C1-B6A6-5CE343D608CA}" dt="2023-04-27T14:58:57.609" v="150"/>
          <ac:graphicFrameMkLst>
            <pc:docMk/>
            <pc:sldMk cId="4013399015" sldId="262"/>
            <ac:graphicFrameMk id="6" creationId="{DF625302-D0A6-9C01-70C9-9AA3B01AC867}"/>
          </ac:graphicFrameMkLst>
        </pc:graphicFrameChg>
        <pc:picChg chg="mod">
          <ac:chgData name="Sophie Hillary (2217615)" userId="S::2217615@student.uwtsd.ac.uk::6caf3765-d408-4a80-ad6f-5bb8ded52ba2" providerId="AD" clId="Web-{ACDC3AA4-25E3-45C1-B6A6-5CE343D608CA}" dt="2023-04-27T14:58:34.108" v="131" actId="14100"/>
          <ac:picMkLst>
            <pc:docMk/>
            <pc:sldMk cId="4013399015" sldId="262"/>
            <ac:picMk id="5" creationId="{C29E7F81-3B35-30DE-1F63-728D51507939}"/>
          </ac:picMkLst>
        </pc:picChg>
      </pc:sldChg>
    </pc:docChg>
  </pc:docChgLst>
  <pc:docChgLst>
    <pc:chgData name="Jenna Wray (1807585)" userId="S::1807585@student.uwtsd.ac.uk::ae30c83c-82da-4e21-9568-3becc3e14dfb" providerId="AD" clId="Web-{23CFE49B-5A8D-4F9E-8B17-122CA43E228F}"/>
    <pc:docChg chg="addSld modSld">
      <pc:chgData name="Jenna Wray (1807585)" userId="S::1807585@student.uwtsd.ac.uk::ae30c83c-82da-4e21-9568-3becc3e14dfb" providerId="AD" clId="Web-{23CFE49B-5A8D-4F9E-8B17-122CA43E228F}" dt="2023-04-21T11:16:12.542" v="373" actId="20577"/>
      <pc:docMkLst>
        <pc:docMk/>
      </pc:docMkLst>
      <pc:sldChg chg="modSp">
        <pc:chgData name="Jenna Wray (1807585)" userId="S::1807585@student.uwtsd.ac.uk::ae30c83c-82da-4e21-9568-3becc3e14dfb" providerId="AD" clId="Web-{23CFE49B-5A8D-4F9E-8B17-122CA43E228F}" dt="2023-04-21T10:59:50.770" v="308" actId="20577"/>
        <pc:sldMkLst>
          <pc:docMk/>
          <pc:sldMk cId="3600491691" sldId="257"/>
        </pc:sldMkLst>
        <pc:spChg chg="mod">
          <ac:chgData name="Jenna Wray (1807585)" userId="S::1807585@student.uwtsd.ac.uk::ae30c83c-82da-4e21-9568-3becc3e14dfb" providerId="AD" clId="Web-{23CFE49B-5A8D-4F9E-8B17-122CA43E228F}" dt="2023-04-21T10:59:50.770" v="308" actId="20577"/>
          <ac:spMkLst>
            <pc:docMk/>
            <pc:sldMk cId="3600491691" sldId="257"/>
            <ac:spMk id="2" creationId="{1CC88256-E507-7533-A9E2-3D643D59DE9C}"/>
          </ac:spMkLst>
        </pc:spChg>
      </pc:sldChg>
      <pc:sldChg chg="modSp">
        <pc:chgData name="Jenna Wray (1807585)" userId="S::1807585@student.uwtsd.ac.uk::ae30c83c-82da-4e21-9568-3becc3e14dfb" providerId="AD" clId="Web-{23CFE49B-5A8D-4F9E-8B17-122CA43E228F}" dt="2023-04-21T11:16:12.542" v="373" actId="20577"/>
        <pc:sldMkLst>
          <pc:docMk/>
          <pc:sldMk cId="3661902899" sldId="261"/>
        </pc:sldMkLst>
        <pc:spChg chg="mod">
          <ac:chgData name="Jenna Wray (1807585)" userId="S::1807585@student.uwtsd.ac.uk::ae30c83c-82da-4e21-9568-3becc3e14dfb" providerId="AD" clId="Web-{23CFE49B-5A8D-4F9E-8B17-122CA43E228F}" dt="2023-04-21T11:16:12.542" v="373" actId="20577"/>
          <ac:spMkLst>
            <pc:docMk/>
            <pc:sldMk cId="3661902899" sldId="261"/>
            <ac:spMk id="3" creationId="{E469D468-F036-01A9-6F4E-13DF01BFE288}"/>
          </ac:spMkLst>
        </pc:spChg>
      </pc:sldChg>
      <pc:sldChg chg="modSp new">
        <pc:chgData name="Jenna Wray (1807585)" userId="S::1807585@student.uwtsd.ac.uk::ae30c83c-82da-4e21-9568-3becc3e14dfb" providerId="AD" clId="Web-{23CFE49B-5A8D-4F9E-8B17-122CA43E228F}" dt="2023-04-21T09:49:09.105" v="9" actId="20577"/>
        <pc:sldMkLst>
          <pc:docMk/>
          <pc:sldMk cId="3497140012" sldId="273"/>
        </pc:sldMkLst>
        <pc:spChg chg="mod">
          <ac:chgData name="Jenna Wray (1807585)" userId="S::1807585@student.uwtsd.ac.uk::ae30c83c-82da-4e21-9568-3becc3e14dfb" providerId="AD" clId="Web-{23CFE49B-5A8D-4F9E-8B17-122CA43E228F}" dt="2023-04-21T09:49:09.105" v="9" actId="20577"/>
          <ac:spMkLst>
            <pc:docMk/>
            <pc:sldMk cId="3497140012" sldId="273"/>
            <ac:spMk id="3" creationId="{F7E8B756-97E5-8D6D-8F83-FAF2AE889F80}"/>
          </ac:spMkLst>
        </pc:spChg>
      </pc:sldChg>
    </pc:docChg>
  </pc:docChgLst>
  <pc:docChgLst>
    <pc:chgData name="Claire Horton (2210844)" userId="S::2210844@student.uwtsd.ac.uk::cf547ec5-725a-4fd6-83a9-8e998c2d2264" providerId="AD" clId="Web-{37132FF8-5EFC-46B3-86BB-4FD439BA41A3}"/>
    <pc:docChg chg="delSld modSld">
      <pc:chgData name="Claire Horton (2210844)" userId="S::2210844@student.uwtsd.ac.uk::cf547ec5-725a-4fd6-83a9-8e998c2d2264" providerId="AD" clId="Web-{37132FF8-5EFC-46B3-86BB-4FD439BA41A3}" dt="2023-04-26T22:12:31.692" v="98"/>
      <pc:docMkLst>
        <pc:docMk/>
      </pc:docMkLst>
      <pc:sldChg chg="modSp">
        <pc:chgData name="Claire Horton (2210844)" userId="S::2210844@student.uwtsd.ac.uk::cf547ec5-725a-4fd6-83a9-8e998c2d2264" providerId="AD" clId="Web-{37132FF8-5EFC-46B3-86BB-4FD439BA41A3}" dt="2023-04-26T21:54:40.920" v="5" actId="20577"/>
        <pc:sldMkLst>
          <pc:docMk/>
          <pc:sldMk cId="3977820980" sldId="259"/>
        </pc:sldMkLst>
        <pc:spChg chg="mod">
          <ac:chgData name="Claire Horton (2210844)" userId="S::2210844@student.uwtsd.ac.uk::cf547ec5-725a-4fd6-83a9-8e998c2d2264" providerId="AD" clId="Web-{37132FF8-5EFC-46B3-86BB-4FD439BA41A3}" dt="2023-04-26T21:54:40.920" v="5" actId="20577"/>
          <ac:spMkLst>
            <pc:docMk/>
            <pc:sldMk cId="3977820980" sldId="259"/>
            <ac:spMk id="3" creationId="{3DC4DC68-A380-3727-BDC1-1437E19B6D07}"/>
          </ac:spMkLst>
        </pc:spChg>
      </pc:sldChg>
      <pc:sldChg chg="addSp delSp modSp">
        <pc:chgData name="Claire Horton (2210844)" userId="S::2210844@student.uwtsd.ac.uk::cf547ec5-725a-4fd6-83a9-8e998c2d2264" providerId="AD" clId="Web-{37132FF8-5EFC-46B3-86BB-4FD439BA41A3}" dt="2023-04-26T22:12:31.692" v="98"/>
        <pc:sldMkLst>
          <pc:docMk/>
          <pc:sldMk cId="2508578966" sldId="260"/>
        </pc:sldMkLst>
        <pc:spChg chg="mod ord">
          <ac:chgData name="Claire Horton (2210844)" userId="S::2210844@student.uwtsd.ac.uk::cf547ec5-725a-4fd6-83a9-8e998c2d2264" providerId="AD" clId="Web-{37132FF8-5EFC-46B3-86BB-4FD439BA41A3}" dt="2023-04-26T22:09:37.593" v="86" actId="20577"/>
          <ac:spMkLst>
            <pc:docMk/>
            <pc:sldMk cId="2508578966" sldId="260"/>
            <ac:spMk id="2" creationId="{66C9B7B2-68F2-BC5C-5C31-6C6AA8B07CA0}"/>
          </ac:spMkLst>
        </pc:spChg>
        <pc:spChg chg="add del mod">
          <ac:chgData name="Claire Horton (2210844)" userId="S::2210844@student.uwtsd.ac.uk::cf547ec5-725a-4fd6-83a9-8e998c2d2264" providerId="AD" clId="Web-{37132FF8-5EFC-46B3-86BB-4FD439BA41A3}" dt="2023-04-26T22:02:09.264" v="51"/>
          <ac:spMkLst>
            <pc:docMk/>
            <pc:sldMk cId="2508578966" sldId="260"/>
            <ac:spMk id="4" creationId="{70FA7298-3242-B9C0-1F4D-F06B2BFCA544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10" creationId="{10CE40DC-5723-449B-A365-A61D8C262E93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60"/>
          <ac:spMkLst>
            <pc:docMk/>
            <pc:sldMk cId="2508578966" sldId="260"/>
            <ac:spMk id="11" creationId="{3D5FBB81-B61B-416A-8F5D-A8DDF62530F1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12" creationId="{28207E96-6DFF-4119-B2EA-3299067D2F45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60"/>
          <ac:spMkLst>
            <pc:docMk/>
            <pc:sldMk cId="2508578966" sldId="260"/>
            <ac:spMk id="13" creationId="{40C0D7D4-D83D-4C58-87D1-955F0A9173D7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14" creationId="{9E223C86-12C5-4A60-A21A-D7FC75EFC658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60"/>
          <ac:spMkLst>
            <pc:docMk/>
            <pc:sldMk cId="2508578966" sldId="260"/>
            <ac:spMk id="15" creationId="{0BA56A81-C9DD-4EBA-9E13-32FFB51CFD45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16" creationId="{FA573AF0-3C0B-4895-A7A6-F41B03211538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60"/>
          <ac:spMkLst>
            <pc:docMk/>
            <pc:sldMk cId="2508578966" sldId="260"/>
            <ac:spMk id="17" creationId="{15F9A324-404E-4C5D-AFF0-C5D0D84182B0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18" creationId="{62442AC3-A9B0-4865-8A8A-1504FFC6E4D0}"/>
          </ac:spMkLst>
        </pc:spChg>
        <pc:spChg chg="add del mod">
          <ac:chgData name="Claire Horton (2210844)" userId="S::2210844@student.uwtsd.ac.uk::cf547ec5-725a-4fd6-83a9-8e998c2d2264" providerId="AD" clId="Web-{37132FF8-5EFC-46B3-86BB-4FD439BA41A3}" dt="2023-04-26T22:08:35.950" v="79"/>
          <ac:spMkLst>
            <pc:docMk/>
            <pc:sldMk cId="2508578966" sldId="260"/>
            <ac:spMk id="19" creationId="{70FA7298-3242-B9C0-1F4D-F06B2BFCA544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1:42.904" v="46"/>
          <ac:spMkLst>
            <pc:docMk/>
            <pc:sldMk cId="2508578966" sldId="260"/>
            <ac:spMk id="20" creationId="{68451DCE-129E-43B6-BA50-3C8339E4618E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16.849" v="57"/>
          <ac:spMkLst>
            <pc:docMk/>
            <pc:sldMk cId="2508578966" sldId="260"/>
            <ac:spMk id="24" creationId="{3D5FBB81-B61B-416A-8F5D-A8DDF62530F1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16.849" v="57"/>
          <ac:spMkLst>
            <pc:docMk/>
            <pc:sldMk cId="2508578966" sldId="260"/>
            <ac:spMk id="26" creationId="{40C0D7D4-D83D-4C58-87D1-955F0A9173D7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16.849" v="57"/>
          <ac:spMkLst>
            <pc:docMk/>
            <pc:sldMk cId="2508578966" sldId="260"/>
            <ac:spMk id="28" creationId="{0BA56A81-C9DD-4EBA-9E13-32FFB51CFD45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16.849" v="57"/>
          <ac:spMkLst>
            <pc:docMk/>
            <pc:sldMk cId="2508578966" sldId="260"/>
            <ac:spMk id="30" creationId="{15F9A324-404E-4C5D-AFF0-C5D0D84182B0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59"/>
          <ac:spMkLst>
            <pc:docMk/>
            <pc:sldMk cId="2508578966" sldId="260"/>
            <ac:spMk id="32" creationId="{593B4D24-F4A8-4141-A20A-E0575D199633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59"/>
          <ac:spMkLst>
            <pc:docMk/>
            <pc:sldMk cId="2508578966" sldId="260"/>
            <ac:spMk id="33" creationId="{9F87E4D0-D347-4DA8-81D7-104733308B4B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59"/>
          <ac:spMkLst>
            <pc:docMk/>
            <pc:sldMk cId="2508578966" sldId="260"/>
            <ac:spMk id="34" creationId="{9DC9CEF6-58E1-4D78-BBBE-76F779AD9CF8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5:25.256" v="59"/>
          <ac:spMkLst>
            <pc:docMk/>
            <pc:sldMk cId="2508578966" sldId="260"/>
            <ac:spMk id="35" creationId="{47AF1248-67F7-4FEF-8D1D-FE33661A9CA9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37" creationId="{593B4D24-F4A8-4141-A20A-E0575D199633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38" creationId="{6719801E-A6E2-4F88-BB91-2A71DBC47809}"/>
          </ac:spMkLst>
        </pc:spChg>
        <pc:spChg chg="add del mod">
          <ac:chgData name="Claire Horton (2210844)" userId="S::2210844@student.uwtsd.ac.uk::cf547ec5-725a-4fd6-83a9-8e998c2d2264" providerId="AD" clId="Web-{37132FF8-5EFC-46B3-86BB-4FD439BA41A3}" dt="2023-04-26T22:02:26.390" v="53"/>
          <ac:spMkLst>
            <pc:docMk/>
            <pc:sldMk cId="2508578966" sldId="260"/>
            <ac:spMk id="39" creationId="{E807FCF8-77F2-CC96-A0E2-230ADA443ADB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40" creationId="{284FA090-1E51-4E96-AE7C-430E378B51B0}"/>
          </ac:spMkLst>
        </pc:spChg>
        <pc:spChg chg="add del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41" creationId="{9689869E-ECC4-4D30-B2DF-C7DC3DD8598A}"/>
          </ac:spMkLst>
        </pc:spChg>
        <pc:spChg chg="add del mod">
          <ac:chgData name="Claire Horton (2210844)" userId="S::2210844@student.uwtsd.ac.uk::cf547ec5-725a-4fd6-83a9-8e998c2d2264" providerId="AD" clId="Web-{37132FF8-5EFC-46B3-86BB-4FD439BA41A3}" dt="2023-04-26T22:06:22.586" v="67"/>
          <ac:spMkLst>
            <pc:docMk/>
            <pc:sldMk cId="2508578966" sldId="260"/>
            <ac:spMk id="43" creationId="{1BCE2BDC-5269-F72C-00AC-88C907B0CDD4}"/>
          </ac:spMkLst>
        </pc:spChg>
        <pc:spChg chg="add mod">
          <ac:chgData name="Claire Horton (2210844)" userId="S::2210844@student.uwtsd.ac.uk::cf547ec5-725a-4fd6-83a9-8e998c2d2264" providerId="AD" clId="Web-{37132FF8-5EFC-46B3-86BB-4FD439BA41A3}" dt="2023-04-26T22:08:59.232" v="82" actId="14100"/>
          <ac:spMkLst>
            <pc:docMk/>
            <pc:sldMk cId="2508578966" sldId="260"/>
            <ac:spMk id="45" creationId="{A6046E2C-7B0B-3BF6-DBDA-38A8A2C23F55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46" creationId="{10CE40DC-5723-449B-A365-A61D8C262E93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48" creationId="{28207E96-6DFF-4119-B2EA-3299067D2F45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50" creationId="{9E223C86-12C5-4A60-A21A-D7FC75EFC658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52" creationId="{FA573AF0-3C0B-4895-A7A6-F41B03211538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54" creationId="{62442AC3-A9B0-4865-8A8A-1504FFC6E4D0}"/>
          </ac:spMkLst>
        </pc:spChg>
        <pc:spChg chg="add">
          <ac:chgData name="Claire Horton (2210844)" userId="S::2210844@student.uwtsd.ac.uk::cf547ec5-725a-4fd6-83a9-8e998c2d2264" providerId="AD" clId="Web-{37132FF8-5EFC-46B3-86BB-4FD439BA41A3}" dt="2023-04-26T22:06:57.603" v="69"/>
          <ac:spMkLst>
            <pc:docMk/>
            <pc:sldMk cId="2508578966" sldId="260"/>
            <ac:spMk id="56" creationId="{68451DCE-129E-43B6-BA50-3C8339E4618E}"/>
          </ac:spMkLst>
        </pc:spChg>
        <pc:graphicFrameChg chg="add del">
          <ac:chgData name="Claire Horton (2210844)" userId="S::2210844@student.uwtsd.ac.uk::cf547ec5-725a-4fd6-83a9-8e998c2d2264" providerId="AD" clId="Web-{37132FF8-5EFC-46B3-86BB-4FD439BA41A3}" dt="2023-04-26T22:01:51.748" v="48"/>
          <ac:graphicFrameMkLst>
            <pc:docMk/>
            <pc:sldMk cId="2508578966" sldId="260"/>
            <ac:graphicFrameMk id="7" creationId="{F9921397-3460-DE66-BD4C-8366D0CA03B7}"/>
          </ac:graphicFrameMkLst>
        </pc:graphicFrameChg>
        <pc:graphicFrameChg chg="add del">
          <ac:chgData name="Claire Horton (2210844)" userId="S::2210844@student.uwtsd.ac.uk::cf547ec5-725a-4fd6-83a9-8e998c2d2264" providerId="AD" clId="Web-{37132FF8-5EFC-46B3-86BB-4FD439BA41A3}" dt="2023-04-26T22:02:09.249" v="50"/>
          <ac:graphicFrameMkLst>
            <pc:docMk/>
            <pc:sldMk cId="2508578966" sldId="260"/>
            <ac:graphicFrameMk id="9" creationId="{6912C9C5-1D9E-BE04-5306-247AA592DB9C}"/>
          </ac:graphicFrameMkLst>
        </pc:graphicFrameChg>
        <pc:graphicFrameChg chg="add del">
          <ac:chgData name="Claire Horton (2210844)" userId="S::2210844@student.uwtsd.ac.uk::cf547ec5-725a-4fd6-83a9-8e998c2d2264" providerId="AD" clId="Web-{37132FF8-5EFC-46B3-86BB-4FD439BA41A3}" dt="2023-04-26T22:08:35.934" v="78"/>
          <ac:graphicFrameMkLst>
            <pc:docMk/>
            <pc:sldMk cId="2508578966" sldId="260"/>
            <ac:graphicFrameMk id="58" creationId="{32ECDA11-0AFF-5B56-58C2-751E2D30277B}"/>
          </ac:graphicFrameMkLst>
        </pc:graphicFrameChg>
        <pc:graphicFrameChg chg="add modGraphic">
          <ac:chgData name="Claire Horton (2210844)" userId="S::2210844@student.uwtsd.ac.uk::cf547ec5-725a-4fd6-83a9-8e998c2d2264" providerId="AD" clId="Web-{37132FF8-5EFC-46B3-86BB-4FD439BA41A3}" dt="2023-04-26T22:12:31.692" v="98"/>
          <ac:graphicFrameMkLst>
            <pc:docMk/>
            <pc:sldMk cId="2508578966" sldId="260"/>
            <ac:graphicFrameMk id="60" creationId="{E99A3595-0B98-8EE1-E913-8EF1BE56FA6E}"/>
          </ac:graphicFrameMkLst>
        </pc:graphicFrameChg>
        <pc:picChg chg="mod ord">
          <ac:chgData name="Claire Horton (2210844)" userId="S::2210844@student.uwtsd.ac.uk::cf547ec5-725a-4fd6-83a9-8e998c2d2264" providerId="AD" clId="Web-{37132FF8-5EFC-46B3-86BB-4FD439BA41A3}" dt="2023-04-26T22:06:57.603" v="69"/>
          <ac:picMkLst>
            <pc:docMk/>
            <pc:sldMk cId="2508578966" sldId="260"/>
            <ac:picMk id="5" creationId="{75E63A39-D9CD-31AE-ABF2-F7ECE1007155}"/>
          </ac:picMkLst>
        </pc:picChg>
        <pc:picChg chg="add del mod">
          <ac:chgData name="Claire Horton (2210844)" userId="S::2210844@student.uwtsd.ac.uk::cf547ec5-725a-4fd6-83a9-8e998c2d2264" providerId="AD" clId="Web-{37132FF8-5EFC-46B3-86BB-4FD439BA41A3}" dt="2023-04-26T22:06:22.586" v="68"/>
          <ac:picMkLst>
            <pc:docMk/>
            <pc:sldMk cId="2508578966" sldId="260"/>
            <ac:picMk id="42" creationId="{33D51E6D-0539-6E2B-1882-9C47AF34060F}"/>
          </ac:picMkLst>
        </pc:picChg>
      </pc:sldChg>
      <pc:sldChg chg="modSp">
        <pc:chgData name="Claire Horton (2210844)" userId="S::2210844@student.uwtsd.ac.uk::cf547ec5-725a-4fd6-83a9-8e998c2d2264" providerId="AD" clId="Web-{37132FF8-5EFC-46B3-86BB-4FD439BA41A3}" dt="2023-04-26T21:55:53.157" v="15" actId="20577"/>
        <pc:sldMkLst>
          <pc:docMk/>
          <pc:sldMk cId="3445541002" sldId="264"/>
        </pc:sldMkLst>
        <pc:spChg chg="mod">
          <ac:chgData name="Claire Horton (2210844)" userId="S::2210844@student.uwtsd.ac.uk::cf547ec5-725a-4fd6-83a9-8e998c2d2264" providerId="AD" clId="Web-{37132FF8-5EFC-46B3-86BB-4FD439BA41A3}" dt="2023-04-26T21:55:53.157" v="15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del">
        <pc:chgData name="Claire Horton (2210844)" userId="S::2210844@student.uwtsd.ac.uk::cf547ec5-725a-4fd6-83a9-8e998c2d2264" providerId="AD" clId="Web-{37132FF8-5EFC-46B3-86BB-4FD439BA41A3}" dt="2023-04-26T21:45:32.729" v="0"/>
        <pc:sldMkLst>
          <pc:docMk/>
          <pc:sldMk cId="1216478808" sldId="272"/>
        </pc:sldMkLst>
      </pc:sldChg>
      <pc:sldChg chg="modSp">
        <pc:chgData name="Claire Horton (2210844)" userId="S::2210844@student.uwtsd.ac.uk::cf547ec5-725a-4fd6-83a9-8e998c2d2264" providerId="AD" clId="Web-{37132FF8-5EFC-46B3-86BB-4FD439BA41A3}" dt="2023-04-26T21:56:28.377" v="19" actId="20577"/>
        <pc:sldMkLst>
          <pc:docMk/>
          <pc:sldMk cId="3497140012" sldId="273"/>
        </pc:sldMkLst>
        <pc:spChg chg="mod">
          <ac:chgData name="Claire Horton (2210844)" userId="S::2210844@student.uwtsd.ac.uk::cf547ec5-725a-4fd6-83a9-8e998c2d2264" providerId="AD" clId="Web-{37132FF8-5EFC-46B3-86BB-4FD439BA41A3}" dt="2023-04-26T21:56:28.377" v="19" actId="20577"/>
          <ac:spMkLst>
            <pc:docMk/>
            <pc:sldMk cId="3497140012" sldId="273"/>
            <ac:spMk id="3" creationId="{F7E8B756-97E5-8D6D-8F83-FAF2AE889F80}"/>
          </ac:spMkLst>
        </pc:spChg>
      </pc:sldChg>
    </pc:docChg>
  </pc:docChgLst>
  <pc:docChgLst>
    <pc:chgData name="Sophie Hillary (2217615)" userId="S::2217615@student.uwtsd.ac.uk::6caf3765-d408-4a80-ad6f-5bb8ded52ba2" providerId="AD" clId="Web-{06ACA208-2087-493D-BF56-20DF2F92FAF9}"/>
    <pc:docChg chg="modSld">
      <pc:chgData name="Sophie Hillary (2217615)" userId="S::2217615@student.uwtsd.ac.uk::6caf3765-d408-4a80-ad6f-5bb8ded52ba2" providerId="AD" clId="Web-{06ACA208-2087-493D-BF56-20DF2F92FAF9}" dt="2023-04-27T15:40:20.105" v="5"/>
      <pc:docMkLst>
        <pc:docMk/>
      </pc:docMkLst>
      <pc:sldChg chg="modSp">
        <pc:chgData name="Sophie Hillary (2217615)" userId="S::2217615@student.uwtsd.ac.uk::6caf3765-d408-4a80-ad6f-5bb8ded52ba2" providerId="AD" clId="Web-{06ACA208-2087-493D-BF56-20DF2F92FAF9}" dt="2023-04-27T15:40:20.105" v="5"/>
        <pc:sldMkLst>
          <pc:docMk/>
          <pc:sldMk cId="4013399015" sldId="262"/>
        </pc:sldMkLst>
        <pc:graphicFrameChg chg="mod modGraphic">
          <ac:chgData name="Sophie Hillary (2217615)" userId="S::2217615@student.uwtsd.ac.uk::6caf3765-d408-4a80-ad6f-5bb8ded52ba2" providerId="AD" clId="Web-{06ACA208-2087-493D-BF56-20DF2F92FAF9}" dt="2023-04-27T15:40:20.105" v="5"/>
          <ac:graphicFrameMkLst>
            <pc:docMk/>
            <pc:sldMk cId="4013399015" sldId="262"/>
            <ac:graphicFrameMk id="6" creationId="{DF625302-D0A6-9C01-70C9-9AA3B01AC867}"/>
          </ac:graphicFrameMkLst>
        </pc:graphicFrameChg>
      </pc:sldChg>
    </pc:docChg>
  </pc:docChgLst>
  <pc:docChgLst>
    <pc:chgData name="Jenna Wray (1807585)" userId="S::1807585@student.uwtsd.ac.uk::ae30c83c-82da-4e21-9568-3becc3e14dfb" providerId="AD" clId="Web-{18BF3E13-F2D4-48C4-B854-3E8BB30AD286}"/>
    <pc:docChg chg="addSld modSld">
      <pc:chgData name="Jenna Wray (1807585)" userId="S::1807585@student.uwtsd.ac.uk::ae30c83c-82da-4e21-9568-3becc3e14dfb" providerId="AD" clId="Web-{18BF3E13-F2D4-48C4-B854-3E8BB30AD286}" dt="2023-04-28T09:04:46.601" v="132" actId="1076"/>
      <pc:docMkLst>
        <pc:docMk/>
      </pc:docMkLst>
      <pc:sldChg chg="addSp modSp">
        <pc:chgData name="Jenna Wray (1807585)" userId="S::1807585@student.uwtsd.ac.uk::ae30c83c-82da-4e21-9568-3becc3e14dfb" providerId="AD" clId="Web-{18BF3E13-F2D4-48C4-B854-3E8BB30AD286}" dt="2023-04-28T09:04:46.601" v="132" actId="1076"/>
        <pc:sldMkLst>
          <pc:docMk/>
          <pc:sldMk cId="3661902899" sldId="261"/>
        </pc:sldMkLst>
        <pc:spChg chg="mod">
          <ac:chgData name="Jenna Wray (1807585)" userId="S::1807585@student.uwtsd.ac.uk::ae30c83c-82da-4e21-9568-3becc3e14dfb" providerId="AD" clId="Web-{18BF3E13-F2D4-48C4-B854-3E8BB30AD286}" dt="2023-04-28T09:04:04.803" v="124" actId="14100"/>
          <ac:spMkLst>
            <pc:docMk/>
            <pc:sldMk cId="3661902899" sldId="261"/>
            <ac:spMk id="3" creationId="{E469D468-F036-01A9-6F4E-13DF01BFE288}"/>
          </ac:spMkLst>
        </pc:spChg>
        <pc:spChg chg="add mod">
          <ac:chgData name="Jenna Wray (1807585)" userId="S::1807585@student.uwtsd.ac.uk::ae30c83c-82da-4e21-9568-3becc3e14dfb" providerId="AD" clId="Web-{18BF3E13-F2D4-48C4-B854-3E8BB30AD286}" dt="2023-04-28T09:04:46.601" v="132" actId="1076"/>
          <ac:spMkLst>
            <pc:docMk/>
            <pc:sldMk cId="3661902899" sldId="261"/>
            <ac:spMk id="4" creationId="{61B28BAB-EF58-C4C9-5ED0-2FE8E7E4790C}"/>
          </ac:spMkLst>
        </pc:spChg>
      </pc:sldChg>
      <pc:sldChg chg="modSp">
        <pc:chgData name="Jenna Wray (1807585)" userId="S::1807585@student.uwtsd.ac.uk::ae30c83c-82da-4e21-9568-3becc3e14dfb" providerId="AD" clId="Web-{18BF3E13-F2D4-48C4-B854-3E8BB30AD286}" dt="2023-04-28T09:01:46.689" v="74" actId="20577"/>
        <pc:sldMkLst>
          <pc:docMk/>
          <pc:sldMk cId="3445541002" sldId="264"/>
        </pc:sldMkLst>
        <pc:spChg chg="mod">
          <ac:chgData name="Jenna Wray (1807585)" userId="S::1807585@student.uwtsd.ac.uk::ae30c83c-82da-4e21-9568-3becc3e14dfb" providerId="AD" clId="Web-{18BF3E13-F2D4-48C4-B854-3E8BB30AD286}" dt="2023-04-28T09:01:46.689" v="74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">
        <pc:chgData name="Jenna Wray (1807585)" userId="S::1807585@student.uwtsd.ac.uk::ae30c83c-82da-4e21-9568-3becc3e14dfb" providerId="AD" clId="Web-{18BF3E13-F2D4-48C4-B854-3E8BB30AD286}" dt="2023-04-28T08:53:52.925" v="22" actId="20577"/>
        <pc:sldMkLst>
          <pc:docMk/>
          <pc:sldMk cId="3497140012" sldId="273"/>
        </pc:sldMkLst>
        <pc:spChg chg="mod">
          <ac:chgData name="Jenna Wray (1807585)" userId="S::1807585@student.uwtsd.ac.uk::ae30c83c-82da-4e21-9568-3becc3e14dfb" providerId="AD" clId="Web-{18BF3E13-F2D4-48C4-B854-3E8BB30AD286}" dt="2023-04-28T08:53:52.925" v="22" actId="20577"/>
          <ac:spMkLst>
            <pc:docMk/>
            <pc:sldMk cId="3497140012" sldId="273"/>
            <ac:spMk id="3" creationId="{F7E8B756-97E5-8D6D-8F83-FAF2AE889F80}"/>
          </ac:spMkLst>
        </pc:spChg>
      </pc:sldChg>
      <pc:sldChg chg="addSp modSp new">
        <pc:chgData name="Jenna Wray (1807585)" userId="S::1807585@student.uwtsd.ac.uk::ae30c83c-82da-4e21-9568-3becc3e14dfb" providerId="AD" clId="Web-{18BF3E13-F2D4-48C4-B854-3E8BB30AD286}" dt="2023-04-28T08:59:40.404" v="37" actId="20577"/>
        <pc:sldMkLst>
          <pc:docMk/>
          <pc:sldMk cId="2625948328" sldId="277"/>
        </pc:sldMkLst>
        <pc:spChg chg="add mod">
          <ac:chgData name="Jenna Wray (1807585)" userId="S::1807585@student.uwtsd.ac.uk::ae30c83c-82da-4e21-9568-3becc3e14dfb" providerId="AD" clId="Web-{18BF3E13-F2D4-48C4-B854-3E8BB30AD286}" dt="2023-04-28T08:59:40.404" v="37" actId="20577"/>
          <ac:spMkLst>
            <pc:docMk/>
            <pc:sldMk cId="2625948328" sldId="277"/>
            <ac:spMk id="2" creationId="{D3BB3F07-6AF0-8F8C-E4BC-C219E888EF76}"/>
          </ac:spMkLst>
        </pc:spChg>
      </pc:sldChg>
    </pc:docChg>
  </pc:docChgLst>
  <pc:docChgLst>
    <pc:chgData name="Jean Boag (2220373)" userId="S::2220373@student.uwtsd.ac.uk::b8fbc1cc-8b37-4a45-a5b4-da4d5b83672c" providerId="AD" clId="Web-{56E1961D-2560-4294-8440-81C083D27AC0}"/>
    <pc:docChg chg="sldOrd">
      <pc:chgData name="Jean Boag (2220373)" userId="S::2220373@student.uwtsd.ac.uk::b8fbc1cc-8b37-4a45-a5b4-da4d5b83672c" providerId="AD" clId="Web-{56E1961D-2560-4294-8440-81C083D27AC0}" dt="2023-04-27T15:03:00.787" v="0"/>
      <pc:docMkLst>
        <pc:docMk/>
      </pc:docMkLst>
      <pc:sldChg chg="ord">
        <pc:chgData name="Jean Boag (2220373)" userId="S::2220373@student.uwtsd.ac.uk::b8fbc1cc-8b37-4a45-a5b4-da4d5b83672c" providerId="AD" clId="Web-{56E1961D-2560-4294-8440-81C083D27AC0}" dt="2023-04-27T15:03:00.787" v="0"/>
        <pc:sldMkLst>
          <pc:docMk/>
          <pc:sldMk cId="3497140012" sldId="273"/>
        </pc:sldMkLst>
      </pc:sldChg>
    </pc:docChg>
  </pc:docChgLst>
  <pc:docChgLst>
    <pc:chgData name="Jean Boag (2220373)" userId="S::2220373@student.uwtsd.ac.uk::b8fbc1cc-8b37-4a45-a5b4-da4d5b83672c" providerId="AD" clId="Web-{2FACB738-DA17-44D8-A277-F96C1B811DB5}"/>
    <pc:docChg chg="addSld delSld modSld sldOrd">
      <pc:chgData name="Jean Boag (2220373)" userId="S::2220373@student.uwtsd.ac.uk::b8fbc1cc-8b37-4a45-a5b4-da4d5b83672c" providerId="AD" clId="Web-{2FACB738-DA17-44D8-A277-F96C1B811DB5}" dt="2023-04-27T20:43:41.167" v="194"/>
      <pc:docMkLst>
        <pc:docMk/>
      </pc:docMkLst>
      <pc:sldChg chg="modSp">
        <pc:chgData name="Jean Boag (2220373)" userId="S::2220373@student.uwtsd.ac.uk::b8fbc1cc-8b37-4a45-a5b4-da4d5b83672c" providerId="AD" clId="Web-{2FACB738-DA17-44D8-A277-F96C1B811DB5}" dt="2023-04-27T16:36:56.123" v="2" actId="20577"/>
        <pc:sldMkLst>
          <pc:docMk/>
          <pc:sldMk cId="2505917722" sldId="258"/>
        </pc:sldMkLst>
        <pc:spChg chg="mod">
          <ac:chgData name="Jean Boag (2220373)" userId="S::2220373@student.uwtsd.ac.uk::b8fbc1cc-8b37-4a45-a5b4-da4d5b83672c" providerId="AD" clId="Web-{2FACB738-DA17-44D8-A277-F96C1B811DB5}" dt="2023-04-27T16:36:56.123" v="2" actId="20577"/>
          <ac:spMkLst>
            <pc:docMk/>
            <pc:sldMk cId="2505917722" sldId="258"/>
            <ac:spMk id="3" creationId="{5FB56EFD-C925-D970-B221-91DDF1B40887}"/>
          </ac:spMkLst>
        </pc:spChg>
      </pc:sldChg>
      <pc:sldChg chg="addSp delSp modSp ord">
        <pc:chgData name="Jean Boag (2220373)" userId="S::2220373@student.uwtsd.ac.uk::b8fbc1cc-8b37-4a45-a5b4-da4d5b83672c" providerId="AD" clId="Web-{2FACB738-DA17-44D8-A277-F96C1B811DB5}" dt="2023-04-27T20:41:55.021" v="189"/>
        <pc:sldMkLst>
          <pc:docMk/>
          <pc:sldMk cId="3977820980" sldId="259"/>
        </pc:sldMkLst>
        <pc:spChg chg="mo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2" creationId="{0E641C36-E9B6-EACD-D73C-B184C5B145C4}"/>
          </ac:spMkLst>
        </pc:spChg>
        <pc:spChg chg="mo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3" creationId="{3DC4DC68-A380-3727-BDC1-1437E19B6D07}"/>
          </ac:spMkLst>
        </pc:spChg>
        <pc:spChg chg="del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8" creationId="{47FC6A8B-34F9-40FB-AA2D-E34168F52850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19" creationId="{8181FC64-B306-4821-98E2-780662EFC486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21" creationId="{5871FC61-DD4E-47D4-81FD-8A7E7D12B371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23" creationId="{8B598134-D292-43E6-9C55-117198046913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55.021" v="189"/>
          <ac:spMkLst>
            <pc:docMk/>
            <pc:sldMk cId="3977820980" sldId="259"/>
            <ac:spMk id="25" creationId="{829A1E2C-5AC8-40FC-99E9-832069D39792}"/>
          </ac:spMkLst>
        </pc:spChg>
        <pc:grpChg chg="del">
          <ac:chgData name="Jean Boag (2220373)" userId="S::2220373@student.uwtsd.ac.uk::b8fbc1cc-8b37-4a45-a5b4-da4d5b83672c" providerId="AD" clId="Web-{2FACB738-DA17-44D8-A277-F96C1B811DB5}" dt="2023-04-27T20:41:55.021" v="189"/>
          <ac:grpSpMkLst>
            <pc:docMk/>
            <pc:sldMk cId="3977820980" sldId="259"/>
            <ac:grpSpMk id="10" creationId="{D4D684F8-91BF-481C-A965-722756A383D0}"/>
          </ac:grpSpMkLst>
        </pc:grpChg>
        <pc:picChg chg="add">
          <ac:chgData name="Jean Boag (2220373)" userId="S::2220373@student.uwtsd.ac.uk::b8fbc1cc-8b37-4a45-a5b4-da4d5b83672c" providerId="AD" clId="Web-{2FACB738-DA17-44D8-A277-F96C1B811DB5}" dt="2023-04-27T20:41:55.021" v="189"/>
          <ac:picMkLst>
            <pc:docMk/>
            <pc:sldMk cId="3977820980" sldId="259"/>
            <ac:picMk id="15" creationId="{F166B39E-32E4-261E-CB02-D2C454BF46C1}"/>
          </ac:picMkLst>
        </pc:picChg>
      </pc:sldChg>
      <pc:sldChg chg="modSp ord">
        <pc:chgData name="Jean Boag (2220373)" userId="S::2220373@student.uwtsd.ac.uk::b8fbc1cc-8b37-4a45-a5b4-da4d5b83672c" providerId="AD" clId="Web-{2FACB738-DA17-44D8-A277-F96C1B811DB5}" dt="2023-04-27T19:48:36.626" v="104" actId="20577"/>
        <pc:sldMkLst>
          <pc:docMk/>
          <pc:sldMk cId="3445541002" sldId="264"/>
        </pc:sldMkLst>
        <pc:spChg chg="mod">
          <ac:chgData name="Jean Boag (2220373)" userId="S::2220373@student.uwtsd.ac.uk::b8fbc1cc-8b37-4a45-a5b4-da4d5b83672c" providerId="AD" clId="Web-{2FACB738-DA17-44D8-A277-F96C1B811DB5}" dt="2023-04-27T19:48:36.626" v="104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">
        <pc:chgData name="Jean Boag (2220373)" userId="S::2220373@student.uwtsd.ac.uk::b8fbc1cc-8b37-4a45-a5b4-da4d5b83672c" providerId="AD" clId="Web-{2FACB738-DA17-44D8-A277-F96C1B811DB5}" dt="2023-04-27T19:37:18.649" v="101" actId="20577"/>
        <pc:sldMkLst>
          <pc:docMk/>
          <pc:sldMk cId="3497140012" sldId="273"/>
        </pc:sldMkLst>
        <pc:spChg chg="mod">
          <ac:chgData name="Jean Boag (2220373)" userId="S::2220373@student.uwtsd.ac.uk::b8fbc1cc-8b37-4a45-a5b4-da4d5b83672c" providerId="AD" clId="Web-{2FACB738-DA17-44D8-A277-F96C1B811DB5}" dt="2023-04-27T19:37:18.649" v="101" actId="20577"/>
          <ac:spMkLst>
            <pc:docMk/>
            <pc:sldMk cId="3497140012" sldId="273"/>
            <ac:spMk id="3" creationId="{F7E8B756-97E5-8D6D-8F83-FAF2AE889F80}"/>
          </ac:spMkLst>
        </pc:spChg>
      </pc:sldChg>
      <pc:sldChg chg="modSp del addAnim modAnim">
        <pc:chgData name="Jean Boag (2220373)" userId="S::2220373@student.uwtsd.ac.uk::b8fbc1cc-8b37-4a45-a5b4-da4d5b83672c" providerId="AD" clId="Web-{2FACB738-DA17-44D8-A277-F96C1B811DB5}" dt="2023-04-27T20:38:02.546" v="114"/>
        <pc:sldMkLst>
          <pc:docMk/>
          <pc:sldMk cId="4255417649" sldId="274"/>
        </pc:sldMkLst>
        <pc:spChg chg="mod">
          <ac:chgData name="Jean Boag (2220373)" userId="S::2220373@student.uwtsd.ac.uk::b8fbc1cc-8b37-4a45-a5b4-da4d5b83672c" providerId="AD" clId="Web-{2FACB738-DA17-44D8-A277-F96C1B811DB5}" dt="2023-04-27T20:34:21.942" v="113" actId="20577"/>
          <ac:spMkLst>
            <pc:docMk/>
            <pc:sldMk cId="4255417649" sldId="274"/>
            <ac:spMk id="2" creationId="{ED43D7A3-962E-44C6-FD25-B1A61F1CE789}"/>
          </ac:spMkLst>
        </pc:spChg>
        <pc:spChg chg="mod">
          <ac:chgData name="Jean Boag (2220373)" userId="S::2220373@student.uwtsd.ac.uk::b8fbc1cc-8b37-4a45-a5b4-da4d5b83672c" providerId="AD" clId="Web-{2FACB738-DA17-44D8-A277-F96C1B811DB5}" dt="2023-04-27T17:01:00.228" v="5" actId="20577"/>
          <ac:spMkLst>
            <pc:docMk/>
            <pc:sldMk cId="4255417649" sldId="274"/>
            <ac:spMk id="3" creationId="{2F6B445C-0B20-F6EB-B728-399CC363F5B1}"/>
          </ac:spMkLst>
        </pc:spChg>
        <pc:spChg chg="mod">
          <ac:chgData name="Jean Boag (2220373)" userId="S::2220373@student.uwtsd.ac.uk::b8fbc1cc-8b37-4a45-a5b4-da4d5b83672c" providerId="AD" clId="Web-{2FACB738-DA17-44D8-A277-F96C1B811DB5}" dt="2023-04-27T17:01:18.541" v="8" actId="20577"/>
          <ac:spMkLst>
            <pc:docMk/>
            <pc:sldMk cId="4255417649" sldId="274"/>
            <ac:spMk id="4" creationId="{CAC9E14D-EBC4-6D17-A84B-301F1CAF5117}"/>
          </ac:spMkLst>
        </pc:spChg>
      </pc:sldChg>
      <pc:sldChg chg="addSp modSp new mod ord setBg addAnim modAnim">
        <pc:chgData name="Jean Boag (2220373)" userId="S::2220373@student.uwtsd.ac.uk::b8fbc1cc-8b37-4a45-a5b4-da4d5b83672c" providerId="AD" clId="Web-{2FACB738-DA17-44D8-A277-F96C1B811DB5}" dt="2023-04-27T20:33:26.390" v="110"/>
        <pc:sldMkLst>
          <pc:docMk/>
          <pc:sldMk cId="2899818133" sldId="275"/>
        </pc:sldMkLst>
        <pc:spChg chg="mo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2" creationId="{B99543D4-DD1D-BAFF-369B-AD4C0577BAAC}"/>
          </ac:spMkLst>
        </pc:spChg>
        <pc:spChg chg="mo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3" creationId="{97896F85-63ED-5C31-5BA3-B9355207D5C1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9" creationId="{8181FC64-B306-4821-98E2-780662EFC486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11" creationId="{5871FC61-DD4E-47D4-81FD-8A7E7D12B371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13" creationId="{829A1E2C-5AC8-40FC-99E9-832069D39792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33:26.390" v="110"/>
          <ac:spMkLst>
            <pc:docMk/>
            <pc:sldMk cId="2899818133" sldId="275"/>
            <ac:spMk id="15" creationId="{55C54A75-E44A-4147-B9D0-FF46CFD31612}"/>
          </ac:spMkLst>
        </pc:spChg>
        <pc:picChg chg="add">
          <ac:chgData name="Jean Boag (2220373)" userId="S::2220373@student.uwtsd.ac.uk::b8fbc1cc-8b37-4a45-a5b4-da4d5b83672c" providerId="AD" clId="Web-{2FACB738-DA17-44D8-A277-F96C1B811DB5}" dt="2023-04-27T20:33:26.390" v="110"/>
          <ac:picMkLst>
            <pc:docMk/>
            <pc:sldMk cId="2899818133" sldId="275"/>
            <ac:picMk id="5" creationId="{19B4B1C0-A51A-3ED2-76F0-92AD9F3A8FBE}"/>
          </ac:picMkLst>
        </pc:picChg>
      </pc:sldChg>
      <pc:sldChg chg="addSp modSp new mod ord setBg addAnim modAnim">
        <pc:chgData name="Jean Boag (2220373)" userId="S::2220373@student.uwtsd.ac.uk::b8fbc1cc-8b37-4a45-a5b4-da4d5b83672c" providerId="AD" clId="Web-{2FACB738-DA17-44D8-A277-F96C1B811DB5}" dt="2023-04-27T20:43:41.167" v="194"/>
        <pc:sldMkLst>
          <pc:docMk/>
          <pc:sldMk cId="1169514118" sldId="276"/>
        </pc:sldMkLst>
        <pc:spChg chg="mod">
          <ac:chgData name="Jean Boag (2220373)" userId="S::2220373@student.uwtsd.ac.uk::b8fbc1cc-8b37-4a45-a5b4-da4d5b83672c" providerId="AD" clId="Web-{2FACB738-DA17-44D8-A277-F96C1B811DB5}" dt="2023-04-27T20:41:34.848" v="188" actId="20577"/>
          <ac:spMkLst>
            <pc:docMk/>
            <pc:sldMk cId="1169514118" sldId="276"/>
            <ac:spMk id="2" creationId="{093D82FD-8995-049D-630B-D301D6F55404}"/>
          </ac:spMkLst>
        </pc:spChg>
        <pc:spChg chg="mod">
          <ac:chgData name="Jean Boag (2220373)" userId="S::2220373@student.uwtsd.ac.uk::b8fbc1cc-8b37-4a45-a5b4-da4d5b83672c" providerId="AD" clId="Web-{2FACB738-DA17-44D8-A277-F96C1B811DB5}" dt="2023-04-27T20:43:06.510" v="190" actId="1076"/>
          <ac:spMkLst>
            <pc:docMk/>
            <pc:sldMk cId="1169514118" sldId="276"/>
            <ac:spMk id="3" creationId="{FB79C4BA-4882-1BFB-2675-9BEA1B9D6CF7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01.207" v="183"/>
          <ac:spMkLst>
            <pc:docMk/>
            <pc:sldMk cId="1169514118" sldId="276"/>
            <ac:spMk id="9" creationId="{8181FC64-B306-4821-98E2-780662EFC486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01.207" v="183"/>
          <ac:spMkLst>
            <pc:docMk/>
            <pc:sldMk cId="1169514118" sldId="276"/>
            <ac:spMk id="11" creationId="{5871FC61-DD4E-47D4-81FD-8A7E7D12B371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01.207" v="183"/>
          <ac:spMkLst>
            <pc:docMk/>
            <pc:sldMk cId="1169514118" sldId="276"/>
            <ac:spMk id="13" creationId="{8B598134-D292-43E6-9C55-117198046913}"/>
          </ac:spMkLst>
        </pc:spChg>
        <pc:spChg chg="add">
          <ac:chgData name="Jean Boag (2220373)" userId="S::2220373@student.uwtsd.ac.uk::b8fbc1cc-8b37-4a45-a5b4-da4d5b83672c" providerId="AD" clId="Web-{2FACB738-DA17-44D8-A277-F96C1B811DB5}" dt="2023-04-27T20:41:01.207" v="183"/>
          <ac:spMkLst>
            <pc:docMk/>
            <pc:sldMk cId="1169514118" sldId="276"/>
            <ac:spMk id="15" creationId="{829A1E2C-5AC8-40FC-99E9-832069D39792}"/>
          </ac:spMkLst>
        </pc:spChg>
        <pc:picChg chg="add">
          <ac:chgData name="Jean Boag (2220373)" userId="S::2220373@student.uwtsd.ac.uk::b8fbc1cc-8b37-4a45-a5b4-da4d5b83672c" providerId="AD" clId="Web-{2FACB738-DA17-44D8-A277-F96C1B811DB5}" dt="2023-04-27T20:41:01.207" v="183"/>
          <ac:picMkLst>
            <pc:docMk/>
            <pc:sldMk cId="1169514118" sldId="276"/>
            <ac:picMk id="5" creationId="{A2B189A4-0228-E059-EFDD-0F47715A1CD3}"/>
          </ac:picMkLst>
        </pc:picChg>
      </pc:sldChg>
    </pc:docChg>
  </pc:docChgLst>
  <pc:docChgLst>
    <pc:chgData name="Jean Boag (2220373)" userId="S::2220373@student.uwtsd.ac.uk::b8fbc1cc-8b37-4a45-a5b4-da4d5b83672c" providerId="AD" clId="Web-{ADC33EAE-7853-4E2C-893D-2E341745CEDC}"/>
    <pc:docChg chg="delSld modSld">
      <pc:chgData name="Jean Boag (2220373)" userId="S::2220373@student.uwtsd.ac.uk::b8fbc1cc-8b37-4a45-a5b4-da4d5b83672c" providerId="AD" clId="Web-{ADC33EAE-7853-4E2C-893D-2E341745CEDC}" dt="2023-04-28T09:05:18.949" v="15"/>
      <pc:docMkLst>
        <pc:docMk/>
      </pc:docMkLst>
      <pc:sldChg chg="del">
        <pc:chgData name="Jean Boag (2220373)" userId="S::2220373@student.uwtsd.ac.uk::b8fbc1cc-8b37-4a45-a5b4-da4d5b83672c" providerId="AD" clId="Web-{ADC33EAE-7853-4E2C-893D-2E341745CEDC}" dt="2023-04-28T09:05:18.949" v="15"/>
        <pc:sldMkLst>
          <pc:docMk/>
          <pc:sldMk cId="3977820980" sldId="259"/>
        </pc:sldMkLst>
      </pc:sldChg>
      <pc:sldChg chg="modSp">
        <pc:chgData name="Jean Boag (2220373)" userId="S::2220373@student.uwtsd.ac.uk::b8fbc1cc-8b37-4a45-a5b4-da4d5b83672c" providerId="AD" clId="Web-{ADC33EAE-7853-4E2C-893D-2E341745CEDC}" dt="2023-04-28T09:00:22.741" v="8"/>
        <pc:sldMkLst>
          <pc:docMk/>
          <pc:sldMk cId="1699201006" sldId="263"/>
        </pc:sldMkLst>
        <pc:graphicFrameChg chg="mod modGraphic">
          <ac:chgData name="Jean Boag (2220373)" userId="S::2220373@student.uwtsd.ac.uk::b8fbc1cc-8b37-4a45-a5b4-da4d5b83672c" providerId="AD" clId="Web-{ADC33EAE-7853-4E2C-893D-2E341745CEDC}" dt="2023-04-28T09:00:22.741" v="8"/>
          <ac:graphicFrameMkLst>
            <pc:docMk/>
            <pc:sldMk cId="1699201006" sldId="263"/>
            <ac:graphicFrameMk id="4" creationId="{CB05407F-B873-B34F-F575-37075362C5C9}"/>
          </ac:graphicFrameMkLst>
        </pc:graphicFrameChg>
      </pc:sldChg>
      <pc:sldChg chg="modSp">
        <pc:chgData name="Jean Boag (2220373)" userId="S::2220373@student.uwtsd.ac.uk::b8fbc1cc-8b37-4a45-a5b4-da4d5b83672c" providerId="AD" clId="Web-{ADC33EAE-7853-4E2C-893D-2E341745CEDC}" dt="2023-04-28T09:03:26.660" v="10" actId="20577"/>
        <pc:sldMkLst>
          <pc:docMk/>
          <pc:sldMk cId="2684190718" sldId="265"/>
        </pc:sldMkLst>
        <pc:spChg chg="mod">
          <ac:chgData name="Jean Boag (2220373)" userId="S::2220373@student.uwtsd.ac.uk::b8fbc1cc-8b37-4a45-a5b4-da4d5b83672c" providerId="AD" clId="Web-{ADC33EAE-7853-4E2C-893D-2E341745CEDC}" dt="2023-04-28T09:03:26.660" v="10" actId="20577"/>
          <ac:spMkLst>
            <pc:docMk/>
            <pc:sldMk cId="2684190718" sldId="265"/>
            <ac:spMk id="5" creationId="{D0C1294F-3EFB-A895-5FBA-60E6FD31B01F}"/>
          </ac:spMkLst>
        </pc:spChg>
      </pc:sldChg>
      <pc:sldChg chg="modSp">
        <pc:chgData name="Jean Boag (2220373)" userId="S::2220373@student.uwtsd.ac.uk::b8fbc1cc-8b37-4a45-a5b4-da4d5b83672c" providerId="AD" clId="Web-{ADC33EAE-7853-4E2C-893D-2E341745CEDC}" dt="2023-04-28T09:03:44.458" v="14" actId="20577"/>
        <pc:sldMkLst>
          <pc:docMk/>
          <pc:sldMk cId="2899818133" sldId="275"/>
        </pc:sldMkLst>
        <pc:spChg chg="mod">
          <ac:chgData name="Jean Boag (2220373)" userId="S::2220373@student.uwtsd.ac.uk::b8fbc1cc-8b37-4a45-a5b4-da4d5b83672c" providerId="AD" clId="Web-{ADC33EAE-7853-4E2C-893D-2E341745CEDC}" dt="2023-04-28T09:03:44.458" v="14" actId="20577"/>
          <ac:spMkLst>
            <pc:docMk/>
            <pc:sldMk cId="2899818133" sldId="275"/>
            <ac:spMk id="3" creationId="{97896F85-63ED-5C31-5BA3-B9355207D5C1}"/>
          </ac:spMkLst>
        </pc:spChg>
      </pc:sldChg>
    </pc:docChg>
  </pc:docChgLst>
  <pc:docChgLst>
    <pc:chgData name="Jean Boag (2220373)" userId="S::2220373@student.uwtsd.ac.uk::b8fbc1cc-8b37-4a45-a5b4-da4d5b83672c" providerId="AD" clId="Web-{EF2DD156-D300-41F3-8F2D-BDEF4264E2F5}"/>
    <pc:docChg chg="delSld modSld">
      <pc:chgData name="Jean Boag (2220373)" userId="S::2220373@student.uwtsd.ac.uk::b8fbc1cc-8b37-4a45-a5b4-da4d5b83672c" providerId="AD" clId="Web-{EF2DD156-D300-41F3-8F2D-BDEF4264E2F5}" dt="2023-04-21T10:42:53.214" v="165" actId="1076"/>
      <pc:docMkLst>
        <pc:docMk/>
      </pc:docMkLst>
      <pc:sldChg chg="addSp delSp modSp">
        <pc:chgData name="Jean Boag (2220373)" userId="S::2220373@student.uwtsd.ac.uk::b8fbc1cc-8b37-4a45-a5b4-da4d5b83672c" providerId="AD" clId="Web-{EF2DD156-D300-41F3-8F2D-BDEF4264E2F5}" dt="2023-04-21T10:24:36.400" v="58" actId="20577"/>
        <pc:sldMkLst>
          <pc:docMk/>
          <pc:sldMk cId="2505917722" sldId="258"/>
        </pc:sldMkLst>
        <pc:spChg chg="add del mod">
          <ac:chgData name="Jean Boag (2220373)" userId="S::2220373@student.uwtsd.ac.uk::b8fbc1cc-8b37-4a45-a5b4-da4d5b83672c" providerId="AD" clId="Web-{EF2DD156-D300-41F3-8F2D-BDEF4264E2F5}" dt="2023-04-21T10:23:25.179" v="39"/>
          <ac:spMkLst>
            <pc:docMk/>
            <pc:sldMk cId="2505917722" sldId="258"/>
            <ac:spMk id="2" creationId="{1733C5AF-98F2-A16C-9793-21FF7F691E9F}"/>
          </ac:spMkLst>
        </pc:spChg>
        <pc:spChg chg="add mod">
          <ac:chgData name="Jean Boag (2220373)" userId="S::2220373@student.uwtsd.ac.uk::b8fbc1cc-8b37-4a45-a5b4-da4d5b83672c" providerId="AD" clId="Web-{EF2DD156-D300-41F3-8F2D-BDEF4264E2F5}" dt="2023-04-21T10:24:36.400" v="58" actId="20577"/>
          <ac:spMkLst>
            <pc:docMk/>
            <pc:sldMk cId="2505917722" sldId="258"/>
            <ac:spMk id="3" creationId="{5FB56EFD-C925-D970-B221-91DDF1B40887}"/>
          </ac:spMkLst>
        </pc:spChg>
      </pc:sldChg>
      <pc:sldChg chg="modSp">
        <pc:chgData name="Jean Boag (2220373)" userId="S::2220373@student.uwtsd.ac.uk::b8fbc1cc-8b37-4a45-a5b4-da4d5b83672c" providerId="AD" clId="Web-{EF2DD156-D300-41F3-8F2D-BDEF4264E2F5}" dt="2023-04-21T10:05:15.474" v="15" actId="20577"/>
        <pc:sldMkLst>
          <pc:docMk/>
          <pc:sldMk cId="3445541002" sldId="264"/>
        </pc:sldMkLst>
        <pc:spChg chg="mod">
          <ac:chgData name="Jean Boag (2220373)" userId="S::2220373@student.uwtsd.ac.uk::b8fbc1cc-8b37-4a45-a5b4-da4d5b83672c" providerId="AD" clId="Web-{EF2DD156-D300-41F3-8F2D-BDEF4264E2F5}" dt="2023-04-21T10:05:15.474" v="15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addSp delSp modSp">
        <pc:chgData name="Jean Boag (2220373)" userId="S::2220373@student.uwtsd.ac.uk::b8fbc1cc-8b37-4a45-a5b4-da4d5b83672c" providerId="AD" clId="Web-{EF2DD156-D300-41F3-8F2D-BDEF4264E2F5}" dt="2023-04-21T10:42:53.214" v="165" actId="1076"/>
        <pc:sldMkLst>
          <pc:docMk/>
          <pc:sldMk cId="2684190718" sldId="265"/>
        </pc:sldMkLst>
        <pc:spChg chg="mod">
          <ac:chgData name="Jean Boag (2220373)" userId="S::2220373@student.uwtsd.ac.uk::b8fbc1cc-8b37-4a45-a5b4-da4d5b83672c" providerId="AD" clId="Web-{EF2DD156-D300-41F3-8F2D-BDEF4264E2F5}" dt="2023-04-21T10:42:53.214" v="165" actId="1076"/>
          <ac:spMkLst>
            <pc:docMk/>
            <pc:sldMk cId="2684190718" sldId="265"/>
            <ac:spMk id="2" creationId="{1411B54C-06B5-7CF6-F6D5-AFEB491FF88A}"/>
          </ac:spMkLst>
        </pc:spChg>
        <pc:spChg chg="add del mod">
          <ac:chgData name="Jean Boag (2220373)" userId="S::2220373@student.uwtsd.ac.uk::b8fbc1cc-8b37-4a45-a5b4-da4d5b83672c" providerId="AD" clId="Web-{EF2DD156-D300-41F3-8F2D-BDEF4264E2F5}" dt="2023-04-21T10:42:32.557" v="163"/>
          <ac:spMkLst>
            <pc:docMk/>
            <pc:sldMk cId="2684190718" sldId="265"/>
            <ac:spMk id="4" creationId="{422C3863-1BB2-AD50-0FDD-C9A97852980A}"/>
          </ac:spMkLst>
        </pc:spChg>
        <pc:spChg chg="add mod">
          <ac:chgData name="Jean Boag (2220373)" userId="S::2220373@student.uwtsd.ac.uk::b8fbc1cc-8b37-4a45-a5b4-da4d5b83672c" providerId="AD" clId="Web-{EF2DD156-D300-41F3-8F2D-BDEF4264E2F5}" dt="2023-04-21T10:42:45.370" v="164" actId="1076"/>
          <ac:spMkLst>
            <pc:docMk/>
            <pc:sldMk cId="2684190718" sldId="265"/>
            <ac:spMk id="5" creationId="{D0C1294F-3EFB-A895-5FBA-60E6FD31B01F}"/>
          </ac:spMkLst>
        </pc:spChg>
        <pc:spChg chg="del mod">
          <ac:chgData name="Jean Boag (2220373)" userId="S::2220373@student.uwtsd.ac.uk::b8fbc1cc-8b37-4a45-a5b4-da4d5b83672c" providerId="AD" clId="Web-{EF2DD156-D300-41F3-8F2D-BDEF4264E2F5}" dt="2023-04-21T10:40:19.381" v="131"/>
          <ac:spMkLst>
            <pc:docMk/>
            <pc:sldMk cId="2684190718" sldId="265"/>
            <ac:spMk id="26" creationId="{0F4F6465-981C-2F73-9452-FF98782A4EA3}"/>
          </ac:spMkLst>
        </pc:spChg>
      </pc:sldChg>
      <pc:sldChg chg="del">
        <pc:chgData name="Jean Boag (2220373)" userId="S::2220373@student.uwtsd.ac.uk::b8fbc1cc-8b37-4a45-a5b4-da4d5b83672c" providerId="AD" clId="Web-{EF2DD156-D300-41F3-8F2D-BDEF4264E2F5}" dt="2023-04-21T10:28:16.563" v="59"/>
        <pc:sldMkLst>
          <pc:docMk/>
          <pc:sldMk cId="2090775561" sldId="270"/>
        </pc:sldMkLst>
      </pc:sldChg>
    </pc:docChg>
  </pc:docChgLst>
  <pc:docChgLst>
    <pc:chgData name="Jean Boag (2220373)" userId="S::2220373@student.uwtsd.ac.uk::b8fbc1cc-8b37-4a45-a5b4-da4d5b83672c" providerId="AD" clId="Web-{0E339FE7-A774-4845-B790-8DA8DB1EDE20}"/>
    <pc:docChg chg="addSld delSld modSld modMainMaster">
      <pc:chgData name="Jean Boag (2220373)" userId="S::2220373@student.uwtsd.ac.uk::b8fbc1cc-8b37-4a45-a5b4-da4d5b83672c" providerId="AD" clId="Web-{0E339FE7-A774-4845-B790-8DA8DB1EDE20}" dt="2023-04-27T16:30:37.451" v="185"/>
      <pc:docMkLst>
        <pc:docMk/>
      </pc:docMkLst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2422504159" sldId="256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3600491691" sldId="257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2505917722" sldId="258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3977820980" sldId="259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2508578966" sldId="260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3661902899" sldId="261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4013399015" sldId="262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1699201006" sldId="263"/>
        </pc:sldMkLst>
      </pc:sldChg>
      <pc:sldChg chg="modSp 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3445541002" sldId="264"/>
        </pc:sldMkLst>
        <pc:spChg chg="mod">
          <ac:chgData name="Jean Boag (2220373)" userId="S::2220373@student.uwtsd.ac.uk::b8fbc1cc-8b37-4a45-a5b4-da4d5b83672c" providerId="AD" clId="Web-{0E339FE7-A774-4845-B790-8DA8DB1EDE20}" dt="2023-04-27T16:04:04.383" v="53" actId="20577"/>
          <ac:spMkLst>
            <pc:docMk/>
            <pc:sldMk cId="3445541002" sldId="264"/>
            <ac:spMk id="3" creationId="{5E83234D-8486-2081-EB94-7DF261852CE5}"/>
          </ac:spMkLst>
        </pc:spChg>
      </pc:sldChg>
      <pc:sldChg chg="modSp 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2684190718" sldId="265"/>
        </pc:sldMkLst>
        <pc:spChg chg="mod">
          <ac:chgData name="Jean Boag (2220373)" userId="S::2220373@student.uwtsd.ac.uk::b8fbc1cc-8b37-4a45-a5b4-da4d5b83672c" providerId="AD" clId="Web-{0E339FE7-A774-4845-B790-8DA8DB1EDE20}" dt="2023-04-27T15:48:19.902" v="5" actId="20577"/>
          <ac:spMkLst>
            <pc:docMk/>
            <pc:sldMk cId="2684190718" sldId="265"/>
            <ac:spMk id="5" creationId="{D0C1294F-3EFB-A895-5FBA-60E6FD31B01F}"/>
          </ac:spMkLst>
        </pc:spChg>
      </pc:sldChg>
      <pc:sldChg chg="del">
        <pc:chgData name="Jean Boag (2220373)" userId="S::2220373@student.uwtsd.ac.uk::b8fbc1cc-8b37-4a45-a5b4-da4d5b83672c" providerId="AD" clId="Web-{0E339FE7-A774-4845-B790-8DA8DB1EDE20}" dt="2023-04-27T15:48:26.981" v="6"/>
        <pc:sldMkLst>
          <pc:docMk/>
          <pc:sldMk cId="961576505" sldId="271"/>
        </pc:sldMkLst>
      </pc:sldChg>
      <pc:sldChg chg="modTransition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3497140012" sldId="273"/>
        </pc:sldMkLst>
      </pc:sldChg>
      <pc:sldChg chg="new del">
        <pc:chgData name="Jean Boag (2220373)" userId="S::2220373@student.uwtsd.ac.uk::b8fbc1cc-8b37-4a45-a5b4-da4d5b83672c" providerId="AD" clId="Web-{0E339FE7-A774-4845-B790-8DA8DB1EDE20}" dt="2023-04-27T15:54:46.114" v="8"/>
        <pc:sldMkLst>
          <pc:docMk/>
          <pc:sldMk cId="119924690" sldId="274"/>
        </pc:sldMkLst>
      </pc:sldChg>
      <pc:sldChg chg="addSp delSp modSp new del">
        <pc:chgData name="Jean Boag (2220373)" userId="S::2220373@student.uwtsd.ac.uk::b8fbc1cc-8b37-4a45-a5b4-da4d5b83672c" providerId="AD" clId="Web-{0E339FE7-A774-4845-B790-8DA8DB1EDE20}" dt="2023-04-27T16:12:47.947" v="96"/>
        <pc:sldMkLst>
          <pc:docMk/>
          <pc:sldMk cId="528412690" sldId="274"/>
        </pc:sldMkLst>
        <pc:spChg chg="mod">
          <ac:chgData name="Jean Boag (2220373)" userId="S::2220373@student.uwtsd.ac.uk::b8fbc1cc-8b37-4a45-a5b4-da4d5b83672c" providerId="AD" clId="Web-{0E339FE7-A774-4845-B790-8DA8DB1EDE20}" dt="2023-04-27T16:11:33.771" v="76" actId="20577"/>
          <ac:spMkLst>
            <pc:docMk/>
            <pc:sldMk cId="528412690" sldId="274"/>
            <ac:spMk id="2" creationId="{047329C5-326C-4609-9A19-ACABB0482741}"/>
          </ac:spMkLst>
        </pc:spChg>
        <pc:spChg chg="del">
          <ac:chgData name="Jean Boag (2220373)" userId="S::2220373@student.uwtsd.ac.uk::b8fbc1cc-8b37-4a45-a5b4-da4d5b83672c" providerId="AD" clId="Web-{0E339FE7-A774-4845-B790-8DA8DB1EDE20}" dt="2023-04-27T16:11:12.222" v="71"/>
          <ac:spMkLst>
            <pc:docMk/>
            <pc:sldMk cId="528412690" sldId="274"/>
            <ac:spMk id="3" creationId="{021AC200-50B8-1B62-65F5-EAB7B3FDC85E}"/>
          </ac:spMkLst>
        </pc:spChg>
        <pc:spChg chg="mod">
          <ac:chgData name="Jean Boag (2220373)" userId="S::2220373@student.uwtsd.ac.uk::b8fbc1cc-8b37-4a45-a5b4-da4d5b83672c" providerId="AD" clId="Web-{0E339FE7-A774-4845-B790-8DA8DB1EDE20}" dt="2023-04-27T16:11:44.052" v="82" actId="20577"/>
          <ac:spMkLst>
            <pc:docMk/>
            <pc:sldMk cId="528412690" sldId="274"/>
            <ac:spMk id="4" creationId="{A1FCA8F2-1099-0994-99C3-E058A5081A60}"/>
          </ac:spMkLst>
        </pc:spChg>
        <pc:graphicFrameChg chg="add mod ord modGraphic">
          <ac:chgData name="Jean Boag (2220373)" userId="S::2220373@student.uwtsd.ac.uk::b8fbc1cc-8b37-4a45-a5b4-da4d5b83672c" providerId="AD" clId="Web-{0E339FE7-A774-4845-B790-8DA8DB1EDE20}" dt="2023-04-27T16:12:15.320" v="95" actId="20577"/>
          <ac:graphicFrameMkLst>
            <pc:docMk/>
            <pc:sldMk cId="528412690" sldId="274"/>
            <ac:graphicFrameMk id="7" creationId="{C0C7E1C7-CB5D-4D6D-037F-4399CFCDD296}"/>
          </ac:graphicFrameMkLst>
        </pc:graphicFrameChg>
      </pc:sldChg>
      <pc:sldChg chg="addSp modSp new del mod modClrScheme chgLayout">
        <pc:chgData name="Jean Boag (2220373)" userId="S::2220373@student.uwtsd.ac.uk::b8fbc1cc-8b37-4a45-a5b4-da4d5b83672c" providerId="AD" clId="Web-{0E339FE7-A774-4845-B790-8DA8DB1EDE20}" dt="2023-04-27T16:10:42.142" v="69"/>
        <pc:sldMkLst>
          <pc:docMk/>
          <pc:sldMk cId="2636804408" sldId="274"/>
        </pc:sldMkLst>
        <pc:spChg chg="add mod">
          <ac:chgData name="Jean Boag (2220373)" userId="S::2220373@student.uwtsd.ac.uk::b8fbc1cc-8b37-4a45-a5b4-da4d5b83672c" providerId="AD" clId="Web-{0E339FE7-A774-4845-B790-8DA8DB1EDE20}" dt="2023-04-27T16:10:32.532" v="68" actId="20577"/>
          <ac:spMkLst>
            <pc:docMk/>
            <pc:sldMk cId="2636804408" sldId="274"/>
            <ac:spMk id="2" creationId="{7CB68412-9E72-0BDF-AFB3-903EB985BA6E}"/>
          </ac:spMkLst>
        </pc:spChg>
      </pc:sldChg>
      <pc:sldChg chg="modSp new add del">
        <pc:chgData name="Jean Boag (2220373)" userId="S::2220373@student.uwtsd.ac.uk::b8fbc1cc-8b37-4a45-a5b4-da4d5b83672c" providerId="AD" clId="Web-{0E339FE7-A774-4845-B790-8DA8DB1EDE20}" dt="2023-04-27T16:04:34.104" v="55"/>
        <pc:sldMkLst>
          <pc:docMk/>
          <pc:sldMk cId="4254225556" sldId="274"/>
        </pc:sldMkLst>
        <pc:spChg chg="mod">
          <ac:chgData name="Jean Boag (2220373)" userId="S::2220373@student.uwtsd.ac.uk::b8fbc1cc-8b37-4a45-a5b4-da4d5b83672c" providerId="AD" clId="Web-{0E339FE7-A774-4845-B790-8DA8DB1EDE20}" dt="2023-04-27T15:55:53.978" v="14" actId="20577"/>
          <ac:spMkLst>
            <pc:docMk/>
            <pc:sldMk cId="4254225556" sldId="274"/>
            <ac:spMk id="2" creationId="{914B8D70-9EEB-CFCF-EA2B-61478B31600C}"/>
          </ac:spMkLst>
        </pc:spChg>
        <pc:spChg chg="mod">
          <ac:chgData name="Jean Boag (2220373)" userId="S::2220373@student.uwtsd.ac.uk::b8fbc1cc-8b37-4a45-a5b4-da4d5b83672c" providerId="AD" clId="Web-{0E339FE7-A774-4845-B790-8DA8DB1EDE20}" dt="2023-04-27T16:00:05.290" v="44" actId="20577"/>
          <ac:spMkLst>
            <pc:docMk/>
            <pc:sldMk cId="4254225556" sldId="274"/>
            <ac:spMk id="3" creationId="{18BE34BE-A30F-2AA1-C4C4-1D7DA1C0ED1B}"/>
          </ac:spMkLst>
        </pc:spChg>
      </pc:sldChg>
      <pc:sldChg chg="addSp modSp new mod modTransition setBg">
        <pc:chgData name="Jean Boag (2220373)" userId="S::2220373@student.uwtsd.ac.uk::b8fbc1cc-8b37-4a45-a5b4-da4d5b83672c" providerId="AD" clId="Web-{0E339FE7-A774-4845-B790-8DA8DB1EDE20}" dt="2023-04-27T16:30:37.451" v="185"/>
        <pc:sldMkLst>
          <pc:docMk/>
          <pc:sldMk cId="4255417649" sldId="274"/>
        </pc:sldMkLst>
        <pc:spChg chg="mo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2" creationId="{ED43D7A3-962E-44C6-FD25-B1A61F1CE789}"/>
          </ac:spMkLst>
        </pc:spChg>
        <pc:spChg chg="mod">
          <ac:chgData name="Jean Boag (2220373)" userId="S::2220373@student.uwtsd.ac.uk::b8fbc1cc-8b37-4a45-a5b4-da4d5b83672c" providerId="AD" clId="Web-{0E339FE7-A774-4845-B790-8DA8DB1EDE20}" dt="2023-04-27T16:23:08.517" v="182" actId="20577"/>
          <ac:spMkLst>
            <pc:docMk/>
            <pc:sldMk cId="4255417649" sldId="274"/>
            <ac:spMk id="3" creationId="{2F6B445C-0B20-F6EB-B728-399CC363F5B1}"/>
          </ac:spMkLst>
        </pc:spChg>
        <pc:spChg chg="mod">
          <ac:chgData name="Jean Boag (2220373)" userId="S::2220373@student.uwtsd.ac.uk::b8fbc1cc-8b37-4a45-a5b4-da4d5b83672c" providerId="AD" clId="Web-{0E339FE7-A774-4845-B790-8DA8DB1EDE20}" dt="2023-04-27T16:23:14.877" v="183" actId="20577"/>
          <ac:spMkLst>
            <pc:docMk/>
            <pc:sldMk cId="4255417649" sldId="274"/>
            <ac:spMk id="4" creationId="{CAC9E14D-EBC4-6D17-A84B-301F1CAF5117}"/>
          </ac:spMkLst>
        </pc:spChg>
        <pc:spChg chg="ad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12" creationId="{47FC6A8B-34F9-40FB-AA2D-E34168F52850}"/>
          </ac:spMkLst>
        </pc:spChg>
        <pc:spChg chg="ad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14" creationId="{1EC86DB4-572A-4F71-AF8A-2395B4CA779F}"/>
          </ac:spMkLst>
        </pc:spChg>
        <pc:spChg chg="ad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16" creationId="{71BA53A4-C4B7-4189-9FC1-6350B1AB5DFE}"/>
          </ac:spMkLst>
        </pc:spChg>
        <pc:spChg chg="ad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18" creationId="{5558AD6E-B070-4640-AA07-87E208983ED8}"/>
          </ac:spMkLst>
        </pc:spChg>
        <pc:spChg chg="add">
          <ac:chgData name="Jean Boag (2220373)" userId="S::2220373@student.uwtsd.ac.uk::b8fbc1cc-8b37-4a45-a5b4-da4d5b83672c" providerId="AD" clId="Web-{0E339FE7-A774-4845-B790-8DA8DB1EDE20}" dt="2023-04-27T16:18:45.047" v="170"/>
          <ac:spMkLst>
            <pc:docMk/>
            <pc:sldMk cId="4255417649" sldId="274"/>
            <ac:spMk id="20" creationId="{36ACFB69-D148-449E-AC5A-C55AA20A7F7F}"/>
          </ac:spMkLst>
        </pc:spChg>
        <pc:cxnChg chg="add">
          <ac:chgData name="Jean Boag (2220373)" userId="S::2220373@student.uwtsd.ac.uk::b8fbc1cc-8b37-4a45-a5b4-da4d5b83672c" providerId="AD" clId="Web-{0E339FE7-A774-4845-B790-8DA8DB1EDE20}" dt="2023-04-27T16:18:45.047" v="170"/>
          <ac:cxnSpMkLst>
            <pc:docMk/>
            <pc:sldMk cId="4255417649" sldId="274"/>
            <ac:cxnSpMk id="10" creationId="{430127AE-B29E-4FDF-99D2-A2F1E7003F74}"/>
          </ac:cxnSpMkLst>
        </pc:cxnChg>
      </pc:sldChg>
      <pc:sldMasterChg chg="modTransition modSldLayout">
        <pc:chgData name="Jean Boag (2220373)" userId="S::2220373@student.uwtsd.ac.uk::b8fbc1cc-8b37-4a45-a5b4-da4d5b83672c" providerId="AD" clId="Web-{0E339FE7-A774-4845-B790-8DA8DB1EDE20}" dt="2023-04-27T16:30:37.451" v="185"/>
        <pc:sldMasterMkLst>
          <pc:docMk/>
          <pc:sldMasterMk cId="3899791765" sldId="2147483660"/>
        </pc:sldMasterMkLst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3599755322" sldId="2147483661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4041814561" sldId="2147483662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1355164211" sldId="2147483663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647209602" sldId="2147483664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1806066867" sldId="2147483665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4200787768" sldId="2147483666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96549329" sldId="2147483667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2189648563" sldId="2147483668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339462654" sldId="2147483669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161141601" sldId="2147483670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2196590123" sldId="2147483671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899791765" sldId="2147483660"/>
            <pc:sldLayoutMk cId="1952543937" sldId="2147483672"/>
          </pc:sldLayoutMkLst>
        </pc:sldLayoutChg>
      </pc:sldMasterChg>
      <pc:sldMasterChg chg="modTransition modSldLayout">
        <pc:chgData name="Jean Boag (2220373)" userId="S::2220373@student.uwtsd.ac.uk::b8fbc1cc-8b37-4a45-a5b4-da4d5b83672c" providerId="AD" clId="Web-{0E339FE7-A774-4845-B790-8DA8DB1EDE20}" dt="2023-04-27T16:30:37.451" v="185"/>
        <pc:sldMasterMkLst>
          <pc:docMk/>
          <pc:sldMasterMk cId="3417596842" sldId="2147483722"/>
        </pc:sldMasterMkLst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1305428328" sldId="2147483711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4171502820" sldId="2147483712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632396007" sldId="2147483713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645905150" sldId="2147483714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2360342547" sldId="2147483715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850389903" sldId="2147483716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2671457304" sldId="2147483717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3824363522" sldId="2147483718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1383493366" sldId="2147483719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107741739" sldId="2147483720"/>
          </pc:sldLayoutMkLst>
        </pc:sldLayoutChg>
        <pc:sldLayoutChg chg="modTransition">
          <pc:chgData name="Jean Boag (2220373)" userId="S::2220373@student.uwtsd.ac.uk::b8fbc1cc-8b37-4a45-a5b4-da4d5b83672c" providerId="AD" clId="Web-{0E339FE7-A774-4845-B790-8DA8DB1EDE20}" dt="2023-04-27T16:30:37.451" v="185"/>
          <pc:sldLayoutMkLst>
            <pc:docMk/>
            <pc:sldMasterMk cId="3417596842" sldId="2147483722"/>
            <pc:sldLayoutMk cId="2812834924" sldId="2147483721"/>
          </pc:sldLayoutMkLst>
        </pc:sldLayoutChg>
      </pc:sldMasterChg>
    </pc:docChg>
  </pc:docChgLst>
  <pc:docChgLst>
    <pc:chgData name="Claire Horton (2210844)" userId="S::2210844@student.uwtsd.ac.uk::cf547ec5-725a-4fd6-83a9-8e998c2d2264" providerId="AD" clId="Web-{5624483D-337C-4E72-BC18-DC694104BD32}"/>
    <pc:docChg chg="addSld delSld modSld">
      <pc:chgData name="Claire Horton (2210844)" userId="S::2210844@student.uwtsd.ac.uk::cf547ec5-725a-4fd6-83a9-8e998c2d2264" providerId="AD" clId="Web-{5624483D-337C-4E72-BC18-DC694104BD32}" dt="2023-04-28T10:16:43.167" v="67" actId="20577"/>
      <pc:docMkLst>
        <pc:docMk/>
      </pc:docMkLst>
      <pc:sldChg chg="addSp modSp">
        <pc:chgData name="Claire Horton (2210844)" userId="S::2210844@student.uwtsd.ac.uk::cf547ec5-725a-4fd6-83a9-8e998c2d2264" providerId="AD" clId="Web-{5624483D-337C-4E72-BC18-DC694104BD32}" dt="2023-04-28T10:16:43.167" v="67" actId="20577"/>
        <pc:sldMkLst>
          <pc:docMk/>
          <pc:sldMk cId="3445541002" sldId="264"/>
        </pc:sldMkLst>
        <pc:spChg chg="mod">
          <ac:chgData name="Claire Horton (2210844)" userId="S::2210844@student.uwtsd.ac.uk::cf547ec5-725a-4fd6-83a9-8e998c2d2264" providerId="AD" clId="Web-{5624483D-337C-4E72-BC18-DC694104BD32}" dt="2023-04-28T09:46:12.583" v="8" actId="20577"/>
          <ac:spMkLst>
            <pc:docMk/>
            <pc:sldMk cId="3445541002" sldId="264"/>
            <ac:spMk id="3" creationId="{5E83234D-8486-2081-EB94-7DF261852CE5}"/>
          </ac:spMkLst>
        </pc:spChg>
        <pc:spChg chg="add mod">
          <ac:chgData name="Claire Horton (2210844)" userId="S::2210844@student.uwtsd.ac.uk::cf547ec5-725a-4fd6-83a9-8e998c2d2264" providerId="AD" clId="Web-{5624483D-337C-4E72-BC18-DC694104BD32}" dt="2023-04-28T10:16:43.167" v="67" actId="20577"/>
          <ac:spMkLst>
            <pc:docMk/>
            <pc:sldMk cId="3445541002" sldId="264"/>
            <ac:spMk id="4" creationId="{A0105766-4CA9-F1C5-0137-2F8410F26EEF}"/>
          </ac:spMkLst>
        </pc:spChg>
      </pc:sldChg>
      <pc:sldChg chg="modSp del">
        <pc:chgData name="Claire Horton (2210844)" userId="S::2210844@student.uwtsd.ac.uk::cf547ec5-725a-4fd6-83a9-8e998c2d2264" providerId="AD" clId="Web-{5624483D-337C-4E72-BC18-DC694104BD32}" dt="2023-04-28T09:46:01.942" v="5"/>
        <pc:sldMkLst>
          <pc:docMk/>
          <pc:sldMk cId="3497140012" sldId="273"/>
        </pc:sldMkLst>
        <pc:spChg chg="mod">
          <ac:chgData name="Claire Horton (2210844)" userId="S::2210844@student.uwtsd.ac.uk::cf547ec5-725a-4fd6-83a9-8e998c2d2264" providerId="AD" clId="Web-{5624483D-337C-4E72-BC18-DC694104BD32}" dt="2023-04-28T09:43:57.345" v="4" actId="20577"/>
          <ac:spMkLst>
            <pc:docMk/>
            <pc:sldMk cId="3497140012" sldId="273"/>
            <ac:spMk id="3" creationId="{F7E8B756-97E5-8D6D-8F83-FAF2AE889F80}"/>
          </ac:spMkLst>
        </pc:spChg>
      </pc:sldChg>
      <pc:sldChg chg="addSp modSp">
        <pc:chgData name="Claire Horton (2210844)" userId="S::2210844@student.uwtsd.ac.uk::cf547ec5-725a-4fd6-83a9-8e998c2d2264" providerId="AD" clId="Web-{5624483D-337C-4E72-BC18-DC694104BD32}" dt="2023-04-28T10:16:27.963" v="62" actId="20577"/>
        <pc:sldMkLst>
          <pc:docMk/>
          <pc:sldMk cId="2625948328" sldId="277"/>
        </pc:sldMkLst>
        <pc:spChg chg="mod">
          <ac:chgData name="Claire Horton (2210844)" userId="S::2210844@student.uwtsd.ac.uk::cf547ec5-725a-4fd6-83a9-8e998c2d2264" providerId="AD" clId="Web-{5624483D-337C-4E72-BC18-DC694104BD32}" dt="2023-04-28T09:43:47.594" v="3" actId="20577"/>
          <ac:spMkLst>
            <pc:docMk/>
            <pc:sldMk cId="2625948328" sldId="277"/>
            <ac:spMk id="2" creationId="{D3BB3F07-6AF0-8F8C-E4BC-C219E888EF76}"/>
          </ac:spMkLst>
        </pc:spChg>
        <pc:spChg chg="add mod">
          <ac:chgData name="Claire Horton (2210844)" userId="S::2210844@student.uwtsd.ac.uk::cf547ec5-725a-4fd6-83a9-8e998c2d2264" providerId="AD" clId="Web-{5624483D-337C-4E72-BC18-DC694104BD32}" dt="2023-04-28T10:16:27.963" v="62" actId="20577"/>
          <ac:spMkLst>
            <pc:docMk/>
            <pc:sldMk cId="2625948328" sldId="277"/>
            <ac:spMk id="3" creationId="{44B2048A-EA44-A919-3192-A07BC035A88A}"/>
          </ac:spMkLst>
        </pc:spChg>
      </pc:sldChg>
      <pc:sldChg chg="addSp modSp new del">
        <pc:chgData name="Claire Horton (2210844)" userId="S::2210844@student.uwtsd.ac.uk::cf547ec5-725a-4fd6-83a9-8e998c2d2264" providerId="AD" clId="Web-{5624483D-337C-4E72-BC18-DC694104BD32}" dt="2023-04-28T09:53:52.239" v="55"/>
        <pc:sldMkLst>
          <pc:docMk/>
          <pc:sldMk cId="2379184986" sldId="278"/>
        </pc:sldMkLst>
        <pc:spChg chg="add mod">
          <ac:chgData name="Claire Horton (2210844)" userId="S::2210844@student.uwtsd.ac.uk::cf547ec5-725a-4fd6-83a9-8e998c2d2264" providerId="AD" clId="Web-{5624483D-337C-4E72-BC18-DC694104BD32}" dt="2023-04-28T09:53:48.364" v="54" actId="20577"/>
          <ac:spMkLst>
            <pc:docMk/>
            <pc:sldMk cId="2379184986" sldId="278"/>
            <ac:spMk id="2" creationId="{F25F7FEC-AE56-F8E6-5297-DC126864B17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9707EB-C771-438D-8175-3F64684426A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19B8AA-D4C3-4122-99DB-34972BA831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Transferrable skills </a:t>
          </a:r>
          <a:endParaRPr lang="en-US"/>
        </a:p>
      </dgm:t>
    </dgm:pt>
    <dgm:pt modelId="{2FE5F9A8-453D-48F8-B5B9-40E99B469958}" type="parTrans" cxnId="{0C022E37-1BBE-433B-990A-A75E7F3C604D}">
      <dgm:prSet/>
      <dgm:spPr/>
      <dgm:t>
        <a:bodyPr/>
        <a:lstStyle/>
        <a:p>
          <a:endParaRPr lang="en-US"/>
        </a:p>
      </dgm:t>
    </dgm:pt>
    <dgm:pt modelId="{2BA0348F-DFAC-4763-962B-89FBFFC101CA}" type="sibTrans" cxnId="{0C022E37-1BBE-433B-990A-A75E7F3C60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3BF62B-0CDE-4A51-BD4D-21425A152E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Empathy-  </a:t>
          </a:r>
          <a:endParaRPr lang="en-US"/>
        </a:p>
      </dgm:t>
    </dgm:pt>
    <dgm:pt modelId="{8E276FA4-94E8-46E3-9802-973ABB3FAFC2}" type="parTrans" cxnId="{84B99FF9-4865-4F04-9F76-3F1F773E0DD2}">
      <dgm:prSet/>
      <dgm:spPr/>
      <dgm:t>
        <a:bodyPr/>
        <a:lstStyle/>
        <a:p>
          <a:endParaRPr lang="en-US"/>
        </a:p>
      </dgm:t>
    </dgm:pt>
    <dgm:pt modelId="{61926276-C43C-4A68-98BD-F7759FFC3E89}" type="sibTrans" cxnId="{84B99FF9-4865-4F04-9F76-3F1F773E0D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FF1DE1-89E3-46D8-85A8-CE02D4AE9F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 management </a:t>
          </a:r>
          <a:endParaRPr lang="en-US"/>
        </a:p>
      </dgm:t>
    </dgm:pt>
    <dgm:pt modelId="{E6A49295-B431-4027-B893-54493F3025FC}" type="parTrans" cxnId="{30F6196F-5832-4A7E-A172-CCBCFA8E6039}">
      <dgm:prSet/>
      <dgm:spPr/>
      <dgm:t>
        <a:bodyPr/>
        <a:lstStyle/>
        <a:p>
          <a:endParaRPr lang="en-US"/>
        </a:p>
      </dgm:t>
    </dgm:pt>
    <dgm:pt modelId="{35A0A127-D2B0-48CC-A69E-C55A8B3DF235}" type="sibTrans" cxnId="{30F6196F-5832-4A7E-A172-CCBCFA8E60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57D729-87C2-4626-BC48-2573D70185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Eye contact.</a:t>
          </a:r>
          <a:endParaRPr lang="en-US"/>
        </a:p>
      </dgm:t>
    </dgm:pt>
    <dgm:pt modelId="{14A97582-22D8-4102-BFDB-235C75E6ADA8}" type="parTrans" cxnId="{F7C8EE47-73B4-4AC4-BDF5-1893FC78928B}">
      <dgm:prSet/>
      <dgm:spPr/>
      <dgm:t>
        <a:bodyPr/>
        <a:lstStyle/>
        <a:p>
          <a:endParaRPr lang="en-US"/>
        </a:p>
      </dgm:t>
    </dgm:pt>
    <dgm:pt modelId="{8F4A919E-96A1-4A98-8192-5501782A3097}" type="sibTrans" cxnId="{F7C8EE47-73B4-4AC4-BDF5-1893FC7892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48458F-520E-4F5C-902F-E11BA1A8BF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Thorough research </a:t>
          </a:r>
          <a:endParaRPr lang="en-US"/>
        </a:p>
      </dgm:t>
    </dgm:pt>
    <dgm:pt modelId="{F5991D90-90B3-4D15-A883-AF7EF2F42CB7}" type="parTrans" cxnId="{811BD031-D037-4348-B141-A4F79BBA240E}">
      <dgm:prSet/>
      <dgm:spPr/>
      <dgm:t>
        <a:bodyPr/>
        <a:lstStyle/>
        <a:p>
          <a:endParaRPr lang="en-US"/>
        </a:p>
      </dgm:t>
    </dgm:pt>
    <dgm:pt modelId="{D2A228F2-AB5B-4688-843A-879547E90D03}" type="sibTrans" cxnId="{811BD031-D037-4348-B141-A4F79BBA24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B599CA-5265-42B3-BA05-FF15164334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Smartly Dressed .</a:t>
          </a:r>
          <a:endParaRPr lang="en-US"/>
        </a:p>
      </dgm:t>
    </dgm:pt>
    <dgm:pt modelId="{89EABBDE-FD7D-4A48-8E31-B4E4D1B0B74A}" type="parTrans" cxnId="{626B59FC-D711-4E41-BC67-27DD44727472}">
      <dgm:prSet/>
      <dgm:spPr/>
      <dgm:t>
        <a:bodyPr/>
        <a:lstStyle/>
        <a:p>
          <a:endParaRPr lang="en-US"/>
        </a:p>
      </dgm:t>
    </dgm:pt>
    <dgm:pt modelId="{92FCC3C4-2D2F-4E3F-B5DC-EC3EDD1B5ABA}" type="sibTrans" cxnId="{626B59FC-D711-4E41-BC67-27DD44727472}">
      <dgm:prSet/>
      <dgm:spPr/>
      <dgm:t>
        <a:bodyPr/>
        <a:lstStyle/>
        <a:p>
          <a:endParaRPr lang="en-US"/>
        </a:p>
      </dgm:t>
    </dgm:pt>
    <dgm:pt modelId="{26F1187C-0F80-4F22-A8D7-528171A54687}" type="pres">
      <dgm:prSet presAssocID="{819707EB-C771-438D-8175-3F64684426A0}" presName="root" presStyleCnt="0">
        <dgm:presLayoutVars>
          <dgm:dir/>
          <dgm:resizeHandles val="exact"/>
        </dgm:presLayoutVars>
      </dgm:prSet>
      <dgm:spPr/>
    </dgm:pt>
    <dgm:pt modelId="{69F7A49B-8DA5-40FB-8860-276E82E6B310}" type="pres">
      <dgm:prSet presAssocID="{819707EB-C771-438D-8175-3F64684426A0}" presName="container" presStyleCnt="0">
        <dgm:presLayoutVars>
          <dgm:dir/>
          <dgm:resizeHandles val="exact"/>
        </dgm:presLayoutVars>
      </dgm:prSet>
      <dgm:spPr/>
    </dgm:pt>
    <dgm:pt modelId="{D542DD4F-152F-4F56-90D3-3A4F629396AA}" type="pres">
      <dgm:prSet presAssocID="{DB19B8AA-D4C3-4122-99DB-34972BA831F4}" presName="compNode" presStyleCnt="0"/>
      <dgm:spPr/>
    </dgm:pt>
    <dgm:pt modelId="{E1D45F40-ABAA-472F-9C2C-1668E1E1A6C3}" type="pres">
      <dgm:prSet presAssocID="{DB19B8AA-D4C3-4122-99DB-34972BA831F4}" presName="iconBgRect" presStyleLbl="bgShp" presStyleIdx="0" presStyleCnt="6"/>
      <dgm:spPr/>
    </dgm:pt>
    <dgm:pt modelId="{802286F1-06DB-433A-B76D-359A252F1A90}" type="pres">
      <dgm:prSet presAssocID="{DB19B8AA-D4C3-4122-99DB-34972BA831F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622067-AEF6-4936-89BA-DB49B10F9505}" type="pres">
      <dgm:prSet presAssocID="{DB19B8AA-D4C3-4122-99DB-34972BA831F4}" presName="spaceRect" presStyleCnt="0"/>
      <dgm:spPr/>
    </dgm:pt>
    <dgm:pt modelId="{59CFF90B-688C-47FF-A860-0483E39B8C7A}" type="pres">
      <dgm:prSet presAssocID="{DB19B8AA-D4C3-4122-99DB-34972BA831F4}" presName="textRect" presStyleLbl="revTx" presStyleIdx="0" presStyleCnt="6">
        <dgm:presLayoutVars>
          <dgm:chMax val="1"/>
          <dgm:chPref val="1"/>
        </dgm:presLayoutVars>
      </dgm:prSet>
      <dgm:spPr/>
    </dgm:pt>
    <dgm:pt modelId="{5144DA55-DF92-43CA-A88E-AA4801CE605E}" type="pres">
      <dgm:prSet presAssocID="{2BA0348F-DFAC-4763-962B-89FBFFC101CA}" presName="sibTrans" presStyleLbl="sibTrans2D1" presStyleIdx="0" presStyleCnt="0"/>
      <dgm:spPr/>
    </dgm:pt>
    <dgm:pt modelId="{CE7DA69A-B0DC-43E4-981D-ABC7F4818EC7}" type="pres">
      <dgm:prSet presAssocID="{4C3BF62B-0CDE-4A51-BD4D-21425A152EAF}" presName="compNode" presStyleCnt="0"/>
      <dgm:spPr/>
    </dgm:pt>
    <dgm:pt modelId="{18FA4C1F-E792-4284-A217-B099F6496212}" type="pres">
      <dgm:prSet presAssocID="{4C3BF62B-0CDE-4A51-BD4D-21425A152EAF}" presName="iconBgRect" presStyleLbl="bgShp" presStyleIdx="1" presStyleCnt="6"/>
      <dgm:spPr/>
    </dgm:pt>
    <dgm:pt modelId="{1BD2CF77-ACFE-4A9C-AB73-0F71A08BDB84}" type="pres">
      <dgm:prSet presAssocID="{4C3BF62B-0CDE-4A51-BD4D-21425A152EA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166CFFDC-6CB8-469E-BBD8-EE822BA23B89}" type="pres">
      <dgm:prSet presAssocID="{4C3BF62B-0CDE-4A51-BD4D-21425A152EAF}" presName="spaceRect" presStyleCnt="0"/>
      <dgm:spPr/>
    </dgm:pt>
    <dgm:pt modelId="{D4542F86-578A-4EE5-9FBF-116E897EFE28}" type="pres">
      <dgm:prSet presAssocID="{4C3BF62B-0CDE-4A51-BD4D-21425A152EAF}" presName="textRect" presStyleLbl="revTx" presStyleIdx="1" presStyleCnt="6">
        <dgm:presLayoutVars>
          <dgm:chMax val="1"/>
          <dgm:chPref val="1"/>
        </dgm:presLayoutVars>
      </dgm:prSet>
      <dgm:spPr/>
    </dgm:pt>
    <dgm:pt modelId="{F556D756-6EF4-4494-A79A-7BD4458CD93F}" type="pres">
      <dgm:prSet presAssocID="{61926276-C43C-4A68-98BD-F7759FFC3E89}" presName="sibTrans" presStyleLbl="sibTrans2D1" presStyleIdx="0" presStyleCnt="0"/>
      <dgm:spPr/>
    </dgm:pt>
    <dgm:pt modelId="{7E9DF4BC-C05C-4FE8-9097-112C3F4E19CF}" type="pres">
      <dgm:prSet presAssocID="{E9FF1DE1-89E3-46D8-85A8-CE02D4AE9F51}" presName="compNode" presStyleCnt="0"/>
      <dgm:spPr/>
    </dgm:pt>
    <dgm:pt modelId="{40C3106A-C078-4ABF-80E0-5E315400D391}" type="pres">
      <dgm:prSet presAssocID="{E9FF1DE1-89E3-46D8-85A8-CE02D4AE9F51}" presName="iconBgRect" presStyleLbl="bgShp" presStyleIdx="2" presStyleCnt="6"/>
      <dgm:spPr/>
    </dgm:pt>
    <dgm:pt modelId="{3021BC9A-2C8E-4125-9AA8-3FF434A846B3}" type="pres">
      <dgm:prSet presAssocID="{E9FF1DE1-89E3-46D8-85A8-CE02D4AE9F5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4754822-0F7E-4E88-B28F-94B78B9DA5BD}" type="pres">
      <dgm:prSet presAssocID="{E9FF1DE1-89E3-46D8-85A8-CE02D4AE9F51}" presName="spaceRect" presStyleCnt="0"/>
      <dgm:spPr/>
    </dgm:pt>
    <dgm:pt modelId="{0464323D-792D-4B26-BC98-010CC62CCE48}" type="pres">
      <dgm:prSet presAssocID="{E9FF1DE1-89E3-46D8-85A8-CE02D4AE9F51}" presName="textRect" presStyleLbl="revTx" presStyleIdx="2" presStyleCnt="6">
        <dgm:presLayoutVars>
          <dgm:chMax val="1"/>
          <dgm:chPref val="1"/>
        </dgm:presLayoutVars>
      </dgm:prSet>
      <dgm:spPr/>
    </dgm:pt>
    <dgm:pt modelId="{6BA1846E-C886-463D-B5CF-AC7A63F1F776}" type="pres">
      <dgm:prSet presAssocID="{35A0A127-D2B0-48CC-A69E-C55A8B3DF235}" presName="sibTrans" presStyleLbl="sibTrans2D1" presStyleIdx="0" presStyleCnt="0"/>
      <dgm:spPr/>
    </dgm:pt>
    <dgm:pt modelId="{5AE21463-1A9F-41C3-997E-5E4817937385}" type="pres">
      <dgm:prSet presAssocID="{3D57D729-87C2-4626-BC48-2573D70185A6}" presName="compNode" presStyleCnt="0"/>
      <dgm:spPr/>
    </dgm:pt>
    <dgm:pt modelId="{DBDEFDFE-6EC3-415F-A106-285126AA9B77}" type="pres">
      <dgm:prSet presAssocID="{3D57D729-87C2-4626-BC48-2573D70185A6}" presName="iconBgRect" presStyleLbl="bgShp" presStyleIdx="3" presStyleCnt="6"/>
      <dgm:spPr/>
    </dgm:pt>
    <dgm:pt modelId="{6CEFFC63-B009-4714-BED0-1DC824058010}" type="pres">
      <dgm:prSet presAssocID="{3D57D729-87C2-4626-BC48-2573D70185A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0B1BBB92-A2A6-4635-80D2-D4CAD9496790}" type="pres">
      <dgm:prSet presAssocID="{3D57D729-87C2-4626-BC48-2573D70185A6}" presName="spaceRect" presStyleCnt="0"/>
      <dgm:spPr/>
    </dgm:pt>
    <dgm:pt modelId="{4B92DF48-1C0B-4668-A978-7DA111C6ECC2}" type="pres">
      <dgm:prSet presAssocID="{3D57D729-87C2-4626-BC48-2573D70185A6}" presName="textRect" presStyleLbl="revTx" presStyleIdx="3" presStyleCnt="6">
        <dgm:presLayoutVars>
          <dgm:chMax val="1"/>
          <dgm:chPref val="1"/>
        </dgm:presLayoutVars>
      </dgm:prSet>
      <dgm:spPr/>
    </dgm:pt>
    <dgm:pt modelId="{723BBF1E-C593-403B-8C04-C309029A5FFF}" type="pres">
      <dgm:prSet presAssocID="{8F4A919E-96A1-4A98-8192-5501782A3097}" presName="sibTrans" presStyleLbl="sibTrans2D1" presStyleIdx="0" presStyleCnt="0"/>
      <dgm:spPr/>
    </dgm:pt>
    <dgm:pt modelId="{340CFB1C-F3CD-4007-A271-74DC77C150DA}" type="pres">
      <dgm:prSet presAssocID="{D048458F-520E-4F5C-902F-E11BA1A8BFD5}" presName="compNode" presStyleCnt="0"/>
      <dgm:spPr/>
    </dgm:pt>
    <dgm:pt modelId="{05794551-74C0-4FD2-8702-4B2575957E89}" type="pres">
      <dgm:prSet presAssocID="{D048458F-520E-4F5C-902F-E11BA1A8BFD5}" presName="iconBgRect" presStyleLbl="bgShp" presStyleIdx="4" presStyleCnt="6"/>
      <dgm:spPr/>
    </dgm:pt>
    <dgm:pt modelId="{FE61F757-F339-468D-85A8-2D09CBCF0DB4}" type="pres">
      <dgm:prSet presAssocID="{D048458F-520E-4F5C-902F-E11BA1A8BFD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9BCCFDA-E8A9-43D1-8B5C-573D4B5B7BD9}" type="pres">
      <dgm:prSet presAssocID="{D048458F-520E-4F5C-902F-E11BA1A8BFD5}" presName="spaceRect" presStyleCnt="0"/>
      <dgm:spPr/>
    </dgm:pt>
    <dgm:pt modelId="{5FBEE102-7217-4A0D-B303-45F95B314D07}" type="pres">
      <dgm:prSet presAssocID="{D048458F-520E-4F5C-902F-E11BA1A8BFD5}" presName="textRect" presStyleLbl="revTx" presStyleIdx="4" presStyleCnt="6">
        <dgm:presLayoutVars>
          <dgm:chMax val="1"/>
          <dgm:chPref val="1"/>
        </dgm:presLayoutVars>
      </dgm:prSet>
      <dgm:spPr/>
    </dgm:pt>
    <dgm:pt modelId="{B78434A8-603D-4295-8FB8-CA342A18F345}" type="pres">
      <dgm:prSet presAssocID="{D2A228F2-AB5B-4688-843A-879547E90D03}" presName="sibTrans" presStyleLbl="sibTrans2D1" presStyleIdx="0" presStyleCnt="0"/>
      <dgm:spPr/>
    </dgm:pt>
    <dgm:pt modelId="{31C02C6A-5E13-4625-9819-938BF20F7FEB}" type="pres">
      <dgm:prSet presAssocID="{1BB599CA-5265-42B3-BA05-FF15164334A5}" presName="compNode" presStyleCnt="0"/>
      <dgm:spPr/>
    </dgm:pt>
    <dgm:pt modelId="{B41374CE-F5B5-4717-BE83-A91985B12C82}" type="pres">
      <dgm:prSet presAssocID="{1BB599CA-5265-42B3-BA05-FF15164334A5}" presName="iconBgRect" presStyleLbl="bgShp" presStyleIdx="5" presStyleCnt="6"/>
      <dgm:spPr/>
    </dgm:pt>
    <dgm:pt modelId="{F5EF26B5-32CA-48BE-9641-CA4E6E2F6123}" type="pres">
      <dgm:prSet presAssocID="{1BB599CA-5265-42B3-BA05-FF15164334A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it"/>
        </a:ext>
      </dgm:extLst>
    </dgm:pt>
    <dgm:pt modelId="{224A133D-5D04-4D73-A916-594E3176A3FC}" type="pres">
      <dgm:prSet presAssocID="{1BB599CA-5265-42B3-BA05-FF15164334A5}" presName="spaceRect" presStyleCnt="0"/>
      <dgm:spPr/>
    </dgm:pt>
    <dgm:pt modelId="{C3DA51E7-7C76-415E-969D-1C31CE02425B}" type="pres">
      <dgm:prSet presAssocID="{1BB599CA-5265-42B3-BA05-FF15164334A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5B79B08-68F2-4C65-8B7B-8C99AA6D26B1}" type="presOf" srcId="{819707EB-C771-438D-8175-3F64684426A0}" destId="{26F1187C-0F80-4F22-A8D7-528171A54687}" srcOrd="0" destOrd="0" presId="urn:microsoft.com/office/officeart/2018/2/layout/IconCircleList"/>
    <dgm:cxn modelId="{F87C051C-1121-4574-BE50-84A2B51FE41A}" type="presOf" srcId="{D048458F-520E-4F5C-902F-E11BA1A8BFD5}" destId="{5FBEE102-7217-4A0D-B303-45F95B314D07}" srcOrd="0" destOrd="0" presId="urn:microsoft.com/office/officeart/2018/2/layout/IconCircleList"/>
    <dgm:cxn modelId="{811BD031-D037-4348-B141-A4F79BBA240E}" srcId="{819707EB-C771-438D-8175-3F64684426A0}" destId="{D048458F-520E-4F5C-902F-E11BA1A8BFD5}" srcOrd="4" destOrd="0" parTransId="{F5991D90-90B3-4D15-A883-AF7EF2F42CB7}" sibTransId="{D2A228F2-AB5B-4688-843A-879547E90D03}"/>
    <dgm:cxn modelId="{0C022E37-1BBE-433B-990A-A75E7F3C604D}" srcId="{819707EB-C771-438D-8175-3F64684426A0}" destId="{DB19B8AA-D4C3-4122-99DB-34972BA831F4}" srcOrd="0" destOrd="0" parTransId="{2FE5F9A8-453D-48F8-B5B9-40E99B469958}" sibTransId="{2BA0348F-DFAC-4763-962B-89FBFFC101CA}"/>
    <dgm:cxn modelId="{F7C8EE47-73B4-4AC4-BDF5-1893FC78928B}" srcId="{819707EB-C771-438D-8175-3F64684426A0}" destId="{3D57D729-87C2-4626-BC48-2573D70185A6}" srcOrd="3" destOrd="0" parTransId="{14A97582-22D8-4102-BFDB-235C75E6ADA8}" sibTransId="{8F4A919E-96A1-4A98-8192-5501782A3097}"/>
    <dgm:cxn modelId="{30F6196F-5832-4A7E-A172-CCBCFA8E6039}" srcId="{819707EB-C771-438D-8175-3F64684426A0}" destId="{E9FF1DE1-89E3-46D8-85A8-CE02D4AE9F51}" srcOrd="2" destOrd="0" parTransId="{E6A49295-B431-4027-B893-54493F3025FC}" sibTransId="{35A0A127-D2B0-48CC-A69E-C55A8B3DF235}"/>
    <dgm:cxn modelId="{FC271282-1376-4131-B9FA-15914C5C0352}" type="presOf" srcId="{8F4A919E-96A1-4A98-8192-5501782A3097}" destId="{723BBF1E-C593-403B-8C04-C309029A5FFF}" srcOrd="0" destOrd="0" presId="urn:microsoft.com/office/officeart/2018/2/layout/IconCircleList"/>
    <dgm:cxn modelId="{1050C18B-B3AD-4649-A725-26ACA58F92ED}" type="presOf" srcId="{61926276-C43C-4A68-98BD-F7759FFC3E89}" destId="{F556D756-6EF4-4494-A79A-7BD4458CD93F}" srcOrd="0" destOrd="0" presId="urn:microsoft.com/office/officeart/2018/2/layout/IconCircleList"/>
    <dgm:cxn modelId="{775F1BA3-4A02-484F-BB6B-916A41A0B428}" type="presOf" srcId="{DB19B8AA-D4C3-4122-99DB-34972BA831F4}" destId="{59CFF90B-688C-47FF-A860-0483E39B8C7A}" srcOrd="0" destOrd="0" presId="urn:microsoft.com/office/officeart/2018/2/layout/IconCircleList"/>
    <dgm:cxn modelId="{E032CCAD-61DC-41C1-B839-D78E1545A22E}" type="presOf" srcId="{1BB599CA-5265-42B3-BA05-FF15164334A5}" destId="{C3DA51E7-7C76-415E-969D-1C31CE02425B}" srcOrd="0" destOrd="0" presId="urn:microsoft.com/office/officeart/2018/2/layout/IconCircleList"/>
    <dgm:cxn modelId="{023F10C6-7CEC-4B8B-8FDF-895B29A40B0D}" type="presOf" srcId="{4C3BF62B-0CDE-4A51-BD4D-21425A152EAF}" destId="{D4542F86-578A-4EE5-9FBF-116E897EFE28}" srcOrd="0" destOrd="0" presId="urn:microsoft.com/office/officeart/2018/2/layout/IconCircleList"/>
    <dgm:cxn modelId="{826829C6-0A58-4705-AE6C-21430552F4D0}" type="presOf" srcId="{E9FF1DE1-89E3-46D8-85A8-CE02D4AE9F51}" destId="{0464323D-792D-4B26-BC98-010CC62CCE48}" srcOrd="0" destOrd="0" presId="urn:microsoft.com/office/officeart/2018/2/layout/IconCircleList"/>
    <dgm:cxn modelId="{058147CD-0B85-46F7-9F1D-B3D51E0685A2}" type="presOf" srcId="{35A0A127-D2B0-48CC-A69E-C55A8B3DF235}" destId="{6BA1846E-C886-463D-B5CF-AC7A63F1F776}" srcOrd="0" destOrd="0" presId="urn:microsoft.com/office/officeart/2018/2/layout/IconCircleList"/>
    <dgm:cxn modelId="{BD1DB2DC-A790-4A7C-9C81-59E709C25FB5}" type="presOf" srcId="{D2A228F2-AB5B-4688-843A-879547E90D03}" destId="{B78434A8-603D-4295-8FB8-CA342A18F345}" srcOrd="0" destOrd="0" presId="urn:microsoft.com/office/officeart/2018/2/layout/IconCircleList"/>
    <dgm:cxn modelId="{5F45CCEB-2EA0-4C11-9C91-08FD53E34036}" type="presOf" srcId="{3D57D729-87C2-4626-BC48-2573D70185A6}" destId="{4B92DF48-1C0B-4668-A978-7DA111C6ECC2}" srcOrd="0" destOrd="0" presId="urn:microsoft.com/office/officeart/2018/2/layout/IconCircleList"/>
    <dgm:cxn modelId="{C62517F2-6DA0-471D-8B49-146F906435FD}" type="presOf" srcId="{2BA0348F-DFAC-4763-962B-89FBFFC101CA}" destId="{5144DA55-DF92-43CA-A88E-AA4801CE605E}" srcOrd="0" destOrd="0" presId="urn:microsoft.com/office/officeart/2018/2/layout/IconCircleList"/>
    <dgm:cxn modelId="{84B99FF9-4865-4F04-9F76-3F1F773E0DD2}" srcId="{819707EB-C771-438D-8175-3F64684426A0}" destId="{4C3BF62B-0CDE-4A51-BD4D-21425A152EAF}" srcOrd="1" destOrd="0" parTransId="{8E276FA4-94E8-46E3-9802-973ABB3FAFC2}" sibTransId="{61926276-C43C-4A68-98BD-F7759FFC3E89}"/>
    <dgm:cxn modelId="{626B59FC-D711-4E41-BC67-27DD44727472}" srcId="{819707EB-C771-438D-8175-3F64684426A0}" destId="{1BB599CA-5265-42B3-BA05-FF15164334A5}" srcOrd="5" destOrd="0" parTransId="{89EABBDE-FD7D-4A48-8E31-B4E4D1B0B74A}" sibTransId="{92FCC3C4-2D2F-4E3F-B5DC-EC3EDD1B5ABA}"/>
    <dgm:cxn modelId="{E1225151-41C9-4E1A-BCEB-0AA3F2AB93D0}" type="presParOf" srcId="{26F1187C-0F80-4F22-A8D7-528171A54687}" destId="{69F7A49B-8DA5-40FB-8860-276E82E6B310}" srcOrd="0" destOrd="0" presId="urn:microsoft.com/office/officeart/2018/2/layout/IconCircleList"/>
    <dgm:cxn modelId="{B451D538-6599-45E0-A909-F10FBC613296}" type="presParOf" srcId="{69F7A49B-8DA5-40FB-8860-276E82E6B310}" destId="{D542DD4F-152F-4F56-90D3-3A4F629396AA}" srcOrd="0" destOrd="0" presId="urn:microsoft.com/office/officeart/2018/2/layout/IconCircleList"/>
    <dgm:cxn modelId="{719D743C-CC47-4BFE-B9EE-2D7F177BD468}" type="presParOf" srcId="{D542DD4F-152F-4F56-90D3-3A4F629396AA}" destId="{E1D45F40-ABAA-472F-9C2C-1668E1E1A6C3}" srcOrd="0" destOrd="0" presId="urn:microsoft.com/office/officeart/2018/2/layout/IconCircleList"/>
    <dgm:cxn modelId="{E1BCC4B7-93C1-45D9-91EC-1F7CB0F4A849}" type="presParOf" srcId="{D542DD4F-152F-4F56-90D3-3A4F629396AA}" destId="{802286F1-06DB-433A-B76D-359A252F1A90}" srcOrd="1" destOrd="0" presId="urn:microsoft.com/office/officeart/2018/2/layout/IconCircleList"/>
    <dgm:cxn modelId="{328394AD-D20B-4A56-8DFE-EDA7AB0D8F5A}" type="presParOf" srcId="{D542DD4F-152F-4F56-90D3-3A4F629396AA}" destId="{FE622067-AEF6-4936-89BA-DB49B10F9505}" srcOrd="2" destOrd="0" presId="urn:microsoft.com/office/officeart/2018/2/layout/IconCircleList"/>
    <dgm:cxn modelId="{4C66F25B-B0E1-428B-96DF-60CF76732C45}" type="presParOf" srcId="{D542DD4F-152F-4F56-90D3-3A4F629396AA}" destId="{59CFF90B-688C-47FF-A860-0483E39B8C7A}" srcOrd="3" destOrd="0" presId="urn:microsoft.com/office/officeart/2018/2/layout/IconCircleList"/>
    <dgm:cxn modelId="{49C28769-3771-4C0F-940E-C5745CE24232}" type="presParOf" srcId="{69F7A49B-8DA5-40FB-8860-276E82E6B310}" destId="{5144DA55-DF92-43CA-A88E-AA4801CE605E}" srcOrd="1" destOrd="0" presId="urn:microsoft.com/office/officeart/2018/2/layout/IconCircleList"/>
    <dgm:cxn modelId="{BF0CDDCA-AA7F-401D-A01B-70D121C24338}" type="presParOf" srcId="{69F7A49B-8DA5-40FB-8860-276E82E6B310}" destId="{CE7DA69A-B0DC-43E4-981D-ABC7F4818EC7}" srcOrd="2" destOrd="0" presId="urn:microsoft.com/office/officeart/2018/2/layout/IconCircleList"/>
    <dgm:cxn modelId="{03373835-6BAB-4470-BB23-445A3F20371E}" type="presParOf" srcId="{CE7DA69A-B0DC-43E4-981D-ABC7F4818EC7}" destId="{18FA4C1F-E792-4284-A217-B099F6496212}" srcOrd="0" destOrd="0" presId="urn:microsoft.com/office/officeart/2018/2/layout/IconCircleList"/>
    <dgm:cxn modelId="{7B21BD96-ED14-4C85-A9FA-AB1911A68563}" type="presParOf" srcId="{CE7DA69A-B0DC-43E4-981D-ABC7F4818EC7}" destId="{1BD2CF77-ACFE-4A9C-AB73-0F71A08BDB84}" srcOrd="1" destOrd="0" presId="urn:microsoft.com/office/officeart/2018/2/layout/IconCircleList"/>
    <dgm:cxn modelId="{D7B37E69-37D6-4D9D-A2E3-3F90FFFB934E}" type="presParOf" srcId="{CE7DA69A-B0DC-43E4-981D-ABC7F4818EC7}" destId="{166CFFDC-6CB8-469E-BBD8-EE822BA23B89}" srcOrd="2" destOrd="0" presId="urn:microsoft.com/office/officeart/2018/2/layout/IconCircleList"/>
    <dgm:cxn modelId="{400541D0-0A4B-4972-99A1-1E46DAFA4B12}" type="presParOf" srcId="{CE7DA69A-B0DC-43E4-981D-ABC7F4818EC7}" destId="{D4542F86-578A-4EE5-9FBF-116E897EFE28}" srcOrd="3" destOrd="0" presId="urn:microsoft.com/office/officeart/2018/2/layout/IconCircleList"/>
    <dgm:cxn modelId="{42EB6A98-3A96-42F7-8BC8-084440A24E3D}" type="presParOf" srcId="{69F7A49B-8DA5-40FB-8860-276E82E6B310}" destId="{F556D756-6EF4-4494-A79A-7BD4458CD93F}" srcOrd="3" destOrd="0" presId="urn:microsoft.com/office/officeart/2018/2/layout/IconCircleList"/>
    <dgm:cxn modelId="{667087C1-17FF-40FE-BC9D-6B5623609BA8}" type="presParOf" srcId="{69F7A49B-8DA5-40FB-8860-276E82E6B310}" destId="{7E9DF4BC-C05C-4FE8-9097-112C3F4E19CF}" srcOrd="4" destOrd="0" presId="urn:microsoft.com/office/officeart/2018/2/layout/IconCircleList"/>
    <dgm:cxn modelId="{8A3C1CA9-579B-42F5-BD49-F16B55A026E3}" type="presParOf" srcId="{7E9DF4BC-C05C-4FE8-9097-112C3F4E19CF}" destId="{40C3106A-C078-4ABF-80E0-5E315400D391}" srcOrd="0" destOrd="0" presId="urn:microsoft.com/office/officeart/2018/2/layout/IconCircleList"/>
    <dgm:cxn modelId="{D2DFA1ED-EEDC-47FE-9BF4-7FC7256C633C}" type="presParOf" srcId="{7E9DF4BC-C05C-4FE8-9097-112C3F4E19CF}" destId="{3021BC9A-2C8E-4125-9AA8-3FF434A846B3}" srcOrd="1" destOrd="0" presId="urn:microsoft.com/office/officeart/2018/2/layout/IconCircleList"/>
    <dgm:cxn modelId="{EF223ACA-AFF6-43A6-9B68-3D5544EDF0C7}" type="presParOf" srcId="{7E9DF4BC-C05C-4FE8-9097-112C3F4E19CF}" destId="{54754822-0F7E-4E88-B28F-94B78B9DA5BD}" srcOrd="2" destOrd="0" presId="urn:microsoft.com/office/officeart/2018/2/layout/IconCircleList"/>
    <dgm:cxn modelId="{2D3F27A5-42EB-49B0-8AB2-25705CC5AD2C}" type="presParOf" srcId="{7E9DF4BC-C05C-4FE8-9097-112C3F4E19CF}" destId="{0464323D-792D-4B26-BC98-010CC62CCE48}" srcOrd="3" destOrd="0" presId="urn:microsoft.com/office/officeart/2018/2/layout/IconCircleList"/>
    <dgm:cxn modelId="{76DA0B51-BE46-4239-8464-E7F1857982BA}" type="presParOf" srcId="{69F7A49B-8DA5-40FB-8860-276E82E6B310}" destId="{6BA1846E-C886-463D-B5CF-AC7A63F1F776}" srcOrd="5" destOrd="0" presId="urn:microsoft.com/office/officeart/2018/2/layout/IconCircleList"/>
    <dgm:cxn modelId="{8DD0AA20-9C32-4B5E-9F62-A10809DC9828}" type="presParOf" srcId="{69F7A49B-8DA5-40FB-8860-276E82E6B310}" destId="{5AE21463-1A9F-41C3-997E-5E4817937385}" srcOrd="6" destOrd="0" presId="urn:microsoft.com/office/officeart/2018/2/layout/IconCircleList"/>
    <dgm:cxn modelId="{8850C316-0269-4C4A-B703-A90F6BB59DE0}" type="presParOf" srcId="{5AE21463-1A9F-41C3-997E-5E4817937385}" destId="{DBDEFDFE-6EC3-415F-A106-285126AA9B77}" srcOrd="0" destOrd="0" presId="urn:microsoft.com/office/officeart/2018/2/layout/IconCircleList"/>
    <dgm:cxn modelId="{D2630148-9BA1-46B6-AE63-8F2BDFAE7974}" type="presParOf" srcId="{5AE21463-1A9F-41C3-997E-5E4817937385}" destId="{6CEFFC63-B009-4714-BED0-1DC824058010}" srcOrd="1" destOrd="0" presId="urn:microsoft.com/office/officeart/2018/2/layout/IconCircleList"/>
    <dgm:cxn modelId="{13706C4C-4F0B-4245-A037-CD5F014B039C}" type="presParOf" srcId="{5AE21463-1A9F-41C3-997E-5E4817937385}" destId="{0B1BBB92-A2A6-4635-80D2-D4CAD9496790}" srcOrd="2" destOrd="0" presId="urn:microsoft.com/office/officeart/2018/2/layout/IconCircleList"/>
    <dgm:cxn modelId="{619FC470-BEAF-45FE-8923-62F69A598B24}" type="presParOf" srcId="{5AE21463-1A9F-41C3-997E-5E4817937385}" destId="{4B92DF48-1C0B-4668-A978-7DA111C6ECC2}" srcOrd="3" destOrd="0" presId="urn:microsoft.com/office/officeart/2018/2/layout/IconCircleList"/>
    <dgm:cxn modelId="{94A4C65B-0940-4069-A5A0-DFA1F3CCD53B}" type="presParOf" srcId="{69F7A49B-8DA5-40FB-8860-276E82E6B310}" destId="{723BBF1E-C593-403B-8C04-C309029A5FFF}" srcOrd="7" destOrd="0" presId="urn:microsoft.com/office/officeart/2018/2/layout/IconCircleList"/>
    <dgm:cxn modelId="{A8DF585A-F06B-4CE0-958F-33576710DE4D}" type="presParOf" srcId="{69F7A49B-8DA5-40FB-8860-276E82E6B310}" destId="{340CFB1C-F3CD-4007-A271-74DC77C150DA}" srcOrd="8" destOrd="0" presId="urn:microsoft.com/office/officeart/2018/2/layout/IconCircleList"/>
    <dgm:cxn modelId="{A6B19A63-B44C-456B-8D47-6C278D4D9844}" type="presParOf" srcId="{340CFB1C-F3CD-4007-A271-74DC77C150DA}" destId="{05794551-74C0-4FD2-8702-4B2575957E89}" srcOrd="0" destOrd="0" presId="urn:microsoft.com/office/officeart/2018/2/layout/IconCircleList"/>
    <dgm:cxn modelId="{1122DF19-A464-4FC5-9FED-02084DAC3DA9}" type="presParOf" srcId="{340CFB1C-F3CD-4007-A271-74DC77C150DA}" destId="{FE61F757-F339-468D-85A8-2D09CBCF0DB4}" srcOrd="1" destOrd="0" presId="urn:microsoft.com/office/officeart/2018/2/layout/IconCircleList"/>
    <dgm:cxn modelId="{87637286-4506-4038-90D6-3957D453B707}" type="presParOf" srcId="{340CFB1C-F3CD-4007-A271-74DC77C150DA}" destId="{79BCCFDA-E8A9-43D1-8B5C-573D4B5B7BD9}" srcOrd="2" destOrd="0" presId="urn:microsoft.com/office/officeart/2018/2/layout/IconCircleList"/>
    <dgm:cxn modelId="{4AF32414-DAB8-4028-98A3-CB9BC22045A9}" type="presParOf" srcId="{340CFB1C-F3CD-4007-A271-74DC77C150DA}" destId="{5FBEE102-7217-4A0D-B303-45F95B314D07}" srcOrd="3" destOrd="0" presId="urn:microsoft.com/office/officeart/2018/2/layout/IconCircleList"/>
    <dgm:cxn modelId="{7BA7996F-0E5D-41ED-9E02-E782B0C1765A}" type="presParOf" srcId="{69F7A49B-8DA5-40FB-8860-276E82E6B310}" destId="{B78434A8-603D-4295-8FB8-CA342A18F345}" srcOrd="9" destOrd="0" presId="urn:microsoft.com/office/officeart/2018/2/layout/IconCircleList"/>
    <dgm:cxn modelId="{04900259-4B2A-4653-B8E2-6DF9563CE8AD}" type="presParOf" srcId="{69F7A49B-8DA5-40FB-8860-276E82E6B310}" destId="{31C02C6A-5E13-4625-9819-938BF20F7FEB}" srcOrd="10" destOrd="0" presId="urn:microsoft.com/office/officeart/2018/2/layout/IconCircleList"/>
    <dgm:cxn modelId="{18889642-9913-4118-8DE0-F611FD4B9A8C}" type="presParOf" srcId="{31C02C6A-5E13-4625-9819-938BF20F7FEB}" destId="{B41374CE-F5B5-4717-BE83-A91985B12C82}" srcOrd="0" destOrd="0" presId="urn:microsoft.com/office/officeart/2018/2/layout/IconCircleList"/>
    <dgm:cxn modelId="{A73EB5EB-BDD9-40F2-9E2B-7D6C49D73F27}" type="presParOf" srcId="{31C02C6A-5E13-4625-9819-938BF20F7FEB}" destId="{F5EF26B5-32CA-48BE-9641-CA4E6E2F6123}" srcOrd="1" destOrd="0" presId="urn:microsoft.com/office/officeart/2018/2/layout/IconCircleList"/>
    <dgm:cxn modelId="{68CE0CD9-5B18-48EA-9D98-37597D414A91}" type="presParOf" srcId="{31C02C6A-5E13-4625-9819-938BF20F7FEB}" destId="{224A133D-5D04-4D73-A916-594E3176A3FC}" srcOrd="2" destOrd="0" presId="urn:microsoft.com/office/officeart/2018/2/layout/IconCircleList"/>
    <dgm:cxn modelId="{14114D13-348F-439D-92A8-148E5EB748CF}" type="presParOf" srcId="{31C02C6A-5E13-4625-9819-938BF20F7FEB}" destId="{C3DA51E7-7C76-415E-969D-1C31CE02425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45F40-ABAA-472F-9C2C-1668E1E1A6C3}">
      <dsp:nvSpPr>
        <dsp:cNvPr id="0" name=""/>
        <dsp:cNvSpPr/>
      </dsp:nvSpPr>
      <dsp:spPr>
        <a:xfrm>
          <a:off x="1043455" y="9270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2286F1-06DB-433A-B76D-359A252F1A90}">
      <dsp:nvSpPr>
        <dsp:cNvPr id="0" name=""/>
        <dsp:cNvSpPr/>
      </dsp:nvSpPr>
      <dsp:spPr>
        <a:xfrm>
          <a:off x="1189499" y="155315"/>
          <a:ext cx="403361" cy="4033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FF90B-688C-47FF-A860-0483E39B8C7A}">
      <dsp:nvSpPr>
        <dsp:cNvPr id="0" name=""/>
        <dsp:cNvSpPr/>
      </dsp:nvSpPr>
      <dsp:spPr>
        <a:xfrm>
          <a:off x="1887931" y="9270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Transferrable skills </a:t>
          </a:r>
          <a:endParaRPr lang="en-US" sz="1300" kern="1200"/>
        </a:p>
      </dsp:txBody>
      <dsp:txXfrm>
        <a:off x="1887931" y="9270"/>
        <a:ext cx="1639276" cy="695450"/>
      </dsp:txXfrm>
    </dsp:sp>
    <dsp:sp modelId="{18FA4C1F-E792-4284-A217-B099F6496212}">
      <dsp:nvSpPr>
        <dsp:cNvPr id="0" name=""/>
        <dsp:cNvSpPr/>
      </dsp:nvSpPr>
      <dsp:spPr>
        <a:xfrm>
          <a:off x="3812839" y="9270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2CF77-ACFE-4A9C-AB73-0F71A08BDB84}">
      <dsp:nvSpPr>
        <dsp:cNvPr id="0" name=""/>
        <dsp:cNvSpPr/>
      </dsp:nvSpPr>
      <dsp:spPr>
        <a:xfrm>
          <a:off x="3958884" y="155315"/>
          <a:ext cx="403361" cy="4033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42F86-578A-4EE5-9FBF-116E897EFE28}">
      <dsp:nvSpPr>
        <dsp:cNvPr id="0" name=""/>
        <dsp:cNvSpPr/>
      </dsp:nvSpPr>
      <dsp:spPr>
        <a:xfrm>
          <a:off x="4657315" y="9270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Empathy-  </a:t>
          </a:r>
          <a:endParaRPr lang="en-US" sz="1300" kern="1200"/>
        </a:p>
      </dsp:txBody>
      <dsp:txXfrm>
        <a:off x="4657315" y="9270"/>
        <a:ext cx="1639276" cy="695450"/>
      </dsp:txXfrm>
    </dsp:sp>
    <dsp:sp modelId="{40C3106A-C078-4ABF-80E0-5E315400D391}">
      <dsp:nvSpPr>
        <dsp:cNvPr id="0" name=""/>
        <dsp:cNvSpPr/>
      </dsp:nvSpPr>
      <dsp:spPr>
        <a:xfrm>
          <a:off x="1043455" y="1246891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1BC9A-2C8E-4125-9AA8-3FF434A846B3}">
      <dsp:nvSpPr>
        <dsp:cNvPr id="0" name=""/>
        <dsp:cNvSpPr/>
      </dsp:nvSpPr>
      <dsp:spPr>
        <a:xfrm>
          <a:off x="1189499" y="1392935"/>
          <a:ext cx="403361" cy="4033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4323D-792D-4B26-BC98-010CC62CCE48}">
      <dsp:nvSpPr>
        <dsp:cNvPr id="0" name=""/>
        <dsp:cNvSpPr/>
      </dsp:nvSpPr>
      <dsp:spPr>
        <a:xfrm>
          <a:off x="1887931" y="1246891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Time management </a:t>
          </a:r>
          <a:endParaRPr lang="en-US" sz="1300" kern="1200"/>
        </a:p>
      </dsp:txBody>
      <dsp:txXfrm>
        <a:off x="1887931" y="1246891"/>
        <a:ext cx="1639276" cy="695450"/>
      </dsp:txXfrm>
    </dsp:sp>
    <dsp:sp modelId="{DBDEFDFE-6EC3-415F-A106-285126AA9B77}">
      <dsp:nvSpPr>
        <dsp:cNvPr id="0" name=""/>
        <dsp:cNvSpPr/>
      </dsp:nvSpPr>
      <dsp:spPr>
        <a:xfrm>
          <a:off x="3812839" y="1246891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FFC63-B009-4714-BED0-1DC824058010}">
      <dsp:nvSpPr>
        <dsp:cNvPr id="0" name=""/>
        <dsp:cNvSpPr/>
      </dsp:nvSpPr>
      <dsp:spPr>
        <a:xfrm>
          <a:off x="3958884" y="1392935"/>
          <a:ext cx="403361" cy="4033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2DF48-1C0B-4668-A978-7DA111C6ECC2}">
      <dsp:nvSpPr>
        <dsp:cNvPr id="0" name=""/>
        <dsp:cNvSpPr/>
      </dsp:nvSpPr>
      <dsp:spPr>
        <a:xfrm>
          <a:off x="4657315" y="1246891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Eye contact.</a:t>
          </a:r>
          <a:endParaRPr lang="en-US" sz="1300" kern="1200"/>
        </a:p>
      </dsp:txBody>
      <dsp:txXfrm>
        <a:off x="4657315" y="1246891"/>
        <a:ext cx="1639276" cy="695450"/>
      </dsp:txXfrm>
    </dsp:sp>
    <dsp:sp modelId="{05794551-74C0-4FD2-8702-4B2575957E89}">
      <dsp:nvSpPr>
        <dsp:cNvPr id="0" name=""/>
        <dsp:cNvSpPr/>
      </dsp:nvSpPr>
      <dsp:spPr>
        <a:xfrm>
          <a:off x="1043455" y="2484511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1F757-F339-468D-85A8-2D09CBCF0DB4}">
      <dsp:nvSpPr>
        <dsp:cNvPr id="0" name=""/>
        <dsp:cNvSpPr/>
      </dsp:nvSpPr>
      <dsp:spPr>
        <a:xfrm>
          <a:off x="1189499" y="2630556"/>
          <a:ext cx="403361" cy="4033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EE102-7217-4A0D-B303-45F95B314D07}">
      <dsp:nvSpPr>
        <dsp:cNvPr id="0" name=""/>
        <dsp:cNvSpPr/>
      </dsp:nvSpPr>
      <dsp:spPr>
        <a:xfrm>
          <a:off x="1887931" y="2484511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Thorough research </a:t>
          </a:r>
          <a:endParaRPr lang="en-US" sz="1300" kern="1200"/>
        </a:p>
      </dsp:txBody>
      <dsp:txXfrm>
        <a:off x="1887931" y="2484511"/>
        <a:ext cx="1639276" cy="695450"/>
      </dsp:txXfrm>
    </dsp:sp>
    <dsp:sp modelId="{B41374CE-F5B5-4717-BE83-A91985B12C82}">
      <dsp:nvSpPr>
        <dsp:cNvPr id="0" name=""/>
        <dsp:cNvSpPr/>
      </dsp:nvSpPr>
      <dsp:spPr>
        <a:xfrm>
          <a:off x="3812839" y="2484511"/>
          <a:ext cx="695450" cy="6954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F26B5-32CA-48BE-9641-CA4E6E2F6123}">
      <dsp:nvSpPr>
        <dsp:cNvPr id="0" name=""/>
        <dsp:cNvSpPr/>
      </dsp:nvSpPr>
      <dsp:spPr>
        <a:xfrm>
          <a:off x="3958884" y="2630556"/>
          <a:ext cx="403361" cy="4033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DA51E7-7C76-415E-969D-1C31CE02425B}">
      <dsp:nvSpPr>
        <dsp:cNvPr id="0" name=""/>
        <dsp:cNvSpPr/>
      </dsp:nvSpPr>
      <dsp:spPr>
        <a:xfrm>
          <a:off x="4657315" y="2484511"/>
          <a:ext cx="1639276" cy="69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Smartly Dressed .</a:t>
          </a:r>
          <a:endParaRPr lang="en-US" sz="1300" kern="1200"/>
        </a:p>
      </dsp:txBody>
      <dsp:txXfrm>
        <a:off x="4657315" y="2484511"/>
        <a:ext cx="1639276" cy="695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4/28/2023</a:t>
            </a:fld>
            <a:endParaRPr lang="en-US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43635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4/28/2023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4933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4/28/2023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417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4/28/2023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349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4/28/2023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054283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4/28/2023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5028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4573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4/28/2023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960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4/28/2023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9051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4/28/2023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3425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3899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5439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5901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16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626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6485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493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7877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0668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2096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1642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7553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8145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59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11" r:id="rId5"/>
    <p:sldLayoutId id="2147483712" r:id="rId6"/>
    <p:sldLayoutId id="2147483717" r:id="rId7"/>
    <p:sldLayoutId id="2147483713" r:id="rId8"/>
    <p:sldLayoutId id="2147483714" r:id="rId9"/>
    <p:sldLayoutId id="2147483715" r:id="rId10"/>
    <p:sldLayoutId id="2147483716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791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professionals.nhs.uk" TargetMode="External"/><Relationship Id="rId2" Type="http://schemas.openxmlformats.org/officeDocument/2006/relationships/hyperlink" Target="https://pubmed.ncbi.nlm.nih.gov/30020672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hsprofessionals.nhs.uk/nhs-staffing-pool-hub/applying-for-a-job/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6955A570-BB49-A976-8BD5-C453E04B7F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07" b="37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ADBBB-BFAA-A0A5-B548-30905A304E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346268"/>
            <a:ext cx="5618431" cy="3285207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Swot Analysis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Presentation</a:t>
            </a:r>
            <a:br>
              <a:rPr lang="en-GB">
                <a:solidFill>
                  <a:schemeClr val="bg1"/>
                </a:solidFill>
              </a:rPr>
            </a:br>
            <a:r>
              <a:rPr lang="en-GB" sz="4400" b="1">
                <a:effectLst/>
                <a:latin typeface="Times New Roman" panose="02020603050405020304" pitchFamily="18" charset="0"/>
                <a:ea typeface="Arial Nova" panose="020B0504020202020204" pitchFamily="34" charset="0"/>
                <a:cs typeface="Times New Roman" panose="02020603050405020304" pitchFamily="18" charset="0"/>
              </a:rPr>
              <a:t>BMNS4012</a:t>
            </a:r>
            <a:b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CE9451-7ED8-25FC-A545-DE312D123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080" y="4631475"/>
            <a:ext cx="5588349" cy="11502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By 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Jean,</a:t>
            </a:r>
            <a:r>
              <a:rPr lang="en-GB">
                <a:solidFill>
                  <a:schemeClr val="bg1"/>
                </a:solidFill>
              </a:rPr>
              <a:t> Claire, 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Jenna,</a:t>
            </a:r>
            <a:r>
              <a:rPr lang="en-GB">
                <a:solidFill>
                  <a:schemeClr val="bg1"/>
                </a:solidFill>
              </a:rPr>
              <a:t> Sophie &amp; Annie</a:t>
            </a:r>
            <a:endParaRPr lang="en-GB">
              <a:solidFill>
                <a:schemeClr val="bg1"/>
              </a:solidFill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4225041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ink desk with doctor items">
            <a:extLst>
              <a:ext uri="{FF2B5EF4-FFF2-40B4-BE49-F238E27FC236}">
                <a16:creationId xmlns:a16="http://schemas.microsoft.com/office/drawing/2014/main" id="{67F3AB0B-B38B-A76F-AF94-4F6176AA8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26" r="1" b="1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88256-E507-7533-A9E2-3D643D59D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16" y="467802"/>
            <a:ext cx="5741261" cy="4486973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  <a:br>
              <a:rPr lang="en-US" sz="6000"/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Today we will be performing a presentation on our SWOT Analysis’ </a:t>
            </a:r>
            <a:r>
              <a:rPr lang="en-GB" sz="27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from</a:t>
            </a: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an interview we </a:t>
            </a:r>
            <a:r>
              <a:rPr lang="en-GB" sz="27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participated in.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004916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6CB0275-66F1-4491-93B8-121D0C717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C3786FB7-4064-BBE1-C644-B40B17864C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2571" y="1794394"/>
            <a:ext cx="3217333" cy="3217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FB56EFD-C925-D970-B221-91DDF1B40887}"/>
              </a:ext>
            </a:extLst>
          </p:cNvPr>
          <p:cNvSpPr txBox="1"/>
          <p:nvPr/>
        </p:nvSpPr>
        <p:spPr>
          <a:xfrm>
            <a:off x="6618111" y="1453444"/>
            <a:ext cx="3400777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>
                <a:solidFill>
                  <a:srgbClr val="231F20"/>
                </a:solidFill>
                <a:latin typeface="Microsoft JhengHei"/>
              </a:rPr>
              <a:t>Originally created by Albert Humphrey in the 1960s.</a:t>
            </a:r>
            <a:r>
              <a:rPr lang="en-US" sz="2000">
                <a:solidFill>
                  <a:srgbClr val="231F20"/>
                </a:solidFill>
                <a:latin typeface="Microsoft JhengHei"/>
                <a:ea typeface="Microsoft JhengHei"/>
                <a:cs typeface="Microsoft JhengHei"/>
              </a:rPr>
              <a:t>​</a:t>
            </a:r>
            <a:endParaRPr lang="en-US">
              <a:solidFill>
                <a:srgbClr val="000000"/>
              </a:solidFill>
              <a:latin typeface="Meiryo"/>
              <a:ea typeface="Meiryo"/>
            </a:endParaRP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rgbClr val="231F20"/>
              </a:solidFill>
              <a:latin typeface="Microsoft JhengHei"/>
            </a:endParaRPr>
          </a:p>
          <a:p>
            <a:pPr marL="342900" indent="-342900" algn="l">
              <a:buFont typeface="Arial"/>
              <a:buChar char="•"/>
            </a:pPr>
            <a:r>
              <a:rPr lang="en-US" sz="2000" b="1">
                <a:solidFill>
                  <a:srgbClr val="231F20"/>
                </a:solidFill>
                <a:latin typeface="Microsoft JhengHei"/>
              </a:rPr>
              <a:t>A SWOT Analysis is a managerial decision making tool</a:t>
            </a:r>
            <a:r>
              <a:rPr lang="en-US" sz="2000" b="1">
                <a:solidFill>
                  <a:srgbClr val="231F20"/>
                </a:solidFill>
                <a:latin typeface="Microsoft JhengHei"/>
                <a:ea typeface="Microsoft JhengHei"/>
                <a:cs typeface="Microsoft JhengHei"/>
              </a:rPr>
              <a:t>​</a:t>
            </a:r>
            <a:br>
              <a:rPr lang="en-US" sz="2000">
                <a:latin typeface="Microsoft JhengHei"/>
                <a:ea typeface="Microsoft JhengHei"/>
                <a:cs typeface="Microsoft JhengHei"/>
              </a:rPr>
            </a:br>
            <a:r>
              <a:rPr lang="en-US" sz="2000">
                <a:latin typeface="Microsoft JhengHei"/>
                <a:ea typeface="Microsoft JhengHei"/>
                <a:cs typeface="Microsoft JhengHei"/>
              </a:rPr>
              <a:t>​</a:t>
            </a:r>
            <a:br>
              <a:rPr lang="en-US" sz="2000">
                <a:latin typeface="Microsoft JhengHei"/>
                <a:ea typeface="Microsoft JhengHei"/>
                <a:cs typeface="Microsoft JhengHei"/>
              </a:rPr>
            </a:br>
            <a:r>
              <a:rPr lang="en-US" sz="2000">
                <a:latin typeface="Microsoft JhengHei"/>
                <a:ea typeface="Microsoft JhengHei"/>
                <a:cs typeface="Microsoft JhengHei"/>
              </a:rPr>
              <a:t>​</a:t>
            </a:r>
            <a:br>
              <a:rPr lang="en-US" sz="2000">
                <a:latin typeface="Microsoft JhengHei"/>
                <a:ea typeface="Microsoft JhengHei"/>
                <a:cs typeface="Microsoft JhengHei"/>
              </a:rPr>
            </a:br>
            <a:r>
              <a:rPr lang="en-US" sz="800">
                <a:latin typeface="Microsoft JhengHei"/>
                <a:ea typeface="Microsoft JhengHei"/>
                <a:cs typeface="Microsoft JhengHei"/>
              </a:rPr>
              <a:t>​</a:t>
            </a:r>
            <a:br>
              <a:rPr lang="en-US" sz="800">
                <a:latin typeface="Microsoft JhengHei"/>
                <a:ea typeface="Microsoft JhengHei"/>
                <a:cs typeface="Microsoft JhengHei"/>
              </a:rPr>
            </a:br>
            <a:r>
              <a:rPr lang="en-US" sz="1100">
                <a:solidFill>
                  <a:srgbClr val="000000"/>
                </a:solidFill>
                <a:latin typeface="Calibri"/>
                <a:cs typeface="Calibri"/>
              </a:rPr>
              <a:t>(</a:t>
            </a:r>
            <a:r>
              <a:rPr lang="en-US" sz="1100">
                <a:solidFill>
                  <a:srgbClr val="404040"/>
                </a:solidFill>
                <a:latin typeface="Meiryo"/>
              </a:rPr>
              <a:t>Teoli, Sanvictores &amp; An, 2022)</a:t>
            </a:r>
            <a:endParaRPr lang="en-US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5059177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A2B189A4-0228-E059-EFDD-0F47715A1C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5" b="-3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D82FD-8995-049D-630B-D301D6F55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>
                <a:ea typeface="Meiryo"/>
              </a:rPr>
              <a:t>What does SWOT stand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9C4BA-4882-1BFB-2675-9BEA1B9D6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6757" y="3364052"/>
            <a:ext cx="3633747" cy="2592125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>
                <a:ea typeface="Meiryo"/>
              </a:rPr>
              <a:t>Strength</a:t>
            </a:r>
          </a:p>
          <a:p>
            <a:r>
              <a:rPr lang="en-US">
                <a:ea typeface="Meiryo"/>
              </a:rPr>
              <a:t>Weakness</a:t>
            </a:r>
          </a:p>
          <a:p>
            <a:r>
              <a:rPr lang="en-US">
                <a:ea typeface="Meiryo"/>
              </a:rPr>
              <a:t>Opportunities</a:t>
            </a:r>
          </a:p>
          <a:p>
            <a:r>
              <a:rPr lang="en-US">
                <a:ea typeface="Meiryo"/>
              </a:rPr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11695141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543D4-DD1D-BAFF-369B-AD4C0577B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>
                <a:ea typeface="Meiryo"/>
              </a:rPr>
              <a:t> 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96F85-63ED-5C31-5BA3-B9355207D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 anchor="t">
            <a:normAutofit/>
          </a:bodyPr>
          <a:lstStyle/>
          <a:p>
            <a:r>
              <a:rPr lang="en-US" b="1">
                <a:ea typeface="Meiryo"/>
              </a:rPr>
              <a:t>Help build and confirm your strengths</a:t>
            </a:r>
          </a:p>
          <a:p>
            <a:r>
              <a:rPr lang="en-US" b="1" err="1">
                <a:ea typeface="Meiryo"/>
              </a:rPr>
              <a:t>Minimise</a:t>
            </a:r>
            <a:r>
              <a:rPr lang="en-US" b="1">
                <a:ea typeface="Meiryo"/>
              </a:rPr>
              <a:t> your weaknesses</a:t>
            </a:r>
          </a:p>
          <a:p>
            <a:r>
              <a:rPr lang="en-US" b="1">
                <a:ea typeface="Meiryo"/>
              </a:rPr>
              <a:t>Seize and create opportunities</a:t>
            </a:r>
          </a:p>
          <a:p>
            <a:r>
              <a:rPr lang="en-US" b="1">
                <a:ea typeface="Meiryo"/>
              </a:rPr>
              <a:t>Counteract threats</a:t>
            </a:r>
          </a:p>
          <a:p>
            <a:endParaRPr lang="en-US" b="1">
              <a:ea typeface="Meiryo"/>
            </a:endParaRPr>
          </a:p>
          <a:p>
            <a:r>
              <a:rPr lang="en-GB" sz="1400">
                <a:latin typeface="Segoe UI"/>
                <a:ea typeface="Meiryo"/>
                <a:cs typeface="Segoe UI"/>
              </a:rPr>
              <a:t>(</a:t>
            </a:r>
            <a:r>
              <a:rPr lang="en-GB" sz="1400" err="1">
                <a:latin typeface="Segoe UI"/>
                <a:ea typeface="Meiryo"/>
                <a:cs typeface="Segoe UI"/>
              </a:rPr>
              <a:t>Sarsby</a:t>
            </a:r>
            <a:r>
              <a:rPr lang="en-GB" sz="1400">
                <a:latin typeface="Segoe UI"/>
                <a:ea typeface="Meiryo"/>
                <a:cs typeface="Segoe UI"/>
              </a:rPr>
              <a:t> 2016)</a:t>
            </a:r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19B4B1C0-A51A-3ED2-76F0-92AD9F3A8F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58" r="26500" b="1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98181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ircular jigsaw puzzle">
            <a:extLst>
              <a:ext uri="{FF2B5EF4-FFF2-40B4-BE49-F238E27FC236}">
                <a16:creationId xmlns:a16="http://schemas.microsoft.com/office/drawing/2014/main" id="{75E63A39-D9CD-31AE-ABF2-F7ECE10071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8" r="-1" b="1206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9B7B2-68F2-BC5C-5C31-6C6AA8B07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932" y="893763"/>
            <a:ext cx="7340048" cy="1651054"/>
          </a:xfrm>
        </p:spPr>
        <p:txBody>
          <a:bodyPr vert="horz" lIns="109728" tIns="109728" rIns="109728" bIns="91440" rtlCol="0" anchor="b">
            <a:normAutofit/>
          </a:bodyPr>
          <a:lstStyle/>
          <a:p>
            <a:br>
              <a:rPr lang="en-US"/>
            </a:br>
            <a:r>
              <a:rPr lang="en-GB" sz="4000">
                <a:latin typeface="Verdana Pro"/>
              </a:rPr>
              <a:t>Strengths</a:t>
            </a:r>
            <a:endParaRPr lang="en-US" sz="4000">
              <a:latin typeface="Verdana Pro"/>
            </a:endParaRPr>
          </a:p>
        </p:txBody>
      </p:sp>
      <p:graphicFrame>
        <p:nvGraphicFramePr>
          <p:cNvPr id="60" name="Content Placeholder 3">
            <a:extLst>
              <a:ext uri="{FF2B5EF4-FFF2-40B4-BE49-F238E27FC236}">
                <a16:creationId xmlns:a16="http://schemas.microsoft.com/office/drawing/2014/main" id="{E99A3595-0B98-8EE1-E913-8EF1BE56FA6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45932" y="2775004"/>
          <a:ext cx="7340048" cy="3189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5" name="TextBox 44">
            <a:extLst>
              <a:ext uri="{FF2B5EF4-FFF2-40B4-BE49-F238E27FC236}">
                <a16:creationId xmlns:a16="http://schemas.microsoft.com/office/drawing/2014/main" id="{A6046E2C-7B0B-3BF6-DBDA-38A8A2C23F55}"/>
              </a:ext>
            </a:extLst>
          </p:cNvPr>
          <p:cNvSpPr txBox="1"/>
          <p:nvPr/>
        </p:nvSpPr>
        <p:spPr>
          <a:xfrm>
            <a:off x="2226765" y="6072421"/>
            <a:ext cx="68755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spc="60">
                <a:solidFill>
                  <a:srgbClr val="404040"/>
                </a:solidFill>
              </a:rPr>
              <a:t>(NHS professionals,2023).(Norwich University.2023).(Aeon, 2021)</a:t>
            </a:r>
            <a:r>
              <a:rPr lang="en-US" sz="1000">
                <a:solidFill>
                  <a:srgbClr val="404040"/>
                </a:solidFill>
              </a:rPr>
              <a:t>​</a:t>
            </a:r>
          </a:p>
          <a:p>
            <a:r>
              <a:rPr lang="en-US" sz="1000" spc="60">
                <a:solidFill>
                  <a:srgbClr val="404040"/>
                </a:solidFill>
              </a:rPr>
              <a:t> (Cortez, 2017),(Corfield, 2009).(Hardvella et al, 2016)</a:t>
            </a:r>
            <a:r>
              <a:rPr lang="en-US" sz="1000">
                <a:solidFill>
                  <a:srgbClr val="404040"/>
                </a:solidFill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5789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8915D-C03A-D25D-0AFA-CC9D8042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9D468-F036-01A9-6F4E-13DF01BFE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2529816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Lack of </a:t>
            </a:r>
            <a:r>
              <a:rPr lang="en-GB">
                <a:latin typeface="Times New Roman"/>
                <a:ea typeface="Calibri" panose="020F0502020204030204" pitchFamily="34" charset="0"/>
                <a:cs typeface="Times New Roman"/>
              </a:rPr>
              <a:t>self confidence </a:t>
            </a:r>
            <a:endParaRPr lang="en-GB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>
                <a:latin typeface="Times New Roman"/>
                <a:ea typeface="Meiryo"/>
                <a:cs typeface="Times New Roman"/>
              </a:rPr>
              <a:t>Nerves    </a:t>
            </a:r>
          </a:p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0">
                <a:latin typeface="Times New Roman"/>
                <a:ea typeface="Meiryo"/>
                <a:cs typeface="Times New Roman"/>
              </a:rPr>
              <a:t>Anxiety</a:t>
            </a:r>
          </a:p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0">
                <a:latin typeface="Times New Roman"/>
                <a:ea typeface="Meiryo"/>
                <a:cs typeface="Times New Roman"/>
              </a:rPr>
              <a:t>Lack of asking questions after interview.</a:t>
            </a:r>
          </a:p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GB" kern="0">
              <a:latin typeface="Times New Roman"/>
              <a:ea typeface="Meiryo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kern="0">
              <a:latin typeface="Times New Roman"/>
              <a:ea typeface="Meiryo"/>
              <a:cs typeface="Times New Roman"/>
            </a:endParaRPr>
          </a:p>
          <a:p>
            <a:pPr marL="34290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GB" kern="0">
              <a:latin typeface="Times New Roman"/>
              <a:ea typeface="Meiryo"/>
              <a:cs typeface="Times New Roman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F314AFE1-3A66-8AB0-8C97-FC6D64BF05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6" r="23709" b="2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B28BAB-EF58-C4C9-5ED0-2FE8E7E4790C}"/>
              </a:ext>
            </a:extLst>
          </p:cNvPr>
          <p:cNvSpPr txBox="1"/>
          <p:nvPr/>
        </p:nvSpPr>
        <p:spPr>
          <a:xfrm>
            <a:off x="5538565" y="4246790"/>
            <a:ext cx="5072706" cy="29084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Bef>
                <a:spcPts val="930"/>
              </a:spcBef>
            </a:pP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 (</a:t>
            </a:r>
            <a:r>
              <a:rPr lang="en-GB" err="1">
                <a:solidFill>
                  <a:srgbClr val="404040"/>
                </a:solidFill>
                <a:latin typeface="Times New Roman"/>
                <a:cs typeface="Times New Roman"/>
              </a:rPr>
              <a:t>Dimopoulas</a:t>
            </a: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 2020)</a:t>
            </a:r>
            <a:endParaRPr lang="en-US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spcBef>
                <a:spcPts val="930"/>
              </a:spcBef>
            </a:pP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(Mind 2021).</a:t>
            </a:r>
            <a:endParaRPr lang="en-US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spcBef>
                <a:spcPts val="930"/>
              </a:spcBef>
            </a:pP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 (Shneider, </a:t>
            </a:r>
            <a:r>
              <a:rPr lang="en-GB" err="1">
                <a:solidFill>
                  <a:srgbClr val="404040"/>
                </a:solidFill>
                <a:latin typeface="Times New Roman"/>
                <a:cs typeface="Times New Roman"/>
              </a:rPr>
              <a:t>Powell,Bohaccio</a:t>
            </a: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 2019)</a:t>
            </a:r>
            <a:endParaRPr lang="en-US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spcBef>
                <a:spcPts val="930"/>
              </a:spcBef>
            </a:pP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(Worthen and Cash 2021)</a:t>
            </a:r>
            <a:endParaRPr lang="en-US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spcBef>
                <a:spcPts val="930"/>
              </a:spcBef>
            </a:pPr>
            <a:r>
              <a:rPr lang="en-GB" err="1">
                <a:solidFill>
                  <a:srgbClr val="404040"/>
                </a:solidFill>
                <a:latin typeface="Times New Roman"/>
                <a:cs typeface="Times New Roman"/>
              </a:rPr>
              <a:t>Banelow</a:t>
            </a: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, Michaelis and </a:t>
            </a:r>
            <a:r>
              <a:rPr lang="en-GB" err="1">
                <a:solidFill>
                  <a:srgbClr val="404040"/>
                </a:solidFill>
                <a:latin typeface="Times New Roman"/>
                <a:cs typeface="Times New Roman"/>
              </a:rPr>
              <a:t>Wedekid</a:t>
            </a:r>
            <a:r>
              <a:rPr lang="en-GB">
                <a:solidFill>
                  <a:srgbClr val="404040"/>
                </a:solidFill>
                <a:latin typeface="Times New Roman"/>
                <a:cs typeface="Times New Roman"/>
              </a:rPr>
              <a:t> (2017).</a:t>
            </a:r>
            <a:endParaRPr lang="en-US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 algn="l"/>
            <a:endParaRPr lang="en-US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6619028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Stethoscope on white background">
            <a:extLst>
              <a:ext uri="{FF2B5EF4-FFF2-40B4-BE49-F238E27FC236}">
                <a16:creationId xmlns:a16="http://schemas.microsoft.com/office/drawing/2014/main" id="{C29E7F81-3B35-30DE-1F63-728D515079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12" b="7512"/>
          <a:stretch/>
        </p:blipFill>
        <p:spPr>
          <a:xfrm>
            <a:off x="1524" y="-129462"/>
            <a:ext cx="12188952" cy="6857990"/>
          </a:xfrm>
          <a:prstGeom prst="rect">
            <a:avLst/>
          </a:pr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CE7AE-CD03-1C79-D991-77C91DA46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121" y="-131132"/>
            <a:ext cx="7776487" cy="1724815"/>
          </a:xfrm>
        </p:spPr>
        <p:txBody>
          <a:bodyPr vert="horz" lIns="109728" tIns="109728" rIns="109728" bIns="91440" rtlCol="0" anchor="b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US" sz="7300">
                <a:solidFill>
                  <a:schemeClr val="tx1">
                    <a:lumMod val="85000"/>
                    <a:lumOff val="15000"/>
                  </a:schemeClr>
                </a:solidFill>
              </a:rPr>
              <a:t>Opportunities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625302-D0A6-9C01-70C9-9AA3B01AC8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693916"/>
              </p:ext>
            </p:extLst>
          </p:nvPr>
        </p:nvGraphicFramePr>
        <p:xfrm>
          <a:off x="2414067" y="1391162"/>
          <a:ext cx="6900131" cy="5554345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6900131">
                  <a:extLst>
                    <a:ext uri="{9D8B030D-6E8A-4147-A177-3AD203B41FA5}">
                      <a16:colId xmlns:a16="http://schemas.microsoft.com/office/drawing/2014/main" val="1927958924"/>
                    </a:ext>
                  </a:extLst>
                </a:gridCol>
              </a:tblGrid>
              <a:tr h="37133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US" sz="1600"/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</a:rPr>
                        <a:t>Be pro-active.</a:t>
                      </a:r>
                      <a:endParaRPr lang="en-GB" sz="1800"/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effectLst/>
                          <a:latin typeface="Meiryo"/>
                        </a:rPr>
                        <a:t>Life experiences </a:t>
                      </a:r>
                      <a:endParaRPr lang="en-GB" sz="1800" b="1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b="1" i="0" u="none" strike="noStrike" noProof="0">
                          <a:solidFill>
                            <a:schemeClr val="tx1"/>
                          </a:solidFill>
                          <a:effectLst/>
                          <a:latin typeface="Meiryo"/>
                        </a:rPr>
                        <a:t>Applying for future jobs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</a:rPr>
                        <a:t>Speak with others to gain knowledge</a:t>
                      </a:r>
                      <a:endParaRPr lang="en-GB" sz="18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1800" b="1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(</a:t>
                      </a:r>
                      <a:r>
                        <a:rPr lang="en-US" sz="1400" b="0" i="0" u="none" strike="noStrike" noProof="0" err="1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Borkala</a:t>
                      </a:r>
                      <a:r>
                        <a:rPr lang="en-US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2021)</a:t>
                      </a: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(Gluck, Bluck, and </a:t>
                      </a:r>
                      <a:r>
                        <a:rPr lang="en-GB" sz="1400" b="0" i="0" u="none" strike="noStrike" noProof="0" err="1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Weststrate</a:t>
                      </a: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2018)</a:t>
                      </a: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(Williams, Fulcher, and Dinwiddie, 2019).</a:t>
                      </a: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(Chan et al, 2021)</a:t>
                      </a:r>
                      <a:endParaRPr lang="en-GB" sz="140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1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br>
                        <a:rPr lang="en-GB" sz="1100">
                          <a:effectLst/>
                        </a:rPr>
                      </a:br>
                      <a:endParaRPr lang="en-GB" sz="1100">
                        <a:effectLst/>
                      </a:endParaRPr>
                    </a:p>
                  </a:txBody>
                  <a:tcPr marL="63818" marR="63818" marT="0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345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3399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6FAA1BA3-F8B8-1EBB-BC9E-5DA1C0B9C6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72" r="-1" b="1836"/>
          <a:stretch/>
        </p:blipFill>
        <p:spPr>
          <a:xfrm>
            <a:off x="1524" y="-129462"/>
            <a:ext cx="12188952" cy="6857990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46D3498-BB0C-4BBC-957B-FC6466C8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949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348024 w 7476051"/>
              <a:gd name="connsiteY1" fmla="*/ 0 h 6858000"/>
              <a:gd name="connsiteX2" fmla="*/ 681975 w 7476051"/>
              <a:gd name="connsiteY2" fmla="*/ 0 h 6858000"/>
              <a:gd name="connsiteX3" fmla="*/ 1555845 w 7476051"/>
              <a:gd name="connsiteY3" fmla="*/ 0 h 6858000"/>
              <a:gd name="connsiteX4" fmla="*/ 1568054 w 7476051"/>
              <a:gd name="connsiteY4" fmla="*/ 0 h 6858000"/>
              <a:gd name="connsiteX5" fmla="*/ 1693495 w 7476051"/>
              <a:gd name="connsiteY5" fmla="*/ 0 h 6858000"/>
              <a:gd name="connsiteX6" fmla="*/ 3186636 w 7476051"/>
              <a:gd name="connsiteY6" fmla="*/ 0 h 6858000"/>
              <a:gd name="connsiteX7" fmla="*/ 5853028 w 7476051"/>
              <a:gd name="connsiteY7" fmla="*/ 0 h 6858000"/>
              <a:gd name="connsiteX8" fmla="*/ 5875152 w 7476051"/>
              <a:gd name="connsiteY8" fmla="*/ 14997 h 6858000"/>
              <a:gd name="connsiteX9" fmla="*/ 7476051 w 7476051"/>
              <a:gd name="connsiteY9" fmla="*/ 3621656 h 6858000"/>
              <a:gd name="connsiteX10" fmla="*/ 5601701 w 7476051"/>
              <a:gd name="connsiteY10" fmla="*/ 6374814 h 6858000"/>
              <a:gd name="connsiteX11" fmla="*/ 5085053 w 7476051"/>
              <a:gd name="connsiteY11" fmla="*/ 6780599 h 6858000"/>
              <a:gd name="connsiteX12" fmla="*/ 4973297 w 7476051"/>
              <a:gd name="connsiteY12" fmla="*/ 6858000 h 6858000"/>
              <a:gd name="connsiteX13" fmla="*/ 3186636 w 7476051"/>
              <a:gd name="connsiteY13" fmla="*/ 6858000 h 6858000"/>
              <a:gd name="connsiteX14" fmla="*/ 1568054 w 7476051"/>
              <a:gd name="connsiteY14" fmla="*/ 6858000 h 6858000"/>
              <a:gd name="connsiteX15" fmla="*/ 1555845 w 7476051"/>
              <a:gd name="connsiteY15" fmla="*/ 6858000 h 6858000"/>
              <a:gd name="connsiteX16" fmla="*/ 1385101 w 7476051"/>
              <a:gd name="connsiteY16" fmla="*/ 6858000 h 6858000"/>
              <a:gd name="connsiteX17" fmla="*/ 681975 w 7476051"/>
              <a:gd name="connsiteY17" fmla="*/ 6858000 h 6858000"/>
              <a:gd name="connsiteX18" fmla="*/ 348024 w 7476051"/>
              <a:gd name="connsiteY18" fmla="*/ 6858000 h 6858000"/>
              <a:gd name="connsiteX19" fmla="*/ 0 w 7476051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348024" y="0"/>
                </a:lnTo>
                <a:lnTo>
                  <a:pt x="681975" y="0"/>
                </a:lnTo>
                <a:lnTo>
                  <a:pt x="1555845" y="0"/>
                </a:lnTo>
                <a:lnTo>
                  <a:pt x="1568054" y="0"/>
                </a:lnTo>
                <a:lnTo>
                  <a:pt x="1693495" y="0"/>
                </a:lnTo>
                <a:lnTo>
                  <a:pt x="3186636" y="0"/>
                </a:ln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1" y="6374814"/>
                </a:cubicBezTo>
                <a:cubicBezTo>
                  <a:pt x="5429498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3186636" y="6858000"/>
                </a:lnTo>
                <a:lnTo>
                  <a:pt x="1568054" y="6858000"/>
                </a:lnTo>
                <a:lnTo>
                  <a:pt x="1555845" y="6858000"/>
                </a:lnTo>
                <a:lnTo>
                  <a:pt x="1385101" y="6858000"/>
                </a:lnTo>
                <a:lnTo>
                  <a:pt x="681975" y="6858000"/>
                </a:lnTo>
                <a:lnTo>
                  <a:pt x="3480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97492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D8EFB43-661E-4B15-BA65-39CC17EF7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10788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E128C-2EF6-403D-EBF9-94CDC9AB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701" y="1346269"/>
            <a:ext cx="6025729" cy="2715934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20000"/>
              </a:lnSpc>
            </a:pPr>
            <a:br>
              <a:rPr lang="en-US" sz="5400">
                <a:solidFill>
                  <a:schemeClr val="bg1"/>
                </a:solidFill>
              </a:rPr>
            </a:br>
            <a:r>
              <a:rPr lang="en-US" sz="5400">
                <a:solidFill>
                  <a:schemeClr val="bg1"/>
                </a:solidFill>
              </a:rPr>
              <a:t> Threats</a:t>
            </a:r>
            <a:br>
              <a:rPr lang="en-US" sz="5400">
                <a:solidFill>
                  <a:schemeClr val="bg1"/>
                </a:solidFill>
              </a:rPr>
            </a:br>
            <a:br>
              <a:rPr lang="en-US" sz="5400">
                <a:solidFill>
                  <a:schemeClr val="bg1"/>
                </a:solidFill>
              </a:rPr>
            </a:br>
            <a:br>
              <a:rPr lang="en-US" sz="5400">
                <a:solidFill>
                  <a:schemeClr val="bg1"/>
                </a:solidFill>
              </a:rPr>
            </a:br>
            <a:endParaRPr lang="en-US" sz="5400">
              <a:solidFill>
                <a:schemeClr val="bg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B05407F-B873-B34F-F575-37075362C5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865138"/>
              </p:ext>
            </p:extLst>
          </p:nvPr>
        </p:nvGraphicFramePr>
        <p:xfrm>
          <a:off x="6039556" y="1346269"/>
          <a:ext cx="5787081" cy="3011331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5787081">
                  <a:extLst>
                    <a:ext uri="{9D8B030D-6E8A-4147-A177-3AD203B41FA5}">
                      <a16:colId xmlns:a16="http://schemas.microsoft.com/office/drawing/2014/main" val="1049439815"/>
                    </a:ext>
                  </a:extLst>
                </a:gridCol>
              </a:tblGrid>
              <a:tr h="3011331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Unstable income.</a:t>
                      </a:r>
                      <a:endParaRPr lang="en-US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self-esteem.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time with loved ones.</a:t>
                      </a:r>
                    </a:p>
                  </a:txBody>
                  <a:tcPr marL="63818" marR="63818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757661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6C70528-2E8A-8EC5-9A23-A881830FDF6C}"/>
              </a:ext>
            </a:extLst>
          </p:cNvPr>
          <p:cNvSpPr txBox="1"/>
          <p:nvPr/>
        </p:nvSpPr>
        <p:spPr>
          <a:xfrm>
            <a:off x="5870222" y="4772377"/>
            <a:ext cx="53976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(Richard, </a:t>
            </a:r>
            <a:r>
              <a:rPr lang="en-GB" err="1">
                <a:solidFill>
                  <a:schemeClr val="bg1"/>
                </a:solidFill>
              </a:rPr>
              <a:t>Campenni</a:t>
            </a:r>
            <a:r>
              <a:rPr lang="en-GB">
                <a:solidFill>
                  <a:schemeClr val="bg1"/>
                </a:solidFill>
              </a:rPr>
              <a:t> and Muse Burke, 2010)</a:t>
            </a:r>
          </a:p>
          <a:p>
            <a:pPr algn="l"/>
            <a:r>
              <a:rPr lang="en-GB">
                <a:solidFill>
                  <a:schemeClr val="bg1"/>
                </a:solidFill>
              </a:rPr>
              <a:t>(Taylor, 2013)</a:t>
            </a:r>
          </a:p>
          <a:p>
            <a:pPr algn="l"/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err="1">
                <a:solidFill>
                  <a:schemeClr val="bg1"/>
                </a:solidFill>
              </a:rPr>
              <a:t>Vagni</a:t>
            </a:r>
            <a:r>
              <a:rPr lang="en-GB">
                <a:solidFill>
                  <a:schemeClr val="bg1"/>
                </a:solidFill>
              </a:rPr>
              <a:t>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2010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B54C-06B5-7CF6-F6D5-AFEB491FF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873" y="1189962"/>
            <a:ext cx="6251110" cy="1049303"/>
          </a:xfrm>
        </p:spPr>
        <p:txBody>
          <a:bodyPr anchor="b">
            <a:normAutofit fontScale="90000"/>
          </a:bodyPr>
          <a:lstStyle/>
          <a:p>
            <a:r>
              <a:rPr lang="en-GB" sz="7200">
                <a:latin typeface="Amasis MT Pro Black" panose="02040A04050005020304" pitchFamily="18" charset="0"/>
              </a:rPr>
              <a:t>Conclusion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93E03D6-42C6-956D-FB77-090D863327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38" r="46030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C1294F-3EFB-A895-5FBA-60E6FD31B01F}"/>
              </a:ext>
            </a:extLst>
          </p:cNvPr>
          <p:cNvSpPr txBox="1"/>
          <p:nvPr/>
        </p:nvSpPr>
        <p:spPr>
          <a:xfrm>
            <a:off x="4797778" y="2243668"/>
            <a:ext cx="5912555" cy="44981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40000"/>
              </a:lnSpc>
              <a:spcBef>
                <a:spcPts val="930"/>
              </a:spcBef>
            </a:pPr>
            <a:r>
              <a:rPr lang="en-GB" sz="2000" b="1">
                <a:solidFill>
                  <a:srgbClr val="404040"/>
                </a:solidFill>
                <a:latin typeface="Segoe UI"/>
                <a:cs typeface="Segoe UI"/>
              </a:rPr>
              <a:t>Evaluation: SWOT analysis is important to reflect and learn. </a:t>
            </a:r>
            <a:endParaRPr lang="en-US" sz="2000">
              <a:solidFill>
                <a:srgbClr val="404040"/>
              </a:solidFill>
              <a:latin typeface="Segoe UI"/>
              <a:cs typeface="Segoe UI"/>
            </a:endParaRPr>
          </a:p>
          <a:p>
            <a:pPr algn="ctr">
              <a:lnSpc>
                <a:spcPct val="140000"/>
              </a:lnSpc>
              <a:spcBef>
                <a:spcPts val="930"/>
              </a:spcBef>
            </a:pPr>
            <a:endParaRPr lang="en-GB" sz="2000">
              <a:solidFill>
                <a:srgbClr val="404040"/>
              </a:solidFill>
              <a:latin typeface="Segoe UI"/>
              <a:cs typeface="Segoe UI"/>
            </a:endParaRPr>
          </a:p>
          <a:p>
            <a:pPr algn="ctr">
              <a:lnSpc>
                <a:spcPct val="140000"/>
              </a:lnSpc>
              <a:spcBef>
                <a:spcPts val="930"/>
              </a:spcBef>
            </a:pPr>
            <a:r>
              <a:rPr lang="en-GB" sz="2000" b="1">
                <a:solidFill>
                  <a:srgbClr val="404040"/>
                </a:solidFill>
                <a:latin typeface="Segoe UI"/>
                <a:cs typeface="Segoe UI"/>
              </a:rPr>
              <a:t>Thank you for listening</a:t>
            </a:r>
            <a:endParaRPr lang="en-US" sz="2000">
              <a:solidFill>
                <a:srgbClr val="404040"/>
              </a:solidFill>
              <a:latin typeface="Segoe UI"/>
              <a:cs typeface="Segoe UI"/>
            </a:endParaRPr>
          </a:p>
          <a:p>
            <a:pPr algn="ctr">
              <a:lnSpc>
                <a:spcPct val="140000"/>
              </a:lnSpc>
              <a:spcBef>
                <a:spcPts val="930"/>
              </a:spcBef>
            </a:pPr>
            <a:r>
              <a:rPr lang="en-GB" sz="2000" b="1">
                <a:solidFill>
                  <a:srgbClr val="404040"/>
                </a:solidFill>
                <a:latin typeface="Segoe UI"/>
                <a:cs typeface="Segoe UI"/>
              </a:rPr>
              <a:t>Any questions?</a:t>
            </a:r>
          </a:p>
          <a:p>
            <a:pPr algn="ctr">
              <a:lnSpc>
                <a:spcPct val="140000"/>
              </a:lnSpc>
              <a:spcBef>
                <a:spcPts val="930"/>
              </a:spcBef>
            </a:pPr>
            <a:endParaRPr lang="en-GB" sz="2000" b="1">
              <a:solidFill>
                <a:srgbClr val="404040"/>
              </a:solidFill>
              <a:latin typeface="Segoe UI"/>
              <a:cs typeface="Segoe UI"/>
            </a:endParaRPr>
          </a:p>
          <a:p>
            <a:pPr algn="ctr">
              <a:lnSpc>
                <a:spcPct val="140000"/>
              </a:lnSpc>
              <a:spcBef>
                <a:spcPts val="930"/>
              </a:spcBef>
            </a:pPr>
            <a:r>
              <a:rPr lang="en-GB" sz="2000" b="1">
                <a:solidFill>
                  <a:srgbClr val="404040"/>
                </a:solidFill>
                <a:latin typeface="Segoe UI"/>
                <a:cs typeface="Segoe UI"/>
              </a:rPr>
              <a:t>Reference List</a:t>
            </a:r>
            <a:endParaRPr lang="en-GB" sz="2000">
              <a:solidFill>
                <a:srgbClr val="404040"/>
              </a:solidFill>
              <a:latin typeface="Segoe UI"/>
              <a:cs typeface="Segoe UI"/>
            </a:endParaRPr>
          </a:p>
          <a:p>
            <a:pPr>
              <a:lnSpc>
                <a:spcPct val="140000"/>
              </a:lnSpc>
              <a:spcBef>
                <a:spcPts val="930"/>
              </a:spcBef>
            </a:pPr>
            <a:endParaRPr lang="en-GB" sz="1400">
              <a:solidFill>
                <a:srgbClr val="404040"/>
              </a:solidFill>
              <a:latin typeface="Segoe UI"/>
              <a:cs typeface="Segoe UI"/>
            </a:endParaRPr>
          </a:p>
          <a:p>
            <a:pPr>
              <a:lnSpc>
                <a:spcPct val="140000"/>
              </a:lnSpc>
              <a:spcBef>
                <a:spcPts val="930"/>
              </a:spcBef>
            </a:pPr>
            <a:endParaRPr lang="en-GB" sz="1400">
              <a:solidFill>
                <a:srgbClr val="404040"/>
              </a:solidFill>
              <a:latin typeface="Segoe UI"/>
              <a:ea typeface="Meiryo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6841907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26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24FAC6-1D74-828C-F742-9C07A669B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3234D-8486-2081-EB94-7DF261852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1587001"/>
            <a:ext cx="8391967" cy="5072090"/>
          </a:xfrm>
        </p:spPr>
        <p:txBody>
          <a:bodyPr vert="horz" lIns="109728" tIns="109728" rIns="109728" bIns="91440" rtlCol="0" anchor="t">
            <a:normAutofit/>
          </a:bodyPr>
          <a:lstStyle/>
          <a:p>
            <a:r>
              <a:rPr lang="en-US">
                <a:solidFill>
                  <a:srgbClr val="000000"/>
                </a:solidFill>
                <a:latin typeface="Calibri"/>
                <a:cs typeface="Calibri"/>
              </a:rPr>
              <a:t>‌</a:t>
            </a:r>
            <a:endParaRPr lang="en-GB" sz="1400" i="1">
              <a:solidFill>
                <a:srgbClr val="000000"/>
              </a:solidFill>
              <a:latin typeface="Times New Roman"/>
              <a:ea typeface="Meiryo"/>
              <a:cs typeface="Calibri"/>
            </a:endParaRPr>
          </a:p>
          <a:p>
            <a:r>
              <a:rPr lang="en-GB" sz="1400">
                <a:solidFill>
                  <a:srgbClr val="333333"/>
                </a:solidFill>
                <a:latin typeface="Times New Roman"/>
                <a:ea typeface="Meiryo"/>
                <a:cs typeface="Calibri"/>
              </a:rPr>
              <a:t>.</a:t>
            </a:r>
            <a:endParaRPr lang="en-US" sz="1400">
              <a:solidFill>
                <a:srgbClr val="404040"/>
              </a:solidFill>
              <a:effectLst/>
              <a:latin typeface="Times New Roman"/>
              <a:ea typeface="Meiryo"/>
              <a:cs typeface="Times New Roman"/>
            </a:endParaRPr>
          </a:p>
          <a:p>
            <a:endParaRPr lang="en-GB" sz="2200">
              <a:solidFill>
                <a:srgbClr val="333333"/>
              </a:solidFill>
              <a:latin typeface="Calibri"/>
              <a:ea typeface="Meiryo"/>
              <a:cs typeface="Calibri"/>
            </a:endParaRPr>
          </a:p>
          <a:p>
            <a:endParaRPr lang="en-US">
              <a:solidFill>
                <a:srgbClr val="000000"/>
              </a:solidFill>
              <a:latin typeface="Calibri"/>
              <a:ea typeface="Meiryo"/>
              <a:cs typeface="Calibri"/>
            </a:endParaRPr>
          </a:p>
          <a:p>
            <a:endParaRPr lang="en-GB">
              <a:latin typeface="Times New Roman" panose="02020603050405020304" pitchFamily="18" charset="0"/>
              <a:ea typeface="Meiryo"/>
              <a:cs typeface="Times New Roman" panose="02020603050405020304" pitchFamily="18" charset="0"/>
            </a:endParaRPr>
          </a:p>
          <a:p>
            <a:endParaRPr lang="en-GB">
              <a:ea typeface="Meiry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105766-4CA9-F1C5-0137-2F8410F26EEF}"/>
              </a:ext>
            </a:extLst>
          </p:cNvPr>
          <p:cNvSpPr txBox="1"/>
          <p:nvPr/>
        </p:nvSpPr>
        <p:spPr>
          <a:xfrm>
            <a:off x="-4174" y="1582455"/>
            <a:ext cx="11981145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spc="90" dirty="0">
                <a:latin typeface="Times New Roman"/>
                <a:cs typeface="Times New Roman"/>
              </a:rPr>
              <a:t>Acosta, D. (2021) ‘Job Interview Preparation Tips to Help You Stand Out’, </a:t>
            </a:r>
            <a:r>
              <a:rPr lang="en-US" sz="1400" i="1" dirty="0">
                <a:latin typeface="Times New Roman"/>
                <a:cs typeface="Times New Roman"/>
              </a:rPr>
              <a:t>Wall Street Journal.</a:t>
            </a:r>
            <a:r>
              <a:rPr lang="en-US" sz="1400" dirty="0">
                <a:latin typeface="Times New Roman"/>
                <a:cs typeface="Times New Roman"/>
              </a:rPr>
              <a:t>​</a:t>
            </a:r>
          </a:p>
          <a:p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Aeon B (2021). Does time management work? A meta-analysis 16(1)</a:t>
            </a:r>
            <a:r>
              <a:rPr lang="en-US" sz="1400" dirty="0">
                <a:solidFill>
                  <a:srgbClr val="404040"/>
                </a:solidFill>
                <a:latin typeface="Times New Roman"/>
                <a:cs typeface="Times New Roman"/>
              </a:rPr>
              <a:t>​</a:t>
            </a:r>
          </a:p>
          <a:p>
            <a:pPr algn="just"/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Bandelow, B, </a:t>
            </a:r>
            <a:r>
              <a:rPr lang="en-US" sz="1400" spc="90" err="1">
                <a:solidFill>
                  <a:srgbClr val="404040"/>
                </a:solidFill>
                <a:latin typeface="Times New Roman"/>
                <a:cs typeface="Times New Roman"/>
              </a:rPr>
              <a:t>Michaellis</a:t>
            </a:r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, S, Wedekind, D (2017).  </a:t>
            </a:r>
            <a:r>
              <a:rPr lang="en-US" sz="1400" i="1" dirty="0">
                <a:latin typeface="Times New Roman"/>
                <a:cs typeface="Times New Roman"/>
              </a:rPr>
              <a:t> Treatment of anxiety disorders. </a:t>
            </a:r>
            <a:r>
              <a:rPr lang="en-US" sz="1400" i="1" spc="90" err="1">
                <a:solidFill>
                  <a:srgbClr val="404040"/>
                </a:solidFill>
                <a:latin typeface="Times New Roman"/>
                <a:cs typeface="Times New Roman"/>
              </a:rPr>
              <a:t>Pubmed</a:t>
            </a:r>
            <a:r>
              <a:rPr lang="en-US" sz="1400" i="1" spc="90" dirty="0">
                <a:solidFill>
                  <a:srgbClr val="404040"/>
                </a:solidFill>
                <a:latin typeface="Times New Roman"/>
                <a:cs typeface="Times New Roman"/>
              </a:rPr>
              <a:t> 19(2) PP. 93-107. </a:t>
            </a:r>
            <a:r>
              <a:rPr lang="en-US" sz="1400" i="1" dirty="0">
                <a:latin typeface="Times New Roman"/>
                <a:cs typeface="Times New Roman"/>
              </a:rPr>
              <a:t>Accessed on 5th April 2023.</a:t>
            </a:r>
            <a:r>
              <a:rPr lang="en-US" sz="1400" dirty="0">
                <a:solidFill>
                  <a:srgbClr val="404040"/>
                </a:solidFill>
                <a:latin typeface="Times New Roman"/>
                <a:cs typeface="Times New Roman"/>
              </a:rPr>
              <a:t>​</a:t>
            </a:r>
          </a:p>
          <a:p>
            <a:r>
              <a:rPr lang="en-US" sz="1400" dirty="0">
                <a:latin typeface="Times New Roman"/>
                <a:cs typeface="Times New Roman"/>
              </a:rPr>
              <a:t>BBC Bitesize. (2023). </a:t>
            </a:r>
            <a:r>
              <a:rPr lang="en-US" sz="1400" i="1" dirty="0">
                <a:latin typeface="Times New Roman"/>
                <a:cs typeface="Times New Roman"/>
              </a:rPr>
              <a:t>Strengths, Weaknesses, Opportunities, and Threats (SWOT) analysis - Decision making - Higher Business management Revision</a:t>
            </a:r>
            <a:r>
              <a:rPr lang="en-US" sz="1400" dirty="0">
                <a:latin typeface="Times New Roman"/>
                <a:cs typeface="Times New Roman"/>
              </a:rPr>
              <a:t>. [online] Available at: https://www.bbc.co.uk/bitesize/guides/zkdc7nb/revision/5 (accessed on 28/03/23).​</a:t>
            </a:r>
          </a:p>
          <a:p>
            <a:r>
              <a:rPr lang="en-US" sz="1400" spc="90" err="1">
                <a:solidFill>
                  <a:srgbClr val="404040"/>
                </a:solidFill>
                <a:latin typeface="Times New Roman"/>
                <a:cs typeface="Times New Roman"/>
              </a:rPr>
              <a:t>Borkala</a:t>
            </a:r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, L.K.M. (2021). </a:t>
            </a:r>
            <a:r>
              <a:rPr lang="en-US" sz="1400" i="1" dirty="0">
                <a:latin typeface="Times New Roman"/>
                <a:cs typeface="Times New Roman"/>
              </a:rPr>
              <a:t>Become Proactive With These Amazing Tips and Get Ready to Transform Your Life!</a:t>
            </a:r>
            <a:r>
              <a:rPr lang="en-US" sz="1400" dirty="0">
                <a:latin typeface="Times New Roman"/>
                <a:cs typeface="Times New Roman"/>
              </a:rPr>
              <a:t> [online] </a:t>
            </a:r>
            <a:r>
              <a:rPr lang="en-US" sz="1400" spc="90" err="1">
                <a:solidFill>
                  <a:srgbClr val="404040"/>
                </a:solidFill>
                <a:latin typeface="Times New Roman"/>
                <a:cs typeface="Times New Roman"/>
              </a:rPr>
              <a:t>CollegeMarker</a:t>
            </a:r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 Blog. Available at: https://collegemarker.com/blogs/become-proactive-with-these-amazing-tips-</a:t>
            </a:r>
            <a:r>
              <a:rPr lang="en-US" sz="1400" dirty="0">
                <a:latin typeface="Times New Roman"/>
                <a:cs typeface="Times New Roman"/>
              </a:rPr>
              <a:t>and-get-ready-to-transform-your-life/#:~:text=11%20Fantastic%20Benefits%20of%20Being%20Proactive%201%201  [Accessed 25 Mar. 2023].</a:t>
            </a:r>
            <a:r>
              <a:rPr lang="en-US" sz="1400" dirty="0">
                <a:solidFill>
                  <a:srgbClr val="404040"/>
                </a:solidFill>
                <a:latin typeface="Times New Roman"/>
                <a:cs typeface="Times New Roman"/>
              </a:rPr>
              <a:t>​</a:t>
            </a:r>
          </a:p>
          <a:p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Chan, D. Fitzsimmons, C, M. Mandler, M, D. and Batista, P, J. (2021). ‘Ten simple rules for acing virtual interviews.’</a:t>
            </a:r>
            <a:r>
              <a:rPr lang="en-US" sz="1400" i="1" dirty="0">
                <a:latin typeface="Times New Roman"/>
                <a:cs typeface="Times New Roman"/>
              </a:rPr>
              <a:t> </a:t>
            </a:r>
            <a:r>
              <a:rPr lang="en-US" sz="1400" i="1" spc="90" err="1">
                <a:solidFill>
                  <a:srgbClr val="404040"/>
                </a:solidFill>
                <a:latin typeface="Times New Roman"/>
                <a:cs typeface="Times New Roman"/>
              </a:rPr>
              <a:t>PLoS</a:t>
            </a:r>
            <a:r>
              <a:rPr lang="en-US" sz="1400" i="1" spc="90" dirty="0">
                <a:solidFill>
                  <a:srgbClr val="404040"/>
                </a:solidFill>
                <a:latin typeface="Times New Roman"/>
                <a:cs typeface="Times New Roman"/>
              </a:rPr>
              <a:t> </a:t>
            </a:r>
            <a:r>
              <a:rPr lang="en-US" sz="1400" i="1" dirty="0">
                <a:latin typeface="Times New Roman"/>
                <a:cs typeface="Times New Roman"/>
              </a:rPr>
              <a:t>Computational Biology.</a:t>
            </a:r>
            <a:r>
              <a:rPr lang="en-US" sz="1400" spc="90" dirty="0">
                <a:solidFill>
                  <a:srgbClr val="404040"/>
                </a:solidFill>
                <a:latin typeface="Times New Roman"/>
                <a:cs typeface="Times New Roman"/>
              </a:rPr>
              <a:t> 17(6).</a:t>
            </a:r>
            <a:r>
              <a:rPr lang="en-US" sz="1400" dirty="0">
                <a:solidFill>
                  <a:srgbClr val="404040"/>
                </a:solidFill>
                <a:latin typeface="Times New Roman"/>
                <a:cs typeface="Times New Roman"/>
              </a:rPr>
              <a:t>​</a:t>
            </a:r>
          </a:p>
          <a:p>
            <a:r>
              <a:rPr lang="en-US" sz="1400" spc="90" dirty="0">
                <a:latin typeface="Times New Roman"/>
                <a:cs typeface="Times New Roman"/>
              </a:rPr>
              <a:t>Corfield, R. (2009). </a:t>
            </a:r>
            <a:r>
              <a:rPr lang="en-US" sz="1400" i="1" dirty="0">
                <a:latin typeface="Times New Roman"/>
                <a:cs typeface="Times New Roman"/>
              </a:rPr>
              <a:t>Successful Interview Skills: How to Prepare, Answer Tough Questions and Get Your Ideal Job. </a:t>
            </a:r>
            <a:r>
              <a:rPr lang="en-US" sz="1400" dirty="0">
                <a:latin typeface="Times New Roman"/>
                <a:cs typeface="Times New Roman"/>
              </a:rPr>
              <a:t>5th. London: Kogan Page.​</a:t>
            </a:r>
          </a:p>
          <a:p>
            <a:r>
              <a:rPr lang="en-US" sz="1400" spc="90" dirty="0">
                <a:latin typeface="Times New Roman"/>
                <a:cs typeface="Times New Roman"/>
              </a:rPr>
              <a:t>Cortez, R., Marshall, D., Yang, C. and Luong, L. (2017) ‘First Impressions, Cultural Assimilation, and </a:t>
            </a:r>
            <a:r>
              <a:rPr lang="en-US" sz="1400" spc="90" err="1">
                <a:latin typeface="Times New Roman"/>
                <a:cs typeface="Times New Roman"/>
              </a:rPr>
              <a:t>Hireability</a:t>
            </a:r>
            <a:r>
              <a:rPr lang="en-US" sz="1400" spc="90" dirty="0">
                <a:latin typeface="Times New Roman"/>
                <a:cs typeface="Times New Roman"/>
              </a:rPr>
              <a:t> in Job Interviews: Examining </a:t>
            </a:r>
            <a:r>
              <a:rPr lang="en-US" sz="1400" dirty="0">
                <a:latin typeface="Times New Roman"/>
                <a:cs typeface="Times New Roman"/>
              </a:rPr>
              <a:t>Body Language and Facial Expressions' Impact on Employer's Perceptions of Applicants’, </a:t>
            </a:r>
            <a:r>
              <a:rPr lang="en-US" sz="1400" i="1" dirty="0">
                <a:latin typeface="Times New Roman"/>
                <a:cs typeface="Times New Roman"/>
              </a:rPr>
              <a:t>Concordia Journal of Communication Research</a:t>
            </a:r>
            <a:r>
              <a:rPr lang="en-US" sz="1400" dirty="0">
                <a:latin typeface="Times New Roman"/>
                <a:cs typeface="Times New Roman"/>
              </a:rPr>
              <a:t>, 4(4).​</a:t>
            </a:r>
          </a:p>
          <a:p>
            <a:pPr algn="just"/>
            <a:r>
              <a:rPr lang="en-US" sz="1600" dirty="0">
                <a:solidFill>
                  <a:srgbClr val="404040"/>
                </a:solidFill>
                <a:latin typeface="Times New Roman"/>
                <a:cs typeface="Times New Roman"/>
              </a:rPr>
              <a:t>Dimopoulos A (2020). International journal of human resource studies</a:t>
            </a:r>
            <a:r>
              <a:rPr lang="en-US" sz="1600" i="1" dirty="0">
                <a:solidFill>
                  <a:srgbClr val="404040"/>
                </a:solidFill>
                <a:latin typeface="Times New Roman"/>
                <a:cs typeface="Times New Roman"/>
              </a:rPr>
              <a:t>. Applicants’ self-confidence influence in employment interview process according to recruiters perceptions. An exploratory study in Greece. 10(2). </a:t>
            </a:r>
            <a:r>
              <a:rPr lang="en-US" sz="1600" dirty="0">
                <a:solidFill>
                  <a:srgbClr val="404040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600" dirty="0">
                <a:latin typeface="Times New Roman"/>
                <a:cs typeface="Times New Roman"/>
              </a:rPr>
              <a:t>Gluck, J., Bluck, S. and </a:t>
            </a:r>
            <a:r>
              <a:rPr lang="en-US" sz="1600" dirty="0" err="1">
                <a:latin typeface="Times New Roman"/>
                <a:cs typeface="Times New Roman"/>
              </a:rPr>
              <a:t>Weststrate</a:t>
            </a:r>
            <a:r>
              <a:rPr lang="en-US" sz="1600" dirty="0">
                <a:latin typeface="Times New Roman"/>
                <a:cs typeface="Times New Roman"/>
              </a:rPr>
              <a:t>, N.M. (2018) ‘More Life Experience Model: What We Have Learned (So Far)’. </a:t>
            </a:r>
            <a:r>
              <a:rPr lang="en-US" sz="1600" i="1" dirty="0">
                <a:latin typeface="Times New Roman"/>
                <a:cs typeface="Times New Roman"/>
              </a:rPr>
              <a:t>The Journal of Value Inquiry 53 pp349-370.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</a:p>
          <a:p>
            <a:r>
              <a:rPr lang="en-US" sz="1600" dirty="0" err="1">
                <a:solidFill>
                  <a:srgbClr val="212121"/>
                </a:solidFill>
                <a:latin typeface="Times New Roman"/>
                <a:cs typeface="Times New Roman"/>
              </a:rPr>
              <a:t>Hardavella</a:t>
            </a:r>
            <a:r>
              <a:rPr lang="en-US" sz="1600" dirty="0">
                <a:solidFill>
                  <a:srgbClr val="212121"/>
                </a:solidFill>
                <a:latin typeface="Times New Roman"/>
                <a:cs typeface="Times New Roman"/>
              </a:rPr>
              <a:t>, G., </a:t>
            </a:r>
            <a:r>
              <a:rPr lang="en-US" sz="1600" dirty="0" err="1">
                <a:solidFill>
                  <a:srgbClr val="212121"/>
                </a:solidFill>
                <a:latin typeface="Times New Roman"/>
                <a:cs typeface="Times New Roman"/>
              </a:rPr>
              <a:t>Aamli</a:t>
            </a:r>
            <a:r>
              <a:rPr lang="en-US" sz="1600" dirty="0">
                <a:solidFill>
                  <a:srgbClr val="212121"/>
                </a:solidFill>
                <a:latin typeface="Times New Roman"/>
                <a:cs typeface="Times New Roman"/>
              </a:rPr>
              <a:t> </a:t>
            </a:r>
            <a:r>
              <a:rPr lang="en-US" sz="1600" dirty="0" err="1">
                <a:solidFill>
                  <a:srgbClr val="212121"/>
                </a:solidFill>
                <a:latin typeface="Times New Roman"/>
                <a:cs typeface="Times New Roman"/>
              </a:rPr>
              <a:t>Gagnat</a:t>
            </a:r>
            <a:r>
              <a:rPr lang="en-US" sz="1600" dirty="0">
                <a:solidFill>
                  <a:srgbClr val="212121"/>
                </a:solidFill>
                <a:latin typeface="Times New Roman"/>
                <a:cs typeface="Times New Roman"/>
              </a:rPr>
              <a:t>, A., </a:t>
            </a:r>
            <a:r>
              <a:rPr lang="en-US" sz="1600" dirty="0" err="1">
                <a:solidFill>
                  <a:srgbClr val="212121"/>
                </a:solidFill>
                <a:latin typeface="Times New Roman"/>
                <a:cs typeface="Times New Roman"/>
              </a:rPr>
              <a:t>Xhamalaj</a:t>
            </a:r>
            <a:r>
              <a:rPr lang="en-US" sz="1600" dirty="0">
                <a:solidFill>
                  <a:srgbClr val="212121"/>
                </a:solidFill>
                <a:latin typeface="Times New Roman"/>
                <a:cs typeface="Times New Roman"/>
              </a:rPr>
              <a:t>, D. and Saad, N. (2016) ‘How to prepare for an interview’. </a:t>
            </a:r>
            <a:r>
              <a:rPr lang="en-US" sz="1600" i="1" dirty="0">
                <a:latin typeface="Times New Roman"/>
                <a:cs typeface="Times New Roman"/>
              </a:rPr>
              <a:t>Breathe </a:t>
            </a:r>
            <a:r>
              <a:rPr lang="en-US" sz="1600" dirty="0">
                <a:latin typeface="Times New Roman"/>
                <a:cs typeface="Times New Roman"/>
              </a:rPr>
              <a:t>12(3) pp 86-90.</a:t>
            </a:r>
            <a:r>
              <a:rPr lang="en-US" sz="1600" dirty="0">
                <a:solidFill>
                  <a:srgbClr val="212121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600" u="sng" dirty="0">
                <a:solidFill>
                  <a:srgbClr val="404040"/>
                </a:solidFill>
                <a:latin typeface="Times New Roman"/>
                <a:cs typeface="Times New Roman"/>
              </a:rPr>
              <a:t>Jaiswal(2021)</a:t>
            </a:r>
            <a:r>
              <a:rPr lang="en-US" sz="1600" i="1" dirty="0">
                <a:solidFill>
                  <a:srgbClr val="404040"/>
                </a:solidFill>
                <a:latin typeface="Times New Roman"/>
                <a:cs typeface="Times New Roman"/>
              </a:rPr>
              <a:t>5straight benefits of a presentation’</a:t>
            </a:r>
            <a:r>
              <a:rPr lang="en-US" sz="1600" dirty="0">
                <a:solidFill>
                  <a:srgbClr val="404040"/>
                </a:solidFill>
                <a:latin typeface="Times New Roman"/>
                <a:cs typeface="Times New Roman"/>
              </a:rPr>
              <a:t> available at</a:t>
            </a:r>
            <a:r>
              <a:rPr lang="en-US" sz="1600" dirty="0">
                <a:solidFill>
                  <a:srgbClr val="CC9900"/>
                </a:solidFill>
                <a:latin typeface="Times New Roman"/>
                <a:cs typeface="Times New Roman"/>
              </a:rPr>
              <a:t>5 straight benefits of a presentation - Recherche Digital </a:t>
            </a:r>
            <a:r>
              <a:rPr lang="en-US" sz="1600" dirty="0">
                <a:latin typeface="Times New Roman"/>
                <a:cs typeface="Times New Roman"/>
              </a:rPr>
              <a:t>(bharatgrouponline.com)</a:t>
            </a:r>
            <a:r>
              <a:rPr lang="en-US" sz="1600" dirty="0">
                <a:solidFill>
                  <a:srgbClr val="404040"/>
                </a:solidFill>
                <a:latin typeface="Times New Roman"/>
                <a:cs typeface="Times New Roman"/>
              </a:rPr>
              <a:t> accessed on (28/03/23).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5410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BB3F07-6AF0-8F8C-E4BC-C219E888EF76}"/>
              </a:ext>
            </a:extLst>
          </p:cNvPr>
          <p:cNvSpPr txBox="1"/>
          <p:nvPr/>
        </p:nvSpPr>
        <p:spPr>
          <a:xfrm>
            <a:off x="2568806" y="878821"/>
            <a:ext cx="736886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>
              <a:solidFill>
                <a:srgbClr val="404040"/>
              </a:solidFill>
              <a:latin typeface="Times New Roman"/>
              <a:cs typeface="Segoe U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B2048A-EA44-A919-3192-A07BC035A88A}"/>
              </a:ext>
            </a:extLst>
          </p:cNvPr>
          <p:cNvSpPr txBox="1"/>
          <p:nvPr/>
        </p:nvSpPr>
        <p:spPr>
          <a:xfrm>
            <a:off x="173277" y="423797"/>
            <a:ext cx="11876761" cy="53860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1600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 algn="just"/>
            <a:r>
              <a:rPr lang="en-US" sz="1600" kern="0" spc="90" dirty="0">
                <a:solidFill>
                  <a:srgbClr val="404040"/>
                </a:solidFill>
                <a:latin typeface="Times New Roman"/>
              </a:rPr>
              <a:t>Mind (2022) How can I improve my self-esteem?, </a:t>
            </a:r>
            <a:r>
              <a:rPr lang="en-US" sz="1600" i="1" kern="0" spc="90" dirty="0">
                <a:solidFill>
                  <a:srgbClr val="404040"/>
                </a:solidFill>
                <a:latin typeface="Times New Roman"/>
              </a:rPr>
              <a:t>Mind</a:t>
            </a:r>
            <a:r>
              <a:rPr lang="en-US" sz="1600" kern="0" spc="90" dirty="0">
                <a:solidFill>
                  <a:srgbClr val="404040"/>
                </a:solidFill>
                <a:latin typeface="Times New Roman"/>
              </a:rPr>
              <a:t>. Available at: https://www.mind.org.uk/information-support/types-of-mental-health-problems/self-esteem/tips-to-improve-your-self-esteem/ (Accessed: April 14, 2023).</a:t>
            </a:r>
            <a:r>
              <a:rPr lang="en-US" sz="1600" kern="0" dirty="0">
                <a:solidFill>
                  <a:srgbClr val="404040"/>
                </a:solidFill>
                <a:latin typeface="Times New Roman"/>
              </a:rPr>
              <a:t>​</a:t>
            </a:r>
            <a:endParaRPr lang="en-US" sz="1600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sz="1600" kern="0" spc="90" dirty="0">
                <a:solidFill>
                  <a:srgbClr val="404040"/>
                </a:solidFill>
                <a:latin typeface="Times New Roman"/>
              </a:rPr>
              <a:t>Norwich University. (2023). </a:t>
            </a:r>
            <a:r>
              <a:rPr lang="en-US" sz="1600" i="1" kern="0" spc="90" dirty="0">
                <a:solidFill>
                  <a:srgbClr val="404040"/>
                </a:solidFill>
                <a:latin typeface="Times New Roman"/>
              </a:rPr>
              <a:t>Importance of Empathy in Nursing: 5 Patient Care Tips</a:t>
            </a:r>
            <a:r>
              <a:rPr lang="en-US" sz="1600" kern="0" spc="90" dirty="0">
                <a:solidFill>
                  <a:srgbClr val="404040"/>
                </a:solidFill>
                <a:latin typeface="Times New Roman"/>
              </a:rPr>
              <a:t>. [online] Available at: https://online.norwich.edu/academic-programs/resources/empathy-in-nursing#:~:text=Important%20in%20nurses%E2%80%99%20relationships%20with%20patients%20and%20their (accessed on 26/03/23).</a:t>
            </a:r>
            <a:r>
              <a:rPr lang="en-US" sz="1600" kern="0" dirty="0">
                <a:solidFill>
                  <a:srgbClr val="404040"/>
                </a:solidFill>
                <a:latin typeface="Times New Roman"/>
              </a:rPr>
              <a:t>​</a:t>
            </a:r>
            <a:endParaRPr lang="en-US" sz="1600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sz="1600" kern="0" spc="90" dirty="0">
                <a:solidFill>
                  <a:srgbClr val="404040"/>
                </a:solidFill>
                <a:latin typeface="Times New Roman"/>
                <a:cs typeface="Times New Roman"/>
              </a:rPr>
              <a:t>Richard K., </a:t>
            </a:r>
            <a:r>
              <a:rPr lang="en-US" sz="1600" kern="0" spc="90" dirty="0" err="1">
                <a:solidFill>
                  <a:srgbClr val="404040"/>
                </a:solidFill>
                <a:latin typeface="Times New Roman"/>
                <a:cs typeface="Times New Roman"/>
              </a:rPr>
              <a:t>Campenni</a:t>
            </a:r>
            <a:r>
              <a:rPr lang="en-US" sz="1600" kern="0" spc="90" dirty="0">
                <a:solidFill>
                  <a:srgbClr val="404040"/>
                </a:solidFill>
                <a:latin typeface="Times New Roman"/>
                <a:cs typeface="Times New Roman"/>
              </a:rPr>
              <a:t> C., Muse Burke J. (2010) ‘Self-care and wellbeing in mental health professionals: the mediating effects of self-awareness and mindfulness’ </a:t>
            </a:r>
            <a:r>
              <a:rPr lang="en-US" sz="1600" i="1" kern="0" spc="90" dirty="0">
                <a:solidFill>
                  <a:srgbClr val="404040"/>
                </a:solidFill>
                <a:latin typeface="Times New Roman"/>
                <a:cs typeface="Times New Roman"/>
              </a:rPr>
              <a:t>Journal of Mental Health Counselling </a:t>
            </a:r>
            <a:r>
              <a:rPr lang="en-US" sz="1600" kern="0" spc="90" dirty="0">
                <a:solidFill>
                  <a:srgbClr val="404040"/>
                </a:solidFill>
                <a:latin typeface="Times New Roman"/>
                <a:cs typeface="Times New Roman"/>
              </a:rPr>
              <a:t>32(3) pp. 247-264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​</a:t>
            </a:r>
            <a:r>
              <a:rPr lang="en-US" kern="0" dirty="0" err="1">
                <a:solidFill>
                  <a:srgbClr val="404040"/>
                </a:solidFill>
                <a:latin typeface="Times New Roman"/>
              </a:rPr>
              <a:t>Sarsby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, A. (2016)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. SWOT Analysis. United Kingdom: </a:t>
            </a:r>
            <a:r>
              <a:rPr lang="en-US" i="1" kern="0" dirty="0" err="1">
                <a:solidFill>
                  <a:srgbClr val="404040"/>
                </a:solidFill>
                <a:latin typeface="Times New Roman"/>
              </a:rPr>
              <a:t>Spectaris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 Limited.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  </a:t>
            </a:r>
            <a:endParaRPr lang="en-US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kern="0" dirty="0">
                <a:solidFill>
                  <a:srgbClr val="404040"/>
                </a:solidFill>
                <a:latin typeface="Times New Roman"/>
              </a:rPr>
              <a:t>Schneider, L. Powell, D, M. And </a:t>
            </a:r>
            <a:r>
              <a:rPr lang="en-US" kern="0" dirty="0" err="1">
                <a:solidFill>
                  <a:srgbClr val="404040"/>
                </a:solidFill>
                <a:latin typeface="Times New Roman"/>
              </a:rPr>
              <a:t>Bonaccio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, S. (2019). ‘Does interview anxiety predict job performance and does it influence the predictive validity of interviews?’.  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International Journal of Selection and Assessment, 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27(4). </a:t>
            </a:r>
            <a:endParaRPr lang="en-US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kern="0" dirty="0">
                <a:solidFill>
                  <a:srgbClr val="404040"/>
                </a:solidFill>
                <a:latin typeface="Times New Roman"/>
              </a:rPr>
              <a:t>Teoli D, Sanvictores T, An J. (2022) 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SWOT Analysis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. Florida: </a:t>
            </a:r>
            <a:r>
              <a:rPr lang="en-US" kern="0" dirty="0" err="1">
                <a:solidFill>
                  <a:srgbClr val="404040"/>
                </a:solidFill>
                <a:latin typeface="Times New Roman"/>
              </a:rPr>
              <a:t>StatPearls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 Publishing. </a:t>
            </a:r>
            <a:endParaRPr lang="en-US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kern="0" dirty="0">
                <a:solidFill>
                  <a:srgbClr val="333333"/>
                </a:solidFill>
                <a:latin typeface="Times New Roman"/>
              </a:rPr>
              <a:t>Vagni, G. (2022). ‘From Me to You: Time Together and Subjective Well-Being in the UK’. </a:t>
            </a:r>
            <a:r>
              <a:rPr lang="en-US" i="1" kern="0" dirty="0">
                <a:solidFill>
                  <a:srgbClr val="333333"/>
                </a:solidFill>
                <a:latin typeface="Times New Roman"/>
              </a:rPr>
              <a:t>Sociology</a:t>
            </a:r>
            <a:r>
              <a:rPr lang="en-US" kern="0" dirty="0">
                <a:solidFill>
                  <a:srgbClr val="333333"/>
                </a:solidFill>
                <a:latin typeface="Times New Roman"/>
              </a:rPr>
              <a:t>, </a:t>
            </a:r>
            <a:r>
              <a:rPr lang="en-US" i="1" kern="0" dirty="0">
                <a:solidFill>
                  <a:srgbClr val="333333"/>
                </a:solidFill>
                <a:latin typeface="Times New Roman"/>
              </a:rPr>
              <a:t>56</a:t>
            </a:r>
            <a:r>
              <a:rPr lang="en-US" kern="0" dirty="0">
                <a:solidFill>
                  <a:srgbClr val="333333"/>
                </a:solidFill>
                <a:latin typeface="Times New Roman"/>
              </a:rPr>
              <a:t>(2), pp 262–279 </a:t>
            </a:r>
            <a:endParaRPr lang="en-US" kern="0" dirty="0">
              <a:solidFill>
                <a:srgbClr val="333333"/>
              </a:solidFill>
              <a:latin typeface="Times New Roman"/>
              <a:cs typeface="Times New Roman"/>
            </a:endParaRPr>
          </a:p>
          <a:p>
            <a:pPr algn="just"/>
            <a:r>
              <a:rPr lang="en-US" kern="0" dirty="0">
                <a:solidFill>
                  <a:srgbClr val="404040"/>
                </a:solidFill>
                <a:latin typeface="Times New Roman"/>
              </a:rPr>
              <a:t>Williams, B. Fulcher, L. and Dinwiddie, L. (2019). ‘Why Would You Hire You? Preparing for a Successful Job Interview.’ 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American String Teacher.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 69(1), PP. 29–33. </a:t>
            </a:r>
            <a:endParaRPr lang="en-US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pPr algn="just"/>
            <a:r>
              <a:rPr lang="en-US" kern="0" dirty="0">
                <a:solidFill>
                  <a:srgbClr val="404040"/>
                </a:solidFill>
                <a:latin typeface="Times New Roman"/>
              </a:rPr>
              <a:t>Worthen, M. and Cash, E. (2021). 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Stress Management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. [online] PubMed. Available at: </a:t>
            </a:r>
            <a:r>
              <a:rPr lang="en-US" kern="0" dirty="0">
                <a:solidFill>
                  <a:srgbClr val="CC9900"/>
                </a:solidFill>
                <a:latin typeface="Times New Roman"/>
                <a:hlinkClick r:id="rId2"/>
              </a:rPr>
              <a:t>https://pubmed.ncbi.nlm.nih.gov/30020672/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 (accessed on 26/03/23). </a:t>
            </a:r>
            <a:endParaRPr lang="en-US" kern="0" dirty="0">
              <a:solidFill>
                <a:srgbClr val="404040"/>
              </a:solidFill>
              <a:latin typeface="Times New Roman"/>
              <a:cs typeface="Times New Roman"/>
            </a:endParaRPr>
          </a:p>
          <a:p>
            <a:r>
              <a:rPr lang="en-US" kern="0" dirty="0">
                <a:solidFill>
                  <a:srgbClr val="404040"/>
                </a:solidFill>
                <a:latin typeface="Times New Roman"/>
                <a:hlinkClick r:id="rId3"/>
              </a:rPr>
              <a:t>www.nhsprofessionals.nhs.uk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. (2023). </a:t>
            </a:r>
            <a:r>
              <a:rPr lang="en-US" i="1" kern="0" dirty="0">
                <a:solidFill>
                  <a:srgbClr val="404040"/>
                </a:solidFill>
                <a:latin typeface="Times New Roman"/>
              </a:rPr>
              <a:t>Transferable skills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. [online] Available at: </a:t>
            </a:r>
            <a:r>
              <a:rPr lang="en-US" kern="0" dirty="0">
                <a:solidFill>
                  <a:srgbClr val="CC9900"/>
                </a:solidFill>
                <a:latin typeface="Times New Roman"/>
                <a:hlinkClick r:id="rId4"/>
              </a:rPr>
              <a:t>https://www.nhsprofessionals.nhs.uk/nhs-staffing-pool-hub/applying-for-a-job/transferable-skills</a:t>
            </a:r>
            <a:r>
              <a:rPr lang="en-US" kern="0" dirty="0">
                <a:solidFill>
                  <a:srgbClr val="404040"/>
                </a:solidFill>
                <a:latin typeface="Times New Roman"/>
              </a:rPr>
              <a:t> (accessed 26/03/23). 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259483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242641"/>
      </a:dk2>
      <a:lt2>
        <a:srgbClr val="E8E8E2"/>
      </a:lt2>
      <a:accent1>
        <a:srgbClr val="9699C6"/>
      </a:accent1>
      <a:accent2>
        <a:srgbClr val="7F9BBA"/>
      </a:accent2>
      <a:accent3>
        <a:srgbClr val="82ABB0"/>
      </a:accent3>
      <a:accent4>
        <a:srgbClr val="78B09F"/>
      </a:accent4>
      <a:accent5>
        <a:srgbClr val="84AE8F"/>
      </a:accent5>
      <a:accent6>
        <a:srgbClr val="81B179"/>
      </a:accent6>
      <a:hlink>
        <a:srgbClr val="888552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3DB1505FEEE641A61927BA466D1135" ma:contentTypeVersion="5" ma:contentTypeDescription="Create a new document." ma:contentTypeScope="" ma:versionID="b9e21abeda878dfaf7f6cb4167453d2c">
  <xsd:schema xmlns:xsd="http://www.w3.org/2001/XMLSchema" xmlns:xs="http://www.w3.org/2001/XMLSchema" xmlns:p="http://schemas.microsoft.com/office/2006/metadata/properties" xmlns:ns2="71b475c3-9480-4cce-a5f9-04c41ec972e5" xmlns:ns3="bbecdc60-909f-42e3-89ec-3c875aa6b53b" targetNamespace="http://schemas.microsoft.com/office/2006/metadata/properties" ma:root="true" ma:fieldsID="5323a277f34851bed0060ab155645f15" ns2:_="" ns3:_="">
    <xsd:import namespace="71b475c3-9480-4cce-a5f9-04c41ec972e5"/>
    <xsd:import namespace="bbecdc60-909f-42e3-89ec-3c875aa6b53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b475c3-9480-4cce-a5f9-04c41ec972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becdc60-909f-42e3-89ec-3c875aa6b53b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bbecdc60-909f-42e3-89ec-3c875aa6b53b">
      <UserInfo>
        <DisplayName>presenation_GRP Members</DisplayName>
        <AccountId>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6054687-9BE2-4063-8248-CDAB6583040C}">
  <ds:schemaRefs>
    <ds:schemaRef ds:uri="71b475c3-9480-4cce-a5f9-04c41ec972e5"/>
    <ds:schemaRef ds:uri="bbecdc60-909f-42e3-89ec-3c875aa6b5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FECA79D-86B5-4344-9F1A-21144020C9EC}">
  <ds:schemaRefs>
    <ds:schemaRef ds:uri="bbecdc60-909f-42e3-89ec-3c875aa6b53b"/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F2D841E4-6F77-4B79-B5FE-499B0758865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SketchLinesVTI</vt:lpstr>
      <vt:lpstr>BrushVTI</vt:lpstr>
      <vt:lpstr>Swot Analysis Presentation BMNS4012 </vt:lpstr>
      <vt:lpstr>Introduction Today we will be performing a presentation on our SWOT Analysis’ from an interview we participated in.</vt:lpstr>
      <vt:lpstr>PowerPoint Presentation</vt:lpstr>
      <vt:lpstr>What does SWOT stand for?</vt:lpstr>
      <vt:lpstr> SWOT</vt:lpstr>
      <vt:lpstr> Strengths</vt:lpstr>
      <vt:lpstr>Weaknesses</vt:lpstr>
      <vt:lpstr>Opportunities</vt:lpstr>
      <vt:lpstr>  Threats   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 Analysis Presentation BMNS4012 </dc:title>
  <dc:creator>Claire Horton</dc:creator>
  <cp:revision>5</cp:revision>
  <dcterms:created xsi:type="dcterms:W3CDTF">2023-03-27T11:00:49Z</dcterms:created>
  <dcterms:modified xsi:type="dcterms:W3CDTF">2023-04-28T10:16:43Z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0x010100BC3DB1505FEEE641A61927BA466D1135</vt:lpwstr>
  </property>
</Properties>
</file>