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D4FF"/>
    <a:srgbClr val="AF7AD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F1E368-8E7C-8745-8FD1-AC7B7F92A803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D84F22-5DC8-EC42-9277-F80B3D1C3A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259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D84F22-5DC8-EC42-9277-F80B3D1C3A8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564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FB2DA-0828-DECD-2D86-4733B34940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6302F5-DC6B-CC5D-5B0C-8393CEFCCC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7CFD07-222F-A4EF-2EC3-8034C1315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B5A9C-A2C7-2840-8CB3-618FA966726D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0127E0-232E-2C6F-7996-71449C946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ADEE9-C4E9-BA80-846A-2BEC53B2C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FE723-ABFA-2043-B01A-A47B800525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98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85872-5439-4166-8B81-ED305D31B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ACE40-7628-682D-BB16-CF283B440B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8954F8-BBE8-95D5-74EE-6BABB534B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B5A9C-A2C7-2840-8CB3-618FA966726D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AE351D-CF86-DB07-2031-3359A2B9E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6DEC9-B796-B3E4-4520-44F5215B7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FE723-ABFA-2043-B01A-A47B800525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960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C944-CF57-C7EE-D9BC-868D9CDF3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FA3A42-58CE-434A-59E0-C1D22AE16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E1BE50-5065-48F7-6E32-3E4781491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B5A9C-A2C7-2840-8CB3-618FA966726D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8CA809-7363-6F6E-70EE-DDF128200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6A9C6-5B9B-0677-0AC2-C53D7B428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FE723-ABFA-2043-B01A-A47B800525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035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851C8-0615-0F7F-2B2F-D88F12B37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1CDE1-B657-C9D1-B2DA-10E62A85B2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51949A-FF6F-E8B4-32B8-F0E6962312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9AC925-C2DD-7908-8062-25C029D81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B5A9C-A2C7-2840-8CB3-618FA966726D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F1E943-8B7A-64F4-2ACD-210BF471B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D482D9-C1D0-3F98-33C9-F98BE6EC4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FE723-ABFA-2043-B01A-A47B800525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241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6C65E-4F33-C4B3-A099-88D33FCFA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398583-BA3D-10F3-B981-6412AA217E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F5519E-91CC-59A7-4AC7-141C7558C6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F6D551-AA9F-3542-854A-4FD05533B5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939B7D-5269-9195-3A4F-FE527E0D38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E350F8-8173-1409-F0E1-77AE75F74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B5A9C-A2C7-2840-8CB3-618FA966726D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6BC83B-FCCB-5AFF-BF74-60A7F6B9B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2C48EC-CBE9-CB0E-03EC-14C4A55F3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FE723-ABFA-2043-B01A-A47B800525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060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B9F56-7C4F-24BF-BF62-8C365E96E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2893E0-8CF7-2981-4CDD-F1EA56BA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B5A9C-A2C7-2840-8CB3-618FA966726D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C74139-BECF-4C77-B2BA-C6A10AB09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046D6-8E2B-D534-48DE-0AD27EF0E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FE723-ABFA-2043-B01A-A47B800525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190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BF5A78-2C69-D73B-8C17-CAF6ED088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B5A9C-A2C7-2840-8CB3-618FA966726D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C7519A-AC0D-A4A2-B4D4-B76DE677B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5EBE82-3527-721E-6541-30C1D9114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FE723-ABFA-2043-B01A-A47B800525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485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37F57-8F05-C2AD-5066-FFF463046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F494E-D7C6-A337-7570-558846E135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66D147-2672-7187-8C4C-D7788E3161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370699-CC10-8DB3-8665-9370DECCCC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B5A9C-A2C7-2840-8CB3-618FA966726D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BF26DB-B070-47EE-63B4-DCF54C172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C46109-E8EE-4C01-DCC6-7B3E33669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FE723-ABFA-2043-B01A-A47B800525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902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52FD2-694D-44DC-39E0-55D57FB1F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79A947-A065-C814-4224-5803286D3A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17EDEB-2E01-1B65-9E98-F3215A0F87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643293-27AC-8128-B81A-86D3EB26B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B5A9C-A2C7-2840-8CB3-618FA966726D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7AC656-E58C-9181-2488-0EB543104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186E91-84EC-5CDF-735F-49739BC0C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FE723-ABFA-2043-B01A-A47B800525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419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C6D5D-15FA-9BB5-2891-43ABA2B63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553E64-78DF-F07C-5F19-AD863A7301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B32AE9-DA50-721B-A15A-94B3583AA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B5A9C-A2C7-2840-8CB3-618FA966726D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F13DB0-BC93-F45A-378A-B32C9AF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C58D9-DDB1-EB5F-68B2-64EAFEFCF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FE723-ABFA-2043-B01A-A47B800525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985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080C11-10E8-F0BB-9FE2-6CB939A82A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996733-6D0A-C9ED-2F12-51B7A4F13C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7C1E5-15C3-CBBB-AFB7-1F0360B91E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B5A9C-A2C7-2840-8CB3-618FA966726D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9F6C8E-F3C7-F6D9-B199-0F2AC45D4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0BB84D-14EF-328B-9878-7D5B1D5C7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FE723-ABFA-2043-B01A-A47B800525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341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F560CE-526C-4B66-0A02-CA40F0E59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B3D6CF-ED9B-13EB-C080-AEDE20F386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C5D6E-DC5D-6CF5-ECF7-5F01E53245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5B5A9C-A2C7-2840-8CB3-618FA966726D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0C1F8E-ED5D-F29A-9A53-E52E51793D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8AE0B9-5619-0C00-A9B4-64A7AF7C37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CFE723-ABFA-2043-B01A-A47B800525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417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7BF0AA-5AAF-4EED-A9C1-708B040B780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r="3112" b="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19291C-0F66-5BFF-FC90-1291ED47C8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 David’s Day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61C315-2E34-5818-9FA5-41E875D144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9303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C7162-57D0-E71E-B81D-4ABBA7DF5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Hook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D224A-DB63-04BC-9790-475D492F1B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Doing the little things book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485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F7A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AFBD5-4447-0E26-1133-F7A1A3D8E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Literacy - poem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1AE5B-DF59-0665-EB25-D7FD399259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word maps with welsh words they can use throughout the poem.</a:t>
            </a:r>
          </a:p>
          <a:p>
            <a:r>
              <a:rPr lang="en-GB" dirty="0"/>
              <a:t>Have the book available as a guide.</a:t>
            </a:r>
          </a:p>
          <a:p>
            <a:r>
              <a:rPr lang="en-GB" dirty="0"/>
              <a:t>Recording devices or iPads to record poems and reflect.</a:t>
            </a:r>
          </a:p>
          <a:p>
            <a:r>
              <a:rPr lang="en-GB" dirty="0"/>
              <a:t>TA led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0426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ED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A1FAD-05BF-08DD-DA9A-EABA29F4C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Maths - making Welsh cakes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E1843-EE4A-2A72-CF90-4B6CA5B23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Maths – weighing out ingredients, take them to the shop to buy ingredients </a:t>
            </a:r>
          </a:p>
          <a:p>
            <a:r>
              <a:rPr lang="en-GB" dirty="0"/>
              <a:t>Use all local ingredients </a:t>
            </a:r>
          </a:p>
          <a:p>
            <a:r>
              <a:rPr lang="en-GB" dirty="0"/>
              <a:t>Teacher led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224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7125B-1188-4E25-68CC-1266801AC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Expressive arts – making own badge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FDD76-107A-3EFB-D509-CA7E7E250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a variety of different materials to create a daffodil or leek</a:t>
            </a:r>
          </a:p>
          <a:p>
            <a:r>
              <a:rPr lang="en-GB" dirty="0"/>
              <a:t>Independent activity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136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5D71C-DCA4-8044-D962-9B5BF812A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Humanities – </a:t>
            </a:r>
            <a:r>
              <a:rPr lang="en-GB" dirty="0" err="1"/>
              <a:t>dcf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5DE84-8746-2422-4C63-4D51F70900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the history if </a:t>
            </a:r>
            <a:r>
              <a:rPr lang="en-GB" dirty="0" err="1"/>
              <a:t>st</a:t>
            </a:r>
            <a:r>
              <a:rPr lang="en-GB" dirty="0"/>
              <a:t> David’s day and use this information to create a </a:t>
            </a:r>
            <a:r>
              <a:rPr lang="en-GB" dirty="0" err="1"/>
              <a:t>Kahoot</a:t>
            </a:r>
            <a:r>
              <a:rPr lang="en-GB" dirty="0"/>
              <a:t> that the whole class can take part with.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82719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St David’s Day</vt:lpstr>
      <vt:lpstr>Hook</vt:lpstr>
      <vt:lpstr>Literacy - poem</vt:lpstr>
      <vt:lpstr>Maths - making Welsh cakes</vt:lpstr>
      <vt:lpstr>Expressive arts – making own badge</vt:lpstr>
      <vt:lpstr>Humanities – dcf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 David’s Day</dc:title>
  <dc:creator>Lily-May Newton (2106147)</dc:creator>
  <cp:lastModifiedBy>Lily-May Newton (2106147)</cp:lastModifiedBy>
  <cp:revision>1</cp:revision>
  <dcterms:created xsi:type="dcterms:W3CDTF">2023-11-20T11:54:44Z</dcterms:created>
  <dcterms:modified xsi:type="dcterms:W3CDTF">2023-11-20T12:22:24Z</dcterms:modified>
</cp:coreProperties>
</file>