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1"/>
  </p:sldMasterIdLst>
  <p:sldIdLst>
    <p:sldId id="276" r:id="rId2"/>
    <p:sldId id="262" r:id="rId3"/>
    <p:sldId id="281" r:id="rId4"/>
    <p:sldId id="260" r:id="rId5"/>
    <p:sldId id="261" r:id="rId6"/>
    <p:sldId id="280" r:id="rId7"/>
    <p:sldId id="282" r:id="rId8"/>
    <p:sldId id="263" r:id="rId9"/>
    <p:sldId id="278" r:id="rId10"/>
    <p:sldId id="269" r:id="rId11"/>
    <p:sldId id="264" r:id="rId12"/>
    <p:sldId id="279" r:id="rId13"/>
    <p:sldId id="270" r:id="rId14"/>
    <p:sldId id="273" r:id="rId15"/>
    <p:sldId id="274" r:id="rId16"/>
    <p:sldId id="271" r:id="rId17"/>
    <p:sldId id="27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65" autoAdjust="0"/>
    <p:restoredTop sz="94488" autoAdjust="0"/>
  </p:normalViewPr>
  <p:slideViewPr>
    <p:cSldViewPr snapToGrid="0" snapToObjects="1">
      <p:cViewPr>
        <p:scale>
          <a:sx n="100" d="100"/>
          <a:sy n="100" d="100"/>
        </p:scale>
        <p:origin x="-1168" y="-80"/>
      </p:cViewPr>
      <p:guideLst>
        <p:guide orient="horz" pos="2160"/>
        <p:guide pos="2880"/>
      </p:guideLst>
    </p:cSldViewPr>
  </p:slideViewPr>
  <p:outlineViewPr>
    <p:cViewPr>
      <p:scale>
        <a:sx n="33" d="100"/>
        <a:sy n="33" d="100"/>
      </p:scale>
      <p:origin x="0" y="4736"/>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cy-GB" smtClean="0"/>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dirty="0"/>
          </a:p>
        </p:txBody>
      </p:sp>
      <p:sp>
        <p:nvSpPr>
          <p:cNvPr id="15" name="Date Placeholder 14"/>
          <p:cNvSpPr>
            <a:spLocks noGrp="1"/>
          </p:cNvSpPr>
          <p:nvPr>
            <p:ph type="dt" sz="half" idx="10"/>
          </p:nvPr>
        </p:nvSpPr>
        <p:spPr/>
        <p:txBody>
          <a:bodyPr/>
          <a:lstStyle/>
          <a:p>
            <a:fld id="{2069C06D-4ED8-42C6-905D-CA84CA1B6CBF}" type="datetime2">
              <a:rPr lang="en-US" smtClean="0"/>
              <a:t>Saturday, 25 November 17</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13" name="Title 12"/>
          <p:cNvSpPr>
            <a:spLocks noGrp="1"/>
          </p:cNvSpPr>
          <p:nvPr>
            <p:ph type="title"/>
          </p:nvPr>
        </p:nvSpPr>
        <p:spPr/>
        <p:txBody>
          <a:bodyPr/>
          <a:lstStyle/>
          <a:p>
            <a:r>
              <a:rPr lang="cy-GB" smtClean="0"/>
              <a:t>Click to edit Master title style</a:t>
            </a:r>
            <a:endParaRPr lang="en-US"/>
          </a:p>
        </p:txBody>
      </p:sp>
      <p:sp>
        <p:nvSpPr>
          <p:cNvPr id="14" name="Date Placeholder 13"/>
          <p:cNvSpPr>
            <a:spLocks noGrp="1"/>
          </p:cNvSpPr>
          <p:nvPr>
            <p:ph type="dt" sz="half" idx="10"/>
          </p:nvPr>
        </p:nvSpPr>
        <p:spPr/>
        <p:txBody>
          <a:bodyPr/>
          <a:lstStyle/>
          <a:p>
            <a:fld id="{14CB1CAA-32CD-4B55-B92A-B8F0843CACF4}" type="datetime2">
              <a:rPr lang="en-US" smtClean="0"/>
              <a:t>Saturday, 25 November 17</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smtClean="0">
                <a:effectLst>
                  <a:outerShdw blurRad="38100" dist="38100" dir="2700000" algn="tl">
                    <a:srgbClr val="000000">
                      <a:alpha val="43137"/>
                    </a:srgbClr>
                  </a:outerShdw>
                </a:effectLst>
                <a:latin typeface="+mn-lt"/>
              </a:rPr>
              <a:t>{</a:t>
            </a:r>
            <a:endParaRPr lang="en-US" sz="6600" dirty="0">
              <a:effectLst>
                <a:outerShdw blurRad="38100" dist="38100" dir="2700000" algn="tl">
                  <a:srgbClr val="000000">
                    <a:alpha val="43137"/>
                  </a:srgbClr>
                </a:outerShdw>
              </a:effectLst>
              <a:latin typeface="+mn-lt"/>
            </a:endParaRP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12" name="Date Placeholder 11"/>
          <p:cNvSpPr>
            <a:spLocks noGrp="1"/>
          </p:cNvSpPr>
          <p:nvPr>
            <p:ph type="dt" sz="half" idx="10"/>
          </p:nvPr>
        </p:nvSpPr>
        <p:spPr/>
        <p:txBody>
          <a:bodyPr/>
          <a:lstStyle/>
          <a:p>
            <a:fld id="{3AD8CDC4-3D19-4983-B478-82F6B8E5AB66}" type="datetime2">
              <a:rPr lang="en-US" smtClean="0"/>
              <a:t>Saturday, 25 November 17</a:t>
            </a:fld>
            <a:endParaRPr lang="en-US" dirty="0"/>
          </a:p>
        </p:txBody>
      </p:sp>
      <p:sp>
        <p:nvSpPr>
          <p:cNvPr id="13" name="Slide Number Placeholder 12"/>
          <p:cNvSpPr>
            <a:spLocks noGrp="1"/>
          </p:cNvSpPr>
          <p:nvPr>
            <p:ph type="sldNum" sz="quarter" idx="11"/>
          </p:nvPr>
        </p:nvSpPr>
        <p:spPr/>
        <p:txBody>
          <a:bodyPr/>
          <a:lstStyle/>
          <a:p>
            <a:fld id="{1789C0F2-17E0-497A-9BBE-0C73201AAFE3}"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cy-GB" smtClean="0"/>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84B82477-D5D3-4181-8C11-75D0F2433A87}" type="datetime2">
              <a:rPr lang="en-US" smtClean="0"/>
              <a:t>Saturday, 25 November 17</a:t>
            </a:fld>
            <a:endParaRPr lang="en-US" dirty="0"/>
          </a:p>
        </p:txBody>
      </p:sp>
      <p:sp>
        <p:nvSpPr>
          <p:cNvPr id="9" name="Slide Number Placeholder 8"/>
          <p:cNvSpPr>
            <a:spLocks noGrp="1"/>
          </p:cNvSpPr>
          <p:nvPr>
            <p:ph type="sldNum" sz="quarter" idx="11"/>
          </p:nvPr>
        </p:nvSpPr>
        <p:spPr/>
        <p:txBody>
          <a:bodyPr/>
          <a:lstStyle/>
          <a:p>
            <a:fld id="{1789C0F2-17E0-497A-9BBE-0C73201AAFE3}" type="slidenum">
              <a:rPr lang="en-US" smtClean="0"/>
              <a:pPr/>
              <a:t>‹#›</a:t>
            </a:fld>
            <a:endParaRPr lang="en-US" dirty="0"/>
          </a:p>
        </p:txBody>
      </p:sp>
      <p:sp>
        <p:nvSpPr>
          <p:cNvPr id="10" name="Footer Placeholder 9"/>
          <p:cNvSpPr>
            <a:spLocks noGrp="1"/>
          </p:cNvSpPr>
          <p:nvPr>
            <p:ph type="ftr" sz="quarter" idx="12"/>
          </p:nvPr>
        </p:nvSpPr>
        <p:spPr/>
        <p:txBody>
          <a:bodyPr/>
          <a:lstStyle/>
          <a:p>
            <a:endParaRPr lang="en-US" dirty="0"/>
          </a:p>
        </p:txBody>
      </p:sp>
      <p:sp>
        <p:nvSpPr>
          <p:cNvPr id="11" name="Title 10"/>
          <p:cNvSpPr>
            <a:spLocks noGrp="1"/>
          </p:cNvSpPr>
          <p:nvPr>
            <p:ph type="title"/>
          </p:nvPr>
        </p:nvSpPr>
        <p:spPr/>
        <p:txBody>
          <a:bodyPr/>
          <a:lstStyle/>
          <a:p>
            <a:r>
              <a:rPr lang="cy-GB" smtClean="0"/>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2" name="Title 11"/>
          <p:cNvSpPr>
            <a:spLocks noGrp="1"/>
          </p:cNvSpPr>
          <p:nvPr>
            <p:ph type="title"/>
          </p:nvPr>
        </p:nvSpPr>
        <p:spPr/>
        <p:txBody>
          <a:bodyPr/>
          <a:lstStyle/>
          <a:p>
            <a:r>
              <a:rPr lang="cy-GB" smtClean="0"/>
              <a:t>Click to edit Master title style</a:t>
            </a:r>
            <a:endParaRPr lang="en-US" dirty="0"/>
          </a:p>
        </p:txBody>
      </p:sp>
      <p:sp>
        <p:nvSpPr>
          <p:cNvPr id="14" name="Date Placeholder 13"/>
          <p:cNvSpPr>
            <a:spLocks noGrp="1"/>
          </p:cNvSpPr>
          <p:nvPr>
            <p:ph type="dt" sz="half" idx="10"/>
          </p:nvPr>
        </p:nvSpPr>
        <p:spPr/>
        <p:txBody>
          <a:bodyPr/>
          <a:lstStyle/>
          <a:p>
            <a:fld id="{213E253B-1893-4367-8BAE-DF4BC10DC578}" type="datetime2">
              <a:rPr lang="en-US" smtClean="0"/>
              <a:t>Saturday, 25 November 17</a:t>
            </a:fld>
            <a:endParaRPr lang="en-US" dirty="0"/>
          </a:p>
        </p:txBody>
      </p:sp>
      <p:sp>
        <p:nvSpPr>
          <p:cNvPr id="15" name="Slide Number Placeholder 14"/>
          <p:cNvSpPr>
            <a:spLocks noGrp="1"/>
          </p:cNvSpPr>
          <p:nvPr>
            <p:ph type="sldNum" sz="quarter" idx="11"/>
          </p:nvPr>
        </p:nvSpPr>
        <p:spPr/>
        <p:txBody>
          <a:bodyPr/>
          <a:lstStyle/>
          <a:p>
            <a:fld id="{1789C0F2-17E0-497A-9BBE-0C73201AAFE3}"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cy-GB" smtClean="0"/>
              <a:t>Click to edit Master title style</a:t>
            </a:r>
            <a:endParaRPr lang="en-US"/>
          </a:p>
        </p:txBody>
      </p:sp>
      <p:sp>
        <p:nvSpPr>
          <p:cNvPr id="7" name="Date Placeholder 6"/>
          <p:cNvSpPr>
            <a:spLocks noGrp="1"/>
          </p:cNvSpPr>
          <p:nvPr>
            <p:ph type="dt" sz="half" idx="10"/>
          </p:nvPr>
        </p:nvSpPr>
        <p:spPr/>
        <p:txBody>
          <a:bodyPr/>
          <a:lstStyle/>
          <a:p>
            <a:fld id="{8B62300D-25B3-4603-86C9-4CB776489F00}" type="datetime2">
              <a:rPr lang="en-US" smtClean="0"/>
              <a:t>Saturday, 25 November 17</a:t>
            </a:fld>
            <a:endParaRPr lang="en-US" dirty="0"/>
          </a:p>
        </p:txBody>
      </p:sp>
      <p:sp>
        <p:nvSpPr>
          <p:cNvPr id="8" name="Slide Number Placeholder 7"/>
          <p:cNvSpPr>
            <a:spLocks noGrp="1"/>
          </p:cNvSpPr>
          <p:nvPr>
            <p:ph type="sldNum" sz="quarter" idx="11"/>
          </p:nvPr>
        </p:nvSpPr>
        <p:spPr/>
        <p:txBody>
          <a:bodyPr/>
          <a:lstStyle/>
          <a:p>
            <a:fld id="{1789C0F2-17E0-497A-9BBE-0C73201AAFE3}"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6314AD9-FCC8-48B7-B85B-012A91320DFF}" type="datetime2">
              <a:rPr lang="en-US" smtClean="0"/>
              <a:t>Saturday, 25 November 17</a:t>
            </a:fld>
            <a:endParaRPr lang="en-US" dirty="0"/>
          </a:p>
        </p:txBody>
      </p:sp>
      <p:sp>
        <p:nvSpPr>
          <p:cNvPr id="6" name="Slide Number Placeholder 5"/>
          <p:cNvSpPr>
            <a:spLocks noGrp="1"/>
          </p:cNvSpPr>
          <p:nvPr>
            <p:ph type="sldNum" sz="quarter" idx="11"/>
          </p:nvPr>
        </p:nvSpPr>
        <p:spPr/>
        <p:txBody>
          <a:bodyPr/>
          <a:lstStyle/>
          <a:p>
            <a:fld id="{1789C0F2-17E0-497A-9BBE-0C73201AAFE3}"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smtClean="0">
                <a:effectLst>
                  <a:outerShdw blurRad="38100" dist="38100" dir="2700000" algn="tl">
                    <a:srgbClr val="000000">
                      <a:alpha val="43137"/>
                    </a:srgbClr>
                  </a:outerShdw>
                </a:effectLst>
                <a:latin typeface="+mn-lt"/>
              </a:rPr>
              <a:t>{</a:t>
            </a:r>
            <a:endParaRPr lang="en-US" sz="8000" dirty="0">
              <a:effectLst>
                <a:outerShdw blurRad="38100" dist="38100" dir="2700000" algn="tl">
                  <a:srgbClr val="000000">
                    <a:alpha val="43137"/>
                  </a:srgbClr>
                </a:outerShdw>
              </a:effectLst>
              <a:latin typeface="+mn-lt"/>
            </a:endParaRP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15" name="Date Placeholder 14"/>
          <p:cNvSpPr>
            <a:spLocks noGrp="1"/>
          </p:cNvSpPr>
          <p:nvPr>
            <p:ph type="dt" sz="half" idx="10"/>
          </p:nvPr>
        </p:nvSpPr>
        <p:spPr/>
        <p:txBody>
          <a:bodyPr/>
          <a:lstStyle/>
          <a:p>
            <a:fld id="{3182DC50-D5DB-4F94-B367-9876CD2C4012}" type="datetime2">
              <a:rPr lang="en-US" smtClean="0"/>
              <a:t>Saturday, 25 November 17</a:t>
            </a:fld>
            <a:endParaRPr lang="en-US" dirty="0"/>
          </a:p>
        </p:txBody>
      </p:sp>
      <p:sp>
        <p:nvSpPr>
          <p:cNvPr id="16" name="Slide Number Placeholder 15"/>
          <p:cNvSpPr>
            <a:spLocks noGrp="1"/>
          </p:cNvSpPr>
          <p:nvPr>
            <p:ph type="sldNum" sz="quarter" idx="11"/>
          </p:nvPr>
        </p:nvSpPr>
        <p:spPr/>
        <p:txBody>
          <a:bodyPr/>
          <a:lstStyle/>
          <a:p>
            <a:fld id="{1789C0F2-17E0-497A-9BBE-0C73201AAFE3}" type="slidenum">
              <a:rPr lang="en-US" smtClean="0"/>
              <a:pPr/>
              <a:t>‹#›</a:t>
            </a:fld>
            <a:endParaRPr lang="en-US" dirty="0"/>
          </a:p>
        </p:txBody>
      </p:sp>
      <p:sp>
        <p:nvSpPr>
          <p:cNvPr id="17" name="Footer Placeholder 16"/>
          <p:cNvSpPr>
            <a:spLocks noGrp="1"/>
          </p:cNvSpPr>
          <p:nvPr>
            <p:ph type="ftr" sz="quarter" idx="12"/>
          </p:nvPr>
        </p:nvSpPr>
        <p:spPr/>
        <p:txBody>
          <a:bodyPr/>
          <a:lstStyle/>
          <a:p>
            <a:endParaRPr lang="en-US" dirty="0"/>
          </a:p>
        </p:txBody>
      </p:sp>
      <p:sp>
        <p:nvSpPr>
          <p:cNvPr id="18" name="Title 17"/>
          <p:cNvSpPr>
            <a:spLocks noGrp="1"/>
          </p:cNvSpPr>
          <p:nvPr>
            <p:ph type="title"/>
          </p:nvPr>
        </p:nvSpPr>
        <p:spPr/>
        <p:txBody>
          <a:bodyPr/>
          <a:lstStyle/>
          <a:p>
            <a:r>
              <a:rPr lang="cy-GB" smtClean="0"/>
              <a:t>Click to edit Master 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lang="en-US"/>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smtClean="0">
                <a:effectLst>
                  <a:outerShdw blurRad="38100" dist="38100" dir="2700000" algn="tl">
                    <a:srgbClr val="000000">
                      <a:alpha val="43137"/>
                    </a:srgbClr>
                  </a:outerShdw>
                </a:effectLst>
                <a:latin typeface="+mn-lt"/>
              </a:rPr>
              <a:t>{</a:t>
            </a:r>
            <a:endParaRPr lang="en-US" sz="6000" dirty="0">
              <a:effectLst>
                <a:outerShdw blurRad="38100" dist="38100" dir="2700000" algn="tl">
                  <a:srgbClr val="000000">
                    <a:alpha val="43137"/>
                  </a:srgbClr>
                </a:outerShdw>
              </a:effectLst>
              <a:latin typeface="+mn-lt"/>
            </a:endParaRPr>
          </a:p>
        </p:txBody>
      </p:sp>
      <p:sp>
        <p:nvSpPr>
          <p:cNvPr id="11" name="Title 10"/>
          <p:cNvSpPr>
            <a:spLocks noGrp="1"/>
          </p:cNvSpPr>
          <p:nvPr>
            <p:ph type="title"/>
          </p:nvPr>
        </p:nvSpPr>
        <p:spPr/>
        <p:txBody>
          <a:bodyPr/>
          <a:lstStyle/>
          <a:p>
            <a:r>
              <a:rPr lang="cy-GB" smtClean="0"/>
              <a:t>Click to edit Master title style</a:t>
            </a:r>
            <a:endParaRPr lang="en-US"/>
          </a:p>
        </p:txBody>
      </p:sp>
      <p:sp>
        <p:nvSpPr>
          <p:cNvPr id="13" name="Date Placeholder 12"/>
          <p:cNvSpPr>
            <a:spLocks noGrp="1"/>
          </p:cNvSpPr>
          <p:nvPr>
            <p:ph type="dt" sz="half" idx="10"/>
          </p:nvPr>
        </p:nvSpPr>
        <p:spPr/>
        <p:txBody>
          <a:bodyPr/>
          <a:lstStyle/>
          <a:p>
            <a:fld id="{292EB412-E790-42EA-81FE-2925D3A43D91}" type="datetime2">
              <a:rPr lang="en-US" smtClean="0"/>
              <a:t>Saturday, 25 November 17</a:t>
            </a:fld>
            <a:endParaRPr lang="en-US" dirty="0"/>
          </a:p>
        </p:txBody>
      </p:sp>
      <p:sp>
        <p:nvSpPr>
          <p:cNvPr id="14" name="Slide Number Placeholder 13"/>
          <p:cNvSpPr>
            <a:spLocks noGrp="1"/>
          </p:cNvSpPr>
          <p:nvPr>
            <p:ph type="sldNum" sz="quarter" idx="11"/>
          </p:nvPr>
        </p:nvSpPr>
        <p:spPr/>
        <p:txBody>
          <a:bodyPr/>
          <a:lstStyle/>
          <a:p>
            <a:fld id="{1789C0F2-17E0-497A-9BBE-0C73201AAFE3}" type="slidenum">
              <a:rPr lang="en-US" smtClean="0"/>
              <a:pPr/>
              <a:t>‹#›</a:t>
            </a:fld>
            <a:endParaRPr lang="en-US" dirty="0"/>
          </a:p>
        </p:txBody>
      </p:sp>
      <p:sp>
        <p:nvSpPr>
          <p:cNvPr id="15" name="Footer Placeholder 14"/>
          <p:cNvSpPr>
            <a:spLocks noGrp="1"/>
          </p:cNvSpPr>
          <p:nvPr>
            <p:ph type="ftr" sz="quarter" idx="12"/>
          </p:nvPr>
        </p:nvSpPr>
        <p:spPr/>
        <p:txBody>
          <a:bodyPr/>
          <a:lstStyle/>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A56EEE0E-EDB0-4D84-86B0-50833DF22902}" type="datetime2">
              <a:rPr lang="en-US" smtClean="0"/>
              <a:t>Saturday, 25 November 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10"/>
          </p:nvPr>
        </p:nvSpPr>
        <p:spPr/>
        <p:txBody>
          <a:bodyPr/>
          <a:lstStyle/>
          <a:p>
            <a:fld id="{5114372C-B5AB-4C39-B273-B99224EB4DD5}" type="datetime2">
              <a:rPr lang="en-US" smtClean="0"/>
              <a:t>Saturday, 25 November 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cy-GB" smtClean="0"/>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0B385921-A91A-409C-921C-0E0EC1E750EC}" type="datetime2">
              <a:rPr lang="en-US" smtClean="0"/>
              <a:t>Saturday, 25 November 17</a:t>
            </a:fld>
            <a:endParaRPr lang="en-US" dirty="0"/>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US" dirty="0"/>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1789C0F2-17E0-497A-9BBE-0C73201AAFE3}"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hf sldNum="0" hdr="0" ftr="0" dt="0"/>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vimeo.com/239141554" TargetMode="External"/><Relationship Id="rId4" Type="http://schemas.openxmlformats.org/officeDocument/2006/relationships/hyperlink" Target="http://www.imdb.com/name/nm2955942/?ref_=fn_al_nm_1" TargetMode="External"/><Relationship Id="rId5" Type="http://schemas.openxmlformats.org/officeDocument/2006/relationships/hyperlink" Target="http://www.emptagehallettcardiff.co.uk/shop/product/10129/" TargetMode="External"/><Relationship Id="rId6" Type="http://schemas.openxmlformats.org/officeDocument/2006/relationships/hyperlink" Target="https://www.spotlight.com/interactive/cv/1/M132925.html" TargetMode="External"/><Relationship Id="rId1" Type="http://schemas.openxmlformats.org/officeDocument/2006/relationships/slideLayout" Target="../slideLayouts/slideLayout2.xml"/><Relationship Id="rId2" Type="http://schemas.openxmlformats.org/officeDocument/2006/relationships/hyperlink" Target="http://www.ioanhefin.co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4.jpeg"/><Relationship Id="rId3" Type="http://schemas.openxmlformats.org/officeDocument/2006/relationships/hyperlink" Target="https://www.youtube.com/watch?v=tV_IhWE4LP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5.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608667" y="711200"/>
            <a:ext cx="5621866" cy="5632310"/>
          </a:xfrm>
          <a:prstGeom prst="rect">
            <a:avLst/>
          </a:prstGeom>
          <a:noFill/>
        </p:spPr>
        <p:txBody>
          <a:bodyPr wrap="square" rtlCol="0">
            <a:spAutoFit/>
          </a:bodyPr>
          <a:lstStyle/>
          <a:p>
            <a:r>
              <a:rPr lang="en-US" sz="2400" dirty="0"/>
              <a:t>Why spend 3 years training for a craft </a:t>
            </a:r>
            <a:endParaRPr lang="en-US" sz="2400" dirty="0" smtClean="0"/>
          </a:p>
          <a:p>
            <a:r>
              <a:rPr lang="mr-IN" sz="2400" dirty="0" smtClean="0"/>
              <a:t>…</a:t>
            </a:r>
            <a:r>
              <a:rPr lang="cy-GB" sz="2400" dirty="0" smtClean="0"/>
              <a:t>.................</a:t>
            </a:r>
            <a:endParaRPr lang="en-US" sz="2400" dirty="0"/>
          </a:p>
          <a:p>
            <a:r>
              <a:rPr lang="en-US" sz="2400" dirty="0" smtClean="0"/>
              <a:t>and </a:t>
            </a:r>
            <a:r>
              <a:rPr lang="en-US" sz="2400" dirty="0"/>
              <a:t>not train in how to get employment from that craft</a:t>
            </a:r>
            <a:r>
              <a:rPr lang="en-US" sz="2400" dirty="0" smtClean="0"/>
              <a:t>?</a:t>
            </a:r>
          </a:p>
          <a:p>
            <a:endParaRPr lang="en-US" sz="2400" dirty="0"/>
          </a:p>
          <a:p>
            <a:r>
              <a:rPr lang="en-US" sz="2400" dirty="0" smtClean="0"/>
              <a:t>How many of you want to pursue a career in the creative industries?</a:t>
            </a:r>
          </a:p>
          <a:p>
            <a:endParaRPr lang="en-US" sz="2400" dirty="0"/>
          </a:p>
          <a:p>
            <a:r>
              <a:rPr lang="en-US" sz="2400" dirty="0" smtClean="0"/>
              <a:t>Why?</a:t>
            </a:r>
          </a:p>
          <a:p>
            <a:endParaRPr lang="en-US" sz="2400" dirty="0"/>
          </a:p>
          <a:p>
            <a:r>
              <a:rPr lang="en-US" sz="2400" dirty="0" smtClean="0"/>
              <a:t>How?</a:t>
            </a:r>
          </a:p>
          <a:p>
            <a:endParaRPr lang="en-US" sz="2400" dirty="0"/>
          </a:p>
          <a:p>
            <a:endParaRPr lang="en-US" sz="2400" dirty="0" smtClean="0"/>
          </a:p>
          <a:p>
            <a:endParaRPr lang="en-US" sz="2400" dirty="0"/>
          </a:p>
          <a:p>
            <a:endParaRPr lang="en-US" sz="2400" dirty="0"/>
          </a:p>
        </p:txBody>
      </p:sp>
    </p:spTree>
    <p:extLst>
      <p:ext uri="{BB962C8B-B14F-4D97-AF65-F5344CB8AC3E}">
        <p14:creationId xmlns:p14="http://schemas.microsoft.com/office/powerpoint/2010/main" val="370822715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3800" dirty="0" smtClean="0"/>
              <a:t>10,000</a:t>
            </a:r>
            <a:endParaRPr lang="en-US" sz="13800" dirty="0"/>
          </a:p>
        </p:txBody>
      </p:sp>
      <p:sp>
        <p:nvSpPr>
          <p:cNvPr id="3" name="Title 2"/>
          <p:cNvSpPr>
            <a:spLocks noGrp="1"/>
          </p:cNvSpPr>
          <p:nvPr>
            <p:ph type="title"/>
          </p:nvPr>
        </p:nvSpPr>
        <p:spPr/>
        <p:txBody>
          <a:bodyPr/>
          <a:lstStyle/>
          <a:p>
            <a:r>
              <a:rPr lang="en-US" dirty="0" smtClean="0"/>
              <a:t>How many hours does it take to master a new skill?</a:t>
            </a:r>
            <a:endParaRPr lang="en-US" dirty="0"/>
          </a:p>
        </p:txBody>
      </p:sp>
    </p:spTree>
    <p:extLst>
      <p:ext uri="{BB962C8B-B14F-4D97-AF65-F5344CB8AC3E}">
        <p14:creationId xmlns:p14="http://schemas.microsoft.com/office/powerpoint/2010/main" val="37610953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8288" indent="0">
              <a:buNone/>
            </a:pPr>
            <a:r>
              <a:rPr lang="en-US" sz="4000" dirty="0" smtClean="0"/>
              <a:t>Andy Nyman’s </a:t>
            </a:r>
          </a:p>
          <a:p>
            <a:pPr marL="18288" indent="0">
              <a:buNone/>
            </a:pPr>
            <a:r>
              <a:rPr lang="en-US" sz="4000" dirty="0" smtClean="0"/>
              <a:t>“Golden Rules of Acting”</a:t>
            </a:r>
          </a:p>
          <a:p>
            <a:pPr marL="18288" indent="0">
              <a:buNone/>
            </a:pPr>
            <a:endParaRPr lang="en-US" dirty="0"/>
          </a:p>
          <a:p>
            <a:pPr marL="18288" indent="0">
              <a:buNone/>
            </a:pPr>
            <a:endParaRPr lang="en-US" dirty="0"/>
          </a:p>
        </p:txBody>
      </p:sp>
    </p:spTree>
    <p:extLst>
      <p:ext uri="{BB962C8B-B14F-4D97-AF65-F5344CB8AC3E}">
        <p14:creationId xmlns:p14="http://schemas.microsoft.com/office/powerpoint/2010/main" val="162716828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16000" y="2004486"/>
            <a:ext cx="6959600" cy="1138773"/>
          </a:xfrm>
          <a:prstGeom prst="rect">
            <a:avLst/>
          </a:prstGeom>
          <a:noFill/>
        </p:spPr>
        <p:txBody>
          <a:bodyPr wrap="square" rtlCol="0">
            <a:spAutoFit/>
          </a:bodyPr>
          <a:lstStyle/>
          <a:p>
            <a:endParaRPr lang="en-US" sz="2400" dirty="0" smtClean="0"/>
          </a:p>
          <a:p>
            <a:endParaRPr lang="en-US" sz="2400" dirty="0"/>
          </a:p>
          <a:p>
            <a:endParaRPr lang="en-US" sz="2000" dirty="0"/>
          </a:p>
        </p:txBody>
      </p:sp>
      <p:sp>
        <p:nvSpPr>
          <p:cNvPr id="4" name="Content Placeholder 3"/>
          <p:cNvSpPr>
            <a:spLocks noGrp="1"/>
          </p:cNvSpPr>
          <p:nvPr>
            <p:ph idx="1"/>
          </p:nvPr>
        </p:nvSpPr>
        <p:spPr>
          <a:xfrm>
            <a:off x="2133600" y="1079500"/>
            <a:ext cx="6756400" cy="4051300"/>
          </a:xfrm>
        </p:spPr>
        <p:txBody>
          <a:bodyPr>
            <a:normAutofit fontScale="92500" lnSpcReduction="10000"/>
          </a:bodyPr>
          <a:lstStyle/>
          <a:p>
            <a:r>
              <a:rPr lang="en-US" sz="2800" dirty="0" smtClean="0">
                <a:hlinkClick r:id="rId2"/>
              </a:rPr>
              <a:t>Ioan Hefin</a:t>
            </a:r>
            <a:endParaRPr lang="en-US" sz="2800" dirty="0" smtClean="0"/>
          </a:p>
          <a:p>
            <a:endParaRPr lang="en-US" sz="2800" dirty="0"/>
          </a:p>
          <a:p>
            <a:r>
              <a:rPr lang="en-US" sz="2800" dirty="0" smtClean="0">
                <a:hlinkClick r:id="rId3"/>
              </a:rPr>
              <a:t>Showreel</a:t>
            </a:r>
            <a:endParaRPr lang="en-US" sz="2800" dirty="0"/>
          </a:p>
          <a:p>
            <a:endParaRPr lang="en-US" sz="2800" dirty="0" smtClean="0"/>
          </a:p>
          <a:p>
            <a:r>
              <a:rPr lang="en-US" sz="2800" dirty="0" err="1" smtClean="0">
                <a:hlinkClick r:id="rId4"/>
              </a:rPr>
              <a:t>IMDb</a:t>
            </a:r>
            <a:endParaRPr lang="en-US" sz="2800" dirty="0" smtClean="0"/>
          </a:p>
          <a:p>
            <a:endParaRPr lang="en-US" sz="2800" dirty="0" smtClean="0"/>
          </a:p>
          <a:p>
            <a:r>
              <a:rPr lang="en-US" sz="2800" dirty="0" smtClean="0">
                <a:hlinkClick r:id="rId5"/>
              </a:rPr>
              <a:t>Agent</a:t>
            </a:r>
            <a:endParaRPr lang="en-US" sz="2800" dirty="0" smtClean="0"/>
          </a:p>
          <a:p>
            <a:endParaRPr lang="en-US" sz="2800" dirty="0"/>
          </a:p>
          <a:p>
            <a:r>
              <a:rPr lang="en-US" sz="2800" dirty="0" smtClean="0">
                <a:hlinkClick r:id="rId6"/>
              </a:rPr>
              <a:t>Spotlight</a:t>
            </a:r>
            <a:endParaRPr lang="en-US" sz="2800" dirty="0" smtClean="0"/>
          </a:p>
          <a:p>
            <a:endParaRPr lang="en-US" sz="2800" dirty="0"/>
          </a:p>
          <a:p>
            <a:endParaRPr lang="en-US" dirty="0"/>
          </a:p>
        </p:txBody>
      </p:sp>
    </p:spTree>
    <p:extLst>
      <p:ext uri="{BB962C8B-B14F-4D97-AF65-F5344CB8AC3E}">
        <p14:creationId xmlns:p14="http://schemas.microsoft.com/office/powerpoint/2010/main" val="26453443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Not afraid of hard work / long hours</a:t>
            </a:r>
          </a:p>
          <a:p>
            <a:r>
              <a:rPr lang="en-US" dirty="0" smtClean="0"/>
              <a:t>Technically and practically competent</a:t>
            </a:r>
          </a:p>
          <a:p>
            <a:r>
              <a:rPr lang="en-US" dirty="0" smtClean="0"/>
              <a:t>Conscientious</a:t>
            </a:r>
          </a:p>
          <a:p>
            <a:r>
              <a:rPr lang="en-US" dirty="0" smtClean="0"/>
              <a:t>Good team player</a:t>
            </a:r>
          </a:p>
          <a:p>
            <a:r>
              <a:rPr lang="en-US" dirty="0" smtClean="0"/>
              <a:t>A.C.R.O.</a:t>
            </a:r>
            <a:endParaRPr lang="en-US" dirty="0"/>
          </a:p>
        </p:txBody>
      </p:sp>
      <p:sp>
        <p:nvSpPr>
          <p:cNvPr id="3" name="Title 2"/>
          <p:cNvSpPr>
            <a:spLocks noGrp="1"/>
          </p:cNvSpPr>
          <p:nvPr>
            <p:ph type="title"/>
          </p:nvPr>
        </p:nvSpPr>
        <p:spPr/>
        <p:txBody>
          <a:bodyPr/>
          <a:lstStyle/>
          <a:p>
            <a:r>
              <a:rPr lang="en-US" dirty="0" smtClean="0"/>
              <a:t>Why me?!</a:t>
            </a:r>
            <a:endParaRPr lang="en-US" dirty="0"/>
          </a:p>
        </p:txBody>
      </p:sp>
    </p:spTree>
    <p:extLst>
      <p:ext uri="{BB962C8B-B14F-4D97-AF65-F5344CB8AC3E}">
        <p14:creationId xmlns:p14="http://schemas.microsoft.com/office/powerpoint/2010/main" val="21406253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73100" y="685800"/>
            <a:ext cx="7556500" cy="5105399"/>
          </a:xfrm>
        </p:spPr>
        <p:txBody>
          <a:bodyPr>
            <a:normAutofit/>
          </a:bodyPr>
          <a:lstStyle/>
          <a:p>
            <a:pPr marL="18288" indent="0">
              <a:buNone/>
            </a:pPr>
            <a:r>
              <a:rPr lang="en-US" sz="3200" dirty="0" smtClean="0"/>
              <a:t>10 Things that require zero talent</a:t>
            </a:r>
          </a:p>
          <a:p>
            <a:pPr marL="18288" indent="0">
              <a:buNone/>
            </a:pPr>
            <a:r>
              <a:rPr lang="en-US" dirty="0" smtClean="0"/>
              <a:t>Being on Time</a:t>
            </a:r>
          </a:p>
          <a:p>
            <a:pPr marL="18288" indent="0">
              <a:buNone/>
            </a:pPr>
            <a:r>
              <a:rPr lang="en-US" dirty="0" smtClean="0"/>
              <a:t>Work Ethic</a:t>
            </a:r>
          </a:p>
          <a:p>
            <a:pPr marL="18288" indent="0">
              <a:buNone/>
            </a:pPr>
            <a:r>
              <a:rPr lang="en-US" dirty="0" smtClean="0"/>
              <a:t>Effort</a:t>
            </a:r>
          </a:p>
          <a:p>
            <a:pPr marL="18288" indent="0">
              <a:buNone/>
            </a:pPr>
            <a:r>
              <a:rPr lang="en-US" dirty="0" smtClean="0"/>
              <a:t>Body Language</a:t>
            </a:r>
          </a:p>
          <a:p>
            <a:pPr marL="18288" indent="0">
              <a:buNone/>
            </a:pPr>
            <a:r>
              <a:rPr lang="en-US" dirty="0" smtClean="0"/>
              <a:t>Energy</a:t>
            </a:r>
          </a:p>
          <a:p>
            <a:pPr marL="18288" indent="0">
              <a:buNone/>
            </a:pPr>
            <a:r>
              <a:rPr lang="en-US" dirty="0" smtClean="0"/>
              <a:t>Attitude</a:t>
            </a:r>
          </a:p>
          <a:p>
            <a:pPr marL="18288" indent="0">
              <a:buNone/>
            </a:pPr>
            <a:r>
              <a:rPr lang="en-US" dirty="0" smtClean="0"/>
              <a:t>Passion</a:t>
            </a:r>
          </a:p>
          <a:p>
            <a:pPr marL="18288" indent="0">
              <a:buNone/>
            </a:pPr>
            <a:r>
              <a:rPr lang="en-US" dirty="0" smtClean="0"/>
              <a:t>Being Coachable</a:t>
            </a:r>
          </a:p>
          <a:p>
            <a:pPr marL="18288" indent="0">
              <a:buNone/>
            </a:pPr>
            <a:r>
              <a:rPr lang="en-US" dirty="0" smtClean="0"/>
              <a:t>Doing Extra</a:t>
            </a:r>
          </a:p>
          <a:p>
            <a:pPr marL="18288" indent="0">
              <a:buNone/>
            </a:pPr>
            <a:r>
              <a:rPr lang="en-US" dirty="0" smtClean="0"/>
              <a:t>Being prepared</a:t>
            </a:r>
          </a:p>
          <a:p>
            <a:endParaRPr lang="en-US" dirty="0" smtClean="0"/>
          </a:p>
        </p:txBody>
      </p:sp>
    </p:spTree>
    <p:extLst>
      <p:ext uri="{BB962C8B-B14F-4D97-AF65-F5344CB8AC3E}">
        <p14:creationId xmlns:p14="http://schemas.microsoft.com/office/powerpoint/2010/main" val="14456880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Effect transition="in" filter="blinds(horizontal)">
                                      <p:cBhvr>
                                        <p:cTn id="37" dur="500"/>
                                        <p:tgtEl>
                                          <p:spTgt spid="2">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blinds(horizontal)">
                                      <p:cBhvr>
                                        <p:cTn id="42" dur="500"/>
                                        <p:tgtEl>
                                          <p:spTgt spid="2">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Effect transition="in" filter="blinds(horizontal)">
                                      <p:cBhvr>
                                        <p:cTn id="47" dur="500"/>
                                        <p:tgtEl>
                                          <p:spTgt spid="2">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2">
                                            <p:txEl>
                                              <p:pRg st="10" end="10"/>
                                            </p:txEl>
                                          </p:spTgt>
                                        </p:tgtEl>
                                        <p:attrNameLst>
                                          <p:attrName>style.visibility</p:attrName>
                                        </p:attrNameLst>
                                      </p:cBhvr>
                                      <p:to>
                                        <p:strVal val="visible"/>
                                      </p:to>
                                    </p:set>
                                    <p:animEffect transition="in" filter="blinds(horizontal)">
                                      <p:cBhvr>
                                        <p:cTn id="5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0700" y="1066801"/>
            <a:ext cx="7708900" cy="4394199"/>
          </a:xfrm>
        </p:spPr>
        <p:txBody>
          <a:bodyPr>
            <a:normAutofit lnSpcReduction="10000"/>
          </a:bodyPr>
          <a:lstStyle/>
          <a:p>
            <a:pPr marL="18288" indent="0">
              <a:buNone/>
            </a:pPr>
            <a:r>
              <a:rPr lang="en-US" dirty="0" smtClean="0"/>
              <a:t>The most obvious thing that requires zero talent is participating in your industry </a:t>
            </a:r>
            <a:r>
              <a:rPr lang="mr-IN" dirty="0" smtClean="0"/>
              <a:t>–</a:t>
            </a:r>
            <a:r>
              <a:rPr lang="en-US" dirty="0" smtClean="0"/>
              <a:t> which includes being an audience member.</a:t>
            </a:r>
          </a:p>
          <a:p>
            <a:pPr marL="18288" indent="0">
              <a:buNone/>
            </a:pPr>
            <a:endParaRPr lang="en-US" dirty="0"/>
          </a:p>
          <a:p>
            <a:pPr marL="18288" indent="0">
              <a:buNone/>
            </a:pPr>
            <a:r>
              <a:rPr lang="en-US" dirty="0" smtClean="0"/>
              <a:t>“Eye of the Storm” </a:t>
            </a:r>
            <a:r>
              <a:rPr lang="mr-IN" dirty="0" smtClean="0"/>
              <a:t>–</a:t>
            </a:r>
            <a:r>
              <a:rPr lang="en-US" dirty="0" smtClean="0"/>
              <a:t> how many of you went?</a:t>
            </a:r>
          </a:p>
          <a:p>
            <a:pPr marL="18288" indent="0">
              <a:buNone/>
            </a:pPr>
            <a:endParaRPr lang="en-US" dirty="0"/>
          </a:p>
          <a:p>
            <a:pPr marL="18288" indent="0">
              <a:buNone/>
            </a:pPr>
            <a:r>
              <a:rPr lang="en-US" dirty="0" smtClean="0"/>
              <a:t>“Rachel </a:t>
            </a:r>
            <a:r>
              <a:rPr lang="en-US" dirty="0" err="1" smtClean="0"/>
              <a:t>Corrie</a:t>
            </a:r>
            <a:r>
              <a:rPr lang="en-US" dirty="0" smtClean="0"/>
              <a:t>” </a:t>
            </a:r>
            <a:r>
              <a:rPr lang="mr-IN" dirty="0" smtClean="0"/>
              <a:t>–</a:t>
            </a:r>
            <a:r>
              <a:rPr lang="en-US" dirty="0" smtClean="0"/>
              <a:t> how many of you went?</a:t>
            </a:r>
          </a:p>
          <a:p>
            <a:pPr marL="18288" indent="0">
              <a:buNone/>
            </a:pPr>
            <a:endParaRPr lang="en-US" dirty="0"/>
          </a:p>
          <a:p>
            <a:pPr marL="18288" indent="0">
              <a:buNone/>
            </a:pPr>
            <a:r>
              <a:rPr lang="en-US" dirty="0" smtClean="0"/>
              <a:t>Lyric Theatre </a:t>
            </a:r>
            <a:r>
              <a:rPr lang="mr-IN" dirty="0" smtClean="0"/>
              <a:t>–</a:t>
            </a:r>
            <a:r>
              <a:rPr lang="en-US" dirty="0" smtClean="0"/>
              <a:t> how many of you have been?</a:t>
            </a:r>
          </a:p>
          <a:p>
            <a:pPr marL="18288" indent="0">
              <a:buNone/>
            </a:pPr>
            <a:endParaRPr lang="en-US" dirty="0"/>
          </a:p>
          <a:p>
            <a:pPr marL="18288" indent="0">
              <a:buNone/>
            </a:pPr>
            <a:r>
              <a:rPr lang="en-US" dirty="0" smtClean="0"/>
              <a:t>Become involved in the creative industries because of what you can do for the creative industries, not because of what you think the creative industries can do for you.</a:t>
            </a:r>
            <a:endParaRPr lang="en-US" dirty="0"/>
          </a:p>
        </p:txBody>
      </p:sp>
    </p:spTree>
    <p:extLst>
      <p:ext uri="{BB962C8B-B14F-4D97-AF65-F5344CB8AC3E}">
        <p14:creationId xmlns:p14="http://schemas.microsoft.com/office/powerpoint/2010/main" val="41892360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Ireland</a:t>
            </a:r>
          </a:p>
          <a:p>
            <a:r>
              <a:rPr lang="en-US" dirty="0" smtClean="0"/>
              <a:t>France</a:t>
            </a:r>
          </a:p>
          <a:p>
            <a:r>
              <a:rPr lang="en-US" dirty="0" smtClean="0"/>
              <a:t>Italy</a:t>
            </a:r>
          </a:p>
          <a:p>
            <a:r>
              <a:rPr lang="en-US" dirty="0" smtClean="0"/>
              <a:t>Iceland</a:t>
            </a:r>
          </a:p>
          <a:p>
            <a:r>
              <a:rPr lang="en-US" dirty="0" smtClean="0"/>
              <a:t>Brazil</a:t>
            </a:r>
          </a:p>
          <a:p>
            <a:r>
              <a:rPr lang="en-US" dirty="0" smtClean="0"/>
              <a:t>Singapore</a:t>
            </a:r>
            <a:endParaRPr lang="en-US" dirty="0"/>
          </a:p>
        </p:txBody>
      </p:sp>
      <p:sp>
        <p:nvSpPr>
          <p:cNvPr id="3" name="Title 2"/>
          <p:cNvSpPr>
            <a:spLocks noGrp="1"/>
          </p:cNvSpPr>
          <p:nvPr>
            <p:ph type="title"/>
          </p:nvPr>
        </p:nvSpPr>
        <p:spPr/>
        <p:txBody>
          <a:bodyPr/>
          <a:lstStyle/>
          <a:p>
            <a:r>
              <a:rPr lang="en-US" dirty="0" smtClean="0"/>
              <a:t>Travel</a:t>
            </a:r>
            <a:endParaRPr lang="en-US" dirty="0"/>
          </a:p>
        </p:txBody>
      </p:sp>
    </p:spTree>
    <p:extLst>
      <p:ext uri="{BB962C8B-B14F-4D97-AF65-F5344CB8AC3E}">
        <p14:creationId xmlns:p14="http://schemas.microsoft.com/office/powerpoint/2010/main" val="26655754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SC_100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6700"/>
            <a:ext cx="9144000" cy="6257131"/>
          </a:xfrm>
          <a:prstGeom prst="rect">
            <a:avLst/>
          </a:prstGeom>
        </p:spPr>
      </p:pic>
      <p:sp>
        <p:nvSpPr>
          <p:cNvPr id="2" name="Content Placeholder 1"/>
          <p:cNvSpPr>
            <a:spLocks noGrp="1"/>
          </p:cNvSpPr>
          <p:nvPr>
            <p:ph idx="1"/>
          </p:nvPr>
        </p:nvSpPr>
        <p:spPr>
          <a:xfrm>
            <a:off x="0" y="279400"/>
            <a:ext cx="6096000" cy="1257300"/>
          </a:xfrm>
        </p:spPr>
        <p:txBody>
          <a:bodyPr/>
          <a:lstStyle/>
          <a:p>
            <a:r>
              <a:rPr lang="en-US" dirty="0" smtClean="0"/>
              <a:t>Played the naturalist Alfred </a:t>
            </a:r>
            <a:r>
              <a:rPr lang="en-US" dirty="0" err="1" smtClean="0"/>
              <a:t>Russel</a:t>
            </a:r>
            <a:r>
              <a:rPr lang="en-US" dirty="0" smtClean="0"/>
              <a:t> Wallace in a one man show that toured over a 5 year period to over 30,000 people in 3 continents.</a:t>
            </a:r>
            <a:endParaRPr lang="en-US" dirty="0"/>
          </a:p>
        </p:txBody>
      </p:sp>
      <p:sp>
        <p:nvSpPr>
          <p:cNvPr id="3" name="Title 2"/>
          <p:cNvSpPr>
            <a:spLocks noGrp="1"/>
          </p:cNvSpPr>
          <p:nvPr>
            <p:ph type="title"/>
          </p:nvPr>
        </p:nvSpPr>
        <p:spPr/>
        <p:txBody>
          <a:bodyPr/>
          <a:lstStyle/>
          <a:p>
            <a:r>
              <a:rPr lang="en-US" dirty="0" smtClean="0"/>
              <a:t>Wallace</a:t>
            </a:r>
            <a:endParaRPr lang="en-US" dirty="0"/>
          </a:p>
        </p:txBody>
      </p:sp>
    </p:spTree>
    <p:extLst>
      <p:ext uri="{BB962C8B-B14F-4D97-AF65-F5344CB8AC3E}">
        <p14:creationId xmlns:p14="http://schemas.microsoft.com/office/powerpoint/2010/main" val="191426340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dissolve">
                                      <p:cBhvr>
                                        <p:cTn id="11" dur="500"/>
                                        <p:tgtEl>
                                          <p:spTgt spid="2">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ssolv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98600" y="531991"/>
            <a:ext cx="3505200" cy="6186309"/>
          </a:xfrm>
          <a:prstGeom prst="rect">
            <a:avLst/>
          </a:prstGeom>
          <a:noFill/>
        </p:spPr>
        <p:txBody>
          <a:bodyPr wrap="square" rtlCol="0">
            <a:spAutoFit/>
          </a:bodyPr>
          <a:lstStyle/>
          <a:p>
            <a:r>
              <a:rPr lang="en-US" sz="2000" dirty="0" smtClean="0"/>
              <a:t>Played rugby for Wales</a:t>
            </a:r>
          </a:p>
          <a:p>
            <a:r>
              <a:rPr lang="en-US" sz="2000" dirty="0" smtClean="0"/>
              <a:t>Policeman</a:t>
            </a:r>
          </a:p>
          <a:p>
            <a:r>
              <a:rPr lang="en-US" sz="2000" dirty="0" smtClean="0"/>
              <a:t>Teacher</a:t>
            </a:r>
          </a:p>
          <a:p>
            <a:r>
              <a:rPr lang="en-US" sz="2000" dirty="0" smtClean="0"/>
              <a:t>King of France</a:t>
            </a:r>
          </a:p>
          <a:p>
            <a:r>
              <a:rPr lang="en-US" sz="2000" dirty="0" smtClean="0"/>
              <a:t>Millionaire</a:t>
            </a:r>
          </a:p>
          <a:p>
            <a:r>
              <a:rPr lang="en-US" sz="2000" dirty="0" smtClean="0"/>
              <a:t>Shop Keeper</a:t>
            </a:r>
          </a:p>
          <a:p>
            <a:r>
              <a:rPr lang="en-US" sz="2000" dirty="0" smtClean="0"/>
              <a:t>Duke of Milan</a:t>
            </a:r>
          </a:p>
          <a:p>
            <a:r>
              <a:rPr lang="en-US" sz="2000" dirty="0" smtClean="0"/>
              <a:t>Bigamist x 2</a:t>
            </a:r>
          </a:p>
          <a:p>
            <a:r>
              <a:rPr lang="en-US" sz="2000" dirty="0" smtClean="0"/>
              <a:t>M.P.</a:t>
            </a:r>
          </a:p>
          <a:p>
            <a:r>
              <a:rPr lang="en-US" sz="2000" dirty="0" smtClean="0"/>
              <a:t>Hotel Manager</a:t>
            </a:r>
          </a:p>
          <a:p>
            <a:r>
              <a:rPr lang="en-US" sz="2000" dirty="0" smtClean="0"/>
              <a:t>Viking</a:t>
            </a:r>
          </a:p>
          <a:p>
            <a:r>
              <a:rPr lang="en-US" sz="2000" dirty="0" smtClean="0"/>
              <a:t>Solicitor</a:t>
            </a:r>
          </a:p>
          <a:p>
            <a:r>
              <a:rPr lang="en-US" sz="2000" dirty="0" smtClean="0"/>
              <a:t>Preacher</a:t>
            </a:r>
          </a:p>
          <a:p>
            <a:r>
              <a:rPr lang="en-US" sz="2000" dirty="0" smtClean="0"/>
              <a:t>Scientist </a:t>
            </a:r>
          </a:p>
          <a:p>
            <a:r>
              <a:rPr lang="en-US" sz="2000" dirty="0" smtClean="0"/>
              <a:t>Emperor</a:t>
            </a:r>
          </a:p>
          <a:p>
            <a:r>
              <a:rPr lang="en-US" sz="2000" dirty="0" smtClean="0"/>
              <a:t>Coal Miner</a:t>
            </a:r>
          </a:p>
          <a:p>
            <a:r>
              <a:rPr lang="en-US" sz="2000" dirty="0" smtClean="0"/>
              <a:t>Psychopath</a:t>
            </a:r>
          </a:p>
          <a:p>
            <a:r>
              <a:rPr lang="en-US" sz="2000" dirty="0" smtClean="0"/>
              <a:t>Wife Beater</a:t>
            </a:r>
          </a:p>
          <a:p>
            <a:endParaRPr lang="en-US" dirty="0" smtClean="0"/>
          </a:p>
          <a:p>
            <a:endParaRPr lang="en-US" dirty="0"/>
          </a:p>
        </p:txBody>
      </p:sp>
    </p:spTree>
    <p:extLst>
      <p:ext uri="{BB962C8B-B14F-4D97-AF65-F5344CB8AC3E}">
        <p14:creationId xmlns:p14="http://schemas.microsoft.com/office/powerpoint/2010/main" val="309576839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00300" y="1206500"/>
            <a:ext cx="4318000" cy="3098800"/>
          </a:xfrm>
        </p:spPr>
        <p:txBody>
          <a:bodyPr>
            <a:normAutofit fontScale="62500" lnSpcReduction="20000"/>
          </a:bodyPr>
          <a:lstStyle/>
          <a:p>
            <a:r>
              <a:rPr lang="en-US" dirty="0" smtClean="0"/>
              <a:t>Matthew Rhys</a:t>
            </a:r>
          </a:p>
          <a:p>
            <a:r>
              <a:rPr lang="en-US" dirty="0" smtClean="0"/>
              <a:t>Ioan </a:t>
            </a:r>
            <a:r>
              <a:rPr lang="en-US" dirty="0" err="1" smtClean="0"/>
              <a:t>Gruffudd</a:t>
            </a:r>
            <a:endParaRPr lang="en-US" dirty="0" smtClean="0"/>
          </a:p>
          <a:p>
            <a:r>
              <a:rPr lang="en-US" dirty="0" smtClean="0"/>
              <a:t>Rhys </a:t>
            </a:r>
            <a:r>
              <a:rPr lang="en-US" dirty="0" err="1" smtClean="0"/>
              <a:t>Ifans</a:t>
            </a:r>
            <a:endParaRPr lang="en-US" dirty="0" smtClean="0"/>
          </a:p>
          <a:p>
            <a:r>
              <a:rPr lang="en-US" dirty="0" smtClean="0"/>
              <a:t>Cate </a:t>
            </a:r>
            <a:r>
              <a:rPr lang="en-US" dirty="0" err="1" smtClean="0"/>
              <a:t>Blanchett</a:t>
            </a:r>
            <a:endParaRPr lang="en-US" dirty="0" smtClean="0"/>
          </a:p>
          <a:p>
            <a:r>
              <a:rPr lang="en-US" dirty="0" smtClean="0"/>
              <a:t>Hugh </a:t>
            </a:r>
            <a:r>
              <a:rPr lang="en-US" dirty="0" err="1" smtClean="0"/>
              <a:t>Jackman</a:t>
            </a:r>
            <a:endParaRPr lang="en-US" dirty="0" smtClean="0"/>
          </a:p>
          <a:p>
            <a:r>
              <a:rPr lang="en-US" dirty="0" smtClean="0"/>
              <a:t>David Attenborough</a:t>
            </a:r>
          </a:p>
          <a:p>
            <a:r>
              <a:rPr lang="en-US" dirty="0" smtClean="0"/>
              <a:t>Judie Dench</a:t>
            </a:r>
          </a:p>
          <a:p>
            <a:r>
              <a:rPr lang="en-US" dirty="0" smtClean="0"/>
              <a:t>Samuel Jackson</a:t>
            </a:r>
          </a:p>
          <a:p>
            <a:r>
              <a:rPr lang="en-US" dirty="0" smtClean="0"/>
              <a:t>Chris O’Dowd</a:t>
            </a:r>
          </a:p>
          <a:p>
            <a:r>
              <a:rPr lang="en-US" dirty="0" smtClean="0"/>
              <a:t>Asa Butterfield</a:t>
            </a:r>
          </a:p>
          <a:p>
            <a:r>
              <a:rPr lang="en-US" dirty="0" smtClean="0"/>
              <a:t>Rupert Everett</a:t>
            </a:r>
          </a:p>
          <a:p>
            <a:r>
              <a:rPr lang="en-US" dirty="0" smtClean="0"/>
              <a:t>Anjelica Huston</a:t>
            </a:r>
          </a:p>
          <a:p>
            <a:r>
              <a:rPr lang="en-US" dirty="0" smtClean="0"/>
              <a:t>Dan Stevens</a:t>
            </a:r>
          </a:p>
          <a:p>
            <a:r>
              <a:rPr lang="en-US" dirty="0" smtClean="0"/>
              <a:t>Michael Sheen</a:t>
            </a:r>
          </a:p>
          <a:p>
            <a:r>
              <a:rPr lang="en-US" dirty="0" smtClean="0"/>
              <a:t>Wonderful people who aren’t famous!</a:t>
            </a:r>
          </a:p>
        </p:txBody>
      </p:sp>
      <p:sp>
        <p:nvSpPr>
          <p:cNvPr id="3" name="Title 2"/>
          <p:cNvSpPr>
            <a:spLocks noGrp="1"/>
          </p:cNvSpPr>
          <p:nvPr>
            <p:ph type="title"/>
          </p:nvPr>
        </p:nvSpPr>
        <p:spPr>
          <a:xfrm>
            <a:off x="777240" y="5194300"/>
            <a:ext cx="6728460" cy="596900"/>
          </a:xfrm>
        </p:spPr>
        <p:txBody>
          <a:bodyPr/>
          <a:lstStyle/>
          <a:p>
            <a:r>
              <a:rPr lang="en-US" sz="2800" dirty="0" smtClean="0"/>
              <a:t>Interesting people</a:t>
            </a:r>
            <a:endParaRPr lang="en-US" sz="2800" dirty="0"/>
          </a:p>
        </p:txBody>
      </p:sp>
      <p:pic>
        <p:nvPicPr>
          <p:cNvPr id="5" name="Picture 4" descr="Attenboroug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000" y="431800"/>
            <a:ext cx="8102600" cy="6083300"/>
          </a:xfrm>
          <a:prstGeom prst="rect">
            <a:avLst/>
          </a:prstGeom>
        </p:spPr>
      </p:pic>
    </p:spTree>
    <p:extLst>
      <p:ext uri="{BB962C8B-B14F-4D97-AF65-F5344CB8AC3E}">
        <p14:creationId xmlns:p14="http://schemas.microsoft.com/office/powerpoint/2010/main" val="2533285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
                                            <p:txEl>
                                              <p:pRg st="13" end="1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nodeType="clickEffect">
                                  <p:stCondLst>
                                    <p:cond delay="0"/>
                                  </p:stCondLst>
                                  <p:childTnLst>
                                    <p:set>
                                      <p:cBhvr>
                                        <p:cTn id="66" dur="1" fill="hold">
                                          <p:stCondLst>
                                            <p:cond delay="0"/>
                                          </p:stCondLst>
                                        </p:cTn>
                                        <p:tgtEl>
                                          <p:spTgt spid="5"/>
                                        </p:tgtEl>
                                        <p:attrNameLst>
                                          <p:attrName>style.visibility</p:attrName>
                                        </p:attrNameLst>
                                      </p:cBhvr>
                                      <p:to>
                                        <p:strVal val="visible"/>
                                      </p:to>
                                    </p:set>
                                    <p:animEffect transition="in" filter="dissolve">
                                      <p:cBhvr>
                                        <p:cTn id="6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IMG_3659.JPG"/>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24684" b="24684"/>
          <a:stretch>
            <a:fillRect/>
          </a:stretch>
        </p:blipFill>
        <p:spPr/>
      </p:pic>
      <p:sp>
        <p:nvSpPr>
          <p:cNvPr id="3" name="Text Placeholder 2"/>
          <p:cNvSpPr>
            <a:spLocks noGrp="1"/>
          </p:cNvSpPr>
          <p:nvPr>
            <p:ph type="body" sz="half" idx="2"/>
          </p:nvPr>
        </p:nvSpPr>
        <p:spPr/>
        <p:txBody>
          <a:bodyPr>
            <a:normAutofit/>
          </a:bodyPr>
          <a:lstStyle/>
          <a:p>
            <a:r>
              <a:rPr lang="en-US" sz="4000" dirty="0" smtClean="0">
                <a:hlinkClick r:id="rId3"/>
              </a:rPr>
              <a:t>Trailer</a:t>
            </a:r>
            <a:endParaRPr lang="en-US" sz="4000" dirty="0"/>
          </a:p>
        </p:txBody>
      </p:sp>
      <p:sp>
        <p:nvSpPr>
          <p:cNvPr id="4" name="Title 3"/>
          <p:cNvSpPr>
            <a:spLocks noGrp="1"/>
          </p:cNvSpPr>
          <p:nvPr>
            <p:ph type="title"/>
          </p:nvPr>
        </p:nvSpPr>
        <p:spPr/>
        <p:txBody>
          <a:bodyPr/>
          <a:lstStyle/>
          <a:p>
            <a:r>
              <a:rPr lang="en-US" dirty="0" smtClean="0"/>
              <a:t>Miss Peregrine’s Home for Peculiar Children 2016</a:t>
            </a:r>
            <a:endParaRPr lang="en-US" dirty="0"/>
          </a:p>
        </p:txBody>
      </p:sp>
    </p:spTree>
    <p:extLst>
      <p:ext uri="{BB962C8B-B14F-4D97-AF65-F5344CB8AC3E}">
        <p14:creationId xmlns:p14="http://schemas.microsoft.com/office/powerpoint/2010/main" val="31127524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smtClean="0"/>
              <a:t>What is your best personal trait for being an entrepreneur?</a:t>
            </a:r>
            <a:endParaRPr lang="en-US" sz="2400" dirty="0"/>
          </a:p>
        </p:txBody>
      </p:sp>
      <p:sp>
        <p:nvSpPr>
          <p:cNvPr id="4" name="Title 3"/>
          <p:cNvSpPr>
            <a:spLocks noGrp="1"/>
          </p:cNvSpPr>
          <p:nvPr>
            <p:ph type="title"/>
          </p:nvPr>
        </p:nvSpPr>
        <p:spPr/>
        <p:txBody>
          <a:bodyPr/>
          <a:lstStyle/>
          <a:p>
            <a:r>
              <a:rPr lang="en-US" dirty="0" smtClean="0"/>
              <a:t>You!</a:t>
            </a:r>
            <a:endParaRPr lang="en-US" dirty="0"/>
          </a:p>
        </p:txBody>
      </p:sp>
    </p:spTree>
    <p:extLst>
      <p:ext uri="{BB962C8B-B14F-4D97-AF65-F5344CB8AC3E}">
        <p14:creationId xmlns:p14="http://schemas.microsoft.com/office/powerpoint/2010/main" val="30842304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889504" cy="3048000"/>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a:t>The long history of ketchup in the Western world extends back to the early 16th century, when British settlers in Fuji were introduced to a sauce used by Chinese sailors called </a:t>
            </a:r>
            <a:r>
              <a:rPr lang="en-US" i="1" dirty="0" err="1"/>
              <a:t>ke-tchup</a:t>
            </a:r>
            <a:r>
              <a:rPr lang="en-US" dirty="0"/>
              <a:t>. Local recipes for </a:t>
            </a:r>
            <a:r>
              <a:rPr lang="en-US" i="1" dirty="0" err="1"/>
              <a:t>ke-tchup</a:t>
            </a:r>
            <a:r>
              <a:rPr lang="en-US" dirty="0"/>
              <a:t> varied, but the first recipe on record dates back to 544 A.D. and instructs any prospective condiment maker to "take the intestine, stomach, and bladder of the yellow fish, shark and mullet, and wash them well. Mix them with a moderate amount of salt and place them in a jar. Seal tightly and incubate in the sun. It will be ready in twenty days in summer, fifty days in spring or fall and a hundred days in winter.”</a:t>
            </a:r>
          </a:p>
        </p:txBody>
      </p:sp>
    </p:spTree>
    <p:extLst>
      <p:ext uri="{BB962C8B-B14F-4D97-AF65-F5344CB8AC3E}">
        <p14:creationId xmlns:p14="http://schemas.microsoft.com/office/powerpoint/2010/main" val="28722431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194052" cy="2314401"/>
          </a:xfrm>
          <a:prstGeom prst="rect">
            <a:avLst/>
          </a:prstGeom>
        </p:spPr>
      </p:pic>
      <p:sp>
        <p:nvSpPr>
          <p:cNvPr id="2" name="TextBox 1"/>
          <p:cNvSpPr txBox="1"/>
          <p:nvPr/>
        </p:nvSpPr>
        <p:spPr>
          <a:xfrm>
            <a:off x="4013200" y="976342"/>
            <a:ext cx="4648200" cy="4524316"/>
          </a:xfrm>
          <a:prstGeom prst="rect">
            <a:avLst/>
          </a:prstGeom>
          <a:noFill/>
        </p:spPr>
        <p:txBody>
          <a:bodyPr wrap="square" rtlCol="0">
            <a:spAutoFit/>
          </a:bodyPr>
          <a:lstStyle/>
          <a:p>
            <a:r>
              <a:rPr lang="en-US" dirty="0" smtClean="0"/>
              <a:t>First bottle of Heinz tomato ketchup sold in 1876. Under </a:t>
            </a:r>
            <a:r>
              <a:rPr lang="en-US" dirty="0"/>
              <a:t>his leadership, the H.J. Heinz Company was truly ahead of its time. The factories were models of progressiveness. Not only were Heinz employees given free life insurance, death insurance, doctor and dental services, but also access to onsite cafeterias, dining rooms, medical stations, swimming pools, gymnasiums, and roof gardens. The workers were also encouraged to be meticulously clean. At a time when many factory workers didn’t even have running water at home, Heinz provided fresh uniforms, a free laundry service, and even an in-house manicurist to help them keep their nails immaculate.</a:t>
            </a:r>
          </a:p>
        </p:txBody>
      </p:sp>
    </p:spTree>
    <p:extLst>
      <p:ext uri="{BB962C8B-B14F-4D97-AF65-F5344CB8AC3E}">
        <p14:creationId xmlns:p14="http://schemas.microsoft.com/office/powerpoint/2010/main" val="125333488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p:txBody>
          <a:bodyPr>
            <a:noAutofit/>
          </a:bodyPr>
          <a:lstStyle/>
          <a:p>
            <a:r>
              <a:rPr lang="en-US" sz="2400" dirty="0" smtClean="0"/>
              <a:t>How would you improve this proven product?</a:t>
            </a:r>
            <a:endParaRPr lang="en-US" sz="2400" dirty="0"/>
          </a:p>
        </p:txBody>
      </p:sp>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2409952" cy="2542143"/>
          </a:xfrm>
          <a:prstGeom prst="rect">
            <a:avLst/>
          </a:prstGeom>
        </p:spPr>
      </p:pic>
      <p:sp>
        <p:nvSpPr>
          <p:cNvPr id="4" name="Title 3"/>
          <p:cNvSpPr>
            <a:spLocks noGrp="1"/>
          </p:cNvSpPr>
          <p:nvPr>
            <p:ph type="title"/>
          </p:nvPr>
        </p:nvSpPr>
        <p:spPr/>
        <p:txBody>
          <a:bodyPr/>
          <a:lstStyle/>
          <a:p>
            <a:r>
              <a:rPr lang="en-US" dirty="0" smtClean="0"/>
              <a:t>Task!</a:t>
            </a:r>
            <a:endParaRPr lang="en-US" dirty="0"/>
          </a:p>
        </p:txBody>
      </p:sp>
    </p:spTree>
    <p:extLst>
      <p:ext uri="{BB962C8B-B14F-4D97-AF65-F5344CB8AC3E}">
        <p14:creationId xmlns:p14="http://schemas.microsoft.com/office/powerpoint/2010/main" val="34186877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einz-label.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648" y="190500"/>
            <a:ext cx="1444752" cy="1524000"/>
          </a:xfrm>
          <a:prstGeom prst="rect">
            <a:avLst/>
          </a:prstGeom>
        </p:spPr>
      </p:pic>
      <p:sp>
        <p:nvSpPr>
          <p:cNvPr id="2" name="TextBox 1"/>
          <p:cNvSpPr txBox="1"/>
          <p:nvPr/>
        </p:nvSpPr>
        <p:spPr>
          <a:xfrm>
            <a:off x="2425700" y="608042"/>
            <a:ext cx="6235700" cy="6463309"/>
          </a:xfrm>
          <a:prstGeom prst="rect">
            <a:avLst/>
          </a:prstGeom>
          <a:noFill/>
        </p:spPr>
        <p:txBody>
          <a:bodyPr wrap="square" rtlCol="0">
            <a:spAutoFit/>
          </a:bodyPr>
          <a:lstStyle/>
          <a:p>
            <a:r>
              <a:rPr lang="en-US" dirty="0"/>
              <a:t>Ketchup’s modern revolution began in </a:t>
            </a:r>
            <a:r>
              <a:rPr lang="en-US" dirty="0" smtClean="0"/>
              <a:t>1991 in </a:t>
            </a:r>
            <a:r>
              <a:rPr lang="en-US" dirty="0"/>
              <a:t>Midland, </a:t>
            </a:r>
            <a:r>
              <a:rPr lang="en-US" dirty="0" smtClean="0"/>
              <a:t>Michigan</a:t>
            </a:r>
          </a:p>
          <a:p>
            <a:r>
              <a:rPr lang="en-US" dirty="0"/>
              <a:t>Brown, then 48, and his mold-maker, Tim </a:t>
            </a:r>
            <a:r>
              <a:rPr lang="en-US" dirty="0" err="1"/>
              <a:t>Socier</a:t>
            </a:r>
            <a:r>
              <a:rPr lang="en-US" dirty="0"/>
              <a:t>, came up with a valve that’s a little silicone dome with right-angled slits cut in its top. When the bottle’s sides were pressed, the dome’s slits opened like flower petals and released the contents. When the pressing stopped, the air sucked back into the dome caused it to retract, and the slits to </a:t>
            </a:r>
            <a:r>
              <a:rPr lang="en-US" dirty="0" smtClean="0"/>
              <a:t>close.</a:t>
            </a:r>
          </a:p>
          <a:p>
            <a:r>
              <a:rPr lang="en-US" dirty="0"/>
              <a:t>The shampoo customer bought in. Eventually, so did baby food-maker Gerber, which uses a version of the valve in its </a:t>
            </a:r>
            <a:r>
              <a:rPr lang="en-US" dirty="0" err="1"/>
              <a:t>sippy</a:t>
            </a:r>
            <a:r>
              <a:rPr lang="en-US" dirty="0"/>
              <a:t> cups. So did NASA when it needed a leak-proof drinking-water system for spacewalking astronauts. So did other shampoo and cosmetics makers. Years later, so did Heinz and Hunt’s, Heinz’s main competitor, for their top-down ketchup bottles.</a:t>
            </a:r>
          </a:p>
          <a:p>
            <a:endParaRPr lang="en-US" dirty="0"/>
          </a:p>
          <a:p>
            <a:r>
              <a:rPr lang="en-US" dirty="0"/>
              <a:t>Brown sold his company in 1995 for about $13 million</a:t>
            </a:r>
          </a:p>
          <a:p>
            <a:endParaRPr lang="en-US" dirty="0" smtClean="0"/>
          </a:p>
          <a:p>
            <a:endParaRPr lang="en-US" dirty="0"/>
          </a:p>
          <a:p>
            <a:endParaRPr lang="en-US" dirty="0" smtClean="0"/>
          </a:p>
          <a:p>
            <a:endParaRPr lang="en-US" dirty="0"/>
          </a:p>
          <a:p>
            <a:endParaRPr lang="en-US" dirty="0" smtClean="0"/>
          </a:p>
          <a:p>
            <a:endParaRPr lang="en-US" dirty="0" smtClean="0"/>
          </a:p>
        </p:txBody>
      </p:sp>
    </p:spTree>
    <p:extLst>
      <p:ext uri="{BB962C8B-B14F-4D97-AF65-F5344CB8AC3E}">
        <p14:creationId xmlns:p14="http://schemas.microsoft.com/office/powerpoint/2010/main" val="716301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Elemental.thmx</Template>
  <TotalTime>2261</TotalTime>
  <Words>775</Words>
  <Application>Microsoft Macintosh PowerPoint</Application>
  <PresentationFormat>On-screen Show (4:3)</PresentationFormat>
  <Paragraphs>111</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Elemental</vt:lpstr>
      <vt:lpstr>PowerPoint Presentation</vt:lpstr>
      <vt:lpstr>How many hours does it take to master a new skill?</vt:lpstr>
      <vt:lpstr>PowerPoint Presentation</vt:lpstr>
      <vt:lpstr>PowerPoint Presentation</vt:lpstr>
      <vt:lpstr>Why me?!</vt:lpstr>
      <vt:lpstr>PowerPoint Presentation</vt:lpstr>
      <vt:lpstr>PowerPoint Presentation</vt:lpstr>
      <vt:lpstr>Travel</vt:lpstr>
      <vt:lpstr>Wallace</vt:lpstr>
      <vt:lpstr>PowerPoint Presentation</vt:lpstr>
      <vt:lpstr>Interesting people</vt:lpstr>
      <vt:lpstr>Miss Peregrine’s Home for Peculiar Children 2016</vt:lpstr>
      <vt:lpstr>You!</vt:lpstr>
      <vt:lpstr>PowerPoint Presentation</vt:lpstr>
      <vt:lpstr>PowerPoint Presentation</vt:lpstr>
      <vt:lpstr>Task!</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Ioan Hefin</dc:title>
  <dc:creator>Ioan</dc:creator>
  <cp:lastModifiedBy>Ioan Hefin</cp:lastModifiedBy>
  <cp:revision>49</cp:revision>
  <dcterms:created xsi:type="dcterms:W3CDTF">2013-09-16T10:02:29Z</dcterms:created>
  <dcterms:modified xsi:type="dcterms:W3CDTF">2017-11-25T12:23:14Z</dcterms:modified>
</cp:coreProperties>
</file>