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8" r:id="rId1"/>
  </p:sldMasterIdLst>
  <p:notesMasterIdLst>
    <p:notesMasterId r:id="rId29"/>
  </p:notesMasterIdLst>
  <p:sldIdLst>
    <p:sldId id="257" r:id="rId2"/>
    <p:sldId id="256" r:id="rId3"/>
    <p:sldId id="276" r:id="rId4"/>
    <p:sldId id="284" r:id="rId5"/>
    <p:sldId id="291" r:id="rId6"/>
    <p:sldId id="278" r:id="rId7"/>
    <p:sldId id="308" r:id="rId8"/>
    <p:sldId id="293" r:id="rId9"/>
    <p:sldId id="309" r:id="rId10"/>
    <p:sldId id="301" r:id="rId11"/>
    <p:sldId id="294" r:id="rId12"/>
    <p:sldId id="295" r:id="rId13"/>
    <p:sldId id="297" r:id="rId14"/>
    <p:sldId id="298" r:id="rId15"/>
    <p:sldId id="299" r:id="rId16"/>
    <p:sldId id="300" r:id="rId17"/>
    <p:sldId id="302" r:id="rId18"/>
    <p:sldId id="303" r:id="rId19"/>
    <p:sldId id="304" r:id="rId20"/>
    <p:sldId id="305" r:id="rId21"/>
    <p:sldId id="306" r:id="rId22"/>
    <p:sldId id="307" r:id="rId23"/>
    <p:sldId id="282" r:id="rId24"/>
    <p:sldId id="283" r:id="rId25"/>
    <p:sldId id="312" r:id="rId26"/>
    <p:sldId id="310" r:id="rId27"/>
    <p:sldId id="311"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D4DE12-73E9-4D7F-931B-383D69B6596E}" v="124" dt="2026-03-15T11:35:45.1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70980" autoAdjust="0"/>
  </p:normalViewPr>
  <p:slideViewPr>
    <p:cSldViewPr snapToGrid="0">
      <p:cViewPr varScale="1">
        <p:scale>
          <a:sx n="58" d="100"/>
          <a:sy n="58" d="100"/>
        </p:scale>
        <p:origin x="68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yjane Pantaleon" userId="d2496446ea9b2164" providerId="LiveId" clId="{24AAF027-BE3B-49FC-9714-604D7F33C030}"/>
    <pc:docChg chg="undo custSel addSld delSld modSld sldOrd">
      <pc:chgData name="Maryjane Pantaleon" userId="d2496446ea9b2164" providerId="LiveId" clId="{24AAF027-BE3B-49FC-9714-604D7F33C030}" dt="2026-03-15T11:44:05.057" v="8245" actId="27636"/>
      <pc:docMkLst>
        <pc:docMk/>
      </pc:docMkLst>
      <pc:sldChg chg="addSp delSp modSp mod setBg delDesignElem">
        <pc:chgData name="Maryjane Pantaleon" userId="d2496446ea9b2164" providerId="LiveId" clId="{24AAF027-BE3B-49FC-9714-604D7F33C030}" dt="2026-03-13T19:32:58.570" v="127" actId="14100"/>
        <pc:sldMkLst>
          <pc:docMk/>
          <pc:sldMk cId="3066210368" sldId="256"/>
        </pc:sldMkLst>
        <pc:spChg chg="mod">
          <ac:chgData name="Maryjane Pantaleon" userId="d2496446ea9b2164" providerId="LiveId" clId="{24AAF027-BE3B-49FC-9714-604D7F33C030}" dt="2026-03-13T19:32:51.634" v="126" actId="14100"/>
          <ac:spMkLst>
            <pc:docMk/>
            <pc:sldMk cId="3066210368" sldId="256"/>
            <ac:spMk id="2" creationId="{F0A818FE-795F-0E4A-2DAB-A76E4C28911E}"/>
          </ac:spMkLst>
        </pc:spChg>
        <pc:spChg chg="mod">
          <ac:chgData name="Maryjane Pantaleon" userId="d2496446ea9b2164" providerId="LiveId" clId="{24AAF027-BE3B-49FC-9714-604D7F33C030}" dt="2026-03-13T19:30:57.780" v="115" actId="26606"/>
          <ac:spMkLst>
            <pc:docMk/>
            <pc:sldMk cId="3066210368" sldId="256"/>
            <ac:spMk id="3" creationId="{F4825D79-B6B5-F318-A12D-AA288B3D5B6B}"/>
          </ac:spMkLst>
        </pc:spChg>
        <pc:spChg chg="add">
          <ac:chgData name="Maryjane Pantaleon" userId="d2496446ea9b2164" providerId="LiveId" clId="{24AAF027-BE3B-49FC-9714-604D7F33C030}" dt="2026-03-13T19:30:57.810" v="116" actId="26606"/>
          <ac:spMkLst>
            <pc:docMk/>
            <pc:sldMk cId="3066210368" sldId="256"/>
            <ac:spMk id="9" creationId="{643561E9-1291-4440-A6DF-5F15C8890C1E}"/>
          </ac:spMkLst>
        </pc:spChg>
        <pc:graphicFrameChg chg="add mod modGraphic">
          <ac:chgData name="Maryjane Pantaleon" userId="d2496446ea9b2164" providerId="LiveId" clId="{24AAF027-BE3B-49FC-9714-604D7F33C030}" dt="2026-03-13T19:32:58.570" v="127" actId="14100"/>
          <ac:graphicFrameMkLst>
            <pc:docMk/>
            <pc:sldMk cId="3066210368" sldId="256"/>
            <ac:graphicFrameMk id="4" creationId="{00000000-0000-0000-0000-000000000000}"/>
          </ac:graphicFrameMkLst>
        </pc:graphicFrameChg>
      </pc:sldChg>
      <pc:sldChg chg="addSp delSp modSp mod setClrOvrMap delDesignElem">
        <pc:chgData name="Maryjane Pantaleon" userId="d2496446ea9b2164" providerId="LiveId" clId="{24AAF027-BE3B-49FC-9714-604D7F33C030}" dt="2026-03-14T01:24:32.880" v="4981" actId="255"/>
        <pc:sldMkLst>
          <pc:docMk/>
          <pc:sldMk cId="671249959" sldId="257"/>
        </pc:sldMkLst>
        <pc:spChg chg="mod">
          <ac:chgData name="Maryjane Pantaleon" userId="d2496446ea9b2164" providerId="LiveId" clId="{24AAF027-BE3B-49FC-9714-604D7F33C030}" dt="2026-03-14T01:24:32.880" v="4981" actId="255"/>
          <ac:spMkLst>
            <pc:docMk/>
            <pc:sldMk cId="671249959" sldId="257"/>
            <ac:spMk id="2" creationId="{5922F631-4028-DBAF-26B0-13D753BC2148}"/>
          </ac:spMkLst>
        </pc:spChg>
        <pc:spChg chg="mod">
          <ac:chgData name="Maryjane Pantaleon" userId="d2496446ea9b2164" providerId="LiveId" clId="{24AAF027-BE3B-49FC-9714-604D7F33C030}" dt="2026-03-13T19:29:54.131" v="113" actId="26606"/>
          <ac:spMkLst>
            <pc:docMk/>
            <pc:sldMk cId="671249959" sldId="257"/>
            <ac:spMk id="3" creationId="{45E17B86-1AF6-8C57-4B14-0F4C5868F5C0}"/>
          </ac:spMkLst>
        </pc:spChg>
        <pc:spChg chg="add">
          <ac:chgData name="Maryjane Pantaleon" userId="d2496446ea9b2164" providerId="LiveId" clId="{24AAF027-BE3B-49FC-9714-604D7F33C030}" dt="2026-03-13T19:29:54.131" v="113" actId="26606"/>
          <ac:spMkLst>
            <pc:docMk/>
            <pc:sldMk cId="671249959" sldId="257"/>
            <ac:spMk id="3091" creationId="{9F4444CE-BC8D-4D61-B303-4C05614E62AB}"/>
          </ac:spMkLst>
        </pc:spChg>
        <pc:spChg chg="add">
          <ac:chgData name="Maryjane Pantaleon" userId="d2496446ea9b2164" providerId="LiveId" clId="{24AAF027-BE3B-49FC-9714-604D7F33C030}" dt="2026-03-13T19:29:54.131" v="113" actId="26606"/>
          <ac:spMkLst>
            <pc:docMk/>
            <pc:sldMk cId="671249959" sldId="257"/>
            <ac:spMk id="3093" creationId="{62423CA5-E2E1-4789-B759-9906C1C94063}"/>
          </ac:spMkLst>
        </pc:spChg>
        <pc:spChg chg="add">
          <ac:chgData name="Maryjane Pantaleon" userId="d2496446ea9b2164" providerId="LiveId" clId="{24AAF027-BE3B-49FC-9714-604D7F33C030}" dt="2026-03-13T19:29:54.131" v="113" actId="26606"/>
          <ac:spMkLst>
            <pc:docMk/>
            <pc:sldMk cId="671249959" sldId="257"/>
            <ac:spMk id="3095" creationId="{73772B81-181F-48B7-8826-4D9686D15DF5}"/>
          </ac:spMkLst>
        </pc:spChg>
        <pc:spChg chg="add">
          <ac:chgData name="Maryjane Pantaleon" userId="d2496446ea9b2164" providerId="LiveId" clId="{24AAF027-BE3B-49FC-9714-604D7F33C030}" dt="2026-03-13T19:29:54.131" v="113" actId="26606"/>
          <ac:spMkLst>
            <pc:docMk/>
            <pc:sldMk cId="671249959" sldId="257"/>
            <ac:spMk id="3097" creationId="{B2205F6E-03C6-4E92-877C-E2482F6599AA}"/>
          </ac:spMkLst>
        </pc:spChg>
        <pc:grpChg chg="add">
          <ac:chgData name="Maryjane Pantaleon" userId="d2496446ea9b2164" providerId="LiveId" clId="{24AAF027-BE3B-49FC-9714-604D7F33C030}" dt="2026-03-13T19:29:54.131" v="113" actId="26606"/>
          <ac:grpSpMkLst>
            <pc:docMk/>
            <pc:sldMk cId="671249959" sldId="257"/>
            <ac:grpSpMk id="3079" creationId="{702EF214-B007-4771-8985-A3041E8F6E15}"/>
          </ac:grpSpMkLst>
        </pc:grpChg>
      </pc:sldChg>
      <pc:sldChg chg="addSp delSp modSp mod setBg delDesignElem">
        <pc:chgData name="Maryjane Pantaleon" userId="d2496446ea9b2164" providerId="LiveId" clId="{24AAF027-BE3B-49FC-9714-604D7F33C030}" dt="2026-03-14T23:14:38.729" v="4984" actId="26606"/>
        <pc:sldMkLst>
          <pc:docMk/>
          <pc:sldMk cId="32416441" sldId="276"/>
        </pc:sldMkLst>
        <pc:spChg chg="mod">
          <ac:chgData name="Maryjane Pantaleon" userId="d2496446ea9b2164" providerId="LiveId" clId="{24AAF027-BE3B-49FC-9714-604D7F33C030}" dt="2026-03-14T23:14:38.729" v="4984" actId="26606"/>
          <ac:spMkLst>
            <pc:docMk/>
            <pc:sldMk cId="32416441" sldId="276"/>
            <ac:spMk id="2" creationId="{88FBFDDE-2C8C-5A39-6F9A-52BDE9328728}"/>
          </ac:spMkLst>
        </pc:spChg>
        <pc:spChg chg="mod">
          <ac:chgData name="Maryjane Pantaleon" userId="d2496446ea9b2164" providerId="LiveId" clId="{24AAF027-BE3B-49FC-9714-604D7F33C030}" dt="2026-03-14T23:14:38.729" v="4984" actId="26606"/>
          <ac:spMkLst>
            <pc:docMk/>
            <pc:sldMk cId="32416441" sldId="276"/>
            <ac:spMk id="3" creationId="{4CFD6A52-6E3E-BE67-A347-56E7595A8AE0}"/>
          </ac:spMkLst>
        </pc:spChg>
        <pc:spChg chg="add del">
          <ac:chgData name="Maryjane Pantaleon" userId="d2496446ea9b2164" providerId="LiveId" clId="{24AAF027-BE3B-49FC-9714-604D7F33C030}" dt="2026-03-14T23:14:38.713" v="4983" actId="26606"/>
          <ac:spMkLst>
            <pc:docMk/>
            <pc:sldMk cId="32416441" sldId="276"/>
            <ac:spMk id="17" creationId="{1894666F-0CB6-4014-ABCF-426E5EDAEAB7}"/>
          </ac:spMkLst>
        </pc:spChg>
        <pc:spChg chg="add del">
          <ac:chgData name="Maryjane Pantaleon" userId="d2496446ea9b2164" providerId="LiveId" clId="{24AAF027-BE3B-49FC-9714-604D7F33C030}" dt="2026-03-14T23:14:38.713" v="4983" actId="26606"/>
          <ac:spMkLst>
            <pc:docMk/>
            <pc:sldMk cId="32416441" sldId="276"/>
            <ac:spMk id="23" creationId="{BFBC228F-2DFC-45B5-975F-21E263F0972A}"/>
          </ac:spMkLst>
        </pc:spChg>
        <pc:spChg chg="add del">
          <ac:chgData name="Maryjane Pantaleon" userId="d2496446ea9b2164" providerId="LiveId" clId="{24AAF027-BE3B-49FC-9714-604D7F33C030}" dt="2026-03-14T23:14:38.713" v="4983" actId="26606"/>
          <ac:spMkLst>
            <pc:docMk/>
            <pc:sldMk cId="32416441" sldId="276"/>
            <ac:spMk id="25" creationId="{D8E34D7A-30E3-491D-99CA-C2336EF32234}"/>
          </ac:spMkLst>
        </pc:spChg>
        <pc:spChg chg="add del">
          <ac:chgData name="Maryjane Pantaleon" userId="d2496446ea9b2164" providerId="LiveId" clId="{24AAF027-BE3B-49FC-9714-604D7F33C030}" dt="2026-03-14T23:14:38.713" v="4983" actId="26606"/>
          <ac:spMkLst>
            <pc:docMk/>
            <pc:sldMk cId="32416441" sldId="276"/>
            <ac:spMk id="27" creationId="{713B7CD7-BCC8-4B82-AC3F-1D7034FB6F33}"/>
          </ac:spMkLst>
        </pc:spChg>
        <pc:spChg chg="add del">
          <ac:chgData name="Maryjane Pantaleon" userId="d2496446ea9b2164" providerId="LiveId" clId="{24AAF027-BE3B-49FC-9714-604D7F33C030}" dt="2026-03-14T23:14:38.713" v="4983" actId="26606"/>
          <ac:spMkLst>
            <pc:docMk/>
            <pc:sldMk cId="32416441" sldId="276"/>
            <ac:spMk id="29" creationId="{3FC69E52-5CCC-4C61-9326-4B704BD33CEC}"/>
          </ac:spMkLst>
        </pc:spChg>
        <pc:spChg chg="add del">
          <ac:chgData name="Maryjane Pantaleon" userId="d2496446ea9b2164" providerId="LiveId" clId="{24AAF027-BE3B-49FC-9714-604D7F33C030}" dt="2026-03-14T23:14:38.713" v="4983" actId="26606"/>
          <ac:spMkLst>
            <pc:docMk/>
            <pc:sldMk cId="32416441" sldId="276"/>
            <ac:spMk id="31" creationId="{FF613078-C954-4AAC-B2AC-AF3997D58660}"/>
          </ac:spMkLst>
        </pc:spChg>
        <pc:spChg chg="add del">
          <ac:chgData name="Maryjane Pantaleon" userId="d2496446ea9b2164" providerId="LiveId" clId="{24AAF027-BE3B-49FC-9714-604D7F33C030}" dt="2026-03-14T23:14:38.713" v="4983" actId="26606"/>
          <ac:spMkLst>
            <pc:docMk/>
            <pc:sldMk cId="32416441" sldId="276"/>
            <ac:spMk id="33" creationId="{29A158D4-8753-45B9-939E-0926960B252E}"/>
          </ac:spMkLst>
        </pc:spChg>
        <pc:spChg chg="add del">
          <ac:chgData name="Maryjane Pantaleon" userId="d2496446ea9b2164" providerId="LiveId" clId="{24AAF027-BE3B-49FC-9714-604D7F33C030}" dt="2026-03-14T23:14:38.713" v="4983" actId="26606"/>
          <ac:spMkLst>
            <pc:docMk/>
            <pc:sldMk cId="32416441" sldId="276"/>
            <ac:spMk id="35" creationId="{34FD1545-5F8E-416B-9805-DD6D2C3D32B7}"/>
          </ac:spMkLst>
        </pc:spChg>
        <pc:spChg chg="add">
          <ac:chgData name="Maryjane Pantaleon" userId="d2496446ea9b2164" providerId="LiveId" clId="{24AAF027-BE3B-49FC-9714-604D7F33C030}" dt="2026-03-14T23:14:38.729" v="4984" actId="26606"/>
          <ac:spMkLst>
            <pc:docMk/>
            <pc:sldMk cId="32416441" sldId="276"/>
            <ac:spMk id="37" creationId="{637F63F2-649A-41EF-BE19-652586482CF7}"/>
          </ac:spMkLst>
        </pc:spChg>
        <pc:spChg chg="add">
          <ac:chgData name="Maryjane Pantaleon" userId="d2496446ea9b2164" providerId="LiveId" clId="{24AAF027-BE3B-49FC-9714-604D7F33C030}" dt="2026-03-14T23:14:38.729" v="4984" actId="26606"/>
          <ac:spMkLst>
            <pc:docMk/>
            <pc:sldMk cId="32416441" sldId="276"/>
            <ac:spMk id="41" creationId="{1D6D9E94-9FEE-4E26-AE7D-4E3E03A0650F}"/>
          </ac:spMkLst>
        </pc:spChg>
        <pc:spChg chg="add">
          <ac:chgData name="Maryjane Pantaleon" userId="d2496446ea9b2164" providerId="LiveId" clId="{24AAF027-BE3B-49FC-9714-604D7F33C030}" dt="2026-03-14T23:14:38.729" v="4984" actId="26606"/>
          <ac:spMkLst>
            <pc:docMk/>
            <pc:sldMk cId="32416441" sldId="276"/>
            <ac:spMk id="42" creationId="{0CC2471B-F98C-4D94-8777-C8D8912A961C}"/>
          </ac:spMkLst>
        </pc:spChg>
        <pc:spChg chg="add">
          <ac:chgData name="Maryjane Pantaleon" userId="d2496446ea9b2164" providerId="LiveId" clId="{24AAF027-BE3B-49FC-9714-604D7F33C030}" dt="2026-03-14T23:14:38.729" v="4984" actId="26606"/>
          <ac:spMkLst>
            <pc:docMk/>
            <pc:sldMk cId="32416441" sldId="276"/>
            <ac:spMk id="43" creationId="{E943A1EA-7FA0-4E82-9E41-7778E1659526}"/>
          </ac:spMkLst>
        </pc:spChg>
        <pc:spChg chg="add">
          <ac:chgData name="Maryjane Pantaleon" userId="d2496446ea9b2164" providerId="LiveId" clId="{24AAF027-BE3B-49FC-9714-604D7F33C030}" dt="2026-03-14T23:14:38.729" v="4984" actId="26606"/>
          <ac:spMkLst>
            <pc:docMk/>
            <pc:sldMk cId="32416441" sldId="276"/>
            <ac:spMk id="44" creationId="{AFAAF75F-1732-434D-983C-04B19185B321}"/>
          </ac:spMkLst>
        </pc:spChg>
        <pc:spChg chg="add">
          <ac:chgData name="Maryjane Pantaleon" userId="d2496446ea9b2164" providerId="LiveId" clId="{24AAF027-BE3B-49FC-9714-604D7F33C030}" dt="2026-03-14T23:14:38.729" v="4984" actId="26606"/>
          <ac:spMkLst>
            <pc:docMk/>
            <pc:sldMk cId="32416441" sldId="276"/>
            <ac:spMk id="45" creationId="{B5721446-F8B2-46D7-B9FA-197016D0D534}"/>
          </ac:spMkLst>
        </pc:spChg>
        <pc:spChg chg="add">
          <ac:chgData name="Maryjane Pantaleon" userId="d2496446ea9b2164" providerId="LiveId" clId="{24AAF027-BE3B-49FC-9714-604D7F33C030}" dt="2026-03-14T23:14:38.729" v="4984" actId="26606"/>
          <ac:spMkLst>
            <pc:docMk/>
            <pc:sldMk cId="32416441" sldId="276"/>
            <ac:spMk id="46" creationId="{AF09704D-A239-4559-A447-A072A7E86816}"/>
          </ac:spMkLst>
        </pc:spChg>
        <pc:spChg chg="add">
          <ac:chgData name="Maryjane Pantaleon" userId="d2496446ea9b2164" providerId="LiveId" clId="{24AAF027-BE3B-49FC-9714-604D7F33C030}" dt="2026-03-14T23:14:38.729" v="4984" actId="26606"/>
          <ac:spMkLst>
            <pc:docMk/>
            <pc:sldMk cId="32416441" sldId="276"/>
            <ac:spMk id="47" creationId="{CDB22AD5-4F36-43F4-985C-AF8CC39B9443}"/>
          </ac:spMkLst>
        </pc:spChg>
        <pc:picChg chg="mod ord">
          <ac:chgData name="Maryjane Pantaleon" userId="d2496446ea9b2164" providerId="LiveId" clId="{24AAF027-BE3B-49FC-9714-604D7F33C030}" dt="2026-03-13T19:33:34.542" v="128" actId="26606"/>
          <ac:picMkLst>
            <pc:docMk/>
            <pc:sldMk cId="32416441" sldId="276"/>
            <ac:picMk id="5" creationId="{2F1A0C14-0E5A-CAA0-3A3D-A3FFDCE19A4B}"/>
          </ac:picMkLst>
        </pc:picChg>
      </pc:sldChg>
      <pc:sldChg chg="modSp">
        <pc:chgData name="Maryjane Pantaleon" userId="d2496446ea9b2164" providerId="LiveId" clId="{24AAF027-BE3B-49FC-9714-604D7F33C030}" dt="2026-03-13T19:29:40.023" v="112"/>
        <pc:sldMkLst>
          <pc:docMk/>
          <pc:sldMk cId="90993077" sldId="278"/>
        </pc:sldMkLst>
        <pc:spChg chg="mod">
          <ac:chgData name="Maryjane Pantaleon" userId="d2496446ea9b2164" providerId="LiveId" clId="{24AAF027-BE3B-49FC-9714-604D7F33C030}" dt="2026-03-13T19:29:40.023" v="112"/>
          <ac:spMkLst>
            <pc:docMk/>
            <pc:sldMk cId="90993077" sldId="278"/>
            <ac:spMk id="2" creationId="{25427FD0-029D-10B5-C2D3-AB3C78D986CB}"/>
          </ac:spMkLst>
        </pc:spChg>
      </pc:sldChg>
      <pc:sldChg chg="delSp modSp mod delDesignElem">
        <pc:chgData name="Maryjane Pantaleon" userId="d2496446ea9b2164" providerId="LiveId" clId="{24AAF027-BE3B-49FC-9714-604D7F33C030}" dt="2026-03-15T00:52:49.174" v="5292" actId="14100"/>
        <pc:sldMkLst>
          <pc:docMk/>
          <pc:sldMk cId="665794307" sldId="282"/>
        </pc:sldMkLst>
        <pc:graphicFrameChg chg="mod modGraphic">
          <ac:chgData name="Maryjane Pantaleon" userId="d2496446ea9b2164" providerId="LiveId" clId="{24AAF027-BE3B-49FC-9714-604D7F33C030}" dt="2026-03-15T00:52:49.174" v="5292" actId="14100"/>
          <ac:graphicFrameMkLst>
            <pc:docMk/>
            <pc:sldMk cId="665794307" sldId="282"/>
            <ac:graphicFrameMk id="5" creationId="{A403F2C5-0EB4-CCF4-4F80-245CA176CBDF}"/>
          </ac:graphicFrameMkLst>
        </pc:graphicFrameChg>
      </pc:sldChg>
      <pc:sldChg chg="addSp delSp modSp mod ord setBg">
        <pc:chgData name="Maryjane Pantaleon" userId="d2496446ea9b2164" providerId="LiveId" clId="{24AAF027-BE3B-49FC-9714-604D7F33C030}" dt="2026-03-15T11:44:05.057" v="8245" actId="27636"/>
        <pc:sldMkLst>
          <pc:docMk/>
          <pc:sldMk cId="910340256" sldId="283"/>
        </pc:sldMkLst>
        <pc:spChg chg="mod">
          <ac:chgData name="Maryjane Pantaleon" userId="d2496446ea9b2164" providerId="LiveId" clId="{24AAF027-BE3B-49FC-9714-604D7F33C030}" dt="2026-03-14T01:22:38.503" v="4976" actId="26606"/>
          <ac:spMkLst>
            <pc:docMk/>
            <pc:sldMk cId="910340256" sldId="283"/>
            <ac:spMk id="2" creationId="{4F94C661-6CC5-0D06-77D7-296AD5D447D3}"/>
          </ac:spMkLst>
        </pc:spChg>
        <pc:spChg chg="add del mod">
          <ac:chgData name="Maryjane Pantaleon" userId="d2496446ea9b2164" providerId="LiveId" clId="{24AAF027-BE3B-49FC-9714-604D7F33C030}" dt="2026-03-14T01:22:38.503" v="4976" actId="26606"/>
          <ac:spMkLst>
            <pc:docMk/>
            <pc:sldMk cId="910340256" sldId="283"/>
            <ac:spMk id="5" creationId="{85F80880-264A-F3DB-4A17-44AE50147772}"/>
          </ac:spMkLst>
        </pc:spChg>
        <pc:spChg chg="add mod">
          <ac:chgData name="Maryjane Pantaleon" userId="d2496446ea9b2164" providerId="LiveId" clId="{24AAF027-BE3B-49FC-9714-604D7F33C030}" dt="2026-03-15T11:44:05.057" v="8245" actId="27636"/>
          <ac:spMkLst>
            <pc:docMk/>
            <pc:sldMk cId="910340256" sldId="283"/>
            <ac:spMk id="9" creationId="{85F80880-264A-F3DB-4A17-44AE50147772}"/>
          </ac:spMkLst>
        </pc:spChg>
        <pc:spChg chg="add">
          <ac:chgData name="Maryjane Pantaleon" userId="d2496446ea9b2164" providerId="LiveId" clId="{24AAF027-BE3B-49FC-9714-604D7F33C030}" dt="2026-03-14T01:22:38.503" v="4976" actId="26606"/>
          <ac:spMkLst>
            <pc:docMk/>
            <pc:sldMk cId="910340256" sldId="283"/>
            <ac:spMk id="10" creationId="{603AE127-802C-459A-A612-DB85B67F0DC0}"/>
          </ac:spMkLst>
        </pc:spChg>
        <pc:spChg chg="add">
          <ac:chgData name="Maryjane Pantaleon" userId="d2496446ea9b2164" providerId="LiveId" clId="{24AAF027-BE3B-49FC-9714-604D7F33C030}" dt="2026-03-14T01:22:38.503" v="4976" actId="26606"/>
          <ac:spMkLst>
            <pc:docMk/>
            <pc:sldMk cId="910340256" sldId="283"/>
            <ac:spMk id="12" creationId="{9323D83D-50D6-4040-A58B-FCEA340F886A}"/>
          </ac:spMkLst>
        </pc:spChg>
        <pc:spChg chg="add">
          <ac:chgData name="Maryjane Pantaleon" userId="d2496446ea9b2164" providerId="LiveId" clId="{24AAF027-BE3B-49FC-9714-604D7F33C030}" dt="2026-03-14T01:22:38.503" v="4976" actId="26606"/>
          <ac:spMkLst>
            <pc:docMk/>
            <pc:sldMk cId="910340256" sldId="283"/>
            <ac:spMk id="16" creationId="{F10FD715-4DCE-4779-B634-EC78315EA213}"/>
          </ac:spMkLst>
        </pc:spChg>
        <pc:graphicFrameChg chg="add del">
          <ac:chgData name="Maryjane Pantaleon" userId="d2496446ea9b2164" providerId="LiveId" clId="{24AAF027-BE3B-49FC-9714-604D7F33C030}" dt="2026-03-14T01:22:38.487" v="4975" actId="26606"/>
          <ac:graphicFrameMkLst>
            <pc:docMk/>
            <pc:sldMk cId="910340256" sldId="283"/>
            <ac:graphicFrameMk id="7" creationId="{5402B60E-5582-687C-26CE-9AFC9A7B1DE6}"/>
          </ac:graphicFrameMkLst>
        </pc:graphicFrameChg>
        <pc:cxnChg chg="add">
          <ac:chgData name="Maryjane Pantaleon" userId="d2496446ea9b2164" providerId="LiveId" clId="{24AAF027-BE3B-49FC-9714-604D7F33C030}" dt="2026-03-14T01:22:38.503" v="4976" actId="26606"/>
          <ac:cxnSpMkLst>
            <pc:docMk/>
            <pc:sldMk cId="910340256" sldId="283"/>
            <ac:cxnSpMk id="14" creationId="{1A1FE6BB-DFB2-4080-9B5E-076EF5DDE67B}"/>
          </ac:cxnSpMkLst>
        </pc:cxnChg>
      </pc:sldChg>
      <pc:sldChg chg="addSp delSp modSp mod setBg">
        <pc:chgData name="Maryjane Pantaleon" userId="d2496446ea9b2164" providerId="LiveId" clId="{24AAF027-BE3B-49FC-9714-604D7F33C030}" dt="2026-03-13T19:39:26.412" v="172" actId="255"/>
        <pc:sldMkLst>
          <pc:docMk/>
          <pc:sldMk cId="2166306520" sldId="284"/>
        </pc:sldMkLst>
        <pc:spChg chg="mod">
          <ac:chgData name="Maryjane Pantaleon" userId="d2496446ea9b2164" providerId="LiveId" clId="{24AAF027-BE3B-49FC-9714-604D7F33C030}" dt="2026-03-13T19:35:14.608" v="138" actId="255"/>
          <ac:spMkLst>
            <pc:docMk/>
            <pc:sldMk cId="2166306520" sldId="284"/>
            <ac:spMk id="2" creationId="{00000000-0000-0000-0000-000000000000}"/>
          </ac:spMkLst>
        </pc:spChg>
        <pc:graphicFrameChg chg="mod modGraphic">
          <ac:chgData name="Maryjane Pantaleon" userId="d2496446ea9b2164" providerId="LiveId" clId="{24AAF027-BE3B-49FC-9714-604D7F33C030}" dt="2026-03-13T19:39:26.412" v="172" actId="255"/>
          <ac:graphicFrameMkLst>
            <pc:docMk/>
            <pc:sldMk cId="2166306520" sldId="284"/>
            <ac:graphicFrameMk id="30" creationId="{308DAD35-EC5B-CBD6-6CEE-57ADDD010E46}"/>
          </ac:graphicFrameMkLst>
        </pc:graphicFrameChg>
      </pc:sldChg>
      <pc:sldChg chg="addSp delSp modSp mod setBg setClrOvrMap">
        <pc:chgData name="Maryjane Pantaleon" userId="d2496446ea9b2164" providerId="LiveId" clId="{24AAF027-BE3B-49FC-9714-604D7F33C030}" dt="2026-03-13T21:59:13.253" v="1558" actId="20577"/>
        <pc:sldMkLst>
          <pc:docMk/>
          <pc:sldMk cId="2677670489" sldId="293"/>
        </pc:sldMkLst>
        <pc:spChg chg="mod">
          <ac:chgData name="Maryjane Pantaleon" userId="d2496446ea9b2164" providerId="LiveId" clId="{24AAF027-BE3B-49FC-9714-604D7F33C030}" dt="2026-03-13T21:16:41.810" v="238" actId="207"/>
          <ac:spMkLst>
            <pc:docMk/>
            <pc:sldMk cId="2677670489" sldId="293"/>
            <ac:spMk id="2" creationId="{12BCA97B-850F-B1CF-F8DE-CA10BAABF265}"/>
          </ac:spMkLst>
        </pc:spChg>
        <pc:spChg chg="mod">
          <ac:chgData name="Maryjane Pantaleon" userId="d2496446ea9b2164" providerId="LiveId" clId="{24AAF027-BE3B-49FC-9714-604D7F33C030}" dt="2026-03-13T21:07:16.508" v="208" actId="26606"/>
          <ac:spMkLst>
            <pc:docMk/>
            <pc:sldMk cId="2677670489" sldId="293"/>
            <ac:spMk id="3" creationId="{92356834-7F89-8505-5AD1-A59308A9381E}"/>
          </ac:spMkLst>
        </pc:spChg>
        <pc:graphicFrameChg chg="add mod modGraphic">
          <ac:chgData name="Maryjane Pantaleon" userId="d2496446ea9b2164" providerId="LiveId" clId="{24AAF027-BE3B-49FC-9714-604D7F33C030}" dt="2026-03-13T21:59:13.253" v="1558" actId="20577"/>
          <ac:graphicFrameMkLst>
            <pc:docMk/>
            <pc:sldMk cId="2677670489" sldId="293"/>
            <ac:graphicFrameMk id="4" creationId="{250C8AB9-4BAA-157C-2EDA-CD90B90AE8FD}"/>
          </ac:graphicFrameMkLst>
        </pc:graphicFrameChg>
      </pc:sldChg>
      <pc:sldChg chg="delSp modSp mod delDesignElem">
        <pc:chgData name="Maryjane Pantaleon" userId="d2496446ea9b2164" providerId="LiveId" clId="{24AAF027-BE3B-49FC-9714-604D7F33C030}" dt="2026-03-13T22:29:37.667" v="2624" actId="20577"/>
        <pc:sldMkLst>
          <pc:docMk/>
          <pc:sldMk cId="3597476784" sldId="294"/>
        </pc:sldMkLst>
        <pc:spChg chg="mod">
          <ac:chgData name="Maryjane Pantaleon" userId="d2496446ea9b2164" providerId="LiveId" clId="{24AAF027-BE3B-49FC-9714-604D7F33C030}" dt="2026-03-13T22:13:55.607" v="2216" actId="14100"/>
          <ac:spMkLst>
            <pc:docMk/>
            <pc:sldMk cId="3597476784" sldId="294"/>
            <ac:spMk id="2" creationId="{7C2BA7D9-975B-B2B2-C0BB-7FBF4B53B6CA}"/>
          </ac:spMkLst>
        </pc:spChg>
        <pc:graphicFrameChg chg="mod modGraphic">
          <ac:chgData name="Maryjane Pantaleon" userId="d2496446ea9b2164" providerId="LiveId" clId="{24AAF027-BE3B-49FC-9714-604D7F33C030}" dt="2026-03-13T22:29:37.667" v="2624" actId="20577"/>
          <ac:graphicFrameMkLst>
            <pc:docMk/>
            <pc:sldMk cId="3597476784" sldId="294"/>
            <ac:graphicFrameMk id="19" creationId="{9680660E-A412-5979-F073-B10684A23057}"/>
          </ac:graphicFrameMkLst>
        </pc:graphicFrameChg>
      </pc:sldChg>
      <pc:sldChg chg="addSp delSp modSp mod delDesignElem">
        <pc:chgData name="Maryjane Pantaleon" userId="d2496446ea9b2164" providerId="LiveId" clId="{24AAF027-BE3B-49FC-9714-604D7F33C030}" dt="2026-03-13T22:55:55.535" v="3197" actId="14100"/>
        <pc:sldMkLst>
          <pc:docMk/>
          <pc:sldMk cId="1131301632" sldId="295"/>
        </pc:sldMkLst>
        <pc:spChg chg="mod">
          <ac:chgData name="Maryjane Pantaleon" userId="d2496446ea9b2164" providerId="LiveId" clId="{24AAF027-BE3B-49FC-9714-604D7F33C030}" dt="2026-03-13T22:55:55.535" v="3197" actId="14100"/>
          <ac:spMkLst>
            <pc:docMk/>
            <pc:sldMk cId="1131301632" sldId="295"/>
            <ac:spMk id="8" creationId="{8D402373-8B78-F89A-929B-E2C805066038}"/>
          </ac:spMkLst>
        </pc:spChg>
      </pc:sldChg>
      <pc:sldChg chg="delSp modSp mod delDesignElem">
        <pc:chgData name="Maryjane Pantaleon" userId="d2496446ea9b2164" providerId="LiveId" clId="{24AAF027-BE3B-49FC-9714-604D7F33C030}" dt="2026-03-13T23:09:48.429" v="3671" actId="14100"/>
        <pc:sldMkLst>
          <pc:docMk/>
          <pc:sldMk cId="2705649432" sldId="297"/>
        </pc:sldMkLst>
        <pc:spChg chg="mod">
          <ac:chgData name="Maryjane Pantaleon" userId="d2496446ea9b2164" providerId="LiveId" clId="{24AAF027-BE3B-49FC-9714-604D7F33C030}" dt="2026-03-13T23:09:48.429" v="3671" actId="14100"/>
          <ac:spMkLst>
            <pc:docMk/>
            <pc:sldMk cId="2705649432" sldId="297"/>
            <ac:spMk id="3" creationId="{1DDD6D0B-20DC-7A10-ACE2-C3E9AB6EE333}"/>
          </ac:spMkLst>
        </pc:spChg>
      </pc:sldChg>
      <pc:sldChg chg="addSp delSp modSp mod setBg">
        <pc:chgData name="Maryjane Pantaleon" userId="d2496446ea9b2164" providerId="LiveId" clId="{24AAF027-BE3B-49FC-9714-604D7F33C030}" dt="2026-03-15T11:13:36.662" v="7586" actId="14100"/>
        <pc:sldMkLst>
          <pc:docMk/>
          <pc:sldMk cId="2121684056" sldId="298"/>
        </pc:sldMkLst>
        <pc:spChg chg="mod">
          <ac:chgData name="Maryjane Pantaleon" userId="d2496446ea9b2164" providerId="LiveId" clId="{24AAF027-BE3B-49FC-9714-604D7F33C030}" dt="2026-03-14T23:19:54.753" v="4985" actId="26606"/>
          <ac:spMkLst>
            <pc:docMk/>
            <pc:sldMk cId="2121684056" sldId="298"/>
            <ac:spMk id="2" creationId="{8EB788A9-8E7E-873C-25F2-8F6CF4B3A42D}"/>
          </ac:spMkLst>
        </pc:spChg>
        <pc:spChg chg="add mod">
          <ac:chgData name="Maryjane Pantaleon" userId="d2496446ea9b2164" providerId="LiveId" clId="{24AAF027-BE3B-49FC-9714-604D7F33C030}" dt="2026-03-14T23:25:11.169" v="4994" actId="14100"/>
          <ac:spMkLst>
            <pc:docMk/>
            <pc:sldMk cId="2121684056" sldId="298"/>
            <ac:spMk id="6" creationId="{D2FD6C17-35AD-43AC-9199-F1D727F9C4C5}"/>
          </ac:spMkLst>
        </pc:spChg>
        <pc:spChg chg="add del">
          <ac:chgData name="Maryjane Pantaleon" userId="d2496446ea9b2164" providerId="LiveId" clId="{24AAF027-BE3B-49FC-9714-604D7F33C030}" dt="2026-03-14T23:22:24.544" v="4986" actId="931"/>
          <ac:spMkLst>
            <pc:docMk/>
            <pc:sldMk cId="2121684056" sldId="298"/>
            <ac:spMk id="9" creationId="{764573DC-F06C-C362-E1D0-7AFF572B57B7}"/>
          </ac:spMkLst>
        </pc:spChg>
        <pc:graphicFrameChg chg="del mod modGraphic">
          <ac:chgData name="Maryjane Pantaleon" userId="d2496446ea9b2164" providerId="LiveId" clId="{24AAF027-BE3B-49FC-9714-604D7F33C030}" dt="2026-03-14T23:19:54.753" v="4985" actId="26606"/>
          <ac:graphicFrameMkLst>
            <pc:docMk/>
            <pc:sldMk cId="2121684056" sldId="298"/>
            <ac:graphicFrameMk id="4" creationId="{151B925D-6464-19D5-12F2-B9F9C0FFC919}"/>
          </ac:graphicFrameMkLst>
        </pc:graphicFrameChg>
        <pc:graphicFrameChg chg="add mod modGraphic">
          <ac:chgData name="Maryjane Pantaleon" userId="d2496446ea9b2164" providerId="LiveId" clId="{24AAF027-BE3B-49FC-9714-604D7F33C030}" dt="2026-03-15T11:13:36.662" v="7586" actId="14100"/>
          <ac:graphicFrameMkLst>
            <pc:docMk/>
            <pc:sldMk cId="2121684056" sldId="298"/>
            <ac:graphicFrameMk id="7" creationId="{151B925D-6464-19D5-12F2-B9F9C0FFC919}"/>
          </ac:graphicFrameMkLst>
        </pc:graphicFrameChg>
        <pc:picChg chg="add mod">
          <ac:chgData name="Maryjane Pantaleon" userId="d2496446ea9b2164" providerId="LiveId" clId="{24AAF027-BE3B-49FC-9714-604D7F33C030}" dt="2026-03-14T23:25:33.409" v="4997" actId="14100"/>
          <ac:picMkLst>
            <pc:docMk/>
            <pc:sldMk cId="2121684056" sldId="298"/>
            <ac:picMk id="5" creationId="{E48913CB-145E-125E-FD71-4E41862A561C}"/>
          </ac:picMkLst>
        </pc:picChg>
      </pc:sldChg>
      <pc:sldChg chg="addSp delSp modSp mod setBg delDesignElem">
        <pc:chgData name="Maryjane Pantaleon" userId="d2496446ea9b2164" providerId="LiveId" clId="{24AAF027-BE3B-49FC-9714-604D7F33C030}" dt="2026-03-14T23:43:29.957" v="5060" actId="20577"/>
        <pc:sldMkLst>
          <pc:docMk/>
          <pc:sldMk cId="2829445469" sldId="299"/>
        </pc:sldMkLst>
        <pc:spChg chg="add del">
          <ac:chgData name="Maryjane Pantaleon" userId="d2496446ea9b2164" providerId="LiveId" clId="{24AAF027-BE3B-49FC-9714-604D7F33C030}" dt="2026-03-14T00:06:53.326" v="4532" actId="26606"/>
          <ac:spMkLst>
            <pc:docMk/>
            <pc:sldMk cId="2829445469" sldId="299"/>
            <ac:spMk id="6" creationId="{14D16F1A-5D78-4402-81FF-31A98AFD6BBD}"/>
          </ac:spMkLst>
        </pc:spChg>
        <pc:spChg chg="add del">
          <ac:chgData name="Maryjane Pantaleon" userId="d2496446ea9b2164" providerId="LiveId" clId="{24AAF027-BE3B-49FC-9714-604D7F33C030}" dt="2026-03-14T23:38:34.858" v="5033" actId="931"/>
          <ac:spMkLst>
            <pc:docMk/>
            <pc:sldMk cId="2829445469" sldId="299"/>
            <ac:spMk id="8" creationId="{82F9622E-D5DD-44FA-BF84-56779BD78096}"/>
          </ac:spMkLst>
        </pc:spChg>
        <pc:spChg chg="add del">
          <ac:chgData name="Maryjane Pantaleon" userId="d2496446ea9b2164" providerId="LiveId" clId="{24AAF027-BE3B-49FC-9714-604D7F33C030}" dt="2026-03-14T00:06:53.326" v="4532" actId="26606"/>
          <ac:spMkLst>
            <pc:docMk/>
            <pc:sldMk cId="2829445469" sldId="299"/>
            <ac:spMk id="11" creationId="{1B2FB7F0-6A45-43E8-88A7-48E46E6D48CA}"/>
          </ac:spMkLst>
        </pc:spChg>
        <pc:spChg chg="add del">
          <ac:chgData name="Maryjane Pantaleon" userId="d2496446ea9b2164" providerId="LiveId" clId="{24AAF027-BE3B-49FC-9714-604D7F33C030}" dt="2026-03-14T00:06:53.326" v="4532" actId="26606"/>
          <ac:spMkLst>
            <pc:docMk/>
            <pc:sldMk cId="2829445469" sldId="299"/>
            <ac:spMk id="13" creationId="{6BA9C607-662B-4FBB-A3F3-CF593AD736CD}"/>
          </ac:spMkLst>
        </pc:spChg>
        <pc:graphicFrameChg chg="add del mod modGraphic">
          <ac:chgData name="Maryjane Pantaleon" userId="d2496446ea9b2164" providerId="LiveId" clId="{24AAF027-BE3B-49FC-9714-604D7F33C030}" dt="2026-03-14T00:18:30.498" v="4594" actId="21"/>
          <ac:graphicFrameMkLst>
            <pc:docMk/>
            <pc:sldMk cId="2829445469" sldId="299"/>
            <ac:graphicFrameMk id="2" creationId="{D4F8AED0-967D-40C5-3F19-BBA013F89261}"/>
          </ac:graphicFrameMkLst>
        </pc:graphicFrameChg>
        <pc:graphicFrameChg chg="del mod modGraphic">
          <ac:chgData name="Maryjane Pantaleon" userId="d2496446ea9b2164" providerId="LiveId" clId="{24AAF027-BE3B-49FC-9714-604D7F33C030}" dt="2026-03-14T23:37:14.823" v="5032" actId="26606"/>
          <ac:graphicFrameMkLst>
            <pc:docMk/>
            <pc:sldMk cId="2829445469" sldId="299"/>
            <ac:graphicFrameMk id="4" creationId="{816E5447-BC85-C3D4-8EAD-07805BDF8350}"/>
          </ac:graphicFrameMkLst>
        </pc:graphicFrameChg>
        <pc:graphicFrameChg chg="add mod modGraphic">
          <ac:chgData name="Maryjane Pantaleon" userId="d2496446ea9b2164" providerId="LiveId" clId="{24AAF027-BE3B-49FC-9714-604D7F33C030}" dt="2026-03-14T23:43:29.957" v="5060" actId="20577"/>
          <ac:graphicFrameMkLst>
            <pc:docMk/>
            <pc:sldMk cId="2829445469" sldId="299"/>
            <ac:graphicFrameMk id="7" creationId="{816E5447-BC85-C3D4-8EAD-07805BDF8350}"/>
          </ac:graphicFrameMkLst>
        </pc:graphicFrameChg>
        <pc:picChg chg="add mod">
          <ac:chgData name="Maryjane Pantaleon" userId="d2496446ea9b2164" providerId="LiveId" clId="{24AAF027-BE3B-49FC-9714-604D7F33C030}" dt="2026-03-14T23:39:19.608" v="5039" actId="14100"/>
          <ac:picMkLst>
            <pc:docMk/>
            <pc:sldMk cId="2829445469" sldId="299"/>
            <ac:picMk id="3" creationId="{AB68A359-F9B9-CE47-EAC2-9BD0D2B8258F}"/>
          </ac:picMkLst>
        </pc:picChg>
      </pc:sldChg>
      <pc:sldChg chg="addSp delSp modSp mod setBg delDesignElem">
        <pc:chgData name="Maryjane Pantaleon" userId="d2496446ea9b2164" providerId="LiveId" clId="{24AAF027-BE3B-49FC-9714-604D7F33C030}" dt="2026-03-14T23:46:09.847" v="5069" actId="20577"/>
        <pc:sldMkLst>
          <pc:docMk/>
          <pc:sldMk cId="3815271849" sldId="300"/>
        </pc:sldMkLst>
        <pc:spChg chg="add mod">
          <ac:chgData name="Maryjane Pantaleon" userId="d2496446ea9b2164" providerId="LiveId" clId="{24AAF027-BE3B-49FC-9714-604D7F33C030}" dt="2026-03-14T23:34:28.018" v="5024" actId="14100"/>
          <ac:spMkLst>
            <pc:docMk/>
            <pc:sldMk cId="3815271849" sldId="300"/>
            <ac:spMk id="5" creationId="{DC40D5F3-B042-5E37-E2B3-EADB6A3A71E1}"/>
          </ac:spMkLst>
        </pc:spChg>
        <pc:spChg chg="add del">
          <ac:chgData name="Maryjane Pantaleon" userId="d2496446ea9b2164" providerId="LiveId" clId="{24AAF027-BE3B-49FC-9714-604D7F33C030}" dt="2026-03-14T23:31:15.560" v="5005" actId="931"/>
          <ac:spMkLst>
            <pc:docMk/>
            <pc:sldMk cId="3815271849" sldId="300"/>
            <ac:spMk id="6" creationId="{5BACA6C7-4113-4CA9-D1A4-D7E42153F807}"/>
          </ac:spMkLst>
        </pc:spChg>
        <pc:graphicFrameChg chg="del mod modGraphic">
          <ac:chgData name="Maryjane Pantaleon" userId="d2496446ea9b2164" providerId="LiveId" clId="{24AAF027-BE3B-49FC-9714-604D7F33C030}" dt="2026-03-14T23:29:59.617" v="5004" actId="26606"/>
          <ac:graphicFrameMkLst>
            <pc:docMk/>
            <pc:sldMk cId="3815271849" sldId="300"/>
            <ac:graphicFrameMk id="4" creationId="{DE8912A1-2BDF-B516-17DC-94F355A029F0}"/>
          </ac:graphicFrameMkLst>
        </pc:graphicFrameChg>
        <pc:graphicFrameChg chg="add mod modGraphic">
          <ac:chgData name="Maryjane Pantaleon" userId="d2496446ea9b2164" providerId="LiveId" clId="{24AAF027-BE3B-49FC-9714-604D7F33C030}" dt="2026-03-14T23:46:09.847" v="5069" actId="20577"/>
          <ac:graphicFrameMkLst>
            <pc:docMk/>
            <pc:sldMk cId="3815271849" sldId="300"/>
            <ac:graphicFrameMk id="7" creationId="{DE8912A1-2BDF-B516-17DC-94F355A029F0}"/>
          </ac:graphicFrameMkLst>
        </pc:graphicFrameChg>
        <pc:picChg chg="add mod">
          <ac:chgData name="Maryjane Pantaleon" userId="d2496446ea9b2164" providerId="LiveId" clId="{24AAF027-BE3B-49FC-9714-604D7F33C030}" dt="2026-03-14T23:34:07.371" v="5022" actId="1076"/>
          <ac:picMkLst>
            <pc:docMk/>
            <pc:sldMk cId="3815271849" sldId="300"/>
            <ac:picMk id="3" creationId="{CBD342AB-D041-C52C-97D8-DDC05D63F565}"/>
          </ac:picMkLst>
        </pc:picChg>
      </pc:sldChg>
      <pc:sldChg chg="delSp delDesignElem">
        <pc:chgData name="Maryjane Pantaleon" userId="d2496446ea9b2164" providerId="LiveId" clId="{24AAF027-BE3B-49FC-9714-604D7F33C030}" dt="2026-03-13T19:29:13.556" v="111"/>
        <pc:sldMkLst>
          <pc:docMk/>
          <pc:sldMk cId="1396858157" sldId="301"/>
        </pc:sldMkLst>
      </pc:sldChg>
      <pc:sldChg chg="addSp delSp modSp mod setBg">
        <pc:chgData name="Maryjane Pantaleon" userId="d2496446ea9b2164" providerId="LiveId" clId="{24AAF027-BE3B-49FC-9714-604D7F33C030}" dt="2026-03-15T11:04:02.583" v="7364" actId="20577"/>
        <pc:sldMkLst>
          <pc:docMk/>
          <pc:sldMk cId="694718879" sldId="302"/>
        </pc:sldMkLst>
        <pc:spChg chg="mod">
          <ac:chgData name="Maryjane Pantaleon" userId="d2496446ea9b2164" providerId="LiveId" clId="{24AAF027-BE3B-49FC-9714-604D7F33C030}" dt="2026-03-14T23:55:23.286" v="5083" actId="122"/>
          <ac:spMkLst>
            <pc:docMk/>
            <pc:sldMk cId="694718879" sldId="302"/>
            <ac:spMk id="2" creationId="{E4DB690D-E118-934D-5CB9-4AECB821BC55}"/>
          </ac:spMkLst>
        </pc:spChg>
        <pc:spChg chg="add">
          <ac:chgData name="Maryjane Pantaleon" userId="d2496446ea9b2164" providerId="LiveId" clId="{24AAF027-BE3B-49FC-9714-604D7F33C030}" dt="2026-03-14T00:35:18.790" v="4697" actId="26606"/>
          <ac:spMkLst>
            <pc:docMk/>
            <pc:sldMk cId="694718879" sldId="302"/>
            <ac:spMk id="10" creationId="{14D16F1A-5D78-4402-81FF-31A98AFD6BBD}"/>
          </ac:spMkLst>
        </pc:spChg>
        <pc:spChg chg="add">
          <ac:chgData name="Maryjane Pantaleon" userId="d2496446ea9b2164" providerId="LiveId" clId="{24AAF027-BE3B-49FC-9714-604D7F33C030}" dt="2026-03-14T00:35:18.790" v="4697" actId="26606"/>
          <ac:spMkLst>
            <pc:docMk/>
            <pc:sldMk cId="694718879" sldId="302"/>
            <ac:spMk id="12" creationId="{1B2FB7F0-6A45-43E8-88A7-48E46E6D48CA}"/>
          </ac:spMkLst>
        </pc:spChg>
        <pc:spChg chg="add">
          <ac:chgData name="Maryjane Pantaleon" userId="d2496446ea9b2164" providerId="LiveId" clId="{24AAF027-BE3B-49FC-9714-604D7F33C030}" dt="2026-03-14T00:35:18.790" v="4697" actId="26606"/>
          <ac:spMkLst>
            <pc:docMk/>
            <pc:sldMk cId="694718879" sldId="302"/>
            <ac:spMk id="14" creationId="{6BA9C607-662B-4FBB-A3F3-CF593AD736CD}"/>
          </ac:spMkLst>
        </pc:spChg>
        <pc:graphicFrameChg chg="mod modGraphic">
          <ac:chgData name="Maryjane Pantaleon" userId="d2496446ea9b2164" providerId="LiveId" clId="{24AAF027-BE3B-49FC-9714-604D7F33C030}" dt="2026-03-15T11:04:02.583" v="7364" actId="20577"/>
          <ac:graphicFrameMkLst>
            <pc:docMk/>
            <pc:sldMk cId="694718879" sldId="302"/>
            <ac:graphicFrameMk id="5" creationId="{E14E766A-CF6D-94A4-1C67-1EFA560B95A3}"/>
          </ac:graphicFrameMkLst>
        </pc:graphicFrameChg>
        <pc:graphicFrameChg chg="del mod">
          <ac:chgData name="Maryjane Pantaleon" userId="d2496446ea9b2164" providerId="LiveId" clId="{24AAF027-BE3B-49FC-9714-604D7F33C030}" dt="2026-03-14T00:27:27.649" v="4661" actId="21"/>
          <ac:graphicFrameMkLst>
            <pc:docMk/>
            <pc:sldMk cId="694718879" sldId="302"/>
            <ac:graphicFrameMk id="6" creationId="{C156ED81-7E2A-2714-AF99-BE2C36D7F962}"/>
          </ac:graphicFrameMkLst>
        </pc:graphicFrameChg>
      </pc:sldChg>
      <pc:sldChg chg="addSp delSp modSp mod setBg setClrOvrMap">
        <pc:chgData name="Maryjane Pantaleon" userId="d2496446ea9b2164" providerId="LiveId" clId="{24AAF027-BE3B-49FC-9714-604D7F33C030}" dt="2026-03-15T00:08:12.721" v="5125" actId="20577"/>
        <pc:sldMkLst>
          <pc:docMk/>
          <pc:sldMk cId="642752684" sldId="303"/>
        </pc:sldMkLst>
        <pc:spChg chg="add mod">
          <ac:chgData name="Maryjane Pantaleon" userId="d2496446ea9b2164" providerId="LiveId" clId="{24AAF027-BE3B-49FC-9714-604D7F33C030}" dt="2026-03-15T00:04:34.555" v="5106" actId="14100"/>
          <ac:spMkLst>
            <pc:docMk/>
            <pc:sldMk cId="642752684" sldId="303"/>
            <ac:spMk id="5" creationId="{B0A86920-867B-AAAA-E305-CBFC0EBED531}"/>
          </ac:spMkLst>
        </pc:spChg>
        <pc:spChg chg="add del">
          <ac:chgData name="Maryjane Pantaleon" userId="d2496446ea9b2164" providerId="LiveId" clId="{24AAF027-BE3B-49FC-9714-604D7F33C030}" dt="2026-03-14T23:57:32.202" v="5087" actId="26606"/>
          <ac:spMkLst>
            <pc:docMk/>
            <pc:sldMk cId="642752684" sldId="303"/>
            <ac:spMk id="9" creationId="{14D16F1A-5D78-4402-81FF-31A98AFD6BBD}"/>
          </ac:spMkLst>
        </pc:spChg>
        <pc:spChg chg="add del">
          <ac:chgData name="Maryjane Pantaleon" userId="d2496446ea9b2164" providerId="LiveId" clId="{24AAF027-BE3B-49FC-9714-604D7F33C030}" dt="2026-03-14T23:57:32.202" v="5087" actId="26606"/>
          <ac:spMkLst>
            <pc:docMk/>
            <pc:sldMk cId="642752684" sldId="303"/>
            <ac:spMk id="11" creationId="{1B2FB7F0-6A45-43E8-88A7-48E46E6D48CA}"/>
          </ac:spMkLst>
        </pc:spChg>
        <pc:spChg chg="add del">
          <ac:chgData name="Maryjane Pantaleon" userId="d2496446ea9b2164" providerId="LiveId" clId="{24AAF027-BE3B-49FC-9714-604D7F33C030}" dt="2026-03-14T23:57:32.202" v="5087" actId="26606"/>
          <ac:spMkLst>
            <pc:docMk/>
            <pc:sldMk cId="642752684" sldId="303"/>
            <ac:spMk id="13" creationId="{6BA9C607-662B-4FBB-A3F3-CF593AD736CD}"/>
          </ac:spMkLst>
        </pc:spChg>
        <pc:spChg chg="add del">
          <ac:chgData name="Maryjane Pantaleon" userId="d2496446ea9b2164" providerId="LiveId" clId="{24AAF027-BE3B-49FC-9714-604D7F33C030}" dt="2026-03-14T23:58:20.504" v="5088" actId="931"/>
          <ac:spMkLst>
            <pc:docMk/>
            <pc:sldMk cId="642752684" sldId="303"/>
            <ac:spMk id="18" creationId="{E882D114-42F0-FC83-3A7F-53FE261E6C5B}"/>
          </ac:spMkLst>
        </pc:spChg>
        <pc:spChg chg="add">
          <ac:chgData name="Maryjane Pantaleon" userId="d2496446ea9b2164" providerId="LiveId" clId="{24AAF027-BE3B-49FC-9714-604D7F33C030}" dt="2026-03-14T23:57:32.202" v="5087" actId="26606"/>
          <ac:spMkLst>
            <pc:docMk/>
            <pc:sldMk cId="642752684" sldId="303"/>
            <ac:spMk id="21" creationId="{9F4444CE-BC8D-4D61-B303-4C05614E62AB}"/>
          </ac:spMkLst>
        </pc:spChg>
        <pc:spChg chg="add">
          <ac:chgData name="Maryjane Pantaleon" userId="d2496446ea9b2164" providerId="LiveId" clId="{24AAF027-BE3B-49FC-9714-604D7F33C030}" dt="2026-03-14T23:57:32.202" v="5087" actId="26606"/>
          <ac:spMkLst>
            <pc:docMk/>
            <pc:sldMk cId="642752684" sldId="303"/>
            <ac:spMk id="23" creationId="{62423CA5-E2E1-4789-B759-9906C1C94063}"/>
          </ac:spMkLst>
        </pc:spChg>
        <pc:spChg chg="add">
          <ac:chgData name="Maryjane Pantaleon" userId="d2496446ea9b2164" providerId="LiveId" clId="{24AAF027-BE3B-49FC-9714-604D7F33C030}" dt="2026-03-14T23:57:32.202" v="5087" actId="26606"/>
          <ac:spMkLst>
            <pc:docMk/>
            <pc:sldMk cId="642752684" sldId="303"/>
            <ac:spMk id="25" creationId="{73772B81-181F-48B7-8826-4D9686D15DF5}"/>
          </ac:spMkLst>
        </pc:spChg>
        <pc:spChg chg="add">
          <ac:chgData name="Maryjane Pantaleon" userId="d2496446ea9b2164" providerId="LiveId" clId="{24AAF027-BE3B-49FC-9714-604D7F33C030}" dt="2026-03-14T23:57:32.202" v="5087" actId="26606"/>
          <ac:spMkLst>
            <pc:docMk/>
            <pc:sldMk cId="642752684" sldId="303"/>
            <ac:spMk id="27" creationId="{B2205F6E-03C6-4E92-877C-E2482F6599AA}"/>
          </ac:spMkLst>
        </pc:spChg>
        <pc:graphicFrameChg chg="del mod modGraphic">
          <ac:chgData name="Maryjane Pantaleon" userId="d2496446ea9b2164" providerId="LiveId" clId="{24AAF027-BE3B-49FC-9714-604D7F33C030}" dt="2026-03-14T23:57:32.202" v="5087" actId="26606"/>
          <ac:graphicFrameMkLst>
            <pc:docMk/>
            <pc:sldMk cId="642752684" sldId="303"/>
            <ac:graphicFrameMk id="4" creationId="{10224144-E50B-4020-EBA2-20260504C580}"/>
          </ac:graphicFrameMkLst>
        </pc:graphicFrameChg>
        <pc:graphicFrameChg chg="add mod modGraphic">
          <ac:chgData name="Maryjane Pantaleon" userId="d2496446ea9b2164" providerId="LiveId" clId="{24AAF027-BE3B-49FC-9714-604D7F33C030}" dt="2026-03-15T00:08:12.721" v="5125" actId="20577"/>
          <ac:graphicFrameMkLst>
            <pc:docMk/>
            <pc:sldMk cId="642752684" sldId="303"/>
            <ac:graphicFrameMk id="16" creationId="{10224144-E50B-4020-EBA2-20260504C580}"/>
          </ac:graphicFrameMkLst>
        </pc:graphicFrameChg>
        <pc:picChg chg="add mod">
          <ac:chgData name="Maryjane Pantaleon" userId="d2496446ea9b2164" providerId="LiveId" clId="{24AAF027-BE3B-49FC-9714-604D7F33C030}" dt="2026-03-15T00:04:25.341" v="5105" actId="14100"/>
          <ac:picMkLst>
            <pc:docMk/>
            <pc:sldMk cId="642752684" sldId="303"/>
            <ac:picMk id="3" creationId="{B4DDB3A8-BCE1-6AE1-1900-AFA3E42EA1F9}"/>
          </ac:picMkLst>
        </pc:picChg>
      </pc:sldChg>
      <pc:sldChg chg="addSp delSp modSp mod setBg setClrOvrMap">
        <pc:chgData name="Maryjane Pantaleon" userId="d2496446ea9b2164" providerId="LiveId" clId="{24AAF027-BE3B-49FC-9714-604D7F33C030}" dt="2026-03-15T00:15:45.385" v="5157" actId="14100"/>
        <pc:sldMkLst>
          <pc:docMk/>
          <pc:sldMk cId="4220295201" sldId="304"/>
        </pc:sldMkLst>
        <pc:spChg chg="add del">
          <ac:chgData name="Maryjane Pantaleon" userId="d2496446ea9b2164" providerId="LiveId" clId="{24AAF027-BE3B-49FC-9714-604D7F33C030}" dt="2026-03-15T00:09:32.589" v="5128" actId="26606"/>
          <ac:spMkLst>
            <pc:docMk/>
            <pc:sldMk cId="4220295201" sldId="304"/>
            <ac:spMk id="21" creationId="{03E8462A-FEBA-4848-81CC-3F8DA3E477BE}"/>
          </ac:spMkLst>
        </pc:spChg>
        <pc:spChg chg="add del">
          <ac:chgData name="Maryjane Pantaleon" userId="d2496446ea9b2164" providerId="LiveId" clId="{24AAF027-BE3B-49FC-9714-604D7F33C030}" dt="2026-03-15T00:09:32.589" v="5128" actId="26606"/>
          <ac:spMkLst>
            <pc:docMk/>
            <pc:sldMk cId="4220295201" sldId="304"/>
            <ac:spMk id="34" creationId="{7941F9B1-B01B-4A84-89D9-B169AEB4E456}"/>
          </ac:spMkLst>
        </pc:spChg>
        <pc:spChg chg="add">
          <ac:chgData name="Maryjane Pantaleon" userId="d2496446ea9b2164" providerId="LiveId" clId="{24AAF027-BE3B-49FC-9714-604D7F33C030}" dt="2026-03-15T00:09:32.589" v="5128" actId="26606"/>
          <ac:spMkLst>
            <pc:docMk/>
            <pc:sldMk cId="4220295201" sldId="304"/>
            <ac:spMk id="36" creationId="{9F4444CE-BC8D-4D61-B303-4C05614E62AB}"/>
          </ac:spMkLst>
        </pc:spChg>
        <pc:spChg chg="add">
          <ac:chgData name="Maryjane Pantaleon" userId="d2496446ea9b2164" providerId="LiveId" clId="{24AAF027-BE3B-49FC-9714-604D7F33C030}" dt="2026-03-15T00:09:32.589" v="5128" actId="26606"/>
          <ac:spMkLst>
            <pc:docMk/>
            <pc:sldMk cId="4220295201" sldId="304"/>
            <ac:spMk id="38" creationId="{62423CA5-E2E1-4789-B759-9906C1C94063}"/>
          </ac:spMkLst>
        </pc:spChg>
        <pc:spChg chg="add del">
          <ac:chgData name="Maryjane Pantaleon" userId="d2496446ea9b2164" providerId="LiveId" clId="{24AAF027-BE3B-49FC-9714-604D7F33C030}" dt="2026-03-15T00:09:18.787" v="5127" actId="26606"/>
          <ac:spMkLst>
            <pc:docMk/>
            <pc:sldMk cId="4220295201" sldId="304"/>
            <ac:spMk id="39" creationId="{BA0FE89C-43C2-D4E1-F2C5-35572A51A8C4}"/>
          </ac:spMkLst>
        </pc:spChg>
        <pc:spChg chg="add">
          <ac:chgData name="Maryjane Pantaleon" userId="d2496446ea9b2164" providerId="LiveId" clId="{24AAF027-BE3B-49FC-9714-604D7F33C030}" dt="2026-03-15T00:09:32.589" v="5128" actId="26606"/>
          <ac:spMkLst>
            <pc:docMk/>
            <pc:sldMk cId="4220295201" sldId="304"/>
            <ac:spMk id="40" creationId="{73772B81-181F-48B7-8826-4D9686D15DF5}"/>
          </ac:spMkLst>
        </pc:spChg>
        <pc:spChg chg="add del">
          <ac:chgData name="Maryjane Pantaleon" userId="d2496446ea9b2164" providerId="LiveId" clId="{24AAF027-BE3B-49FC-9714-604D7F33C030}" dt="2026-03-15T00:10:49.180" v="5129" actId="931"/>
          <ac:spMkLst>
            <pc:docMk/>
            <pc:sldMk cId="4220295201" sldId="304"/>
            <ac:spMk id="41" creationId="{F296D09C-FA4A-678E-2C23-7147980DFDE9}"/>
          </ac:spMkLst>
        </pc:spChg>
        <pc:spChg chg="add del">
          <ac:chgData name="Maryjane Pantaleon" userId="d2496446ea9b2164" providerId="LiveId" clId="{24AAF027-BE3B-49FC-9714-604D7F33C030}" dt="2026-03-15T00:09:18.787" v="5127" actId="26606"/>
          <ac:spMkLst>
            <pc:docMk/>
            <pc:sldMk cId="4220295201" sldId="304"/>
            <ac:spMk id="42" creationId="{9F4444CE-BC8D-4D61-B303-4C05614E62AB}"/>
          </ac:spMkLst>
        </pc:spChg>
        <pc:spChg chg="add">
          <ac:chgData name="Maryjane Pantaleon" userId="d2496446ea9b2164" providerId="LiveId" clId="{24AAF027-BE3B-49FC-9714-604D7F33C030}" dt="2026-03-15T00:09:32.589" v="5128" actId="26606"/>
          <ac:spMkLst>
            <pc:docMk/>
            <pc:sldMk cId="4220295201" sldId="304"/>
            <ac:spMk id="43" creationId="{B2205F6E-03C6-4E92-877C-E2482F6599AA}"/>
          </ac:spMkLst>
        </pc:spChg>
        <pc:spChg chg="add del">
          <ac:chgData name="Maryjane Pantaleon" userId="d2496446ea9b2164" providerId="LiveId" clId="{24AAF027-BE3B-49FC-9714-604D7F33C030}" dt="2026-03-15T00:09:18.787" v="5127" actId="26606"/>
          <ac:spMkLst>
            <pc:docMk/>
            <pc:sldMk cId="4220295201" sldId="304"/>
            <ac:spMk id="44" creationId="{62423CA5-E2E1-4789-B759-9906C1C94063}"/>
          </ac:spMkLst>
        </pc:spChg>
        <pc:spChg chg="add del">
          <ac:chgData name="Maryjane Pantaleon" userId="d2496446ea9b2164" providerId="LiveId" clId="{24AAF027-BE3B-49FC-9714-604D7F33C030}" dt="2026-03-15T00:09:18.787" v="5127" actId="26606"/>
          <ac:spMkLst>
            <pc:docMk/>
            <pc:sldMk cId="4220295201" sldId="304"/>
            <ac:spMk id="46" creationId="{73772B81-181F-48B7-8826-4D9686D15DF5}"/>
          </ac:spMkLst>
        </pc:spChg>
        <pc:spChg chg="add del">
          <ac:chgData name="Maryjane Pantaleon" userId="d2496446ea9b2164" providerId="LiveId" clId="{24AAF027-BE3B-49FC-9714-604D7F33C030}" dt="2026-03-15T00:09:18.787" v="5127" actId="26606"/>
          <ac:spMkLst>
            <pc:docMk/>
            <pc:sldMk cId="4220295201" sldId="304"/>
            <ac:spMk id="48" creationId="{B2205F6E-03C6-4E92-877C-E2482F6599AA}"/>
          </ac:spMkLst>
        </pc:spChg>
        <pc:grpChg chg="add del">
          <ac:chgData name="Maryjane Pantaleon" userId="d2496446ea9b2164" providerId="LiveId" clId="{24AAF027-BE3B-49FC-9714-604D7F33C030}" dt="2026-03-15T00:09:32.589" v="5128" actId="26606"/>
          <ac:grpSpMkLst>
            <pc:docMk/>
            <pc:sldMk cId="4220295201" sldId="304"/>
            <ac:grpSpMk id="9" creationId="{5F054EF5-EFE6-45A2-834C-0F0931F39F1E}"/>
          </ac:grpSpMkLst>
        </pc:grpChg>
        <pc:grpChg chg="add">
          <ac:chgData name="Maryjane Pantaleon" userId="d2496446ea9b2164" providerId="LiveId" clId="{24AAF027-BE3B-49FC-9714-604D7F33C030}" dt="2026-03-14T00:52:05.415" v="4798" actId="26606"/>
          <ac:grpSpMkLst>
            <pc:docMk/>
            <pc:sldMk cId="4220295201" sldId="304"/>
            <ac:grpSpMk id="23" creationId="{2109F83F-40FE-4DB3-84CC-09FB3340D06D}"/>
          </ac:grpSpMkLst>
        </pc:grpChg>
        <pc:graphicFrameChg chg="add del mod modGraphic">
          <ac:chgData name="Maryjane Pantaleon" userId="d2496446ea9b2164" providerId="LiveId" clId="{24AAF027-BE3B-49FC-9714-604D7F33C030}" dt="2026-03-15T00:09:32.589" v="5128" actId="26606"/>
          <ac:graphicFrameMkLst>
            <pc:docMk/>
            <pc:sldMk cId="4220295201" sldId="304"/>
            <ac:graphicFrameMk id="4" creationId="{4F116A68-ADCD-7A56-41E6-AE3EB9BFE0FC}"/>
          </ac:graphicFrameMkLst>
        </pc:graphicFrameChg>
        <pc:graphicFrameChg chg="add del">
          <ac:chgData name="Maryjane Pantaleon" userId="d2496446ea9b2164" providerId="LiveId" clId="{24AAF027-BE3B-49FC-9714-604D7F33C030}" dt="2026-03-15T00:09:18.787" v="5127" actId="26606"/>
          <ac:graphicFrameMkLst>
            <pc:docMk/>
            <pc:sldMk cId="4220295201" sldId="304"/>
            <ac:graphicFrameMk id="37" creationId="{4F116A68-ADCD-7A56-41E6-AE3EB9BFE0FC}"/>
          </ac:graphicFrameMkLst>
        </pc:graphicFrameChg>
        <pc:graphicFrameChg chg="add mod modGraphic">
          <ac:chgData name="Maryjane Pantaleon" userId="d2496446ea9b2164" providerId="LiveId" clId="{24AAF027-BE3B-49FC-9714-604D7F33C030}" dt="2026-03-15T00:15:45.385" v="5157" actId="14100"/>
          <ac:graphicFrameMkLst>
            <pc:docMk/>
            <pc:sldMk cId="4220295201" sldId="304"/>
            <ac:graphicFrameMk id="45" creationId="{4F116A68-ADCD-7A56-41E6-AE3EB9BFE0FC}"/>
          </ac:graphicFrameMkLst>
        </pc:graphicFrameChg>
        <pc:picChg chg="add mod">
          <ac:chgData name="Maryjane Pantaleon" userId="d2496446ea9b2164" providerId="LiveId" clId="{24AAF027-BE3B-49FC-9714-604D7F33C030}" dt="2026-03-15T00:11:56.996" v="5139" actId="14100"/>
          <ac:picMkLst>
            <pc:docMk/>
            <pc:sldMk cId="4220295201" sldId="304"/>
            <ac:picMk id="3" creationId="{8A5FA66B-0E8B-CC2B-BDE7-2B0E34B189DF}"/>
          </ac:picMkLst>
        </pc:picChg>
      </pc:sldChg>
      <pc:sldChg chg="addSp delSp modSp mod setBg setClrOvrMap">
        <pc:chgData name="Maryjane Pantaleon" userId="d2496446ea9b2164" providerId="LiveId" clId="{24AAF027-BE3B-49FC-9714-604D7F33C030}" dt="2026-03-15T11:43:35.973" v="8197" actId="20577"/>
        <pc:sldMkLst>
          <pc:docMk/>
          <pc:sldMk cId="2108496242" sldId="305"/>
        </pc:sldMkLst>
        <pc:spChg chg="add del mod">
          <ac:chgData name="Maryjane Pantaleon" userId="d2496446ea9b2164" providerId="LiveId" clId="{24AAF027-BE3B-49FC-9714-604D7F33C030}" dt="2026-03-14T01:06:51.736" v="4890" actId="478"/>
          <ac:spMkLst>
            <pc:docMk/>
            <pc:sldMk cId="2108496242" sldId="305"/>
            <ac:spMk id="3" creationId="{A85C05CA-A4AC-3557-14DC-8EFB4AFC17F8}"/>
          </ac:spMkLst>
        </pc:spChg>
        <pc:spChg chg="add mod">
          <ac:chgData name="Maryjane Pantaleon" userId="d2496446ea9b2164" providerId="LiveId" clId="{24AAF027-BE3B-49FC-9714-604D7F33C030}" dt="2026-03-15T00:23:57.413" v="5179" actId="1076"/>
          <ac:spMkLst>
            <pc:docMk/>
            <pc:sldMk cId="2108496242" sldId="305"/>
            <ac:spMk id="5" creationId="{8F8517BE-DD24-8542-AC41-EC8CBD129E7C}"/>
          </ac:spMkLst>
        </pc:spChg>
        <pc:spChg chg="add del">
          <ac:chgData name="Maryjane Pantaleon" userId="d2496446ea9b2164" providerId="LiveId" clId="{24AAF027-BE3B-49FC-9714-604D7F33C030}" dt="2026-03-15T00:21:33.809" v="5170" actId="26606"/>
          <ac:spMkLst>
            <pc:docMk/>
            <pc:sldMk cId="2108496242" sldId="305"/>
            <ac:spMk id="39" creationId="{14D16F1A-5D78-4402-81FF-31A98AFD6BBD}"/>
          </ac:spMkLst>
        </pc:spChg>
        <pc:spChg chg="add del">
          <ac:chgData name="Maryjane Pantaleon" userId="d2496446ea9b2164" providerId="LiveId" clId="{24AAF027-BE3B-49FC-9714-604D7F33C030}" dt="2026-03-15T00:21:33.809" v="5170" actId="26606"/>
          <ac:spMkLst>
            <pc:docMk/>
            <pc:sldMk cId="2108496242" sldId="305"/>
            <ac:spMk id="41" creationId="{1B2FB7F0-6A45-43E8-88A7-48E46E6D48CA}"/>
          </ac:spMkLst>
        </pc:spChg>
        <pc:spChg chg="add del">
          <ac:chgData name="Maryjane Pantaleon" userId="d2496446ea9b2164" providerId="LiveId" clId="{24AAF027-BE3B-49FC-9714-604D7F33C030}" dt="2026-03-15T00:21:33.809" v="5170" actId="26606"/>
          <ac:spMkLst>
            <pc:docMk/>
            <pc:sldMk cId="2108496242" sldId="305"/>
            <ac:spMk id="43" creationId="{6BA9C607-662B-4FBB-A3F3-CF593AD736CD}"/>
          </ac:spMkLst>
        </pc:spChg>
        <pc:spChg chg="add del">
          <ac:chgData name="Maryjane Pantaleon" userId="d2496446ea9b2164" providerId="LiveId" clId="{24AAF027-BE3B-49FC-9714-604D7F33C030}" dt="2026-03-15T00:22:57.297" v="5171" actId="931"/>
          <ac:spMkLst>
            <pc:docMk/>
            <pc:sldMk cId="2108496242" sldId="305"/>
            <ac:spMk id="48" creationId="{61674C67-84B5-6A2B-7994-BB9C705B6AC9}"/>
          </ac:spMkLst>
        </pc:spChg>
        <pc:spChg chg="add">
          <ac:chgData name="Maryjane Pantaleon" userId="d2496446ea9b2164" providerId="LiveId" clId="{24AAF027-BE3B-49FC-9714-604D7F33C030}" dt="2026-03-15T00:21:33.809" v="5170" actId="26606"/>
          <ac:spMkLst>
            <pc:docMk/>
            <pc:sldMk cId="2108496242" sldId="305"/>
            <ac:spMk id="51" creationId="{9F4444CE-BC8D-4D61-B303-4C05614E62AB}"/>
          </ac:spMkLst>
        </pc:spChg>
        <pc:spChg chg="add">
          <ac:chgData name="Maryjane Pantaleon" userId="d2496446ea9b2164" providerId="LiveId" clId="{24AAF027-BE3B-49FC-9714-604D7F33C030}" dt="2026-03-15T00:21:33.809" v="5170" actId="26606"/>
          <ac:spMkLst>
            <pc:docMk/>
            <pc:sldMk cId="2108496242" sldId="305"/>
            <ac:spMk id="53" creationId="{62423CA5-E2E1-4789-B759-9906C1C94063}"/>
          </ac:spMkLst>
        </pc:spChg>
        <pc:spChg chg="add">
          <ac:chgData name="Maryjane Pantaleon" userId="d2496446ea9b2164" providerId="LiveId" clId="{24AAF027-BE3B-49FC-9714-604D7F33C030}" dt="2026-03-15T00:21:33.809" v="5170" actId="26606"/>
          <ac:spMkLst>
            <pc:docMk/>
            <pc:sldMk cId="2108496242" sldId="305"/>
            <ac:spMk id="55" creationId="{73772B81-181F-48B7-8826-4D9686D15DF5}"/>
          </ac:spMkLst>
        </pc:spChg>
        <pc:spChg chg="add">
          <ac:chgData name="Maryjane Pantaleon" userId="d2496446ea9b2164" providerId="LiveId" clId="{24AAF027-BE3B-49FC-9714-604D7F33C030}" dt="2026-03-15T00:21:33.809" v="5170" actId="26606"/>
          <ac:spMkLst>
            <pc:docMk/>
            <pc:sldMk cId="2108496242" sldId="305"/>
            <ac:spMk id="57" creationId="{B2205F6E-03C6-4E92-877C-E2482F6599AA}"/>
          </ac:spMkLst>
        </pc:spChg>
        <pc:grpChg chg="add del">
          <ac:chgData name="Maryjane Pantaleon" userId="d2496446ea9b2164" providerId="LiveId" clId="{24AAF027-BE3B-49FC-9714-604D7F33C030}" dt="2026-03-14T01:08:08.127" v="4893" actId="26606"/>
          <ac:grpSpMkLst>
            <pc:docMk/>
            <pc:sldMk cId="2108496242" sldId="305"/>
            <ac:grpSpMk id="9" creationId="{5F054EF5-EFE6-45A2-834C-0F0931F39F1E}"/>
          </ac:grpSpMkLst>
        </pc:grpChg>
        <pc:grpChg chg="add del">
          <ac:chgData name="Maryjane Pantaleon" userId="d2496446ea9b2164" providerId="LiveId" clId="{24AAF027-BE3B-49FC-9714-604D7F33C030}" dt="2026-03-14T01:11:35.588" v="4919" actId="26606"/>
          <ac:grpSpMkLst>
            <pc:docMk/>
            <pc:sldMk cId="2108496242" sldId="305"/>
            <ac:grpSpMk id="24" creationId="{5F054EF5-EFE6-45A2-834C-0F0931F39F1E}"/>
          </ac:grpSpMkLst>
        </pc:grpChg>
        <pc:graphicFrameChg chg="add del mod modGraphic">
          <ac:chgData name="Maryjane Pantaleon" userId="d2496446ea9b2164" providerId="LiveId" clId="{24AAF027-BE3B-49FC-9714-604D7F33C030}" dt="2026-03-15T00:21:33.809" v="5170" actId="26606"/>
          <ac:graphicFrameMkLst>
            <pc:docMk/>
            <pc:sldMk cId="2108496242" sldId="305"/>
            <ac:graphicFrameMk id="4" creationId="{3C7F8D42-AA6C-7E58-0FC4-CD504141D6D7}"/>
          </ac:graphicFrameMkLst>
        </pc:graphicFrameChg>
        <pc:graphicFrameChg chg="del mod modGraphic">
          <ac:chgData name="Maryjane Pantaleon" userId="d2496446ea9b2164" providerId="LiveId" clId="{24AAF027-BE3B-49FC-9714-604D7F33C030}" dt="2026-03-14T01:02:22.147" v="4860" actId="21"/>
          <ac:graphicFrameMkLst>
            <pc:docMk/>
            <pc:sldMk cId="2108496242" sldId="305"/>
            <ac:graphicFrameMk id="7" creationId="{98954E90-E05C-8848-B857-935DF3779985}"/>
          </ac:graphicFrameMkLst>
        </pc:graphicFrameChg>
        <pc:graphicFrameChg chg="add mod modGraphic">
          <ac:chgData name="Maryjane Pantaleon" userId="d2496446ea9b2164" providerId="LiveId" clId="{24AAF027-BE3B-49FC-9714-604D7F33C030}" dt="2026-03-15T11:43:35.973" v="8197" actId="20577"/>
          <ac:graphicFrameMkLst>
            <pc:docMk/>
            <pc:sldMk cId="2108496242" sldId="305"/>
            <ac:graphicFrameMk id="46" creationId="{3C7F8D42-AA6C-7E58-0FC4-CD504141D6D7}"/>
          </ac:graphicFrameMkLst>
        </pc:graphicFrameChg>
        <pc:picChg chg="add mod">
          <ac:chgData name="Maryjane Pantaleon" userId="d2496446ea9b2164" providerId="LiveId" clId="{24AAF027-BE3B-49FC-9714-604D7F33C030}" dt="2026-03-15T00:33:47.549" v="5215" actId="14100"/>
          <ac:picMkLst>
            <pc:docMk/>
            <pc:sldMk cId="2108496242" sldId="305"/>
            <ac:picMk id="3" creationId="{C3AEE5E6-C60C-5572-138B-05F2356FE483}"/>
          </ac:picMkLst>
        </pc:picChg>
      </pc:sldChg>
      <pc:sldChg chg="addSp delSp modSp mod setBg setClrOvrMap">
        <pc:chgData name="Maryjane Pantaleon" userId="d2496446ea9b2164" providerId="LiveId" clId="{24AAF027-BE3B-49FC-9714-604D7F33C030}" dt="2026-03-15T11:43:15.305" v="8158" actId="20577"/>
        <pc:sldMkLst>
          <pc:docMk/>
          <pc:sldMk cId="3995323633" sldId="306"/>
        </pc:sldMkLst>
        <pc:spChg chg="add mod">
          <ac:chgData name="Maryjane Pantaleon" userId="d2496446ea9b2164" providerId="LiveId" clId="{24AAF027-BE3B-49FC-9714-604D7F33C030}" dt="2026-03-15T00:38:54.526" v="5233" actId="14100"/>
          <ac:spMkLst>
            <pc:docMk/>
            <pc:sldMk cId="3995323633" sldId="306"/>
            <ac:spMk id="5" creationId="{86A6DC7A-203E-2E40-8385-0BD0D643C964}"/>
          </ac:spMkLst>
        </pc:spChg>
        <pc:spChg chg="add del">
          <ac:chgData name="Maryjane Pantaleon" userId="d2496446ea9b2164" providerId="LiveId" clId="{24AAF027-BE3B-49FC-9714-604D7F33C030}" dt="2026-03-15T00:35:27.568" v="5224" actId="26606"/>
          <ac:spMkLst>
            <pc:docMk/>
            <pc:sldMk cId="3995323633" sldId="306"/>
            <ac:spMk id="9" creationId="{14D16F1A-5D78-4402-81FF-31A98AFD6BBD}"/>
          </ac:spMkLst>
        </pc:spChg>
        <pc:spChg chg="add del">
          <ac:chgData name="Maryjane Pantaleon" userId="d2496446ea9b2164" providerId="LiveId" clId="{24AAF027-BE3B-49FC-9714-604D7F33C030}" dt="2026-03-15T00:35:27.568" v="5224" actId="26606"/>
          <ac:spMkLst>
            <pc:docMk/>
            <pc:sldMk cId="3995323633" sldId="306"/>
            <ac:spMk id="11" creationId="{1B2FB7F0-6A45-43E8-88A7-48E46E6D48CA}"/>
          </ac:spMkLst>
        </pc:spChg>
        <pc:spChg chg="add del">
          <ac:chgData name="Maryjane Pantaleon" userId="d2496446ea9b2164" providerId="LiveId" clId="{24AAF027-BE3B-49FC-9714-604D7F33C030}" dt="2026-03-15T00:35:35.673" v="5226" actId="26606"/>
          <ac:spMkLst>
            <pc:docMk/>
            <pc:sldMk cId="3995323633" sldId="306"/>
            <ac:spMk id="12" creationId="{9F4444CE-BC8D-4D61-B303-4C05614E62AB}"/>
          </ac:spMkLst>
        </pc:spChg>
        <pc:spChg chg="add del">
          <ac:chgData name="Maryjane Pantaleon" userId="d2496446ea9b2164" providerId="LiveId" clId="{24AAF027-BE3B-49FC-9714-604D7F33C030}" dt="2026-03-15T00:35:27.568" v="5224" actId="26606"/>
          <ac:spMkLst>
            <pc:docMk/>
            <pc:sldMk cId="3995323633" sldId="306"/>
            <ac:spMk id="13" creationId="{6BA9C607-662B-4FBB-A3F3-CF593AD736CD}"/>
          </ac:spMkLst>
        </pc:spChg>
        <pc:spChg chg="add del">
          <ac:chgData name="Maryjane Pantaleon" userId="d2496446ea9b2164" providerId="LiveId" clId="{24AAF027-BE3B-49FC-9714-604D7F33C030}" dt="2026-03-15T00:35:35.673" v="5226" actId="26606"/>
          <ac:spMkLst>
            <pc:docMk/>
            <pc:sldMk cId="3995323633" sldId="306"/>
            <ac:spMk id="14" creationId="{62423CA5-E2E1-4789-B759-9906C1C94063}"/>
          </ac:spMkLst>
        </pc:spChg>
        <pc:spChg chg="add del">
          <ac:chgData name="Maryjane Pantaleon" userId="d2496446ea9b2164" providerId="LiveId" clId="{24AAF027-BE3B-49FC-9714-604D7F33C030}" dt="2026-03-15T00:35:35.673" v="5226" actId="26606"/>
          <ac:spMkLst>
            <pc:docMk/>
            <pc:sldMk cId="3995323633" sldId="306"/>
            <ac:spMk id="15" creationId="{FEA93CF2-9B10-1185-47DF-7D9BB2EDE481}"/>
          </ac:spMkLst>
        </pc:spChg>
        <pc:spChg chg="add del">
          <ac:chgData name="Maryjane Pantaleon" userId="d2496446ea9b2164" providerId="LiveId" clId="{24AAF027-BE3B-49FC-9714-604D7F33C030}" dt="2026-03-15T00:35:35.673" v="5226" actId="26606"/>
          <ac:spMkLst>
            <pc:docMk/>
            <pc:sldMk cId="3995323633" sldId="306"/>
            <ac:spMk id="16" creationId="{73772B81-181F-48B7-8826-4D9686D15DF5}"/>
          </ac:spMkLst>
        </pc:spChg>
        <pc:spChg chg="add del">
          <ac:chgData name="Maryjane Pantaleon" userId="d2496446ea9b2164" providerId="LiveId" clId="{24AAF027-BE3B-49FC-9714-604D7F33C030}" dt="2026-03-15T00:35:35.673" v="5226" actId="26606"/>
          <ac:spMkLst>
            <pc:docMk/>
            <pc:sldMk cId="3995323633" sldId="306"/>
            <ac:spMk id="18" creationId="{B2205F6E-03C6-4E92-877C-E2482F6599AA}"/>
          </ac:spMkLst>
        </pc:spChg>
        <pc:spChg chg="add">
          <ac:chgData name="Maryjane Pantaleon" userId="d2496446ea9b2164" providerId="LiveId" clId="{24AAF027-BE3B-49FC-9714-604D7F33C030}" dt="2026-03-15T00:35:35.679" v="5227" actId="26606"/>
          <ac:spMkLst>
            <pc:docMk/>
            <pc:sldMk cId="3995323633" sldId="306"/>
            <ac:spMk id="20" creationId="{9F4444CE-BC8D-4D61-B303-4C05614E62AB}"/>
          </ac:spMkLst>
        </pc:spChg>
        <pc:spChg chg="add">
          <ac:chgData name="Maryjane Pantaleon" userId="d2496446ea9b2164" providerId="LiveId" clId="{24AAF027-BE3B-49FC-9714-604D7F33C030}" dt="2026-03-15T00:35:35.679" v="5227" actId="26606"/>
          <ac:spMkLst>
            <pc:docMk/>
            <pc:sldMk cId="3995323633" sldId="306"/>
            <ac:spMk id="21" creationId="{62423CA5-E2E1-4789-B759-9906C1C94063}"/>
          </ac:spMkLst>
        </pc:spChg>
        <pc:spChg chg="add">
          <ac:chgData name="Maryjane Pantaleon" userId="d2496446ea9b2164" providerId="LiveId" clId="{24AAF027-BE3B-49FC-9714-604D7F33C030}" dt="2026-03-15T00:35:35.679" v="5227" actId="26606"/>
          <ac:spMkLst>
            <pc:docMk/>
            <pc:sldMk cId="3995323633" sldId="306"/>
            <ac:spMk id="22" creationId="{73772B81-181F-48B7-8826-4D9686D15DF5}"/>
          </ac:spMkLst>
        </pc:spChg>
        <pc:spChg chg="add del">
          <ac:chgData name="Maryjane Pantaleon" userId="d2496446ea9b2164" providerId="LiveId" clId="{24AAF027-BE3B-49FC-9714-604D7F33C030}" dt="2026-03-15T00:38:24.582" v="5228" actId="931"/>
          <ac:spMkLst>
            <pc:docMk/>
            <pc:sldMk cId="3995323633" sldId="306"/>
            <ac:spMk id="23" creationId="{544A9162-75B7-FF99-2F0A-3472F6676990}"/>
          </ac:spMkLst>
        </pc:spChg>
        <pc:spChg chg="add">
          <ac:chgData name="Maryjane Pantaleon" userId="d2496446ea9b2164" providerId="LiveId" clId="{24AAF027-BE3B-49FC-9714-604D7F33C030}" dt="2026-03-15T00:35:35.679" v="5227" actId="26606"/>
          <ac:spMkLst>
            <pc:docMk/>
            <pc:sldMk cId="3995323633" sldId="306"/>
            <ac:spMk id="24" creationId="{B2205F6E-03C6-4E92-877C-E2482F6599AA}"/>
          </ac:spMkLst>
        </pc:spChg>
        <pc:graphicFrameChg chg="add del mod modGraphic">
          <ac:chgData name="Maryjane Pantaleon" userId="d2496446ea9b2164" providerId="LiveId" clId="{24AAF027-BE3B-49FC-9714-604D7F33C030}" dt="2026-03-15T00:35:35.679" v="5227" actId="26606"/>
          <ac:graphicFrameMkLst>
            <pc:docMk/>
            <pc:sldMk cId="3995323633" sldId="306"/>
            <ac:graphicFrameMk id="4" creationId="{6DB49B21-9904-7404-40FC-44EF17500EB1}"/>
          </ac:graphicFrameMkLst>
        </pc:graphicFrameChg>
        <pc:graphicFrameChg chg="add del">
          <ac:chgData name="Maryjane Pantaleon" userId="d2496446ea9b2164" providerId="LiveId" clId="{24AAF027-BE3B-49FC-9714-604D7F33C030}" dt="2026-03-15T00:35:35.673" v="5226" actId="26606"/>
          <ac:graphicFrameMkLst>
            <pc:docMk/>
            <pc:sldMk cId="3995323633" sldId="306"/>
            <ac:graphicFrameMk id="7" creationId="{6DB49B21-9904-7404-40FC-44EF17500EB1}"/>
          </ac:graphicFrameMkLst>
        </pc:graphicFrameChg>
        <pc:graphicFrameChg chg="add mod modGraphic">
          <ac:chgData name="Maryjane Pantaleon" userId="d2496446ea9b2164" providerId="LiveId" clId="{24AAF027-BE3B-49FC-9714-604D7F33C030}" dt="2026-03-15T11:43:15.305" v="8158" actId="20577"/>
          <ac:graphicFrameMkLst>
            <pc:docMk/>
            <pc:sldMk cId="3995323633" sldId="306"/>
            <ac:graphicFrameMk id="25" creationId="{6DB49B21-9904-7404-40FC-44EF17500EB1}"/>
          </ac:graphicFrameMkLst>
        </pc:graphicFrameChg>
        <pc:picChg chg="add mod">
          <ac:chgData name="Maryjane Pantaleon" userId="d2496446ea9b2164" providerId="LiveId" clId="{24AAF027-BE3B-49FC-9714-604D7F33C030}" dt="2026-03-15T00:40:41.237" v="5241" actId="14100"/>
          <ac:picMkLst>
            <pc:docMk/>
            <pc:sldMk cId="3995323633" sldId="306"/>
            <ac:picMk id="3" creationId="{89D60007-64EE-C86E-7CD1-27E6400F7987}"/>
          </ac:picMkLst>
        </pc:picChg>
      </pc:sldChg>
      <pc:sldChg chg="addSp delSp modSp mod setBg setClrOvrMap">
        <pc:chgData name="Maryjane Pantaleon" userId="d2496446ea9b2164" providerId="LiveId" clId="{24AAF027-BE3B-49FC-9714-604D7F33C030}" dt="2026-03-15T11:09:57.371" v="7519" actId="14100"/>
        <pc:sldMkLst>
          <pc:docMk/>
          <pc:sldMk cId="2116917184" sldId="307"/>
        </pc:sldMkLst>
        <pc:spChg chg="add mod">
          <ac:chgData name="Maryjane Pantaleon" userId="d2496446ea9b2164" providerId="LiveId" clId="{24AAF027-BE3B-49FC-9714-604D7F33C030}" dt="2026-03-15T00:48:07.968" v="5262" actId="14100"/>
          <ac:spMkLst>
            <pc:docMk/>
            <pc:sldMk cId="2116917184" sldId="307"/>
            <ac:spMk id="5" creationId="{D938762F-850D-EEE8-0FE1-1F676AEB1A02}"/>
          </ac:spMkLst>
        </pc:spChg>
        <pc:spChg chg="add">
          <ac:chgData name="Maryjane Pantaleon" userId="d2496446ea9b2164" providerId="LiveId" clId="{24AAF027-BE3B-49FC-9714-604D7F33C030}" dt="2026-03-15T00:47:00.828" v="5259" actId="26606"/>
          <ac:spMkLst>
            <pc:docMk/>
            <pc:sldMk cId="2116917184" sldId="307"/>
            <ac:spMk id="6" creationId="{9F4444CE-BC8D-4D61-B303-4C05614E62AB}"/>
          </ac:spMkLst>
        </pc:spChg>
        <pc:spChg chg="add">
          <ac:chgData name="Maryjane Pantaleon" userId="d2496446ea9b2164" providerId="LiveId" clId="{24AAF027-BE3B-49FC-9714-604D7F33C030}" dt="2026-03-15T00:47:00.828" v="5259" actId="26606"/>
          <ac:spMkLst>
            <pc:docMk/>
            <pc:sldMk cId="2116917184" sldId="307"/>
            <ac:spMk id="8" creationId="{62423CA5-E2E1-4789-B759-9906C1C94063}"/>
          </ac:spMkLst>
        </pc:spChg>
        <pc:spChg chg="add del">
          <ac:chgData name="Maryjane Pantaleon" userId="d2496446ea9b2164" providerId="LiveId" clId="{24AAF027-BE3B-49FC-9714-604D7F33C030}" dt="2026-03-15T00:46:37.222" v="5258" actId="26606"/>
          <ac:spMkLst>
            <pc:docMk/>
            <pc:sldMk cId="2116917184" sldId="307"/>
            <ac:spMk id="9" creationId="{CCC0C640-65DB-6479-2983-AE5FB291AF02}"/>
          </ac:spMkLst>
        </pc:spChg>
        <pc:spChg chg="add">
          <ac:chgData name="Maryjane Pantaleon" userId="d2496446ea9b2164" providerId="LiveId" clId="{24AAF027-BE3B-49FC-9714-604D7F33C030}" dt="2026-03-15T00:47:00.828" v="5259" actId="26606"/>
          <ac:spMkLst>
            <pc:docMk/>
            <pc:sldMk cId="2116917184" sldId="307"/>
            <ac:spMk id="10" creationId="{73772B81-181F-48B7-8826-4D9686D15DF5}"/>
          </ac:spMkLst>
        </pc:spChg>
        <pc:spChg chg="add del">
          <ac:chgData name="Maryjane Pantaleon" userId="d2496446ea9b2164" providerId="LiveId" clId="{24AAF027-BE3B-49FC-9714-604D7F33C030}" dt="2026-03-15T00:47:56.436" v="5260" actId="931"/>
          <ac:spMkLst>
            <pc:docMk/>
            <pc:sldMk cId="2116917184" sldId="307"/>
            <ac:spMk id="11" creationId="{F5ACC423-88DF-D121-3DA0-7D159B9C359C}"/>
          </ac:spMkLst>
        </pc:spChg>
        <pc:spChg chg="add del">
          <ac:chgData name="Maryjane Pantaleon" userId="d2496446ea9b2164" providerId="LiveId" clId="{24AAF027-BE3B-49FC-9714-604D7F33C030}" dt="2026-03-15T00:46:37.222" v="5258" actId="26606"/>
          <ac:spMkLst>
            <pc:docMk/>
            <pc:sldMk cId="2116917184" sldId="307"/>
            <ac:spMk id="12" creationId="{9F4444CE-BC8D-4D61-B303-4C05614E62AB}"/>
          </ac:spMkLst>
        </pc:spChg>
        <pc:spChg chg="add">
          <ac:chgData name="Maryjane Pantaleon" userId="d2496446ea9b2164" providerId="LiveId" clId="{24AAF027-BE3B-49FC-9714-604D7F33C030}" dt="2026-03-15T00:47:00.828" v="5259" actId="26606"/>
          <ac:spMkLst>
            <pc:docMk/>
            <pc:sldMk cId="2116917184" sldId="307"/>
            <ac:spMk id="13" creationId="{B2205F6E-03C6-4E92-877C-E2482F6599AA}"/>
          </ac:spMkLst>
        </pc:spChg>
        <pc:spChg chg="add del">
          <ac:chgData name="Maryjane Pantaleon" userId="d2496446ea9b2164" providerId="LiveId" clId="{24AAF027-BE3B-49FC-9714-604D7F33C030}" dt="2026-03-15T00:46:37.222" v="5258" actId="26606"/>
          <ac:spMkLst>
            <pc:docMk/>
            <pc:sldMk cId="2116917184" sldId="307"/>
            <ac:spMk id="14" creationId="{62423CA5-E2E1-4789-B759-9906C1C94063}"/>
          </ac:spMkLst>
        </pc:spChg>
        <pc:spChg chg="add del">
          <ac:chgData name="Maryjane Pantaleon" userId="d2496446ea9b2164" providerId="LiveId" clId="{24AAF027-BE3B-49FC-9714-604D7F33C030}" dt="2026-03-15T00:46:37.222" v="5258" actId="26606"/>
          <ac:spMkLst>
            <pc:docMk/>
            <pc:sldMk cId="2116917184" sldId="307"/>
            <ac:spMk id="16" creationId="{73772B81-181F-48B7-8826-4D9686D15DF5}"/>
          </ac:spMkLst>
        </pc:spChg>
        <pc:spChg chg="add del">
          <ac:chgData name="Maryjane Pantaleon" userId="d2496446ea9b2164" providerId="LiveId" clId="{24AAF027-BE3B-49FC-9714-604D7F33C030}" dt="2026-03-15T00:46:37.222" v="5258" actId="26606"/>
          <ac:spMkLst>
            <pc:docMk/>
            <pc:sldMk cId="2116917184" sldId="307"/>
            <ac:spMk id="18" creationId="{B2205F6E-03C6-4E92-877C-E2482F6599AA}"/>
          </ac:spMkLst>
        </pc:spChg>
        <pc:graphicFrameChg chg="add del mod modGraphic">
          <ac:chgData name="Maryjane Pantaleon" userId="d2496446ea9b2164" providerId="LiveId" clId="{24AAF027-BE3B-49FC-9714-604D7F33C030}" dt="2026-03-15T00:47:00.828" v="5259" actId="26606"/>
          <ac:graphicFrameMkLst>
            <pc:docMk/>
            <pc:sldMk cId="2116917184" sldId="307"/>
            <ac:graphicFrameMk id="4" creationId="{441CB4AF-835A-A696-5F33-9DDF82F1CE25}"/>
          </ac:graphicFrameMkLst>
        </pc:graphicFrameChg>
        <pc:graphicFrameChg chg="add del">
          <ac:chgData name="Maryjane Pantaleon" userId="d2496446ea9b2164" providerId="LiveId" clId="{24AAF027-BE3B-49FC-9714-604D7F33C030}" dt="2026-03-15T00:46:37.222" v="5258" actId="26606"/>
          <ac:graphicFrameMkLst>
            <pc:docMk/>
            <pc:sldMk cId="2116917184" sldId="307"/>
            <ac:graphicFrameMk id="7" creationId="{441CB4AF-835A-A696-5F33-9DDF82F1CE25}"/>
          </ac:graphicFrameMkLst>
        </pc:graphicFrameChg>
        <pc:graphicFrameChg chg="add mod modGraphic">
          <ac:chgData name="Maryjane Pantaleon" userId="d2496446ea9b2164" providerId="LiveId" clId="{24AAF027-BE3B-49FC-9714-604D7F33C030}" dt="2026-03-15T11:09:57.371" v="7519" actId="14100"/>
          <ac:graphicFrameMkLst>
            <pc:docMk/>
            <pc:sldMk cId="2116917184" sldId="307"/>
            <ac:graphicFrameMk id="15" creationId="{441CB4AF-835A-A696-5F33-9DDF82F1CE25}"/>
          </ac:graphicFrameMkLst>
        </pc:graphicFrameChg>
        <pc:picChg chg="add mod">
          <ac:chgData name="Maryjane Pantaleon" userId="d2496446ea9b2164" providerId="LiveId" clId="{24AAF027-BE3B-49FC-9714-604D7F33C030}" dt="2026-03-15T00:48:27.198" v="5267" actId="14100"/>
          <ac:picMkLst>
            <pc:docMk/>
            <pc:sldMk cId="2116917184" sldId="307"/>
            <ac:picMk id="3" creationId="{4BDEE67D-6EB0-6EB3-5ED5-2AD14C19C3D4}"/>
          </ac:picMkLst>
        </pc:picChg>
      </pc:sldChg>
      <pc:sldChg chg="addSp delSp modSp mod setBg">
        <pc:chgData name="Maryjane Pantaleon" userId="d2496446ea9b2164" providerId="LiveId" clId="{24AAF027-BE3B-49FC-9714-604D7F33C030}" dt="2026-03-13T21:49:52.258" v="1009" actId="20577"/>
        <pc:sldMkLst>
          <pc:docMk/>
          <pc:sldMk cId="79641850" sldId="308"/>
        </pc:sldMkLst>
        <pc:spChg chg="mod">
          <ac:chgData name="Maryjane Pantaleon" userId="d2496446ea9b2164" providerId="LiveId" clId="{24AAF027-BE3B-49FC-9714-604D7F33C030}" dt="2026-03-13T19:41:53.773" v="173" actId="26606"/>
          <ac:spMkLst>
            <pc:docMk/>
            <pc:sldMk cId="79641850" sldId="308"/>
            <ac:spMk id="2" creationId="{DFF181CA-45E6-44E1-01DC-229F56F1DA4B}"/>
          </ac:spMkLst>
        </pc:spChg>
        <pc:spChg chg="add">
          <ac:chgData name="Maryjane Pantaleon" userId="d2496446ea9b2164" providerId="LiveId" clId="{24AAF027-BE3B-49FC-9714-604D7F33C030}" dt="2026-03-13T19:41:53.773" v="173" actId="26606"/>
          <ac:spMkLst>
            <pc:docMk/>
            <pc:sldMk cId="79641850" sldId="308"/>
            <ac:spMk id="12" creationId="{14D16F1A-5D78-4402-81FF-31A98AFD6BBD}"/>
          </ac:spMkLst>
        </pc:spChg>
        <pc:spChg chg="add">
          <ac:chgData name="Maryjane Pantaleon" userId="d2496446ea9b2164" providerId="LiveId" clId="{24AAF027-BE3B-49FC-9714-604D7F33C030}" dt="2026-03-13T19:41:53.773" v="173" actId="26606"/>
          <ac:spMkLst>
            <pc:docMk/>
            <pc:sldMk cId="79641850" sldId="308"/>
            <ac:spMk id="14" creationId="{1B2FB7F0-6A45-43E8-88A7-48E46E6D48CA}"/>
          </ac:spMkLst>
        </pc:spChg>
        <pc:spChg chg="add">
          <ac:chgData name="Maryjane Pantaleon" userId="d2496446ea9b2164" providerId="LiveId" clId="{24AAF027-BE3B-49FC-9714-604D7F33C030}" dt="2026-03-13T19:41:53.773" v="173" actId="26606"/>
          <ac:spMkLst>
            <pc:docMk/>
            <pc:sldMk cId="79641850" sldId="308"/>
            <ac:spMk id="16" creationId="{6BA9C607-662B-4FBB-A3F3-CF593AD736CD}"/>
          </ac:spMkLst>
        </pc:spChg>
        <pc:graphicFrameChg chg="add del mod modGraphic">
          <ac:chgData name="Maryjane Pantaleon" userId="d2496446ea9b2164" providerId="LiveId" clId="{24AAF027-BE3B-49FC-9714-604D7F33C030}" dt="2026-03-13T21:49:52.258" v="1009" actId="20577"/>
          <ac:graphicFrameMkLst>
            <pc:docMk/>
            <pc:sldMk cId="79641850" sldId="308"/>
            <ac:graphicFrameMk id="4" creationId="{11CAC87A-B4C6-418A-1D7C-C5995683AC12}"/>
          </ac:graphicFrameMkLst>
        </pc:graphicFrameChg>
      </pc:sldChg>
      <pc:sldChg chg="addSp delSp modSp mod setBg delDesignElem">
        <pc:chgData name="Maryjane Pantaleon" userId="d2496446ea9b2164" providerId="LiveId" clId="{24AAF027-BE3B-49FC-9714-604D7F33C030}" dt="2026-03-13T22:11:37.952" v="2212" actId="20577"/>
        <pc:sldMkLst>
          <pc:docMk/>
          <pc:sldMk cId="2831288687" sldId="309"/>
        </pc:sldMkLst>
        <pc:spChg chg="mod">
          <ac:chgData name="Maryjane Pantaleon" userId="d2496446ea9b2164" providerId="LiveId" clId="{24AAF027-BE3B-49FC-9714-604D7F33C030}" dt="2026-03-13T22:11:37.952" v="2212" actId="20577"/>
          <ac:spMkLst>
            <pc:docMk/>
            <pc:sldMk cId="2831288687" sldId="309"/>
            <ac:spMk id="2" creationId="{E6E23DA7-2E32-7E42-7808-C4BABE71E021}"/>
          </ac:spMkLst>
        </pc:spChg>
        <pc:graphicFrameChg chg="add mod modGraphic">
          <ac:chgData name="Maryjane Pantaleon" userId="d2496446ea9b2164" providerId="LiveId" clId="{24AAF027-BE3B-49FC-9714-604D7F33C030}" dt="2026-03-13T22:10:34.217" v="2204" actId="20577"/>
          <ac:graphicFrameMkLst>
            <pc:docMk/>
            <pc:sldMk cId="2831288687" sldId="309"/>
            <ac:graphicFrameMk id="4" creationId="{65BFD03D-3934-87C1-6077-A3CE3E18040D}"/>
          </ac:graphicFrameMkLst>
        </pc:graphicFrameChg>
      </pc:sldChg>
      <pc:sldChg chg="addSp modSp new mod setBg">
        <pc:chgData name="Maryjane Pantaleon" userId="d2496446ea9b2164" providerId="LiveId" clId="{24AAF027-BE3B-49FC-9714-604D7F33C030}" dt="2026-03-15T11:41:09.127" v="8120" actId="20577"/>
        <pc:sldMkLst>
          <pc:docMk/>
          <pc:sldMk cId="428630525" sldId="310"/>
        </pc:sldMkLst>
        <pc:spChg chg="mod">
          <ac:chgData name="Maryjane Pantaleon" userId="d2496446ea9b2164" providerId="LiveId" clId="{24AAF027-BE3B-49FC-9714-604D7F33C030}" dt="2026-03-14T01:22:56.237" v="4977" actId="26606"/>
          <ac:spMkLst>
            <pc:docMk/>
            <pc:sldMk cId="428630525" sldId="310"/>
            <ac:spMk id="2" creationId="{DC8A0675-ACE7-F5D6-B1D2-B407162B1FFE}"/>
          </ac:spMkLst>
        </pc:spChg>
        <pc:spChg chg="mod">
          <ac:chgData name="Maryjane Pantaleon" userId="d2496446ea9b2164" providerId="LiveId" clId="{24AAF027-BE3B-49FC-9714-604D7F33C030}" dt="2026-03-15T11:41:09.127" v="8120" actId="20577"/>
          <ac:spMkLst>
            <pc:docMk/>
            <pc:sldMk cId="428630525" sldId="310"/>
            <ac:spMk id="3" creationId="{30A26CC5-9B64-4896-091A-69F3095B2806}"/>
          </ac:spMkLst>
        </pc:spChg>
        <pc:spChg chg="add">
          <ac:chgData name="Maryjane Pantaleon" userId="d2496446ea9b2164" providerId="LiveId" clId="{24AAF027-BE3B-49FC-9714-604D7F33C030}" dt="2026-03-14T01:22:56.237" v="4977" actId="26606"/>
          <ac:spMkLst>
            <pc:docMk/>
            <pc:sldMk cId="428630525" sldId="310"/>
            <ac:spMk id="8" creationId="{603AE127-802C-459A-A612-DB85B67F0DC0}"/>
          </ac:spMkLst>
        </pc:spChg>
        <pc:spChg chg="add">
          <ac:chgData name="Maryjane Pantaleon" userId="d2496446ea9b2164" providerId="LiveId" clId="{24AAF027-BE3B-49FC-9714-604D7F33C030}" dt="2026-03-14T01:22:56.237" v="4977" actId="26606"/>
          <ac:spMkLst>
            <pc:docMk/>
            <pc:sldMk cId="428630525" sldId="310"/>
            <ac:spMk id="10" creationId="{9323D83D-50D6-4040-A58B-FCEA340F886A}"/>
          </ac:spMkLst>
        </pc:spChg>
        <pc:spChg chg="add">
          <ac:chgData name="Maryjane Pantaleon" userId="d2496446ea9b2164" providerId="LiveId" clId="{24AAF027-BE3B-49FC-9714-604D7F33C030}" dt="2026-03-14T01:22:56.237" v="4977" actId="26606"/>
          <ac:spMkLst>
            <pc:docMk/>
            <pc:sldMk cId="428630525" sldId="310"/>
            <ac:spMk id="14" creationId="{F10FD715-4DCE-4779-B634-EC78315EA213}"/>
          </ac:spMkLst>
        </pc:spChg>
        <pc:cxnChg chg="add">
          <ac:chgData name="Maryjane Pantaleon" userId="d2496446ea9b2164" providerId="LiveId" clId="{24AAF027-BE3B-49FC-9714-604D7F33C030}" dt="2026-03-14T01:22:56.237" v="4977" actId="26606"/>
          <ac:cxnSpMkLst>
            <pc:docMk/>
            <pc:sldMk cId="428630525" sldId="310"/>
            <ac:cxnSpMk id="12" creationId="{1A1FE6BB-DFB2-4080-9B5E-076EF5DDE67B}"/>
          </ac:cxnSpMkLst>
        </pc:cxnChg>
      </pc:sldChg>
      <pc:sldChg chg="addSp modSp new mod setBg">
        <pc:chgData name="Maryjane Pantaleon" userId="d2496446ea9b2164" providerId="LiveId" clId="{24AAF027-BE3B-49FC-9714-604D7F33C030}" dt="2026-03-15T11:38:44.995" v="8071" actId="14100"/>
        <pc:sldMkLst>
          <pc:docMk/>
          <pc:sldMk cId="1379176515" sldId="311"/>
        </pc:sldMkLst>
        <pc:spChg chg="mod">
          <ac:chgData name="Maryjane Pantaleon" userId="d2496446ea9b2164" providerId="LiveId" clId="{24AAF027-BE3B-49FC-9714-604D7F33C030}" dt="2026-03-15T11:38:12.792" v="8067" actId="26606"/>
          <ac:spMkLst>
            <pc:docMk/>
            <pc:sldMk cId="1379176515" sldId="311"/>
            <ac:spMk id="2" creationId="{4D673563-21CA-3DE7-078D-3216346282EA}"/>
          </ac:spMkLst>
        </pc:spChg>
        <pc:spChg chg="mod">
          <ac:chgData name="Maryjane Pantaleon" userId="d2496446ea9b2164" providerId="LiveId" clId="{24AAF027-BE3B-49FC-9714-604D7F33C030}" dt="2026-03-15T11:38:44.995" v="8071" actId="14100"/>
          <ac:spMkLst>
            <pc:docMk/>
            <pc:sldMk cId="1379176515" sldId="311"/>
            <ac:spMk id="3" creationId="{D4BC2F81-B4AE-9D75-83D5-2A763277F380}"/>
          </ac:spMkLst>
        </pc:spChg>
        <pc:cxnChg chg="add">
          <ac:chgData name="Maryjane Pantaleon" userId="d2496446ea9b2164" providerId="LiveId" clId="{24AAF027-BE3B-49FC-9714-604D7F33C030}" dt="2026-03-15T11:38:12.792" v="8067" actId="26606"/>
          <ac:cxnSpMkLst>
            <pc:docMk/>
            <pc:sldMk cId="1379176515" sldId="311"/>
            <ac:cxnSpMk id="8" creationId="{0B5F7E3B-C5F1-40E0-A491-558BAFBC1127}"/>
          </ac:cxnSpMkLst>
        </pc:cxnChg>
      </pc:sldChg>
      <pc:sldChg chg="new del">
        <pc:chgData name="Maryjane Pantaleon" userId="d2496446ea9b2164" providerId="LiveId" clId="{24AAF027-BE3B-49FC-9714-604D7F33C030}" dt="2026-03-14T00:27:54.424" v="4663" actId="680"/>
        <pc:sldMkLst>
          <pc:docMk/>
          <pc:sldMk cId="1762413924" sldId="311"/>
        </pc:sldMkLst>
      </pc:sldChg>
      <pc:sldChg chg="new del">
        <pc:chgData name="Maryjane Pantaleon" userId="d2496446ea9b2164" providerId="LiveId" clId="{24AAF027-BE3B-49FC-9714-604D7F33C030}" dt="2026-03-14T00:28:28.338" v="4665" actId="47"/>
        <pc:sldMkLst>
          <pc:docMk/>
          <pc:sldMk cId="2103987507" sldId="311"/>
        </pc:sldMkLst>
      </pc:sldChg>
      <pc:sldChg chg="addSp modSp new mod setBg">
        <pc:chgData name="Maryjane Pantaleon" userId="d2496446ea9b2164" providerId="LiveId" clId="{24AAF027-BE3B-49FC-9714-604D7F33C030}" dt="2026-03-15T11:36:44.845" v="8064" actId="14100"/>
        <pc:sldMkLst>
          <pc:docMk/>
          <pc:sldMk cId="3539706670" sldId="312"/>
        </pc:sldMkLst>
        <pc:spChg chg="mod">
          <ac:chgData name="Maryjane Pantaleon" userId="d2496446ea9b2164" providerId="LiveId" clId="{24AAF027-BE3B-49FC-9714-604D7F33C030}" dt="2026-03-15T11:36:20.650" v="8060" actId="26606"/>
          <ac:spMkLst>
            <pc:docMk/>
            <pc:sldMk cId="3539706670" sldId="312"/>
            <ac:spMk id="2" creationId="{67EA814E-E2BE-B8B0-4B14-B173532C4566}"/>
          </ac:spMkLst>
        </pc:spChg>
        <pc:spChg chg="mod">
          <ac:chgData name="Maryjane Pantaleon" userId="d2496446ea9b2164" providerId="LiveId" clId="{24AAF027-BE3B-49FC-9714-604D7F33C030}" dt="2026-03-15T11:36:44.845" v="8064" actId="14100"/>
          <ac:spMkLst>
            <pc:docMk/>
            <pc:sldMk cId="3539706670" sldId="312"/>
            <ac:spMk id="3" creationId="{FD47E931-492C-082A-3BA4-DF5C9AA1B27D}"/>
          </ac:spMkLst>
        </pc:spChg>
        <pc:cxnChg chg="add">
          <ac:chgData name="Maryjane Pantaleon" userId="d2496446ea9b2164" providerId="LiveId" clId="{24AAF027-BE3B-49FC-9714-604D7F33C030}" dt="2026-03-15T11:36:20.650" v="8060" actId="26606"/>
          <ac:cxnSpMkLst>
            <pc:docMk/>
            <pc:sldMk cId="3539706670" sldId="312"/>
            <ac:cxnSpMk id="8" creationId="{0B5F7E3B-C5F1-40E0-A491-558BAFBC1127}"/>
          </ac:cxnSpMkLst>
        </pc:cxnChg>
      </pc:sldChg>
      <pc:sldChg chg="new del">
        <pc:chgData name="Maryjane Pantaleon" userId="d2496446ea9b2164" providerId="LiveId" clId="{24AAF027-BE3B-49FC-9714-604D7F33C030}" dt="2026-03-15T11:23:26.911" v="7659" actId="47"/>
        <pc:sldMkLst>
          <pc:docMk/>
          <pc:sldMk cId="3971799789" sldId="313"/>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AE076A-1F5C-4353-9E0D-FEBBA69BE365}"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D5F60C7-1155-478B-8C0C-046E482F4E95}">
      <dgm:prSet custT="1"/>
      <dgm:spPr/>
      <dgm:t>
        <a:bodyPr/>
        <a:lstStyle/>
        <a:p>
          <a:pPr algn="l">
            <a:lnSpc>
              <a:spcPct val="100000"/>
            </a:lnSpc>
            <a:defRPr b="1"/>
          </a:pPr>
          <a:r>
            <a:rPr lang="en-GB" sz="2000" dirty="0"/>
            <a:t>Introduction - Explanation of the chosen </a:t>
          </a:r>
        </a:p>
        <a:p>
          <a:pPr algn="l">
            <a:lnSpc>
              <a:spcPct val="100000"/>
            </a:lnSpc>
            <a:defRPr b="1"/>
          </a:pPr>
          <a:r>
            <a:rPr lang="en-GB" sz="2000" dirty="0"/>
            <a:t>MS 365 application</a:t>
          </a:r>
          <a:endParaRPr lang="en-US" sz="2000" dirty="0"/>
        </a:p>
      </dgm:t>
    </dgm:pt>
    <dgm:pt modelId="{D8F2084B-1687-4ED5-BE0E-9D9583016BE0}" type="parTrans" cxnId="{080E2223-9B59-4311-94D8-010E6DDBDB89}">
      <dgm:prSet/>
      <dgm:spPr/>
      <dgm:t>
        <a:bodyPr/>
        <a:lstStyle/>
        <a:p>
          <a:endParaRPr lang="en-US"/>
        </a:p>
      </dgm:t>
    </dgm:pt>
    <dgm:pt modelId="{32E69B0F-D6FF-4192-935B-7ED5D84B29B8}" type="sibTrans" cxnId="{080E2223-9B59-4311-94D8-010E6DDBDB89}">
      <dgm:prSet/>
      <dgm:spPr/>
      <dgm:t>
        <a:bodyPr/>
        <a:lstStyle/>
        <a:p>
          <a:endParaRPr lang="en-US"/>
        </a:p>
      </dgm:t>
    </dgm:pt>
    <dgm:pt modelId="{0692856E-BF7C-4642-A0A6-E952DDBB6F5B}">
      <dgm:prSet/>
      <dgm:spPr/>
      <dgm:t>
        <a:bodyPr/>
        <a:lstStyle/>
        <a:p>
          <a:pPr>
            <a:lnSpc>
              <a:spcPct val="100000"/>
            </a:lnSpc>
          </a:pPr>
          <a:r>
            <a:rPr lang="en-GB">
              <a:latin typeface="Arial" panose="020B0604020202020204" pitchFamily="34" charset="0"/>
              <a:cs typeface="Arial" panose="020B0604020202020204" pitchFamily="34" charset="0"/>
            </a:rPr>
            <a:t>Benefits and Limitations within Greenfield Home Care Agency</a:t>
          </a:r>
          <a:endParaRPr lang="en-US">
            <a:latin typeface="Arial" panose="020B0604020202020204" pitchFamily="34" charset="0"/>
            <a:cs typeface="Arial" panose="020B0604020202020204" pitchFamily="34" charset="0"/>
          </a:endParaRPr>
        </a:p>
      </dgm:t>
    </dgm:pt>
    <dgm:pt modelId="{47CD77C8-6F2A-4968-95AA-0C8BAB4E283A}" type="parTrans" cxnId="{572B76A2-4E06-451E-BBF4-51745C47C000}">
      <dgm:prSet/>
      <dgm:spPr/>
      <dgm:t>
        <a:bodyPr/>
        <a:lstStyle/>
        <a:p>
          <a:endParaRPr lang="en-US"/>
        </a:p>
      </dgm:t>
    </dgm:pt>
    <dgm:pt modelId="{6A3DD953-3D5E-4D4A-82FD-FC5D71B4B9CD}" type="sibTrans" cxnId="{572B76A2-4E06-451E-BBF4-51745C47C000}">
      <dgm:prSet/>
      <dgm:spPr/>
      <dgm:t>
        <a:bodyPr/>
        <a:lstStyle/>
        <a:p>
          <a:endParaRPr lang="en-US"/>
        </a:p>
      </dgm:t>
    </dgm:pt>
    <dgm:pt modelId="{6A48E724-2035-4489-9E8D-291DFD7FED26}">
      <dgm:prSet custT="1"/>
      <dgm:spPr/>
      <dgm:t>
        <a:bodyPr/>
        <a:lstStyle/>
        <a:p>
          <a:pPr algn="l">
            <a:lnSpc>
              <a:spcPct val="100000"/>
            </a:lnSpc>
            <a:defRPr b="1"/>
          </a:pPr>
          <a:r>
            <a:rPr lang="en-GB" sz="2000" dirty="0"/>
            <a:t>Impact of Limited Digital skills or Literacy</a:t>
          </a:r>
          <a:endParaRPr lang="en-US" sz="2000" dirty="0"/>
        </a:p>
      </dgm:t>
    </dgm:pt>
    <dgm:pt modelId="{CA5F2B94-15AF-4C23-8BBC-FB2489699899}" type="parTrans" cxnId="{03D52AF3-514C-4284-A455-D1CE06C8C84E}">
      <dgm:prSet/>
      <dgm:spPr/>
      <dgm:t>
        <a:bodyPr/>
        <a:lstStyle/>
        <a:p>
          <a:endParaRPr lang="en-US"/>
        </a:p>
      </dgm:t>
    </dgm:pt>
    <dgm:pt modelId="{12C50EFE-39BD-4E7F-BE50-E30C805A1EE6}" type="sibTrans" cxnId="{03D52AF3-514C-4284-A455-D1CE06C8C84E}">
      <dgm:prSet/>
      <dgm:spPr/>
      <dgm:t>
        <a:bodyPr/>
        <a:lstStyle/>
        <a:p>
          <a:endParaRPr lang="en-US"/>
        </a:p>
      </dgm:t>
    </dgm:pt>
    <dgm:pt modelId="{ED06EE46-EA75-4729-B7C3-92B4C18278C6}">
      <dgm:prSet custT="1"/>
      <dgm:spPr/>
      <dgm:t>
        <a:bodyPr/>
        <a:lstStyle/>
        <a:p>
          <a:pPr algn="l">
            <a:lnSpc>
              <a:spcPct val="100000"/>
            </a:lnSpc>
            <a:defRPr b="1"/>
          </a:pPr>
          <a:r>
            <a:rPr lang="en-GB" sz="2000" dirty="0"/>
            <a:t>Checklist for Digital Safety Practices</a:t>
          </a:r>
          <a:endParaRPr lang="en-US" sz="2000" dirty="0"/>
        </a:p>
      </dgm:t>
    </dgm:pt>
    <dgm:pt modelId="{A2E36AD0-D306-4EC7-BE82-03D1CA080F9C}" type="parTrans" cxnId="{2C157915-40CB-4D5F-8070-20EE1C72E0E0}">
      <dgm:prSet/>
      <dgm:spPr/>
      <dgm:t>
        <a:bodyPr/>
        <a:lstStyle/>
        <a:p>
          <a:endParaRPr lang="en-US"/>
        </a:p>
      </dgm:t>
    </dgm:pt>
    <dgm:pt modelId="{848A7D33-8F7F-4161-9D91-299950DDC6F8}" type="sibTrans" cxnId="{2C157915-40CB-4D5F-8070-20EE1C72E0E0}">
      <dgm:prSet/>
      <dgm:spPr/>
      <dgm:t>
        <a:bodyPr/>
        <a:lstStyle/>
        <a:p>
          <a:endParaRPr lang="en-US"/>
        </a:p>
      </dgm:t>
    </dgm:pt>
    <dgm:pt modelId="{CF2DA93D-2916-449C-85A5-619CC72D2DD5}">
      <dgm:prSet custT="1"/>
      <dgm:spPr/>
      <dgm:t>
        <a:bodyPr/>
        <a:lstStyle/>
        <a:p>
          <a:pPr>
            <a:lnSpc>
              <a:spcPct val="100000"/>
            </a:lnSpc>
            <a:defRPr b="1"/>
          </a:pPr>
          <a:r>
            <a:rPr lang="en-GB" sz="2000" dirty="0"/>
            <a:t>Conclusion</a:t>
          </a:r>
          <a:endParaRPr lang="en-US" sz="2000" dirty="0"/>
        </a:p>
      </dgm:t>
    </dgm:pt>
    <dgm:pt modelId="{B27DBA37-D0D0-49C4-BAE5-C2CE14B1CE39}" type="parTrans" cxnId="{41F95F1D-05C5-42AB-899C-1C86AC4466B5}">
      <dgm:prSet/>
      <dgm:spPr/>
      <dgm:t>
        <a:bodyPr/>
        <a:lstStyle/>
        <a:p>
          <a:endParaRPr lang="en-US"/>
        </a:p>
      </dgm:t>
    </dgm:pt>
    <dgm:pt modelId="{CE4810D3-5211-4310-8C49-ADA844865FFB}" type="sibTrans" cxnId="{41F95F1D-05C5-42AB-899C-1C86AC4466B5}">
      <dgm:prSet/>
      <dgm:spPr/>
      <dgm:t>
        <a:bodyPr/>
        <a:lstStyle/>
        <a:p>
          <a:endParaRPr lang="en-US"/>
        </a:p>
      </dgm:t>
    </dgm:pt>
    <dgm:pt modelId="{5599E8AF-9C61-4706-A879-F59DF482C115}">
      <dgm:prSet custT="1"/>
      <dgm:spPr/>
      <dgm:t>
        <a:bodyPr/>
        <a:lstStyle/>
        <a:p>
          <a:pPr algn="l">
            <a:lnSpc>
              <a:spcPct val="100000"/>
            </a:lnSpc>
            <a:defRPr b="1"/>
          </a:pPr>
          <a:r>
            <a:rPr lang="en-GB" sz="1800" dirty="0"/>
            <a:t>Evaluation of the chosen communication or collaboration tool</a:t>
          </a:r>
        </a:p>
        <a:p>
          <a:pPr algn="l">
            <a:lnSpc>
              <a:spcPct val="100000"/>
            </a:lnSpc>
            <a:defRPr b="1"/>
          </a:pPr>
          <a:endParaRPr lang="en-US" sz="1800" dirty="0"/>
        </a:p>
      </dgm:t>
    </dgm:pt>
    <dgm:pt modelId="{5CB6BEDD-B403-465C-8C10-69B26011BFBD}" type="sibTrans" cxnId="{35A958CF-AEB6-4D93-8EE0-940979604975}">
      <dgm:prSet/>
      <dgm:spPr/>
      <dgm:t>
        <a:bodyPr/>
        <a:lstStyle/>
        <a:p>
          <a:endParaRPr lang="en-US"/>
        </a:p>
      </dgm:t>
    </dgm:pt>
    <dgm:pt modelId="{74345C77-E950-4DE8-935F-F158A1835900}" type="parTrans" cxnId="{35A958CF-AEB6-4D93-8EE0-940979604975}">
      <dgm:prSet/>
      <dgm:spPr/>
      <dgm:t>
        <a:bodyPr/>
        <a:lstStyle/>
        <a:p>
          <a:endParaRPr lang="en-US"/>
        </a:p>
      </dgm:t>
    </dgm:pt>
    <dgm:pt modelId="{73460B24-3F8B-4ADF-978F-A0D26FCCB701}">
      <dgm:prSet/>
      <dgm:spPr/>
      <dgm:t>
        <a:bodyPr/>
        <a:lstStyle/>
        <a:p>
          <a:pPr>
            <a:lnSpc>
              <a:spcPct val="100000"/>
            </a:lnSpc>
          </a:pPr>
          <a:r>
            <a:rPr lang="en-GB">
              <a:latin typeface="Arial" panose="020B0604020202020204" pitchFamily="34" charset="0"/>
              <a:cs typeface="Arial" panose="020B0604020202020204" pitchFamily="34" charset="0"/>
            </a:rPr>
            <a:t>Benefits and Limitations within Greenfield Home Care Agency</a:t>
          </a:r>
          <a:endParaRPr lang="en-US">
            <a:latin typeface="Arial" panose="020B0604020202020204" pitchFamily="34" charset="0"/>
            <a:cs typeface="Arial" panose="020B0604020202020204" pitchFamily="34" charset="0"/>
          </a:endParaRPr>
        </a:p>
      </dgm:t>
    </dgm:pt>
    <dgm:pt modelId="{E66D17D4-48B0-4110-880C-FFD4D2475DC5}" type="sibTrans" cxnId="{D7F0DBDE-CEF9-4F55-AB07-B7EF950A42C8}">
      <dgm:prSet/>
      <dgm:spPr/>
      <dgm:t>
        <a:bodyPr/>
        <a:lstStyle/>
        <a:p>
          <a:endParaRPr lang="en-US"/>
        </a:p>
      </dgm:t>
    </dgm:pt>
    <dgm:pt modelId="{7AF74C65-8D24-4782-B654-F4161558A303}" type="parTrans" cxnId="{D7F0DBDE-CEF9-4F55-AB07-B7EF950A42C8}">
      <dgm:prSet/>
      <dgm:spPr/>
      <dgm:t>
        <a:bodyPr/>
        <a:lstStyle/>
        <a:p>
          <a:endParaRPr lang="en-US"/>
        </a:p>
      </dgm:t>
    </dgm:pt>
    <dgm:pt modelId="{0B2531A1-8D07-4A6A-9267-15B87C80E9F0}" type="pres">
      <dgm:prSet presAssocID="{19AE076A-1F5C-4353-9E0D-FEBBA69BE365}" presName="root" presStyleCnt="0">
        <dgm:presLayoutVars>
          <dgm:dir/>
          <dgm:resizeHandles val="exact"/>
        </dgm:presLayoutVars>
      </dgm:prSet>
      <dgm:spPr/>
    </dgm:pt>
    <dgm:pt modelId="{78338CE4-FF74-432C-9219-AF61184FC551}" type="pres">
      <dgm:prSet presAssocID="{3D5F60C7-1155-478B-8C0C-046E482F4E95}" presName="compNode" presStyleCnt="0"/>
      <dgm:spPr/>
    </dgm:pt>
    <dgm:pt modelId="{26980045-46A3-4F0F-A14D-91F31F4DD10B}" type="pres">
      <dgm:prSet presAssocID="{3D5F60C7-1155-478B-8C0C-046E482F4E95}"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CDA7C868-0B5F-4E92-B1A9-66AEEEB326D9}" type="pres">
      <dgm:prSet presAssocID="{3D5F60C7-1155-478B-8C0C-046E482F4E95}" presName="iconSpace" presStyleCnt="0"/>
      <dgm:spPr/>
    </dgm:pt>
    <dgm:pt modelId="{F5D9DFC2-8B3E-4AE8-9160-5F46FC395D4F}" type="pres">
      <dgm:prSet presAssocID="{3D5F60C7-1155-478B-8C0C-046E482F4E95}" presName="parTx" presStyleLbl="revTx" presStyleIdx="0" presStyleCnt="10">
        <dgm:presLayoutVars>
          <dgm:chMax val="0"/>
          <dgm:chPref val="0"/>
        </dgm:presLayoutVars>
      </dgm:prSet>
      <dgm:spPr/>
    </dgm:pt>
    <dgm:pt modelId="{EF6322B8-96BE-4FFF-85C5-E8C592BEA5FA}" type="pres">
      <dgm:prSet presAssocID="{3D5F60C7-1155-478B-8C0C-046E482F4E95}" presName="txSpace" presStyleCnt="0"/>
      <dgm:spPr/>
    </dgm:pt>
    <dgm:pt modelId="{093E0FDF-3DEA-4A10-9573-731FA7AF58A1}" type="pres">
      <dgm:prSet presAssocID="{3D5F60C7-1155-478B-8C0C-046E482F4E95}" presName="desTx" presStyleLbl="revTx" presStyleIdx="1" presStyleCnt="10">
        <dgm:presLayoutVars/>
      </dgm:prSet>
      <dgm:spPr/>
    </dgm:pt>
    <dgm:pt modelId="{EDEFA1BF-F65E-4D60-AAAD-F95EDE77483F}" type="pres">
      <dgm:prSet presAssocID="{32E69B0F-D6FF-4192-935B-7ED5D84B29B8}" presName="sibTrans" presStyleCnt="0"/>
      <dgm:spPr/>
    </dgm:pt>
    <dgm:pt modelId="{1BADCAF7-FE6C-43E4-A453-76461F262996}" type="pres">
      <dgm:prSet presAssocID="{5599E8AF-9C61-4706-A879-F59DF482C115}" presName="compNode" presStyleCnt="0"/>
      <dgm:spPr/>
    </dgm:pt>
    <dgm:pt modelId="{E5BD2C27-E2AA-4C74-8C16-A04D5579875A}" type="pres">
      <dgm:prSet presAssocID="{5599E8AF-9C61-4706-A879-F59DF482C11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11939031-C358-4E33-9AB4-36548449C73F}" type="pres">
      <dgm:prSet presAssocID="{5599E8AF-9C61-4706-A879-F59DF482C115}" presName="iconSpace" presStyleCnt="0"/>
      <dgm:spPr/>
    </dgm:pt>
    <dgm:pt modelId="{8A551E99-76D0-4813-B5B4-F3EDE0F59EB6}" type="pres">
      <dgm:prSet presAssocID="{5599E8AF-9C61-4706-A879-F59DF482C115}" presName="parTx" presStyleLbl="revTx" presStyleIdx="2" presStyleCnt="10">
        <dgm:presLayoutVars>
          <dgm:chMax val="0"/>
          <dgm:chPref val="0"/>
        </dgm:presLayoutVars>
      </dgm:prSet>
      <dgm:spPr/>
    </dgm:pt>
    <dgm:pt modelId="{73C5F849-E5A2-4F92-95E4-81CE3DDFF0D2}" type="pres">
      <dgm:prSet presAssocID="{5599E8AF-9C61-4706-A879-F59DF482C115}" presName="txSpace" presStyleCnt="0"/>
      <dgm:spPr/>
    </dgm:pt>
    <dgm:pt modelId="{BD8340D4-2848-487F-BD37-B8AD86B22A83}" type="pres">
      <dgm:prSet presAssocID="{5599E8AF-9C61-4706-A879-F59DF482C115}" presName="desTx" presStyleLbl="revTx" presStyleIdx="3" presStyleCnt="10">
        <dgm:presLayoutVars/>
      </dgm:prSet>
      <dgm:spPr/>
    </dgm:pt>
    <dgm:pt modelId="{F5702860-E629-4AA0-8938-3E5AA7FD1F1B}" type="pres">
      <dgm:prSet presAssocID="{5CB6BEDD-B403-465C-8C10-69B26011BFBD}" presName="sibTrans" presStyleCnt="0"/>
      <dgm:spPr/>
    </dgm:pt>
    <dgm:pt modelId="{465E5BE6-F332-49CB-B0E2-69A5D3493B41}" type="pres">
      <dgm:prSet presAssocID="{6A48E724-2035-4489-9E8D-291DFD7FED26}" presName="compNode" presStyleCnt="0"/>
      <dgm:spPr/>
    </dgm:pt>
    <dgm:pt modelId="{9D56E18E-2155-4945-9082-DE3B729ED0A8}" type="pres">
      <dgm:prSet presAssocID="{6A48E724-2035-4489-9E8D-291DFD7FED2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ick"/>
        </a:ext>
      </dgm:extLst>
    </dgm:pt>
    <dgm:pt modelId="{18DE46E8-9E69-4D61-8F5C-D5FD49AA7F4B}" type="pres">
      <dgm:prSet presAssocID="{6A48E724-2035-4489-9E8D-291DFD7FED26}" presName="iconSpace" presStyleCnt="0"/>
      <dgm:spPr/>
    </dgm:pt>
    <dgm:pt modelId="{B2F0DB86-F423-421C-BCA1-342BFEC76036}" type="pres">
      <dgm:prSet presAssocID="{6A48E724-2035-4489-9E8D-291DFD7FED26}" presName="parTx" presStyleLbl="revTx" presStyleIdx="4" presStyleCnt="10">
        <dgm:presLayoutVars>
          <dgm:chMax val="0"/>
          <dgm:chPref val="0"/>
        </dgm:presLayoutVars>
      </dgm:prSet>
      <dgm:spPr/>
    </dgm:pt>
    <dgm:pt modelId="{B9C47A6A-F72A-4FC4-95AA-351743BF86D3}" type="pres">
      <dgm:prSet presAssocID="{6A48E724-2035-4489-9E8D-291DFD7FED26}" presName="txSpace" presStyleCnt="0"/>
      <dgm:spPr/>
    </dgm:pt>
    <dgm:pt modelId="{0AFE184C-F435-4E26-BD02-31F65F85EDE4}" type="pres">
      <dgm:prSet presAssocID="{6A48E724-2035-4489-9E8D-291DFD7FED26}" presName="desTx" presStyleLbl="revTx" presStyleIdx="5" presStyleCnt="10">
        <dgm:presLayoutVars/>
      </dgm:prSet>
      <dgm:spPr/>
    </dgm:pt>
    <dgm:pt modelId="{14250D6C-7BE9-4A7F-8F1C-9BC778E44437}" type="pres">
      <dgm:prSet presAssocID="{12C50EFE-39BD-4E7F-BE50-E30C805A1EE6}" presName="sibTrans" presStyleCnt="0"/>
      <dgm:spPr/>
    </dgm:pt>
    <dgm:pt modelId="{859DCE4A-DF3E-41B7-9131-13810188DDD0}" type="pres">
      <dgm:prSet presAssocID="{ED06EE46-EA75-4729-B7C3-92B4C18278C6}" presName="compNode" presStyleCnt="0"/>
      <dgm:spPr/>
    </dgm:pt>
    <dgm:pt modelId="{DC6C291B-A1CA-46EA-853C-8FF6A52438B9}" type="pres">
      <dgm:prSet presAssocID="{ED06EE46-EA75-4729-B7C3-92B4C18278C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avel"/>
        </a:ext>
      </dgm:extLst>
    </dgm:pt>
    <dgm:pt modelId="{3DA34420-AFD7-44CE-9F2E-3A8A166F42BB}" type="pres">
      <dgm:prSet presAssocID="{ED06EE46-EA75-4729-B7C3-92B4C18278C6}" presName="iconSpace" presStyleCnt="0"/>
      <dgm:spPr/>
    </dgm:pt>
    <dgm:pt modelId="{700A91DA-E5B9-420A-8806-7840D816CA58}" type="pres">
      <dgm:prSet presAssocID="{ED06EE46-EA75-4729-B7C3-92B4C18278C6}" presName="parTx" presStyleLbl="revTx" presStyleIdx="6" presStyleCnt="10">
        <dgm:presLayoutVars>
          <dgm:chMax val="0"/>
          <dgm:chPref val="0"/>
        </dgm:presLayoutVars>
      </dgm:prSet>
      <dgm:spPr/>
    </dgm:pt>
    <dgm:pt modelId="{3E84DE27-D065-437C-9028-2D76DC2A837A}" type="pres">
      <dgm:prSet presAssocID="{ED06EE46-EA75-4729-B7C3-92B4C18278C6}" presName="txSpace" presStyleCnt="0"/>
      <dgm:spPr/>
    </dgm:pt>
    <dgm:pt modelId="{1E4AC48C-7623-4B70-BD6B-2105F99D18D8}" type="pres">
      <dgm:prSet presAssocID="{ED06EE46-EA75-4729-B7C3-92B4C18278C6}" presName="desTx" presStyleLbl="revTx" presStyleIdx="7" presStyleCnt="10">
        <dgm:presLayoutVars/>
      </dgm:prSet>
      <dgm:spPr/>
    </dgm:pt>
    <dgm:pt modelId="{9FB1D478-4AE0-4536-A59D-D10DADEB04F2}" type="pres">
      <dgm:prSet presAssocID="{848A7D33-8F7F-4161-9D91-299950DDC6F8}" presName="sibTrans" presStyleCnt="0"/>
      <dgm:spPr/>
    </dgm:pt>
    <dgm:pt modelId="{7DEEB88D-E6BA-4AF9-8733-8CD572BA88B3}" type="pres">
      <dgm:prSet presAssocID="{CF2DA93D-2916-449C-85A5-619CC72D2DD5}" presName="compNode" presStyleCnt="0"/>
      <dgm:spPr/>
    </dgm:pt>
    <dgm:pt modelId="{D416A745-1C4B-4504-A061-2D057202ADD3}" type="pres">
      <dgm:prSet presAssocID="{CF2DA93D-2916-449C-85A5-619CC72D2DD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octor"/>
        </a:ext>
      </dgm:extLst>
    </dgm:pt>
    <dgm:pt modelId="{35D5703C-AD93-4FC1-9BD1-773B658F987E}" type="pres">
      <dgm:prSet presAssocID="{CF2DA93D-2916-449C-85A5-619CC72D2DD5}" presName="iconSpace" presStyleCnt="0"/>
      <dgm:spPr/>
    </dgm:pt>
    <dgm:pt modelId="{1FABDE83-3F81-421C-B104-7DAD2B5356B1}" type="pres">
      <dgm:prSet presAssocID="{CF2DA93D-2916-449C-85A5-619CC72D2DD5}" presName="parTx" presStyleLbl="revTx" presStyleIdx="8" presStyleCnt="10">
        <dgm:presLayoutVars>
          <dgm:chMax val="0"/>
          <dgm:chPref val="0"/>
        </dgm:presLayoutVars>
      </dgm:prSet>
      <dgm:spPr/>
    </dgm:pt>
    <dgm:pt modelId="{DE85EB71-64B0-47FD-A362-A0FBBA8410B6}" type="pres">
      <dgm:prSet presAssocID="{CF2DA93D-2916-449C-85A5-619CC72D2DD5}" presName="txSpace" presStyleCnt="0"/>
      <dgm:spPr/>
    </dgm:pt>
    <dgm:pt modelId="{D0234D55-79DD-4AE5-8063-F784A578D55D}" type="pres">
      <dgm:prSet presAssocID="{CF2DA93D-2916-449C-85A5-619CC72D2DD5}" presName="desTx" presStyleLbl="revTx" presStyleIdx="9" presStyleCnt="10">
        <dgm:presLayoutVars/>
      </dgm:prSet>
      <dgm:spPr/>
    </dgm:pt>
  </dgm:ptLst>
  <dgm:cxnLst>
    <dgm:cxn modelId="{2C157915-40CB-4D5F-8070-20EE1C72E0E0}" srcId="{19AE076A-1F5C-4353-9E0D-FEBBA69BE365}" destId="{ED06EE46-EA75-4729-B7C3-92B4C18278C6}" srcOrd="3" destOrd="0" parTransId="{A2E36AD0-D306-4EC7-BE82-03D1CA080F9C}" sibTransId="{848A7D33-8F7F-4161-9D91-299950DDC6F8}"/>
    <dgm:cxn modelId="{41F95F1D-05C5-42AB-899C-1C86AC4466B5}" srcId="{19AE076A-1F5C-4353-9E0D-FEBBA69BE365}" destId="{CF2DA93D-2916-449C-85A5-619CC72D2DD5}" srcOrd="4" destOrd="0" parTransId="{B27DBA37-D0D0-49C4-BAE5-C2CE14B1CE39}" sibTransId="{CE4810D3-5211-4310-8C49-ADA844865FFB}"/>
    <dgm:cxn modelId="{080E2223-9B59-4311-94D8-010E6DDBDB89}" srcId="{19AE076A-1F5C-4353-9E0D-FEBBA69BE365}" destId="{3D5F60C7-1155-478B-8C0C-046E482F4E95}" srcOrd="0" destOrd="0" parTransId="{D8F2084B-1687-4ED5-BE0E-9D9583016BE0}" sibTransId="{32E69B0F-D6FF-4192-935B-7ED5D84B29B8}"/>
    <dgm:cxn modelId="{F6FD7F5D-BE27-413A-A0D0-8F060A7C2F30}" type="presOf" srcId="{CF2DA93D-2916-449C-85A5-619CC72D2DD5}" destId="{1FABDE83-3F81-421C-B104-7DAD2B5356B1}" srcOrd="0" destOrd="0" presId="urn:microsoft.com/office/officeart/2018/5/layout/CenteredIconLabelDescriptionList"/>
    <dgm:cxn modelId="{21898781-82DA-4502-B9B7-397D34E574FD}" type="presOf" srcId="{3D5F60C7-1155-478B-8C0C-046E482F4E95}" destId="{F5D9DFC2-8B3E-4AE8-9160-5F46FC395D4F}" srcOrd="0" destOrd="0" presId="urn:microsoft.com/office/officeart/2018/5/layout/CenteredIconLabelDescriptionList"/>
    <dgm:cxn modelId="{3970E387-DC84-4D5D-8A85-AB6E82D2A931}" type="presOf" srcId="{ED06EE46-EA75-4729-B7C3-92B4C18278C6}" destId="{700A91DA-E5B9-420A-8806-7840D816CA58}" srcOrd="0" destOrd="0" presId="urn:microsoft.com/office/officeart/2018/5/layout/CenteredIconLabelDescriptionList"/>
    <dgm:cxn modelId="{64B6009B-B38C-4777-9FAC-001D601DC10A}" type="presOf" srcId="{5599E8AF-9C61-4706-A879-F59DF482C115}" destId="{8A551E99-76D0-4813-B5B4-F3EDE0F59EB6}" srcOrd="0" destOrd="0" presId="urn:microsoft.com/office/officeart/2018/5/layout/CenteredIconLabelDescriptionList"/>
    <dgm:cxn modelId="{572B76A2-4E06-451E-BBF4-51745C47C000}" srcId="{3D5F60C7-1155-478B-8C0C-046E482F4E95}" destId="{0692856E-BF7C-4642-A0A6-E952DDBB6F5B}" srcOrd="0" destOrd="0" parTransId="{47CD77C8-6F2A-4968-95AA-0C8BAB4E283A}" sibTransId="{6A3DD953-3D5E-4D4A-82FD-FC5D71B4B9CD}"/>
    <dgm:cxn modelId="{7FFD1CB0-CE71-40C6-AA28-28CB662730DB}" type="presOf" srcId="{73460B24-3F8B-4ADF-978F-A0D26FCCB701}" destId="{BD8340D4-2848-487F-BD37-B8AD86B22A83}" srcOrd="0" destOrd="0" presId="urn:microsoft.com/office/officeart/2018/5/layout/CenteredIconLabelDescriptionList"/>
    <dgm:cxn modelId="{35A958CF-AEB6-4D93-8EE0-940979604975}" srcId="{19AE076A-1F5C-4353-9E0D-FEBBA69BE365}" destId="{5599E8AF-9C61-4706-A879-F59DF482C115}" srcOrd="1" destOrd="0" parTransId="{74345C77-E950-4DE8-935F-F158A1835900}" sibTransId="{5CB6BEDD-B403-465C-8C10-69B26011BFBD}"/>
    <dgm:cxn modelId="{D7F0DBDE-CEF9-4F55-AB07-B7EF950A42C8}" srcId="{5599E8AF-9C61-4706-A879-F59DF482C115}" destId="{73460B24-3F8B-4ADF-978F-A0D26FCCB701}" srcOrd="0" destOrd="0" parTransId="{7AF74C65-8D24-4782-B654-F4161558A303}" sibTransId="{E66D17D4-48B0-4110-880C-FFD4D2475DC5}"/>
    <dgm:cxn modelId="{22CC88E8-A526-4FCB-80BA-692E00CA0E07}" type="presOf" srcId="{0692856E-BF7C-4642-A0A6-E952DDBB6F5B}" destId="{093E0FDF-3DEA-4A10-9573-731FA7AF58A1}" srcOrd="0" destOrd="0" presId="urn:microsoft.com/office/officeart/2018/5/layout/CenteredIconLabelDescriptionList"/>
    <dgm:cxn modelId="{D16B49F0-15F7-43CB-A8D8-085A4E2E31C8}" type="presOf" srcId="{19AE076A-1F5C-4353-9E0D-FEBBA69BE365}" destId="{0B2531A1-8D07-4A6A-9267-15B87C80E9F0}" srcOrd="0" destOrd="0" presId="urn:microsoft.com/office/officeart/2018/5/layout/CenteredIconLabelDescriptionList"/>
    <dgm:cxn modelId="{03D52AF3-514C-4284-A455-D1CE06C8C84E}" srcId="{19AE076A-1F5C-4353-9E0D-FEBBA69BE365}" destId="{6A48E724-2035-4489-9E8D-291DFD7FED26}" srcOrd="2" destOrd="0" parTransId="{CA5F2B94-15AF-4C23-8BBC-FB2489699899}" sibTransId="{12C50EFE-39BD-4E7F-BE50-E30C805A1EE6}"/>
    <dgm:cxn modelId="{67D63AFD-C457-4325-822F-B98E382F786A}" type="presOf" srcId="{6A48E724-2035-4489-9E8D-291DFD7FED26}" destId="{B2F0DB86-F423-421C-BCA1-342BFEC76036}" srcOrd="0" destOrd="0" presId="urn:microsoft.com/office/officeart/2018/5/layout/CenteredIconLabelDescriptionList"/>
    <dgm:cxn modelId="{1090CCCA-6360-4FB3-AF75-CDE380787993}" type="presParOf" srcId="{0B2531A1-8D07-4A6A-9267-15B87C80E9F0}" destId="{78338CE4-FF74-432C-9219-AF61184FC551}" srcOrd="0" destOrd="0" presId="urn:microsoft.com/office/officeart/2018/5/layout/CenteredIconLabelDescriptionList"/>
    <dgm:cxn modelId="{E020B173-4BF3-4536-8A86-ECB19FEC20A3}" type="presParOf" srcId="{78338CE4-FF74-432C-9219-AF61184FC551}" destId="{26980045-46A3-4F0F-A14D-91F31F4DD10B}" srcOrd="0" destOrd="0" presId="urn:microsoft.com/office/officeart/2018/5/layout/CenteredIconLabelDescriptionList"/>
    <dgm:cxn modelId="{1150BFA2-178A-4076-A3F4-7167C6B6DF4D}" type="presParOf" srcId="{78338CE4-FF74-432C-9219-AF61184FC551}" destId="{CDA7C868-0B5F-4E92-B1A9-66AEEEB326D9}" srcOrd="1" destOrd="0" presId="urn:microsoft.com/office/officeart/2018/5/layout/CenteredIconLabelDescriptionList"/>
    <dgm:cxn modelId="{D331494C-4531-4BAC-866A-FDFF795D1796}" type="presParOf" srcId="{78338CE4-FF74-432C-9219-AF61184FC551}" destId="{F5D9DFC2-8B3E-4AE8-9160-5F46FC395D4F}" srcOrd="2" destOrd="0" presId="urn:microsoft.com/office/officeart/2018/5/layout/CenteredIconLabelDescriptionList"/>
    <dgm:cxn modelId="{7E5F1929-52A7-44BD-B55F-14FE1E8671E5}" type="presParOf" srcId="{78338CE4-FF74-432C-9219-AF61184FC551}" destId="{EF6322B8-96BE-4FFF-85C5-E8C592BEA5FA}" srcOrd="3" destOrd="0" presId="urn:microsoft.com/office/officeart/2018/5/layout/CenteredIconLabelDescriptionList"/>
    <dgm:cxn modelId="{9EE4CC8E-3D10-4034-93EB-36327F9F8C51}" type="presParOf" srcId="{78338CE4-FF74-432C-9219-AF61184FC551}" destId="{093E0FDF-3DEA-4A10-9573-731FA7AF58A1}" srcOrd="4" destOrd="0" presId="urn:microsoft.com/office/officeart/2018/5/layout/CenteredIconLabelDescriptionList"/>
    <dgm:cxn modelId="{8FAB3C91-8631-48C5-87B6-2D5684F84DDF}" type="presParOf" srcId="{0B2531A1-8D07-4A6A-9267-15B87C80E9F0}" destId="{EDEFA1BF-F65E-4D60-AAAD-F95EDE77483F}" srcOrd="1" destOrd="0" presId="urn:microsoft.com/office/officeart/2018/5/layout/CenteredIconLabelDescriptionList"/>
    <dgm:cxn modelId="{55C4E205-748C-4494-AD9E-88ABCD1AC688}" type="presParOf" srcId="{0B2531A1-8D07-4A6A-9267-15B87C80E9F0}" destId="{1BADCAF7-FE6C-43E4-A453-76461F262996}" srcOrd="2" destOrd="0" presId="urn:microsoft.com/office/officeart/2018/5/layout/CenteredIconLabelDescriptionList"/>
    <dgm:cxn modelId="{2DF45D24-99BF-4FDD-8B66-6AAECC15CB97}" type="presParOf" srcId="{1BADCAF7-FE6C-43E4-A453-76461F262996}" destId="{E5BD2C27-E2AA-4C74-8C16-A04D5579875A}" srcOrd="0" destOrd="0" presId="urn:microsoft.com/office/officeart/2018/5/layout/CenteredIconLabelDescriptionList"/>
    <dgm:cxn modelId="{944C44CE-A995-405C-93E1-BB2C03DA4513}" type="presParOf" srcId="{1BADCAF7-FE6C-43E4-A453-76461F262996}" destId="{11939031-C358-4E33-9AB4-36548449C73F}" srcOrd="1" destOrd="0" presId="urn:microsoft.com/office/officeart/2018/5/layout/CenteredIconLabelDescriptionList"/>
    <dgm:cxn modelId="{BB165B03-8FC9-42A2-8C63-2C410B398C6F}" type="presParOf" srcId="{1BADCAF7-FE6C-43E4-A453-76461F262996}" destId="{8A551E99-76D0-4813-B5B4-F3EDE0F59EB6}" srcOrd="2" destOrd="0" presId="urn:microsoft.com/office/officeart/2018/5/layout/CenteredIconLabelDescriptionList"/>
    <dgm:cxn modelId="{4ECAADB4-2F83-4308-865C-38F1C2287014}" type="presParOf" srcId="{1BADCAF7-FE6C-43E4-A453-76461F262996}" destId="{73C5F849-E5A2-4F92-95E4-81CE3DDFF0D2}" srcOrd="3" destOrd="0" presId="urn:microsoft.com/office/officeart/2018/5/layout/CenteredIconLabelDescriptionList"/>
    <dgm:cxn modelId="{06F4839D-F71C-45D6-82C8-EC2DC11985AD}" type="presParOf" srcId="{1BADCAF7-FE6C-43E4-A453-76461F262996}" destId="{BD8340D4-2848-487F-BD37-B8AD86B22A83}" srcOrd="4" destOrd="0" presId="urn:microsoft.com/office/officeart/2018/5/layout/CenteredIconLabelDescriptionList"/>
    <dgm:cxn modelId="{BA1A5C13-E3D3-4594-9233-472D5943F6D4}" type="presParOf" srcId="{0B2531A1-8D07-4A6A-9267-15B87C80E9F0}" destId="{F5702860-E629-4AA0-8938-3E5AA7FD1F1B}" srcOrd="3" destOrd="0" presId="urn:microsoft.com/office/officeart/2018/5/layout/CenteredIconLabelDescriptionList"/>
    <dgm:cxn modelId="{3AC5B2F9-9956-494E-9C72-002E2A2C0119}" type="presParOf" srcId="{0B2531A1-8D07-4A6A-9267-15B87C80E9F0}" destId="{465E5BE6-F332-49CB-B0E2-69A5D3493B41}" srcOrd="4" destOrd="0" presId="urn:microsoft.com/office/officeart/2018/5/layout/CenteredIconLabelDescriptionList"/>
    <dgm:cxn modelId="{87315A29-F71C-4A24-90B0-C2369338AE15}" type="presParOf" srcId="{465E5BE6-F332-49CB-B0E2-69A5D3493B41}" destId="{9D56E18E-2155-4945-9082-DE3B729ED0A8}" srcOrd="0" destOrd="0" presId="urn:microsoft.com/office/officeart/2018/5/layout/CenteredIconLabelDescriptionList"/>
    <dgm:cxn modelId="{F8CED7BB-F483-4717-9809-9A44FCE8D938}" type="presParOf" srcId="{465E5BE6-F332-49CB-B0E2-69A5D3493B41}" destId="{18DE46E8-9E69-4D61-8F5C-D5FD49AA7F4B}" srcOrd="1" destOrd="0" presId="urn:microsoft.com/office/officeart/2018/5/layout/CenteredIconLabelDescriptionList"/>
    <dgm:cxn modelId="{F247F7A5-0F42-4200-AE98-896C0BD62D5D}" type="presParOf" srcId="{465E5BE6-F332-49CB-B0E2-69A5D3493B41}" destId="{B2F0DB86-F423-421C-BCA1-342BFEC76036}" srcOrd="2" destOrd="0" presId="urn:microsoft.com/office/officeart/2018/5/layout/CenteredIconLabelDescriptionList"/>
    <dgm:cxn modelId="{A8E97401-97DB-405B-A101-DF40187EA5FF}" type="presParOf" srcId="{465E5BE6-F332-49CB-B0E2-69A5D3493B41}" destId="{B9C47A6A-F72A-4FC4-95AA-351743BF86D3}" srcOrd="3" destOrd="0" presId="urn:microsoft.com/office/officeart/2018/5/layout/CenteredIconLabelDescriptionList"/>
    <dgm:cxn modelId="{CCD86AE4-48F4-4BE0-9702-C3FBCEC61F0C}" type="presParOf" srcId="{465E5BE6-F332-49CB-B0E2-69A5D3493B41}" destId="{0AFE184C-F435-4E26-BD02-31F65F85EDE4}" srcOrd="4" destOrd="0" presId="urn:microsoft.com/office/officeart/2018/5/layout/CenteredIconLabelDescriptionList"/>
    <dgm:cxn modelId="{1DEF535A-E3E6-4935-BBEE-ADAC9B9859BC}" type="presParOf" srcId="{0B2531A1-8D07-4A6A-9267-15B87C80E9F0}" destId="{14250D6C-7BE9-4A7F-8F1C-9BC778E44437}" srcOrd="5" destOrd="0" presId="urn:microsoft.com/office/officeart/2018/5/layout/CenteredIconLabelDescriptionList"/>
    <dgm:cxn modelId="{2F31EDD6-D3D0-46E5-A4EC-21E8B23CE718}" type="presParOf" srcId="{0B2531A1-8D07-4A6A-9267-15B87C80E9F0}" destId="{859DCE4A-DF3E-41B7-9131-13810188DDD0}" srcOrd="6" destOrd="0" presId="urn:microsoft.com/office/officeart/2018/5/layout/CenteredIconLabelDescriptionList"/>
    <dgm:cxn modelId="{EE7FACF0-5AF8-4753-A556-6C458C692FB9}" type="presParOf" srcId="{859DCE4A-DF3E-41B7-9131-13810188DDD0}" destId="{DC6C291B-A1CA-46EA-853C-8FF6A52438B9}" srcOrd="0" destOrd="0" presId="urn:microsoft.com/office/officeart/2018/5/layout/CenteredIconLabelDescriptionList"/>
    <dgm:cxn modelId="{F1339D94-62BF-46C3-BF4C-527DEC64D407}" type="presParOf" srcId="{859DCE4A-DF3E-41B7-9131-13810188DDD0}" destId="{3DA34420-AFD7-44CE-9F2E-3A8A166F42BB}" srcOrd="1" destOrd="0" presId="urn:microsoft.com/office/officeart/2018/5/layout/CenteredIconLabelDescriptionList"/>
    <dgm:cxn modelId="{A708DEF8-BDDA-4B8F-B167-4381BF458D65}" type="presParOf" srcId="{859DCE4A-DF3E-41B7-9131-13810188DDD0}" destId="{700A91DA-E5B9-420A-8806-7840D816CA58}" srcOrd="2" destOrd="0" presId="urn:microsoft.com/office/officeart/2018/5/layout/CenteredIconLabelDescriptionList"/>
    <dgm:cxn modelId="{32A301F1-5B58-4CCD-B9D9-305C1C18ACFD}" type="presParOf" srcId="{859DCE4A-DF3E-41B7-9131-13810188DDD0}" destId="{3E84DE27-D065-437C-9028-2D76DC2A837A}" srcOrd="3" destOrd="0" presId="urn:microsoft.com/office/officeart/2018/5/layout/CenteredIconLabelDescriptionList"/>
    <dgm:cxn modelId="{B207ACDA-D82D-488B-8413-45751635B68B}" type="presParOf" srcId="{859DCE4A-DF3E-41B7-9131-13810188DDD0}" destId="{1E4AC48C-7623-4B70-BD6B-2105F99D18D8}" srcOrd="4" destOrd="0" presId="urn:microsoft.com/office/officeart/2018/5/layout/CenteredIconLabelDescriptionList"/>
    <dgm:cxn modelId="{910197C0-9313-489F-93F5-27A0189E2184}" type="presParOf" srcId="{0B2531A1-8D07-4A6A-9267-15B87C80E9F0}" destId="{9FB1D478-4AE0-4536-A59D-D10DADEB04F2}" srcOrd="7" destOrd="0" presId="urn:microsoft.com/office/officeart/2018/5/layout/CenteredIconLabelDescriptionList"/>
    <dgm:cxn modelId="{3475D858-D138-4187-8582-95E828B4344C}" type="presParOf" srcId="{0B2531A1-8D07-4A6A-9267-15B87C80E9F0}" destId="{7DEEB88D-E6BA-4AF9-8733-8CD572BA88B3}" srcOrd="8" destOrd="0" presId="urn:microsoft.com/office/officeart/2018/5/layout/CenteredIconLabelDescriptionList"/>
    <dgm:cxn modelId="{BAB406EF-F01A-45D9-A168-9756B50DCBD5}" type="presParOf" srcId="{7DEEB88D-E6BA-4AF9-8733-8CD572BA88B3}" destId="{D416A745-1C4B-4504-A061-2D057202ADD3}" srcOrd="0" destOrd="0" presId="urn:microsoft.com/office/officeart/2018/5/layout/CenteredIconLabelDescriptionList"/>
    <dgm:cxn modelId="{2B807B27-1101-4B56-9BAD-B323267A4028}" type="presParOf" srcId="{7DEEB88D-E6BA-4AF9-8733-8CD572BA88B3}" destId="{35D5703C-AD93-4FC1-9BD1-773B658F987E}" srcOrd="1" destOrd="0" presId="urn:microsoft.com/office/officeart/2018/5/layout/CenteredIconLabelDescriptionList"/>
    <dgm:cxn modelId="{8E0831C1-8F3B-4AE0-80E7-5369359A8D18}" type="presParOf" srcId="{7DEEB88D-E6BA-4AF9-8733-8CD572BA88B3}" destId="{1FABDE83-3F81-421C-B104-7DAD2B5356B1}" srcOrd="2" destOrd="0" presId="urn:microsoft.com/office/officeart/2018/5/layout/CenteredIconLabelDescriptionList"/>
    <dgm:cxn modelId="{20F066D9-A8A2-42AA-BAFF-C9FFDF47BB38}" type="presParOf" srcId="{7DEEB88D-E6BA-4AF9-8733-8CD572BA88B3}" destId="{DE85EB71-64B0-47FD-A362-A0FBBA8410B6}" srcOrd="3" destOrd="0" presId="urn:microsoft.com/office/officeart/2018/5/layout/CenteredIconLabelDescriptionList"/>
    <dgm:cxn modelId="{127521D3-7BAB-4583-A401-5431DAB8FA44}" type="presParOf" srcId="{7DEEB88D-E6BA-4AF9-8733-8CD572BA88B3}" destId="{D0234D55-79DD-4AE5-8063-F784A578D55D}"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57633F-6129-4919-AAFB-D92C31CE6934}"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EBB9BF6F-93C4-45FC-94DD-2C62ED727FAC}">
      <dgm:prSet custT="1"/>
      <dgm:spPr/>
      <dgm:t>
        <a:bodyPr/>
        <a:lstStyle/>
        <a:p>
          <a:r>
            <a:rPr lang="en-GB" sz="2000" dirty="0">
              <a:latin typeface="Arial" panose="020B0604020202020204" pitchFamily="34" charset="0"/>
              <a:cs typeface="Arial" panose="020B0604020202020204" pitchFamily="34" charset="0"/>
            </a:rPr>
            <a:t>Greenfield Home Care Agency delivers a tailored assistance to seniors residing independently in the community. Employing a workforce of care coordinators, visiting carers, nurses, and administrative staff.</a:t>
          </a:r>
          <a:endParaRPr lang="en-US" sz="2000" dirty="0">
            <a:latin typeface="Arial" panose="020B0604020202020204" pitchFamily="34" charset="0"/>
            <a:cs typeface="Arial" panose="020B0604020202020204" pitchFamily="34" charset="0"/>
          </a:endParaRPr>
        </a:p>
      </dgm:t>
    </dgm:pt>
    <dgm:pt modelId="{C1FC280E-935E-48E4-93C1-B9CB0BBC57EE}" type="parTrans" cxnId="{B9C579BE-A0ED-483A-B80F-6CDB1F90CA1B}">
      <dgm:prSet/>
      <dgm:spPr/>
      <dgm:t>
        <a:bodyPr/>
        <a:lstStyle/>
        <a:p>
          <a:endParaRPr lang="en-US"/>
        </a:p>
      </dgm:t>
    </dgm:pt>
    <dgm:pt modelId="{A7B777A0-F356-4449-9CC4-FE620F93BA61}" type="sibTrans" cxnId="{B9C579BE-A0ED-483A-B80F-6CDB1F90CA1B}">
      <dgm:prSet/>
      <dgm:spPr/>
      <dgm:t>
        <a:bodyPr/>
        <a:lstStyle/>
        <a:p>
          <a:endParaRPr lang="en-US"/>
        </a:p>
      </dgm:t>
    </dgm:pt>
    <dgm:pt modelId="{93E3E8CE-72B9-4FC1-A7E2-5E0AFCB7AC6E}">
      <dgm:prSet custT="1"/>
      <dgm:spPr/>
      <dgm:t>
        <a:bodyPr/>
        <a:lstStyle/>
        <a:p>
          <a:r>
            <a:rPr lang="en-US" sz="2000" dirty="0">
              <a:latin typeface="Arial" panose="020B0604020202020204" pitchFamily="34" charset="0"/>
              <a:cs typeface="Arial" panose="020B0604020202020204" pitchFamily="34" charset="0"/>
            </a:rPr>
            <a:t>Handwritten and verbal reporting were the primary data methods at the Home Care, leading to operational problems due to these informal practices.</a:t>
          </a:r>
        </a:p>
      </dgm:t>
    </dgm:pt>
    <dgm:pt modelId="{FDF9E1BA-6391-41FD-ACD1-9081A9746F54}" type="parTrans" cxnId="{2BDACCB3-4263-476E-91A5-3B8E5D8CA046}">
      <dgm:prSet/>
      <dgm:spPr/>
      <dgm:t>
        <a:bodyPr/>
        <a:lstStyle/>
        <a:p>
          <a:endParaRPr lang="en-US"/>
        </a:p>
      </dgm:t>
    </dgm:pt>
    <dgm:pt modelId="{37A60CCB-694F-4813-A319-42F154CD262A}" type="sibTrans" cxnId="{2BDACCB3-4263-476E-91A5-3B8E5D8CA046}">
      <dgm:prSet/>
      <dgm:spPr/>
      <dgm:t>
        <a:bodyPr/>
        <a:lstStyle/>
        <a:p>
          <a:endParaRPr lang="en-US"/>
        </a:p>
      </dgm:t>
    </dgm:pt>
    <dgm:pt modelId="{E60F1135-9648-43E7-9877-B1F45846C67A}">
      <dgm:prSet custT="1"/>
      <dgm:spPr/>
      <dgm:t>
        <a:bodyPr/>
        <a:lstStyle/>
        <a:p>
          <a:r>
            <a:rPr lang="en-US" sz="2000" dirty="0">
              <a:latin typeface="Arial" panose="020B0604020202020204" pitchFamily="34" charset="0"/>
              <a:cs typeface="Arial" panose="020B0604020202020204" pitchFamily="34" charset="0"/>
            </a:rPr>
            <a:t>Inconsistent informal communication often confuses new staff, leading to protocol misunderstanding and extended training time.</a:t>
          </a:r>
        </a:p>
      </dgm:t>
    </dgm:pt>
    <dgm:pt modelId="{F4B39D22-4656-4B0E-A171-CE212B37543B}" type="parTrans" cxnId="{6AFB9F30-4D95-41D2-949E-48CB46C81FB7}">
      <dgm:prSet/>
      <dgm:spPr/>
      <dgm:t>
        <a:bodyPr/>
        <a:lstStyle/>
        <a:p>
          <a:endParaRPr lang="en-US"/>
        </a:p>
      </dgm:t>
    </dgm:pt>
    <dgm:pt modelId="{BD1305D0-5272-4CF4-9A1D-971FD7A7ED99}" type="sibTrans" cxnId="{6AFB9F30-4D95-41D2-949E-48CB46C81FB7}">
      <dgm:prSet/>
      <dgm:spPr/>
      <dgm:t>
        <a:bodyPr/>
        <a:lstStyle/>
        <a:p>
          <a:endParaRPr lang="en-US"/>
        </a:p>
      </dgm:t>
    </dgm:pt>
    <dgm:pt modelId="{552864B6-D189-452B-99AE-91557AF70662}">
      <dgm:prSet custT="1"/>
      <dgm:spPr/>
      <dgm:t>
        <a:bodyPr/>
        <a:lstStyle/>
        <a:p>
          <a:r>
            <a:rPr lang="en-GB" sz="2000" dirty="0">
              <a:latin typeface="Arial" panose="020B0604020202020204" pitchFamily="34" charset="0"/>
              <a:cs typeface="Arial" panose="020B0604020202020204" pitchFamily="34" charset="0"/>
            </a:rPr>
            <a:t>The current tool and system proves ineffective, risking further problems specially in patient safety, instead of improvement.</a:t>
          </a:r>
          <a:endParaRPr lang="en-US" sz="2000" dirty="0">
            <a:latin typeface="Arial" panose="020B0604020202020204" pitchFamily="34" charset="0"/>
            <a:cs typeface="Arial" panose="020B0604020202020204" pitchFamily="34" charset="0"/>
          </a:endParaRPr>
        </a:p>
      </dgm:t>
    </dgm:pt>
    <dgm:pt modelId="{6A0FE188-874A-478F-BF43-E076BD7AD177}" type="parTrans" cxnId="{9719534F-EB96-4BB6-81B3-2B56F96D46FE}">
      <dgm:prSet/>
      <dgm:spPr/>
      <dgm:t>
        <a:bodyPr/>
        <a:lstStyle/>
        <a:p>
          <a:endParaRPr lang="en-US"/>
        </a:p>
      </dgm:t>
    </dgm:pt>
    <dgm:pt modelId="{CC7581A9-4C74-45CA-8FB5-27F66005F2EB}" type="sibTrans" cxnId="{9719534F-EB96-4BB6-81B3-2B56F96D46FE}">
      <dgm:prSet/>
      <dgm:spPr/>
      <dgm:t>
        <a:bodyPr/>
        <a:lstStyle/>
        <a:p>
          <a:endParaRPr lang="en-US"/>
        </a:p>
      </dgm:t>
    </dgm:pt>
    <dgm:pt modelId="{D7012AC1-8E3B-4D99-892D-34C93B43969A}" type="pres">
      <dgm:prSet presAssocID="{5057633F-6129-4919-AAFB-D92C31CE6934}" presName="outerComposite" presStyleCnt="0">
        <dgm:presLayoutVars>
          <dgm:chMax val="5"/>
          <dgm:dir/>
          <dgm:resizeHandles val="exact"/>
        </dgm:presLayoutVars>
      </dgm:prSet>
      <dgm:spPr/>
    </dgm:pt>
    <dgm:pt modelId="{60BAB2D2-0456-4E2B-A21A-79225E1E75CA}" type="pres">
      <dgm:prSet presAssocID="{5057633F-6129-4919-AAFB-D92C31CE6934}" presName="dummyMaxCanvas" presStyleCnt="0">
        <dgm:presLayoutVars/>
      </dgm:prSet>
      <dgm:spPr/>
    </dgm:pt>
    <dgm:pt modelId="{6BBA26F0-DD8F-4B9B-B795-2F47EFA8A2ED}" type="pres">
      <dgm:prSet presAssocID="{5057633F-6129-4919-AAFB-D92C31CE6934}" presName="FourNodes_1" presStyleLbl="node1" presStyleIdx="0" presStyleCnt="4">
        <dgm:presLayoutVars>
          <dgm:bulletEnabled val="1"/>
        </dgm:presLayoutVars>
      </dgm:prSet>
      <dgm:spPr/>
    </dgm:pt>
    <dgm:pt modelId="{F5A12EFA-FDE1-4F82-82A0-A35C69D3BE76}" type="pres">
      <dgm:prSet presAssocID="{5057633F-6129-4919-AAFB-D92C31CE6934}" presName="FourNodes_2" presStyleLbl="node1" presStyleIdx="1" presStyleCnt="4">
        <dgm:presLayoutVars>
          <dgm:bulletEnabled val="1"/>
        </dgm:presLayoutVars>
      </dgm:prSet>
      <dgm:spPr/>
    </dgm:pt>
    <dgm:pt modelId="{FDA941DD-4114-4860-A193-647052E6E2AD}" type="pres">
      <dgm:prSet presAssocID="{5057633F-6129-4919-AAFB-D92C31CE6934}" presName="FourNodes_3" presStyleLbl="node1" presStyleIdx="2" presStyleCnt="4">
        <dgm:presLayoutVars>
          <dgm:bulletEnabled val="1"/>
        </dgm:presLayoutVars>
      </dgm:prSet>
      <dgm:spPr/>
    </dgm:pt>
    <dgm:pt modelId="{551A5E5A-E0C1-49A0-95B7-A12D3C076CA0}" type="pres">
      <dgm:prSet presAssocID="{5057633F-6129-4919-AAFB-D92C31CE6934}" presName="FourNodes_4" presStyleLbl="node1" presStyleIdx="3" presStyleCnt="4">
        <dgm:presLayoutVars>
          <dgm:bulletEnabled val="1"/>
        </dgm:presLayoutVars>
      </dgm:prSet>
      <dgm:spPr/>
    </dgm:pt>
    <dgm:pt modelId="{4134DBEB-1ABF-4A6C-A0CD-2B72993F133D}" type="pres">
      <dgm:prSet presAssocID="{5057633F-6129-4919-AAFB-D92C31CE6934}" presName="FourConn_1-2" presStyleLbl="fgAccFollowNode1" presStyleIdx="0" presStyleCnt="3">
        <dgm:presLayoutVars>
          <dgm:bulletEnabled val="1"/>
        </dgm:presLayoutVars>
      </dgm:prSet>
      <dgm:spPr/>
    </dgm:pt>
    <dgm:pt modelId="{2DF2327B-DA5E-4EB9-AD65-1DABA3D6441D}" type="pres">
      <dgm:prSet presAssocID="{5057633F-6129-4919-AAFB-D92C31CE6934}" presName="FourConn_2-3" presStyleLbl="fgAccFollowNode1" presStyleIdx="1" presStyleCnt="3">
        <dgm:presLayoutVars>
          <dgm:bulletEnabled val="1"/>
        </dgm:presLayoutVars>
      </dgm:prSet>
      <dgm:spPr/>
    </dgm:pt>
    <dgm:pt modelId="{A3B02C5C-E55C-47EE-B180-F840C3ECEF91}" type="pres">
      <dgm:prSet presAssocID="{5057633F-6129-4919-AAFB-D92C31CE6934}" presName="FourConn_3-4" presStyleLbl="fgAccFollowNode1" presStyleIdx="2" presStyleCnt="3">
        <dgm:presLayoutVars>
          <dgm:bulletEnabled val="1"/>
        </dgm:presLayoutVars>
      </dgm:prSet>
      <dgm:spPr/>
    </dgm:pt>
    <dgm:pt modelId="{EF3D4491-12B3-4D36-B830-3F4D472F74BD}" type="pres">
      <dgm:prSet presAssocID="{5057633F-6129-4919-AAFB-D92C31CE6934}" presName="FourNodes_1_text" presStyleLbl="node1" presStyleIdx="3" presStyleCnt="4">
        <dgm:presLayoutVars>
          <dgm:bulletEnabled val="1"/>
        </dgm:presLayoutVars>
      </dgm:prSet>
      <dgm:spPr/>
    </dgm:pt>
    <dgm:pt modelId="{136098AB-A698-4240-BA82-1D440247B804}" type="pres">
      <dgm:prSet presAssocID="{5057633F-6129-4919-AAFB-D92C31CE6934}" presName="FourNodes_2_text" presStyleLbl="node1" presStyleIdx="3" presStyleCnt="4">
        <dgm:presLayoutVars>
          <dgm:bulletEnabled val="1"/>
        </dgm:presLayoutVars>
      </dgm:prSet>
      <dgm:spPr/>
    </dgm:pt>
    <dgm:pt modelId="{A977E3D6-8855-431E-835F-F0E788A7EF7D}" type="pres">
      <dgm:prSet presAssocID="{5057633F-6129-4919-AAFB-D92C31CE6934}" presName="FourNodes_3_text" presStyleLbl="node1" presStyleIdx="3" presStyleCnt="4">
        <dgm:presLayoutVars>
          <dgm:bulletEnabled val="1"/>
        </dgm:presLayoutVars>
      </dgm:prSet>
      <dgm:spPr/>
    </dgm:pt>
    <dgm:pt modelId="{DD88D12C-D24D-448C-8F5E-AD3790E9C7F5}" type="pres">
      <dgm:prSet presAssocID="{5057633F-6129-4919-AAFB-D92C31CE6934}" presName="FourNodes_4_text" presStyleLbl="node1" presStyleIdx="3" presStyleCnt="4">
        <dgm:presLayoutVars>
          <dgm:bulletEnabled val="1"/>
        </dgm:presLayoutVars>
      </dgm:prSet>
      <dgm:spPr/>
    </dgm:pt>
  </dgm:ptLst>
  <dgm:cxnLst>
    <dgm:cxn modelId="{45C18605-A604-4684-8BAA-A58813F612A5}" type="presOf" srcId="{BD1305D0-5272-4CF4-9A1D-971FD7A7ED99}" destId="{A3B02C5C-E55C-47EE-B180-F840C3ECEF91}" srcOrd="0" destOrd="0" presId="urn:microsoft.com/office/officeart/2005/8/layout/vProcess5"/>
    <dgm:cxn modelId="{21D36F0B-3403-453F-8FA7-9680FBB9B0DC}" type="presOf" srcId="{552864B6-D189-452B-99AE-91557AF70662}" destId="{551A5E5A-E0C1-49A0-95B7-A12D3C076CA0}" srcOrd="0" destOrd="0" presId="urn:microsoft.com/office/officeart/2005/8/layout/vProcess5"/>
    <dgm:cxn modelId="{078B871C-ACFA-4E5C-AB3C-8AAC5AC3B6D8}" type="presOf" srcId="{93E3E8CE-72B9-4FC1-A7E2-5E0AFCB7AC6E}" destId="{136098AB-A698-4240-BA82-1D440247B804}" srcOrd="1" destOrd="0" presId="urn:microsoft.com/office/officeart/2005/8/layout/vProcess5"/>
    <dgm:cxn modelId="{2B238E28-F0AF-4A73-88F5-4BDFFCD872E0}" type="presOf" srcId="{37A60CCB-694F-4813-A319-42F154CD262A}" destId="{2DF2327B-DA5E-4EB9-AD65-1DABA3D6441D}" srcOrd="0" destOrd="0" presId="urn:microsoft.com/office/officeart/2005/8/layout/vProcess5"/>
    <dgm:cxn modelId="{FBAC7A2D-338C-4C6C-9908-F27549FB9CED}" type="presOf" srcId="{93E3E8CE-72B9-4FC1-A7E2-5E0AFCB7AC6E}" destId="{F5A12EFA-FDE1-4F82-82A0-A35C69D3BE76}" srcOrd="0" destOrd="0" presId="urn:microsoft.com/office/officeart/2005/8/layout/vProcess5"/>
    <dgm:cxn modelId="{6AFB9F30-4D95-41D2-949E-48CB46C81FB7}" srcId="{5057633F-6129-4919-AAFB-D92C31CE6934}" destId="{E60F1135-9648-43E7-9877-B1F45846C67A}" srcOrd="2" destOrd="0" parTransId="{F4B39D22-4656-4B0E-A171-CE212B37543B}" sibTransId="{BD1305D0-5272-4CF4-9A1D-971FD7A7ED99}"/>
    <dgm:cxn modelId="{70BD736B-7427-49FE-902F-75B009E1A72B}" type="presOf" srcId="{EBB9BF6F-93C4-45FC-94DD-2C62ED727FAC}" destId="{6BBA26F0-DD8F-4B9B-B795-2F47EFA8A2ED}" srcOrd="0" destOrd="0" presId="urn:microsoft.com/office/officeart/2005/8/layout/vProcess5"/>
    <dgm:cxn modelId="{9719534F-EB96-4BB6-81B3-2B56F96D46FE}" srcId="{5057633F-6129-4919-AAFB-D92C31CE6934}" destId="{552864B6-D189-452B-99AE-91557AF70662}" srcOrd="3" destOrd="0" parTransId="{6A0FE188-874A-478F-BF43-E076BD7AD177}" sibTransId="{CC7581A9-4C74-45CA-8FB5-27F66005F2EB}"/>
    <dgm:cxn modelId="{D7B89154-86F3-48A1-868A-032077DEFEC3}" type="presOf" srcId="{E60F1135-9648-43E7-9877-B1F45846C67A}" destId="{A977E3D6-8855-431E-835F-F0E788A7EF7D}" srcOrd="1" destOrd="0" presId="urn:microsoft.com/office/officeart/2005/8/layout/vProcess5"/>
    <dgm:cxn modelId="{01198178-A14A-40D5-950D-74536CA6A168}" type="presOf" srcId="{A7B777A0-F356-4449-9CC4-FE620F93BA61}" destId="{4134DBEB-1ABF-4A6C-A0CD-2B72993F133D}" srcOrd="0" destOrd="0" presId="urn:microsoft.com/office/officeart/2005/8/layout/vProcess5"/>
    <dgm:cxn modelId="{72279480-27BC-4396-9580-C9A877D0F84F}" type="presOf" srcId="{5057633F-6129-4919-AAFB-D92C31CE6934}" destId="{D7012AC1-8E3B-4D99-892D-34C93B43969A}" srcOrd="0" destOrd="0" presId="urn:microsoft.com/office/officeart/2005/8/layout/vProcess5"/>
    <dgm:cxn modelId="{162CA594-2A30-4F24-8A89-B9600C277C35}" type="presOf" srcId="{EBB9BF6F-93C4-45FC-94DD-2C62ED727FAC}" destId="{EF3D4491-12B3-4D36-B830-3F4D472F74BD}" srcOrd="1" destOrd="0" presId="urn:microsoft.com/office/officeart/2005/8/layout/vProcess5"/>
    <dgm:cxn modelId="{91DE7DA7-1ADD-4660-8A77-242F8243AEDA}" type="presOf" srcId="{E60F1135-9648-43E7-9877-B1F45846C67A}" destId="{FDA941DD-4114-4860-A193-647052E6E2AD}" srcOrd="0" destOrd="0" presId="urn:microsoft.com/office/officeart/2005/8/layout/vProcess5"/>
    <dgm:cxn modelId="{64E65EAD-EF9A-45C5-B0E5-49757AFD7C1F}" type="presOf" srcId="{552864B6-D189-452B-99AE-91557AF70662}" destId="{DD88D12C-D24D-448C-8F5E-AD3790E9C7F5}" srcOrd="1" destOrd="0" presId="urn:microsoft.com/office/officeart/2005/8/layout/vProcess5"/>
    <dgm:cxn modelId="{2BDACCB3-4263-476E-91A5-3B8E5D8CA046}" srcId="{5057633F-6129-4919-AAFB-D92C31CE6934}" destId="{93E3E8CE-72B9-4FC1-A7E2-5E0AFCB7AC6E}" srcOrd="1" destOrd="0" parTransId="{FDF9E1BA-6391-41FD-ACD1-9081A9746F54}" sibTransId="{37A60CCB-694F-4813-A319-42F154CD262A}"/>
    <dgm:cxn modelId="{B9C579BE-A0ED-483A-B80F-6CDB1F90CA1B}" srcId="{5057633F-6129-4919-AAFB-D92C31CE6934}" destId="{EBB9BF6F-93C4-45FC-94DD-2C62ED727FAC}" srcOrd="0" destOrd="0" parTransId="{C1FC280E-935E-48E4-93C1-B9CB0BBC57EE}" sibTransId="{A7B777A0-F356-4449-9CC4-FE620F93BA61}"/>
    <dgm:cxn modelId="{4D71B8AF-B9A2-4AF3-93C9-30E4D4A67B3E}" type="presParOf" srcId="{D7012AC1-8E3B-4D99-892D-34C93B43969A}" destId="{60BAB2D2-0456-4E2B-A21A-79225E1E75CA}" srcOrd="0" destOrd="0" presId="urn:microsoft.com/office/officeart/2005/8/layout/vProcess5"/>
    <dgm:cxn modelId="{EDD3A3A7-55DF-48A0-8AA0-1850D70DF6B0}" type="presParOf" srcId="{D7012AC1-8E3B-4D99-892D-34C93B43969A}" destId="{6BBA26F0-DD8F-4B9B-B795-2F47EFA8A2ED}" srcOrd="1" destOrd="0" presId="urn:microsoft.com/office/officeart/2005/8/layout/vProcess5"/>
    <dgm:cxn modelId="{AD62C290-203E-4F5B-95C3-2135ADB53922}" type="presParOf" srcId="{D7012AC1-8E3B-4D99-892D-34C93B43969A}" destId="{F5A12EFA-FDE1-4F82-82A0-A35C69D3BE76}" srcOrd="2" destOrd="0" presId="urn:microsoft.com/office/officeart/2005/8/layout/vProcess5"/>
    <dgm:cxn modelId="{7658F387-63A3-4CCF-ABD5-6EA002C5406D}" type="presParOf" srcId="{D7012AC1-8E3B-4D99-892D-34C93B43969A}" destId="{FDA941DD-4114-4860-A193-647052E6E2AD}" srcOrd="3" destOrd="0" presId="urn:microsoft.com/office/officeart/2005/8/layout/vProcess5"/>
    <dgm:cxn modelId="{CD9315E1-AA5C-456A-940D-91FCD948720A}" type="presParOf" srcId="{D7012AC1-8E3B-4D99-892D-34C93B43969A}" destId="{551A5E5A-E0C1-49A0-95B7-A12D3C076CA0}" srcOrd="4" destOrd="0" presId="urn:microsoft.com/office/officeart/2005/8/layout/vProcess5"/>
    <dgm:cxn modelId="{DD901F6F-DEB4-4970-9A46-7F7A0296E193}" type="presParOf" srcId="{D7012AC1-8E3B-4D99-892D-34C93B43969A}" destId="{4134DBEB-1ABF-4A6C-A0CD-2B72993F133D}" srcOrd="5" destOrd="0" presId="urn:microsoft.com/office/officeart/2005/8/layout/vProcess5"/>
    <dgm:cxn modelId="{C91948FB-193C-47C2-B4F1-F8D030AE1617}" type="presParOf" srcId="{D7012AC1-8E3B-4D99-892D-34C93B43969A}" destId="{2DF2327B-DA5E-4EB9-AD65-1DABA3D6441D}" srcOrd="6" destOrd="0" presId="urn:microsoft.com/office/officeart/2005/8/layout/vProcess5"/>
    <dgm:cxn modelId="{C6BE0337-F605-4FB2-9CB4-E9D1DCE3DBE7}" type="presParOf" srcId="{D7012AC1-8E3B-4D99-892D-34C93B43969A}" destId="{A3B02C5C-E55C-47EE-B180-F840C3ECEF91}" srcOrd="7" destOrd="0" presId="urn:microsoft.com/office/officeart/2005/8/layout/vProcess5"/>
    <dgm:cxn modelId="{3D6D868D-7D9F-48E4-BC9D-FE607D4D3D4C}" type="presParOf" srcId="{D7012AC1-8E3B-4D99-892D-34C93B43969A}" destId="{EF3D4491-12B3-4D36-B830-3F4D472F74BD}" srcOrd="8" destOrd="0" presId="urn:microsoft.com/office/officeart/2005/8/layout/vProcess5"/>
    <dgm:cxn modelId="{FEED1ED6-1D55-45FB-A101-95FDBC21A68E}" type="presParOf" srcId="{D7012AC1-8E3B-4D99-892D-34C93B43969A}" destId="{136098AB-A698-4240-BA82-1D440247B804}" srcOrd="9" destOrd="0" presId="urn:microsoft.com/office/officeart/2005/8/layout/vProcess5"/>
    <dgm:cxn modelId="{134C9CAB-AE9C-4175-AC8C-35E6264177B0}" type="presParOf" srcId="{D7012AC1-8E3B-4D99-892D-34C93B43969A}" destId="{A977E3D6-8855-431E-835F-F0E788A7EF7D}" srcOrd="10" destOrd="0" presId="urn:microsoft.com/office/officeart/2005/8/layout/vProcess5"/>
    <dgm:cxn modelId="{FD07EE3C-811B-4263-9B37-A62D3CFF8F11}" type="presParOf" srcId="{D7012AC1-8E3B-4D99-892D-34C93B43969A}" destId="{DD88D12C-D24D-448C-8F5E-AD3790E9C7F5}"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C026ED-D6E3-44BC-B09E-98A8C9426C2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D90E55B1-E2E8-4E91-A7B8-79FE8C8BAEE0}">
      <dgm:prSet phldrT="[Text]" phldr="0"/>
      <dgm:spPr/>
      <dgm:t>
        <a:bodyPr/>
        <a:lstStyle/>
        <a:p>
          <a:pPr algn="l"/>
          <a:r>
            <a:rPr lang="en-GB" b="1" dirty="0"/>
            <a:t>Effective and Accessible Education Tool</a:t>
          </a:r>
        </a:p>
      </dgm:t>
    </dgm:pt>
    <dgm:pt modelId="{64338D7A-D919-47C9-954F-62D08E82127F}" type="parTrans" cxnId="{FFE8AD55-AE19-49EC-8F59-3CFC3DF228CE}">
      <dgm:prSet/>
      <dgm:spPr/>
      <dgm:t>
        <a:bodyPr/>
        <a:lstStyle/>
        <a:p>
          <a:endParaRPr lang="en-GB"/>
        </a:p>
      </dgm:t>
    </dgm:pt>
    <dgm:pt modelId="{DC074F3A-0275-4482-B6D2-31F84DEE7CFC}" type="sibTrans" cxnId="{FFE8AD55-AE19-49EC-8F59-3CFC3DF228CE}">
      <dgm:prSet/>
      <dgm:spPr/>
      <dgm:t>
        <a:bodyPr/>
        <a:lstStyle/>
        <a:p>
          <a:endParaRPr lang="en-GB"/>
        </a:p>
      </dgm:t>
    </dgm:pt>
    <dgm:pt modelId="{D2132385-E1DD-48F5-B37C-A3280B5D2A70}">
      <dgm:prSet phldrT="[Text]" phldr="0"/>
      <dgm:spPr/>
      <dgm:t>
        <a:bodyPr/>
        <a:lstStyle/>
        <a:p>
          <a:pPr algn="l"/>
          <a:r>
            <a:rPr lang="en-GB" b="1" dirty="0"/>
            <a:t>Staff Training and Professional Development</a:t>
          </a:r>
        </a:p>
      </dgm:t>
    </dgm:pt>
    <dgm:pt modelId="{77FA8E91-26DF-45F4-B962-94C029D99D9E}" type="parTrans" cxnId="{B5B75F75-EF4D-471D-A0D6-B8986190607D}">
      <dgm:prSet/>
      <dgm:spPr/>
      <dgm:t>
        <a:bodyPr/>
        <a:lstStyle/>
        <a:p>
          <a:endParaRPr lang="en-GB"/>
        </a:p>
      </dgm:t>
    </dgm:pt>
    <dgm:pt modelId="{30E9BEF4-E2C3-4234-883E-9CF814FD6353}" type="sibTrans" cxnId="{B5B75F75-EF4D-471D-A0D6-B8986190607D}">
      <dgm:prSet/>
      <dgm:spPr/>
      <dgm:t>
        <a:bodyPr/>
        <a:lstStyle/>
        <a:p>
          <a:endParaRPr lang="en-GB"/>
        </a:p>
      </dgm:t>
    </dgm:pt>
    <dgm:pt modelId="{5C03E3F4-1129-4D3D-B4B4-84AD2672CFE9}">
      <dgm:prSet phldrT="[Text]" phldr="0"/>
      <dgm:spPr/>
      <dgm:t>
        <a:bodyPr/>
        <a:lstStyle/>
        <a:p>
          <a:pPr algn="l"/>
          <a:r>
            <a:rPr lang="en-GB" b="1" dirty="0"/>
            <a:t>Support for Complex Clinical Interventions</a:t>
          </a:r>
        </a:p>
      </dgm:t>
    </dgm:pt>
    <dgm:pt modelId="{CA9F101D-F3E5-49B1-9072-D2BE44E24128}" type="parTrans" cxnId="{77AD33B0-BEBA-4355-BC49-45A0945E4BA3}">
      <dgm:prSet/>
      <dgm:spPr/>
      <dgm:t>
        <a:bodyPr/>
        <a:lstStyle/>
        <a:p>
          <a:endParaRPr lang="en-GB"/>
        </a:p>
      </dgm:t>
    </dgm:pt>
    <dgm:pt modelId="{2D81C011-2A7F-4237-B020-88512BE0ADC2}" type="sibTrans" cxnId="{77AD33B0-BEBA-4355-BC49-45A0945E4BA3}">
      <dgm:prSet/>
      <dgm:spPr/>
      <dgm:t>
        <a:bodyPr/>
        <a:lstStyle/>
        <a:p>
          <a:endParaRPr lang="en-GB"/>
        </a:p>
      </dgm:t>
    </dgm:pt>
    <dgm:pt modelId="{2FE411AA-D3D5-42B5-974F-7CF6C32F889E}">
      <dgm:prSet phldrT="[Text]" phldr="0"/>
      <dgm:spPr/>
      <dgm:t>
        <a:bodyPr/>
        <a:lstStyle/>
        <a:p>
          <a:pPr algn="l"/>
          <a:r>
            <a:rPr lang="en-GB" b="1" dirty="0"/>
            <a:t>Versatility and Adaptability for Various Needs</a:t>
          </a:r>
        </a:p>
      </dgm:t>
    </dgm:pt>
    <dgm:pt modelId="{C75EC856-CB1E-4C36-856A-E35A0541263E}" type="parTrans" cxnId="{5534F024-C3B8-477F-9C09-F99DCD2B0D63}">
      <dgm:prSet/>
      <dgm:spPr/>
      <dgm:t>
        <a:bodyPr/>
        <a:lstStyle/>
        <a:p>
          <a:endParaRPr lang="en-GB"/>
        </a:p>
      </dgm:t>
    </dgm:pt>
    <dgm:pt modelId="{4728F7C7-605F-4124-B225-3BE1189CBA2C}" type="sibTrans" cxnId="{5534F024-C3B8-477F-9C09-F99DCD2B0D63}">
      <dgm:prSet/>
      <dgm:spPr/>
      <dgm:t>
        <a:bodyPr/>
        <a:lstStyle/>
        <a:p>
          <a:endParaRPr lang="en-GB"/>
        </a:p>
      </dgm:t>
    </dgm:pt>
    <dgm:pt modelId="{E1E76AA9-1065-482E-8CB8-870CB4CA10C8}">
      <dgm:prSet phldrT="[Text]" phldr="0"/>
      <dgm:spPr/>
      <dgm:t>
        <a:bodyPr/>
        <a:lstStyle/>
        <a:p>
          <a:pPr algn="l"/>
          <a:r>
            <a:rPr lang="en-GB" b="1" dirty="0">
              <a:solidFill>
                <a:schemeClr val="bg1"/>
              </a:solidFill>
            </a:rPr>
            <a:t>Enhance Patient Learning and Engagement</a:t>
          </a:r>
        </a:p>
      </dgm:t>
    </dgm:pt>
    <dgm:pt modelId="{5942381E-56E7-4127-BC6B-C0F08DD6FC32}" type="sibTrans" cxnId="{BA8645F7-ACA8-45C0-8550-3B20401501C2}">
      <dgm:prSet/>
      <dgm:spPr/>
      <dgm:t>
        <a:bodyPr/>
        <a:lstStyle/>
        <a:p>
          <a:endParaRPr lang="en-GB"/>
        </a:p>
      </dgm:t>
    </dgm:pt>
    <dgm:pt modelId="{667F66CD-9F59-46EE-BC9C-B8D734C80696}" type="parTrans" cxnId="{BA8645F7-ACA8-45C0-8550-3B20401501C2}">
      <dgm:prSet/>
      <dgm:spPr/>
      <dgm:t>
        <a:bodyPr/>
        <a:lstStyle/>
        <a:p>
          <a:endParaRPr lang="en-GB"/>
        </a:p>
      </dgm:t>
    </dgm:pt>
    <dgm:pt modelId="{804BEB2F-29A0-48EF-975C-D4AC35662F52}" type="pres">
      <dgm:prSet presAssocID="{2BC026ED-D6E3-44BC-B09E-98A8C9426C21}" presName="diagram" presStyleCnt="0">
        <dgm:presLayoutVars>
          <dgm:dir/>
          <dgm:resizeHandles val="exact"/>
        </dgm:presLayoutVars>
      </dgm:prSet>
      <dgm:spPr/>
    </dgm:pt>
    <dgm:pt modelId="{94474BC4-A736-443F-8DE3-8F25F8EEE8A5}" type="pres">
      <dgm:prSet presAssocID="{E1E76AA9-1065-482E-8CB8-870CB4CA10C8}" presName="node" presStyleLbl="node1" presStyleIdx="0" presStyleCnt="5">
        <dgm:presLayoutVars>
          <dgm:bulletEnabled val="1"/>
        </dgm:presLayoutVars>
      </dgm:prSet>
      <dgm:spPr/>
    </dgm:pt>
    <dgm:pt modelId="{84FECA8E-AFDF-4EC7-8E3E-91EC7D7124ED}" type="pres">
      <dgm:prSet presAssocID="{5942381E-56E7-4127-BC6B-C0F08DD6FC32}" presName="sibTrans" presStyleCnt="0"/>
      <dgm:spPr/>
    </dgm:pt>
    <dgm:pt modelId="{55366121-D896-45F5-9386-952564579796}" type="pres">
      <dgm:prSet presAssocID="{D90E55B1-E2E8-4E91-A7B8-79FE8C8BAEE0}" presName="node" presStyleLbl="node1" presStyleIdx="1" presStyleCnt="5">
        <dgm:presLayoutVars>
          <dgm:bulletEnabled val="1"/>
        </dgm:presLayoutVars>
      </dgm:prSet>
      <dgm:spPr/>
    </dgm:pt>
    <dgm:pt modelId="{313C0C8F-18F2-4D25-B2B3-97D8115EC5D1}" type="pres">
      <dgm:prSet presAssocID="{DC074F3A-0275-4482-B6D2-31F84DEE7CFC}" presName="sibTrans" presStyleCnt="0"/>
      <dgm:spPr/>
    </dgm:pt>
    <dgm:pt modelId="{4320751B-4782-4408-87C3-D254673FC693}" type="pres">
      <dgm:prSet presAssocID="{D2132385-E1DD-48F5-B37C-A3280B5D2A70}" presName="node" presStyleLbl="node1" presStyleIdx="2" presStyleCnt="5">
        <dgm:presLayoutVars>
          <dgm:bulletEnabled val="1"/>
        </dgm:presLayoutVars>
      </dgm:prSet>
      <dgm:spPr/>
    </dgm:pt>
    <dgm:pt modelId="{BD832493-32DC-4A79-98D8-B99055860C99}" type="pres">
      <dgm:prSet presAssocID="{30E9BEF4-E2C3-4234-883E-9CF814FD6353}" presName="sibTrans" presStyleCnt="0"/>
      <dgm:spPr/>
    </dgm:pt>
    <dgm:pt modelId="{4F67B842-1353-4C3F-8C37-7B99E2793B07}" type="pres">
      <dgm:prSet presAssocID="{5C03E3F4-1129-4D3D-B4B4-84AD2672CFE9}" presName="node" presStyleLbl="node1" presStyleIdx="3" presStyleCnt="5">
        <dgm:presLayoutVars>
          <dgm:bulletEnabled val="1"/>
        </dgm:presLayoutVars>
      </dgm:prSet>
      <dgm:spPr/>
    </dgm:pt>
    <dgm:pt modelId="{23E8CD2C-3D3A-4D10-9678-361347E0C989}" type="pres">
      <dgm:prSet presAssocID="{2D81C011-2A7F-4237-B020-88512BE0ADC2}" presName="sibTrans" presStyleCnt="0"/>
      <dgm:spPr/>
    </dgm:pt>
    <dgm:pt modelId="{CD66F992-6291-40B6-95DF-4CF7326C1FDF}" type="pres">
      <dgm:prSet presAssocID="{2FE411AA-D3D5-42B5-974F-7CF6C32F889E}" presName="node" presStyleLbl="node1" presStyleIdx="4" presStyleCnt="5">
        <dgm:presLayoutVars>
          <dgm:bulletEnabled val="1"/>
        </dgm:presLayoutVars>
      </dgm:prSet>
      <dgm:spPr/>
    </dgm:pt>
  </dgm:ptLst>
  <dgm:cxnLst>
    <dgm:cxn modelId="{5534F024-C3B8-477F-9C09-F99DCD2B0D63}" srcId="{2BC026ED-D6E3-44BC-B09E-98A8C9426C21}" destId="{2FE411AA-D3D5-42B5-974F-7CF6C32F889E}" srcOrd="4" destOrd="0" parTransId="{C75EC856-CB1E-4C36-856A-E35A0541263E}" sibTransId="{4728F7C7-605F-4124-B225-3BE1189CBA2C}"/>
    <dgm:cxn modelId="{703F3E26-B680-4F8D-A5E3-E58A7CB2FAFA}" type="presOf" srcId="{D2132385-E1DD-48F5-B37C-A3280B5D2A70}" destId="{4320751B-4782-4408-87C3-D254673FC693}" srcOrd="0" destOrd="0" presId="urn:microsoft.com/office/officeart/2005/8/layout/default"/>
    <dgm:cxn modelId="{D92CE84A-26E0-4801-9592-63AA7094F48B}" type="presOf" srcId="{5C03E3F4-1129-4D3D-B4B4-84AD2672CFE9}" destId="{4F67B842-1353-4C3F-8C37-7B99E2793B07}" srcOrd="0" destOrd="0" presId="urn:microsoft.com/office/officeart/2005/8/layout/default"/>
    <dgm:cxn modelId="{69E8586D-1589-41BF-8D59-67D4F9150E04}" type="presOf" srcId="{2FE411AA-D3D5-42B5-974F-7CF6C32F889E}" destId="{CD66F992-6291-40B6-95DF-4CF7326C1FDF}" srcOrd="0" destOrd="0" presId="urn:microsoft.com/office/officeart/2005/8/layout/default"/>
    <dgm:cxn modelId="{B5B75F75-EF4D-471D-A0D6-B8986190607D}" srcId="{2BC026ED-D6E3-44BC-B09E-98A8C9426C21}" destId="{D2132385-E1DD-48F5-B37C-A3280B5D2A70}" srcOrd="2" destOrd="0" parTransId="{77FA8E91-26DF-45F4-B962-94C029D99D9E}" sibTransId="{30E9BEF4-E2C3-4234-883E-9CF814FD6353}"/>
    <dgm:cxn modelId="{FFE8AD55-AE19-49EC-8F59-3CFC3DF228CE}" srcId="{2BC026ED-D6E3-44BC-B09E-98A8C9426C21}" destId="{D90E55B1-E2E8-4E91-A7B8-79FE8C8BAEE0}" srcOrd="1" destOrd="0" parTransId="{64338D7A-D919-47C9-954F-62D08E82127F}" sibTransId="{DC074F3A-0275-4482-B6D2-31F84DEE7CFC}"/>
    <dgm:cxn modelId="{FC37F958-A6ED-4466-B2B8-348FEB7A3F63}" type="presOf" srcId="{2BC026ED-D6E3-44BC-B09E-98A8C9426C21}" destId="{804BEB2F-29A0-48EF-975C-D4AC35662F52}" srcOrd="0" destOrd="0" presId="urn:microsoft.com/office/officeart/2005/8/layout/default"/>
    <dgm:cxn modelId="{77AD33B0-BEBA-4355-BC49-45A0945E4BA3}" srcId="{2BC026ED-D6E3-44BC-B09E-98A8C9426C21}" destId="{5C03E3F4-1129-4D3D-B4B4-84AD2672CFE9}" srcOrd="3" destOrd="0" parTransId="{CA9F101D-F3E5-49B1-9072-D2BE44E24128}" sibTransId="{2D81C011-2A7F-4237-B020-88512BE0ADC2}"/>
    <dgm:cxn modelId="{ABA206D5-00C1-4393-863A-82244E3F5B86}" type="presOf" srcId="{E1E76AA9-1065-482E-8CB8-870CB4CA10C8}" destId="{94474BC4-A736-443F-8DE3-8F25F8EEE8A5}" srcOrd="0" destOrd="0" presId="urn:microsoft.com/office/officeart/2005/8/layout/default"/>
    <dgm:cxn modelId="{250B0ED8-7AFE-4C57-AC5D-9FC6223B3982}" type="presOf" srcId="{D90E55B1-E2E8-4E91-A7B8-79FE8C8BAEE0}" destId="{55366121-D896-45F5-9386-952564579796}" srcOrd="0" destOrd="0" presId="urn:microsoft.com/office/officeart/2005/8/layout/default"/>
    <dgm:cxn modelId="{BA8645F7-ACA8-45C0-8550-3B20401501C2}" srcId="{2BC026ED-D6E3-44BC-B09E-98A8C9426C21}" destId="{E1E76AA9-1065-482E-8CB8-870CB4CA10C8}" srcOrd="0" destOrd="0" parTransId="{667F66CD-9F59-46EE-BC9C-B8D734C80696}" sibTransId="{5942381E-56E7-4127-BC6B-C0F08DD6FC32}"/>
    <dgm:cxn modelId="{6CD54B41-9AA1-4438-B8BD-3EB37EB3DBCA}" type="presParOf" srcId="{804BEB2F-29A0-48EF-975C-D4AC35662F52}" destId="{94474BC4-A736-443F-8DE3-8F25F8EEE8A5}" srcOrd="0" destOrd="0" presId="urn:microsoft.com/office/officeart/2005/8/layout/default"/>
    <dgm:cxn modelId="{67F2FC5A-FDE7-4C20-9D39-BCCD457DEF1F}" type="presParOf" srcId="{804BEB2F-29A0-48EF-975C-D4AC35662F52}" destId="{84FECA8E-AFDF-4EC7-8E3E-91EC7D7124ED}" srcOrd="1" destOrd="0" presId="urn:microsoft.com/office/officeart/2005/8/layout/default"/>
    <dgm:cxn modelId="{DE000208-6ADF-40C0-A205-22EAF4D6CE95}" type="presParOf" srcId="{804BEB2F-29A0-48EF-975C-D4AC35662F52}" destId="{55366121-D896-45F5-9386-952564579796}" srcOrd="2" destOrd="0" presId="urn:microsoft.com/office/officeart/2005/8/layout/default"/>
    <dgm:cxn modelId="{6944A361-72DF-43B1-89AF-EEC6106E9B9C}" type="presParOf" srcId="{804BEB2F-29A0-48EF-975C-D4AC35662F52}" destId="{313C0C8F-18F2-4D25-B2B3-97D8115EC5D1}" srcOrd="3" destOrd="0" presId="urn:microsoft.com/office/officeart/2005/8/layout/default"/>
    <dgm:cxn modelId="{FC8AC841-7C07-4840-AF28-CCF66526A2F7}" type="presParOf" srcId="{804BEB2F-29A0-48EF-975C-D4AC35662F52}" destId="{4320751B-4782-4408-87C3-D254673FC693}" srcOrd="4" destOrd="0" presId="urn:microsoft.com/office/officeart/2005/8/layout/default"/>
    <dgm:cxn modelId="{7DA39D6C-ACA8-4A3E-A9D0-9C0FB7BE1370}" type="presParOf" srcId="{804BEB2F-29A0-48EF-975C-D4AC35662F52}" destId="{BD832493-32DC-4A79-98D8-B99055860C99}" srcOrd="5" destOrd="0" presId="urn:microsoft.com/office/officeart/2005/8/layout/default"/>
    <dgm:cxn modelId="{495ECBAB-3815-461A-A67E-2FAC659D9B6C}" type="presParOf" srcId="{804BEB2F-29A0-48EF-975C-D4AC35662F52}" destId="{4F67B842-1353-4C3F-8C37-7B99E2793B07}" srcOrd="6" destOrd="0" presId="urn:microsoft.com/office/officeart/2005/8/layout/default"/>
    <dgm:cxn modelId="{C9A92FD1-43A6-4CFE-A351-0C16672336B8}" type="presParOf" srcId="{804BEB2F-29A0-48EF-975C-D4AC35662F52}" destId="{23E8CD2C-3D3A-4D10-9678-361347E0C989}" srcOrd="7" destOrd="0" presId="urn:microsoft.com/office/officeart/2005/8/layout/default"/>
    <dgm:cxn modelId="{90A85E03-26EA-4689-886B-3E02B813ACC5}" type="presParOf" srcId="{804BEB2F-29A0-48EF-975C-D4AC35662F52}" destId="{CD66F992-6291-40B6-95DF-4CF7326C1FDF}"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BBA2622-1599-4C95-AF56-84E1A9002C50}"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8C181C4D-475D-4AC0-8A38-3EC6993AB80C}">
      <dgm:prSet custT="1"/>
      <dgm:spPr/>
      <dgm:t>
        <a:bodyPr/>
        <a:lstStyle/>
        <a:p>
          <a:r>
            <a:rPr lang="en-GB" sz="2000" dirty="0"/>
            <a:t>Limited digital skills significantly impede care home agency, creating operational fragility and negatively impacting resident well-being.</a:t>
          </a:r>
          <a:endParaRPr lang="en-US" sz="2000" dirty="0"/>
        </a:p>
      </dgm:t>
    </dgm:pt>
    <dgm:pt modelId="{1233D3DD-9BE7-4D65-BF47-65B63EB042AE}" type="parTrans" cxnId="{85CC29E5-BF84-43B4-845D-2FF469728653}">
      <dgm:prSet/>
      <dgm:spPr/>
      <dgm:t>
        <a:bodyPr/>
        <a:lstStyle/>
        <a:p>
          <a:endParaRPr lang="en-US"/>
        </a:p>
      </dgm:t>
    </dgm:pt>
    <dgm:pt modelId="{05A29ADF-1BF1-4D9D-9435-88A95D4A8DF2}" type="sibTrans" cxnId="{85CC29E5-BF84-43B4-845D-2FF469728653}">
      <dgm:prSet/>
      <dgm:spPr/>
      <dgm:t>
        <a:bodyPr/>
        <a:lstStyle/>
        <a:p>
          <a:endParaRPr lang="en-US"/>
        </a:p>
      </dgm:t>
    </dgm:pt>
    <dgm:pt modelId="{A91B9009-D252-4A3D-BE47-FC1F40B75DAD}">
      <dgm:prSet/>
      <dgm:spPr/>
      <dgm:t>
        <a:bodyPr/>
        <a:lstStyle/>
        <a:p>
          <a:r>
            <a:rPr lang="en-GB" dirty="0"/>
            <a:t>This “digital poverty” prevents staff from effectively using workforce tools, leading to invisible strain and burnout as they rely on manual workarounds (Brant,2024).Consequently, home care agency miss efficiency gains from technologies like Digital Social Care Records, and staff cannot support residents in using technology for social connection (Hepworth,2024).This creates inequitable care, as residents are denied cognitive stimulation and family contact (Good Things Foundation,2023).</a:t>
          </a:r>
          <a:endParaRPr lang="en-US" dirty="0"/>
        </a:p>
      </dgm:t>
    </dgm:pt>
    <dgm:pt modelId="{28F98ABB-6F05-4DD1-BE7C-FD1C9D7294AD}" type="parTrans" cxnId="{6AB25AD2-1E6D-45E5-84EA-D498E8C70ABA}">
      <dgm:prSet/>
      <dgm:spPr/>
      <dgm:t>
        <a:bodyPr/>
        <a:lstStyle/>
        <a:p>
          <a:endParaRPr lang="en-US"/>
        </a:p>
      </dgm:t>
    </dgm:pt>
    <dgm:pt modelId="{25B97B0A-B4F2-49DC-B593-B25A03ED76FB}" type="sibTrans" cxnId="{6AB25AD2-1E6D-45E5-84EA-D498E8C70ABA}">
      <dgm:prSet/>
      <dgm:spPr/>
      <dgm:t>
        <a:bodyPr/>
        <a:lstStyle/>
        <a:p>
          <a:endParaRPr lang="en-US"/>
        </a:p>
      </dgm:t>
    </dgm:pt>
    <dgm:pt modelId="{1F840D3D-22E7-41F1-A8A6-A274BB628B31}">
      <dgm:prSet custT="1"/>
      <dgm:spPr/>
      <dgm:t>
        <a:bodyPr/>
        <a:lstStyle/>
        <a:p>
          <a:r>
            <a:rPr lang="en-GB" sz="2000" dirty="0"/>
            <a:t>Ultimately, without targeted investment in digital leadership and training, the sector cannot deliver sustainable, person-centred care in an increasingly digital world.</a:t>
          </a:r>
          <a:endParaRPr lang="en-US" sz="2000" dirty="0"/>
        </a:p>
      </dgm:t>
    </dgm:pt>
    <dgm:pt modelId="{3F9CC445-1CDE-410F-A8B5-4942E7C46A41}" type="parTrans" cxnId="{CCB829CB-8F2A-49F0-B207-917EC3967FE0}">
      <dgm:prSet/>
      <dgm:spPr/>
      <dgm:t>
        <a:bodyPr/>
        <a:lstStyle/>
        <a:p>
          <a:endParaRPr lang="en-US"/>
        </a:p>
      </dgm:t>
    </dgm:pt>
    <dgm:pt modelId="{079800AB-65FA-4403-B63D-0EDAF8394F5F}" type="sibTrans" cxnId="{CCB829CB-8F2A-49F0-B207-917EC3967FE0}">
      <dgm:prSet/>
      <dgm:spPr/>
      <dgm:t>
        <a:bodyPr/>
        <a:lstStyle/>
        <a:p>
          <a:endParaRPr lang="en-US"/>
        </a:p>
      </dgm:t>
    </dgm:pt>
    <dgm:pt modelId="{462B2E0C-7AA0-4470-A976-A00B22C75B2A}" type="pres">
      <dgm:prSet presAssocID="{9BBA2622-1599-4C95-AF56-84E1A9002C50}" presName="linear" presStyleCnt="0">
        <dgm:presLayoutVars>
          <dgm:animLvl val="lvl"/>
          <dgm:resizeHandles val="exact"/>
        </dgm:presLayoutVars>
      </dgm:prSet>
      <dgm:spPr/>
    </dgm:pt>
    <dgm:pt modelId="{5E55DE81-BFFE-4059-9E79-3F062BC251CF}" type="pres">
      <dgm:prSet presAssocID="{8C181C4D-475D-4AC0-8A38-3EC6993AB80C}" presName="parentText" presStyleLbl="node1" presStyleIdx="0" presStyleCnt="3">
        <dgm:presLayoutVars>
          <dgm:chMax val="0"/>
          <dgm:bulletEnabled val="1"/>
        </dgm:presLayoutVars>
      </dgm:prSet>
      <dgm:spPr/>
    </dgm:pt>
    <dgm:pt modelId="{72F2BB12-A925-45F9-9D04-87F556FE6658}" type="pres">
      <dgm:prSet presAssocID="{05A29ADF-1BF1-4D9D-9435-88A95D4A8DF2}" presName="spacer" presStyleCnt="0"/>
      <dgm:spPr/>
    </dgm:pt>
    <dgm:pt modelId="{EDA5B59B-8CF9-4206-8432-3AEEF82E871A}" type="pres">
      <dgm:prSet presAssocID="{A91B9009-D252-4A3D-BE47-FC1F40B75DAD}" presName="parentText" presStyleLbl="node1" presStyleIdx="1" presStyleCnt="3">
        <dgm:presLayoutVars>
          <dgm:chMax val="0"/>
          <dgm:bulletEnabled val="1"/>
        </dgm:presLayoutVars>
      </dgm:prSet>
      <dgm:spPr/>
    </dgm:pt>
    <dgm:pt modelId="{48676F84-9F8C-484D-9775-6203C8182CCE}" type="pres">
      <dgm:prSet presAssocID="{25B97B0A-B4F2-49DC-B593-B25A03ED76FB}" presName="spacer" presStyleCnt="0"/>
      <dgm:spPr/>
    </dgm:pt>
    <dgm:pt modelId="{42153057-3BDA-46D2-AD02-5F0FCBFC0DA3}" type="pres">
      <dgm:prSet presAssocID="{1F840D3D-22E7-41F1-A8A6-A274BB628B31}" presName="parentText" presStyleLbl="node1" presStyleIdx="2" presStyleCnt="3">
        <dgm:presLayoutVars>
          <dgm:chMax val="0"/>
          <dgm:bulletEnabled val="1"/>
        </dgm:presLayoutVars>
      </dgm:prSet>
      <dgm:spPr/>
    </dgm:pt>
  </dgm:ptLst>
  <dgm:cxnLst>
    <dgm:cxn modelId="{95B92A4D-0E0B-4309-9F2B-25D901EA4862}" type="presOf" srcId="{9BBA2622-1599-4C95-AF56-84E1A9002C50}" destId="{462B2E0C-7AA0-4470-A976-A00B22C75B2A}" srcOrd="0" destOrd="0" presId="urn:microsoft.com/office/officeart/2005/8/layout/vList2"/>
    <dgm:cxn modelId="{C142E0BD-29EB-48C0-8D04-A28993466413}" type="presOf" srcId="{A91B9009-D252-4A3D-BE47-FC1F40B75DAD}" destId="{EDA5B59B-8CF9-4206-8432-3AEEF82E871A}" srcOrd="0" destOrd="0" presId="urn:microsoft.com/office/officeart/2005/8/layout/vList2"/>
    <dgm:cxn modelId="{CCB829CB-8F2A-49F0-B207-917EC3967FE0}" srcId="{9BBA2622-1599-4C95-AF56-84E1A9002C50}" destId="{1F840D3D-22E7-41F1-A8A6-A274BB628B31}" srcOrd="2" destOrd="0" parTransId="{3F9CC445-1CDE-410F-A8B5-4942E7C46A41}" sibTransId="{079800AB-65FA-4403-B63D-0EDAF8394F5F}"/>
    <dgm:cxn modelId="{6AB25AD2-1E6D-45E5-84EA-D498E8C70ABA}" srcId="{9BBA2622-1599-4C95-AF56-84E1A9002C50}" destId="{A91B9009-D252-4A3D-BE47-FC1F40B75DAD}" srcOrd="1" destOrd="0" parTransId="{28F98ABB-6F05-4DD1-BE7C-FD1C9D7294AD}" sibTransId="{25B97B0A-B4F2-49DC-B593-B25A03ED76FB}"/>
    <dgm:cxn modelId="{221F70DE-9CC5-48AE-B12D-5C618C3388AF}" type="presOf" srcId="{8C181C4D-475D-4AC0-8A38-3EC6993AB80C}" destId="{5E55DE81-BFFE-4059-9E79-3F062BC251CF}" srcOrd="0" destOrd="0" presId="urn:microsoft.com/office/officeart/2005/8/layout/vList2"/>
    <dgm:cxn modelId="{85CC29E5-BF84-43B4-845D-2FF469728653}" srcId="{9BBA2622-1599-4C95-AF56-84E1A9002C50}" destId="{8C181C4D-475D-4AC0-8A38-3EC6993AB80C}" srcOrd="0" destOrd="0" parTransId="{1233D3DD-9BE7-4D65-BF47-65B63EB042AE}" sibTransId="{05A29ADF-1BF1-4D9D-9435-88A95D4A8DF2}"/>
    <dgm:cxn modelId="{52E5AAED-81DE-43A5-B798-DF5B4EF582E8}" type="presOf" srcId="{1F840D3D-22E7-41F1-A8A6-A274BB628B31}" destId="{42153057-3BDA-46D2-AD02-5F0FCBFC0DA3}" srcOrd="0" destOrd="0" presId="urn:microsoft.com/office/officeart/2005/8/layout/vList2"/>
    <dgm:cxn modelId="{44BF9823-1D42-491F-9DCA-FA235F101520}" type="presParOf" srcId="{462B2E0C-7AA0-4470-A976-A00B22C75B2A}" destId="{5E55DE81-BFFE-4059-9E79-3F062BC251CF}" srcOrd="0" destOrd="0" presId="urn:microsoft.com/office/officeart/2005/8/layout/vList2"/>
    <dgm:cxn modelId="{11BCA911-33EA-4D55-BAB0-75F6F0087D6B}" type="presParOf" srcId="{462B2E0C-7AA0-4470-A976-A00B22C75B2A}" destId="{72F2BB12-A925-45F9-9D04-87F556FE6658}" srcOrd="1" destOrd="0" presId="urn:microsoft.com/office/officeart/2005/8/layout/vList2"/>
    <dgm:cxn modelId="{EC1132CD-B81D-4E95-A995-143325A3CB03}" type="presParOf" srcId="{462B2E0C-7AA0-4470-A976-A00B22C75B2A}" destId="{EDA5B59B-8CF9-4206-8432-3AEEF82E871A}" srcOrd="2" destOrd="0" presId="urn:microsoft.com/office/officeart/2005/8/layout/vList2"/>
    <dgm:cxn modelId="{5682D6F0-7E02-423F-9044-CDF8817DDF28}" type="presParOf" srcId="{462B2E0C-7AA0-4470-A976-A00B22C75B2A}" destId="{48676F84-9F8C-484D-9775-6203C8182CCE}" srcOrd="3" destOrd="0" presId="urn:microsoft.com/office/officeart/2005/8/layout/vList2"/>
    <dgm:cxn modelId="{DF5990AF-6CFC-4B57-B1C4-DCE0A98B925D}" type="presParOf" srcId="{462B2E0C-7AA0-4470-A976-A00B22C75B2A}" destId="{42153057-3BDA-46D2-AD02-5F0FCBFC0DA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468090F-4613-4C72-BDBB-B2B5470E2340}" type="doc">
      <dgm:prSet loTypeId="urn:microsoft.com/office/officeart/2005/8/layout/vProcess5" loCatId="process" qsTypeId="urn:microsoft.com/office/officeart/2005/8/quickstyle/simple2" qsCatId="simple" csTypeId="urn:microsoft.com/office/officeart/2005/8/colors/accent5_2" csCatId="accent5" phldr="1"/>
      <dgm:spPr/>
      <dgm:t>
        <a:bodyPr/>
        <a:lstStyle/>
        <a:p>
          <a:endParaRPr lang="en-US"/>
        </a:p>
      </dgm:t>
    </dgm:pt>
    <dgm:pt modelId="{52D630BE-5945-4327-A7CC-A24363FBF791}">
      <dgm:prSet custT="1"/>
      <dgm:spPr/>
      <dgm:t>
        <a:bodyPr/>
        <a:lstStyle/>
        <a:p>
          <a:r>
            <a:rPr lang="en-GB" sz="1600" dirty="0"/>
            <a:t>Outlook is particularly beneficial in a nursing home setting of Greenfield because it centralizes communication, streamlines coordination among a multidisciplinary -team, and helps manage the complex regulatory and scheduling demands unique to long-term care.</a:t>
          </a:r>
          <a:endParaRPr lang="en-US" sz="1600" dirty="0"/>
        </a:p>
      </dgm:t>
    </dgm:pt>
    <dgm:pt modelId="{805517E2-18B4-433C-BF67-A40A788B1A1D}" type="parTrans" cxnId="{0F36F3BB-4EAD-40D0-8D91-81D506DDEE34}">
      <dgm:prSet/>
      <dgm:spPr/>
      <dgm:t>
        <a:bodyPr/>
        <a:lstStyle/>
        <a:p>
          <a:endParaRPr lang="en-US"/>
        </a:p>
      </dgm:t>
    </dgm:pt>
    <dgm:pt modelId="{6C4C76CC-6C1A-4400-979D-BC6A31F0DDA8}" type="sibTrans" cxnId="{0F36F3BB-4EAD-40D0-8D91-81D506DDEE34}">
      <dgm:prSet/>
      <dgm:spPr/>
      <dgm:t>
        <a:bodyPr/>
        <a:lstStyle/>
        <a:p>
          <a:endParaRPr lang="en-US"/>
        </a:p>
      </dgm:t>
    </dgm:pt>
    <dgm:pt modelId="{2E1F8248-606E-4733-BAD9-DFAB94A86894}">
      <dgm:prSet/>
      <dgm:spPr/>
      <dgm:t>
        <a:bodyPr/>
        <a:lstStyle/>
        <a:p>
          <a:r>
            <a:rPr lang="en-GB" dirty="0"/>
            <a:t>Here is a detailed breakdown of why Outlook is an effective tool for communication and collaboration in Greenfield Home Care Agency:</a:t>
          </a:r>
          <a:endParaRPr lang="en-US" dirty="0"/>
        </a:p>
      </dgm:t>
    </dgm:pt>
    <dgm:pt modelId="{C287F1AC-E716-4BFB-AD72-F49E55E8DA2F}" type="parTrans" cxnId="{2D088080-B50E-4949-B295-08653684453C}">
      <dgm:prSet/>
      <dgm:spPr/>
      <dgm:t>
        <a:bodyPr/>
        <a:lstStyle/>
        <a:p>
          <a:endParaRPr lang="en-US"/>
        </a:p>
      </dgm:t>
    </dgm:pt>
    <dgm:pt modelId="{FFBF8D6E-E6C0-450C-A631-E256F84F259C}" type="sibTrans" cxnId="{2D088080-B50E-4949-B295-08653684453C}">
      <dgm:prSet/>
      <dgm:spPr/>
      <dgm:t>
        <a:bodyPr/>
        <a:lstStyle/>
        <a:p>
          <a:endParaRPr lang="en-US"/>
        </a:p>
      </dgm:t>
    </dgm:pt>
    <dgm:pt modelId="{290A4243-86D4-439C-BCE4-39E09F970005}">
      <dgm:prSet/>
      <dgm:spPr/>
      <dgm:t>
        <a:bodyPr/>
        <a:lstStyle/>
        <a:p>
          <a:r>
            <a:rPr lang="en-GB" b="1" dirty="0"/>
            <a:t>1.Centralized Communication to Combat Fragmentation</a:t>
          </a:r>
          <a:endParaRPr lang="en-US" dirty="0"/>
        </a:p>
      </dgm:t>
    </dgm:pt>
    <dgm:pt modelId="{17C48555-E119-48E4-BBE0-18583D9B4FEA}" type="parTrans" cxnId="{2D6AB08E-9568-4C49-B07A-33064A65BF39}">
      <dgm:prSet/>
      <dgm:spPr/>
      <dgm:t>
        <a:bodyPr/>
        <a:lstStyle/>
        <a:p>
          <a:endParaRPr lang="en-US"/>
        </a:p>
      </dgm:t>
    </dgm:pt>
    <dgm:pt modelId="{97E85C2A-1BFD-4318-B572-92A5C8CE014F}" type="sibTrans" cxnId="{2D6AB08E-9568-4C49-B07A-33064A65BF39}">
      <dgm:prSet/>
      <dgm:spPr/>
      <dgm:t>
        <a:bodyPr/>
        <a:lstStyle/>
        <a:p>
          <a:endParaRPr lang="en-US"/>
        </a:p>
      </dgm:t>
    </dgm:pt>
    <dgm:pt modelId="{C5A99CD5-DCAB-42ED-A716-D55F7C92A0EB}">
      <dgm:prSet/>
      <dgm:spPr/>
      <dgm:t>
        <a:bodyPr/>
        <a:lstStyle/>
        <a:p>
          <a:r>
            <a:rPr lang="en-GB" dirty="0"/>
            <a:t>According to Kroeber et al.(2021),the transfer of information between nursing homes and outside providers are often poorly coordinated and relies on obsolete methods </a:t>
          </a:r>
          <a:endParaRPr lang="en-US" dirty="0"/>
        </a:p>
      </dgm:t>
    </dgm:pt>
    <dgm:pt modelId="{23E37863-110F-4DC7-B515-2F347C99254E}" type="parTrans" cxnId="{25B7AD22-9A2A-48B5-9361-97B89E97BF37}">
      <dgm:prSet/>
      <dgm:spPr/>
      <dgm:t>
        <a:bodyPr/>
        <a:lstStyle/>
        <a:p>
          <a:endParaRPr lang="en-US"/>
        </a:p>
      </dgm:t>
    </dgm:pt>
    <dgm:pt modelId="{C5C06A08-5D84-4E6C-A0A1-74442CC3EAAC}" type="sibTrans" cxnId="{25B7AD22-9A2A-48B5-9361-97B89E97BF37}">
      <dgm:prSet/>
      <dgm:spPr/>
      <dgm:t>
        <a:bodyPr/>
        <a:lstStyle/>
        <a:p>
          <a:endParaRPr lang="en-US"/>
        </a:p>
      </dgm:t>
    </dgm:pt>
    <dgm:pt modelId="{4784B83D-5B2F-4225-9454-C9A843DBAAEF}" type="pres">
      <dgm:prSet presAssocID="{9468090F-4613-4C72-BDBB-B2B5470E2340}" presName="outerComposite" presStyleCnt="0">
        <dgm:presLayoutVars>
          <dgm:chMax val="5"/>
          <dgm:dir/>
          <dgm:resizeHandles val="exact"/>
        </dgm:presLayoutVars>
      </dgm:prSet>
      <dgm:spPr/>
    </dgm:pt>
    <dgm:pt modelId="{24F7EDB6-2DB9-47C6-B3A5-9B0B8FA216B7}" type="pres">
      <dgm:prSet presAssocID="{9468090F-4613-4C72-BDBB-B2B5470E2340}" presName="dummyMaxCanvas" presStyleCnt="0">
        <dgm:presLayoutVars/>
      </dgm:prSet>
      <dgm:spPr/>
    </dgm:pt>
    <dgm:pt modelId="{4C7E3628-CC4E-4F5B-B189-D130BD25202D}" type="pres">
      <dgm:prSet presAssocID="{9468090F-4613-4C72-BDBB-B2B5470E2340}" presName="FourNodes_1" presStyleLbl="node1" presStyleIdx="0" presStyleCnt="4">
        <dgm:presLayoutVars>
          <dgm:bulletEnabled val="1"/>
        </dgm:presLayoutVars>
      </dgm:prSet>
      <dgm:spPr/>
    </dgm:pt>
    <dgm:pt modelId="{12152C10-CCC8-428F-88EC-B1DE0501D140}" type="pres">
      <dgm:prSet presAssocID="{9468090F-4613-4C72-BDBB-B2B5470E2340}" presName="FourNodes_2" presStyleLbl="node1" presStyleIdx="1" presStyleCnt="4">
        <dgm:presLayoutVars>
          <dgm:bulletEnabled val="1"/>
        </dgm:presLayoutVars>
      </dgm:prSet>
      <dgm:spPr/>
    </dgm:pt>
    <dgm:pt modelId="{EB1217E2-DE57-43E2-A81B-D6F0DD8F3653}" type="pres">
      <dgm:prSet presAssocID="{9468090F-4613-4C72-BDBB-B2B5470E2340}" presName="FourNodes_3" presStyleLbl="node1" presStyleIdx="2" presStyleCnt="4">
        <dgm:presLayoutVars>
          <dgm:bulletEnabled val="1"/>
        </dgm:presLayoutVars>
      </dgm:prSet>
      <dgm:spPr/>
    </dgm:pt>
    <dgm:pt modelId="{D8070931-B1D5-4166-9E41-75A158AFF204}" type="pres">
      <dgm:prSet presAssocID="{9468090F-4613-4C72-BDBB-B2B5470E2340}" presName="FourNodes_4" presStyleLbl="node1" presStyleIdx="3" presStyleCnt="4">
        <dgm:presLayoutVars>
          <dgm:bulletEnabled val="1"/>
        </dgm:presLayoutVars>
      </dgm:prSet>
      <dgm:spPr/>
    </dgm:pt>
    <dgm:pt modelId="{5589C646-CCF7-4DDF-8FC3-A7F5F8429E6F}" type="pres">
      <dgm:prSet presAssocID="{9468090F-4613-4C72-BDBB-B2B5470E2340}" presName="FourConn_1-2" presStyleLbl="fgAccFollowNode1" presStyleIdx="0" presStyleCnt="3">
        <dgm:presLayoutVars>
          <dgm:bulletEnabled val="1"/>
        </dgm:presLayoutVars>
      </dgm:prSet>
      <dgm:spPr/>
    </dgm:pt>
    <dgm:pt modelId="{A1F48EDE-2DE9-4183-B6E8-381FD38B239F}" type="pres">
      <dgm:prSet presAssocID="{9468090F-4613-4C72-BDBB-B2B5470E2340}" presName="FourConn_2-3" presStyleLbl="fgAccFollowNode1" presStyleIdx="1" presStyleCnt="3">
        <dgm:presLayoutVars>
          <dgm:bulletEnabled val="1"/>
        </dgm:presLayoutVars>
      </dgm:prSet>
      <dgm:spPr/>
    </dgm:pt>
    <dgm:pt modelId="{A5D1AAA6-B202-484F-9E4C-E9ADD934AEF9}" type="pres">
      <dgm:prSet presAssocID="{9468090F-4613-4C72-BDBB-B2B5470E2340}" presName="FourConn_3-4" presStyleLbl="fgAccFollowNode1" presStyleIdx="2" presStyleCnt="3">
        <dgm:presLayoutVars>
          <dgm:bulletEnabled val="1"/>
        </dgm:presLayoutVars>
      </dgm:prSet>
      <dgm:spPr/>
    </dgm:pt>
    <dgm:pt modelId="{7674DA76-DB3A-4AAD-9FF6-5625A4E1C007}" type="pres">
      <dgm:prSet presAssocID="{9468090F-4613-4C72-BDBB-B2B5470E2340}" presName="FourNodes_1_text" presStyleLbl="node1" presStyleIdx="3" presStyleCnt="4">
        <dgm:presLayoutVars>
          <dgm:bulletEnabled val="1"/>
        </dgm:presLayoutVars>
      </dgm:prSet>
      <dgm:spPr/>
    </dgm:pt>
    <dgm:pt modelId="{E31C8421-FFC6-49CD-82D9-FE2555433F1D}" type="pres">
      <dgm:prSet presAssocID="{9468090F-4613-4C72-BDBB-B2B5470E2340}" presName="FourNodes_2_text" presStyleLbl="node1" presStyleIdx="3" presStyleCnt="4">
        <dgm:presLayoutVars>
          <dgm:bulletEnabled val="1"/>
        </dgm:presLayoutVars>
      </dgm:prSet>
      <dgm:spPr/>
    </dgm:pt>
    <dgm:pt modelId="{B3C2EEEE-5B00-49F6-9EA9-4412795F3527}" type="pres">
      <dgm:prSet presAssocID="{9468090F-4613-4C72-BDBB-B2B5470E2340}" presName="FourNodes_3_text" presStyleLbl="node1" presStyleIdx="3" presStyleCnt="4">
        <dgm:presLayoutVars>
          <dgm:bulletEnabled val="1"/>
        </dgm:presLayoutVars>
      </dgm:prSet>
      <dgm:spPr/>
    </dgm:pt>
    <dgm:pt modelId="{FFE809E9-1B90-4DF6-B0A8-105DDD692514}" type="pres">
      <dgm:prSet presAssocID="{9468090F-4613-4C72-BDBB-B2B5470E2340}" presName="FourNodes_4_text" presStyleLbl="node1" presStyleIdx="3" presStyleCnt="4">
        <dgm:presLayoutVars>
          <dgm:bulletEnabled val="1"/>
        </dgm:presLayoutVars>
      </dgm:prSet>
      <dgm:spPr/>
    </dgm:pt>
  </dgm:ptLst>
  <dgm:cxnLst>
    <dgm:cxn modelId="{04E0771C-D941-45A9-9512-910C63C3F2E4}" type="presOf" srcId="{C5A99CD5-DCAB-42ED-A716-D55F7C92A0EB}" destId="{D8070931-B1D5-4166-9E41-75A158AFF204}" srcOrd="0" destOrd="0" presId="urn:microsoft.com/office/officeart/2005/8/layout/vProcess5"/>
    <dgm:cxn modelId="{25B7AD22-9A2A-48B5-9361-97B89E97BF37}" srcId="{9468090F-4613-4C72-BDBB-B2B5470E2340}" destId="{C5A99CD5-DCAB-42ED-A716-D55F7C92A0EB}" srcOrd="3" destOrd="0" parTransId="{23E37863-110F-4DC7-B515-2F347C99254E}" sibTransId="{C5C06A08-5D84-4E6C-A0A1-74442CC3EAAC}"/>
    <dgm:cxn modelId="{DAEEAD2D-731E-401F-888A-3B95C2A6868E}" type="presOf" srcId="{97E85C2A-1BFD-4318-B572-92A5C8CE014F}" destId="{A5D1AAA6-B202-484F-9E4C-E9ADD934AEF9}" srcOrd="0" destOrd="0" presId="urn:microsoft.com/office/officeart/2005/8/layout/vProcess5"/>
    <dgm:cxn modelId="{B2285C6C-9FDD-432C-8D5A-57672BD4C90B}" type="presOf" srcId="{2E1F8248-606E-4733-BAD9-DFAB94A86894}" destId="{E31C8421-FFC6-49CD-82D9-FE2555433F1D}" srcOrd="1" destOrd="0" presId="urn:microsoft.com/office/officeart/2005/8/layout/vProcess5"/>
    <dgm:cxn modelId="{08AB206D-3EA4-4613-8210-5CF30BCB48CC}" type="presOf" srcId="{290A4243-86D4-439C-BCE4-39E09F970005}" destId="{EB1217E2-DE57-43E2-A81B-D6F0DD8F3653}" srcOrd="0" destOrd="0" presId="urn:microsoft.com/office/officeart/2005/8/layout/vProcess5"/>
    <dgm:cxn modelId="{3186ED73-A907-4374-8BD7-BD45365D2307}" type="presOf" srcId="{52D630BE-5945-4327-A7CC-A24363FBF791}" destId="{4C7E3628-CC4E-4F5B-B189-D130BD25202D}" srcOrd="0" destOrd="0" presId="urn:microsoft.com/office/officeart/2005/8/layout/vProcess5"/>
    <dgm:cxn modelId="{2D088080-B50E-4949-B295-08653684453C}" srcId="{9468090F-4613-4C72-BDBB-B2B5470E2340}" destId="{2E1F8248-606E-4733-BAD9-DFAB94A86894}" srcOrd="1" destOrd="0" parTransId="{C287F1AC-E716-4BFB-AD72-F49E55E8DA2F}" sibTransId="{FFBF8D6E-E6C0-450C-A631-E256F84F259C}"/>
    <dgm:cxn modelId="{B272578B-09DF-4C70-9C84-E7EC0648759A}" type="presOf" srcId="{290A4243-86D4-439C-BCE4-39E09F970005}" destId="{B3C2EEEE-5B00-49F6-9EA9-4412795F3527}" srcOrd="1" destOrd="0" presId="urn:microsoft.com/office/officeart/2005/8/layout/vProcess5"/>
    <dgm:cxn modelId="{2D6AB08E-9568-4C49-B07A-33064A65BF39}" srcId="{9468090F-4613-4C72-BDBB-B2B5470E2340}" destId="{290A4243-86D4-439C-BCE4-39E09F970005}" srcOrd="2" destOrd="0" parTransId="{17C48555-E119-48E4-BBE0-18583D9B4FEA}" sibTransId="{97E85C2A-1BFD-4318-B572-92A5C8CE014F}"/>
    <dgm:cxn modelId="{44E80295-341C-40B9-A633-2C093B9F321A}" type="presOf" srcId="{52D630BE-5945-4327-A7CC-A24363FBF791}" destId="{7674DA76-DB3A-4AAD-9FF6-5625A4E1C007}" srcOrd="1" destOrd="0" presId="urn:microsoft.com/office/officeart/2005/8/layout/vProcess5"/>
    <dgm:cxn modelId="{D444A6B3-FB8E-40BF-B5FF-5447EC2C9D71}" type="presOf" srcId="{6C4C76CC-6C1A-4400-979D-BC6A31F0DDA8}" destId="{5589C646-CCF7-4DDF-8FC3-A7F5F8429E6F}" srcOrd="0" destOrd="0" presId="urn:microsoft.com/office/officeart/2005/8/layout/vProcess5"/>
    <dgm:cxn modelId="{0F36F3BB-4EAD-40D0-8D91-81D506DDEE34}" srcId="{9468090F-4613-4C72-BDBB-B2B5470E2340}" destId="{52D630BE-5945-4327-A7CC-A24363FBF791}" srcOrd="0" destOrd="0" parTransId="{805517E2-18B4-433C-BF67-A40A788B1A1D}" sibTransId="{6C4C76CC-6C1A-4400-979D-BC6A31F0DDA8}"/>
    <dgm:cxn modelId="{DA5956C3-3175-4A27-BB64-530C39901ECE}" type="presOf" srcId="{9468090F-4613-4C72-BDBB-B2B5470E2340}" destId="{4784B83D-5B2F-4225-9454-C9A843DBAAEF}" srcOrd="0" destOrd="0" presId="urn:microsoft.com/office/officeart/2005/8/layout/vProcess5"/>
    <dgm:cxn modelId="{9358BCC7-5032-4015-93B6-999A4B336E98}" type="presOf" srcId="{FFBF8D6E-E6C0-450C-A631-E256F84F259C}" destId="{A1F48EDE-2DE9-4183-B6E8-381FD38B239F}" srcOrd="0" destOrd="0" presId="urn:microsoft.com/office/officeart/2005/8/layout/vProcess5"/>
    <dgm:cxn modelId="{4D4D16E1-15A1-4EA2-97FC-8F63DD81758A}" type="presOf" srcId="{C5A99CD5-DCAB-42ED-A716-D55F7C92A0EB}" destId="{FFE809E9-1B90-4DF6-B0A8-105DDD692514}" srcOrd="1" destOrd="0" presId="urn:microsoft.com/office/officeart/2005/8/layout/vProcess5"/>
    <dgm:cxn modelId="{E70BC0E2-6B6F-4421-833B-2F558D5A01CA}" type="presOf" srcId="{2E1F8248-606E-4733-BAD9-DFAB94A86894}" destId="{12152C10-CCC8-428F-88EC-B1DE0501D140}" srcOrd="0" destOrd="0" presId="urn:microsoft.com/office/officeart/2005/8/layout/vProcess5"/>
    <dgm:cxn modelId="{9FBE1B90-30B4-4FB5-B5A8-63895D293A51}" type="presParOf" srcId="{4784B83D-5B2F-4225-9454-C9A843DBAAEF}" destId="{24F7EDB6-2DB9-47C6-B3A5-9B0B8FA216B7}" srcOrd="0" destOrd="0" presId="urn:microsoft.com/office/officeart/2005/8/layout/vProcess5"/>
    <dgm:cxn modelId="{259B0487-147F-4FC5-83D7-8282C72A2227}" type="presParOf" srcId="{4784B83D-5B2F-4225-9454-C9A843DBAAEF}" destId="{4C7E3628-CC4E-4F5B-B189-D130BD25202D}" srcOrd="1" destOrd="0" presId="urn:microsoft.com/office/officeart/2005/8/layout/vProcess5"/>
    <dgm:cxn modelId="{1708F7D6-DECA-4B1B-94A2-FE2E286DD25E}" type="presParOf" srcId="{4784B83D-5B2F-4225-9454-C9A843DBAAEF}" destId="{12152C10-CCC8-428F-88EC-B1DE0501D140}" srcOrd="2" destOrd="0" presId="urn:microsoft.com/office/officeart/2005/8/layout/vProcess5"/>
    <dgm:cxn modelId="{DBDF7FB9-6058-49D1-8E14-B830919FFE17}" type="presParOf" srcId="{4784B83D-5B2F-4225-9454-C9A843DBAAEF}" destId="{EB1217E2-DE57-43E2-A81B-D6F0DD8F3653}" srcOrd="3" destOrd="0" presId="urn:microsoft.com/office/officeart/2005/8/layout/vProcess5"/>
    <dgm:cxn modelId="{1AE27E8B-F456-4B7B-91FE-B3063B578757}" type="presParOf" srcId="{4784B83D-5B2F-4225-9454-C9A843DBAAEF}" destId="{D8070931-B1D5-4166-9E41-75A158AFF204}" srcOrd="4" destOrd="0" presId="urn:microsoft.com/office/officeart/2005/8/layout/vProcess5"/>
    <dgm:cxn modelId="{124842AD-345B-46E2-83EC-45A0243A9CD9}" type="presParOf" srcId="{4784B83D-5B2F-4225-9454-C9A843DBAAEF}" destId="{5589C646-CCF7-4DDF-8FC3-A7F5F8429E6F}" srcOrd="5" destOrd="0" presId="urn:microsoft.com/office/officeart/2005/8/layout/vProcess5"/>
    <dgm:cxn modelId="{22B86114-B4F7-437A-BBA7-67CBA1D55AB5}" type="presParOf" srcId="{4784B83D-5B2F-4225-9454-C9A843DBAAEF}" destId="{A1F48EDE-2DE9-4183-B6E8-381FD38B239F}" srcOrd="6" destOrd="0" presId="urn:microsoft.com/office/officeart/2005/8/layout/vProcess5"/>
    <dgm:cxn modelId="{3AB15197-B01C-4284-BAED-0EB9ECBE8A58}" type="presParOf" srcId="{4784B83D-5B2F-4225-9454-C9A843DBAAEF}" destId="{A5D1AAA6-B202-484F-9E4C-E9ADD934AEF9}" srcOrd="7" destOrd="0" presId="urn:microsoft.com/office/officeart/2005/8/layout/vProcess5"/>
    <dgm:cxn modelId="{352D36B4-61E0-4F45-86E6-47E222783260}" type="presParOf" srcId="{4784B83D-5B2F-4225-9454-C9A843DBAAEF}" destId="{7674DA76-DB3A-4AAD-9FF6-5625A4E1C007}" srcOrd="8" destOrd="0" presId="urn:microsoft.com/office/officeart/2005/8/layout/vProcess5"/>
    <dgm:cxn modelId="{C12E20B4-42FB-4C87-B299-50F7A675C81A}" type="presParOf" srcId="{4784B83D-5B2F-4225-9454-C9A843DBAAEF}" destId="{E31C8421-FFC6-49CD-82D9-FE2555433F1D}" srcOrd="9" destOrd="0" presId="urn:microsoft.com/office/officeart/2005/8/layout/vProcess5"/>
    <dgm:cxn modelId="{920CAC9B-B370-46E4-8A26-06B4864C9A4E}" type="presParOf" srcId="{4784B83D-5B2F-4225-9454-C9A843DBAAEF}" destId="{B3C2EEEE-5B00-49F6-9EA9-4412795F3527}" srcOrd="10" destOrd="0" presId="urn:microsoft.com/office/officeart/2005/8/layout/vProcess5"/>
    <dgm:cxn modelId="{B0D589DD-D005-4C91-AC91-D016A9F509B9}" type="presParOf" srcId="{4784B83D-5B2F-4225-9454-C9A843DBAAEF}" destId="{FFE809E9-1B90-4DF6-B0A8-105DDD692514}"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96AF5E-C256-464D-BB79-2DF6CBB0296F}"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F06AC805-0A03-4982-A288-3FA171AABB91}">
      <dgm:prSet custT="1"/>
      <dgm:spPr/>
      <dgm:t>
        <a:bodyPr/>
        <a:lstStyle/>
        <a:p>
          <a:pPr>
            <a:lnSpc>
              <a:spcPct val="100000"/>
            </a:lnSpc>
          </a:pPr>
          <a:r>
            <a:rPr lang="en-GB" sz="1800" dirty="0"/>
            <a:t>The integration of PowerPoint and Digital Literacy in Greenfield Home Care Agency represents critical development in contemporary adult social care. PowerPoint serves as a valuable tool for staff training and quality improvement, enabling consistent care standards across the sector ( Healthwatch Network 2025)</a:t>
          </a:r>
          <a:endParaRPr lang="en-US" sz="1800" dirty="0"/>
        </a:p>
      </dgm:t>
    </dgm:pt>
    <dgm:pt modelId="{A6F87544-D0A0-42CC-9A5C-7868A20934F9}" type="parTrans" cxnId="{CCB9FA74-F60A-4CC8-AB4B-E43D3FC554FB}">
      <dgm:prSet/>
      <dgm:spPr/>
      <dgm:t>
        <a:bodyPr/>
        <a:lstStyle/>
        <a:p>
          <a:endParaRPr lang="en-US" sz="1800"/>
        </a:p>
      </dgm:t>
    </dgm:pt>
    <dgm:pt modelId="{D2403429-CBFE-4977-8E37-E33E1E345552}" type="sibTrans" cxnId="{CCB9FA74-F60A-4CC8-AB4B-E43D3FC554FB}">
      <dgm:prSet/>
      <dgm:spPr/>
      <dgm:t>
        <a:bodyPr/>
        <a:lstStyle/>
        <a:p>
          <a:pPr>
            <a:lnSpc>
              <a:spcPct val="100000"/>
            </a:lnSpc>
          </a:pPr>
          <a:endParaRPr lang="en-US" sz="1800"/>
        </a:p>
      </dgm:t>
    </dgm:pt>
    <dgm:pt modelId="{3AD0A49E-C344-4250-B0FA-DF4AB12B27C4}">
      <dgm:prSet custT="1"/>
      <dgm:spPr/>
      <dgm:t>
        <a:bodyPr/>
        <a:lstStyle/>
        <a:p>
          <a:pPr>
            <a:lnSpc>
              <a:spcPct val="100000"/>
            </a:lnSpc>
          </a:pPr>
          <a:r>
            <a:rPr lang="en-GB" sz="1800" dirty="0"/>
            <a:t>For Care Professionals, digital competence is increasingly recognised as </a:t>
          </a:r>
          <a:r>
            <a:rPr lang="en-GB" sz="1800" dirty="0" err="1"/>
            <a:t>essential.The</a:t>
          </a:r>
          <a:r>
            <a:rPr lang="en-GB" sz="1800" dirty="0"/>
            <a:t> government has committed £150 million to digital transformation and published a digital skills framework to address varying technology confidence levels ( Department of Health and Social Care 2023).</a:t>
          </a:r>
          <a:endParaRPr lang="en-US" sz="1800" dirty="0"/>
        </a:p>
      </dgm:t>
    </dgm:pt>
    <dgm:pt modelId="{9CE0E760-4293-4374-8263-E233182E38DE}" type="parTrans" cxnId="{4B415ED0-9D95-4B73-B333-DB4B69C4F5E8}">
      <dgm:prSet/>
      <dgm:spPr/>
      <dgm:t>
        <a:bodyPr/>
        <a:lstStyle/>
        <a:p>
          <a:endParaRPr lang="en-US" sz="1800"/>
        </a:p>
      </dgm:t>
    </dgm:pt>
    <dgm:pt modelId="{A9BF7763-231A-4C7B-BEC4-92C006056C50}" type="sibTrans" cxnId="{4B415ED0-9D95-4B73-B333-DB4B69C4F5E8}">
      <dgm:prSet/>
      <dgm:spPr/>
      <dgm:t>
        <a:bodyPr/>
        <a:lstStyle/>
        <a:p>
          <a:pPr>
            <a:lnSpc>
              <a:spcPct val="100000"/>
            </a:lnSpc>
          </a:pPr>
          <a:endParaRPr lang="en-US" sz="1800"/>
        </a:p>
      </dgm:t>
    </dgm:pt>
    <dgm:pt modelId="{367B8270-53B7-42E6-81FA-02C73C4173F0}">
      <dgm:prSet custT="1"/>
      <dgm:spPr/>
      <dgm:t>
        <a:bodyPr/>
        <a:lstStyle/>
        <a:p>
          <a:pPr>
            <a:lnSpc>
              <a:spcPct val="100000"/>
            </a:lnSpc>
          </a:pPr>
          <a:r>
            <a:rPr lang="en-GB" sz="1800" dirty="0"/>
            <a:t>Concurrently, resident digital literacy determines quality of </a:t>
          </a:r>
          <a:r>
            <a:rPr lang="en-GB" sz="1800" dirty="0" err="1"/>
            <a:t>life.Pioneering</a:t>
          </a:r>
          <a:r>
            <a:rPr lang="en-GB" sz="1800" dirty="0"/>
            <a:t> projects have equipped care homes with Smart Chatta </a:t>
          </a:r>
          <a:r>
            <a:rPr lang="en-GB" sz="1800" dirty="0" err="1"/>
            <a:t>TVs,enabling</a:t>
          </a:r>
          <a:r>
            <a:rPr lang="en-GB" sz="1800" dirty="0"/>
            <a:t> video calls via familiar televisions rather than complicated </a:t>
          </a:r>
          <a:r>
            <a:rPr lang="en-GB" sz="1800" dirty="0" err="1"/>
            <a:t>tablets.Research</a:t>
          </a:r>
          <a:r>
            <a:rPr lang="en-GB" sz="1800" dirty="0"/>
            <a:t> found that 94% of elderly residents do not own </a:t>
          </a:r>
          <a:r>
            <a:rPr lang="en-GB" sz="1800" dirty="0" err="1"/>
            <a:t>smartphones,highlighting</a:t>
          </a:r>
          <a:r>
            <a:rPr lang="en-GB" sz="1800" dirty="0"/>
            <a:t> the importance of adopting technology to residents’ need (NHS Lanarkshire 2025)</a:t>
          </a:r>
          <a:endParaRPr lang="en-US" sz="1800" dirty="0"/>
        </a:p>
      </dgm:t>
    </dgm:pt>
    <dgm:pt modelId="{1D85EFBE-81CA-4F51-A35A-B68CB7AE22A8}" type="parTrans" cxnId="{0F9935CF-A14A-4A8F-B5D1-FE0248F1DEC4}">
      <dgm:prSet/>
      <dgm:spPr/>
      <dgm:t>
        <a:bodyPr/>
        <a:lstStyle/>
        <a:p>
          <a:endParaRPr lang="en-US" sz="1800"/>
        </a:p>
      </dgm:t>
    </dgm:pt>
    <dgm:pt modelId="{53DF08B0-CD6A-413A-9C33-43247AC98932}" type="sibTrans" cxnId="{0F9935CF-A14A-4A8F-B5D1-FE0248F1DEC4}">
      <dgm:prSet/>
      <dgm:spPr/>
      <dgm:t>
        <a:bodyPr/>
        <a:lstStyle/>
        <a:p>
          <a:pPr>
            <a:lnSpc>
              <a:spcPct val="100000"/>
            </a:lnSpc>
          </a:pPr>
          <a:endParaRPr lang="en-US" sz="1800"/>
        </a:p>
      </dgm:t>
    </dgm:pt>
    <dgm:pt modelId="{CA2A24D7-9F1B-4C58-8DF2-7926498DD7B5}">
      <dgm:prSet custT="1"/>
      <dgm:spPr/>
      <dgm:t>
        <a:bodyPr/>
        <a:lstStyle/>
        <a:p>
          <a:pPr>
            <a:lnSpc>
              <a:spcPct val="100000"/>
            </a:lnSpc>
          </a:pPr>
          <a:r>
            <a:rPr lang="en-GB" sz="1800" dirty="0" err="1"/>
            <a:t>Ultimately,fostering</a:t>
          </a:r>
          <a:r>
            <a:rPr lang="en-GB" sz="1800" dirty="0"/>
            <a:t> digital literacy across the entire nursing home community is fundamental to person-</a:t>
          </a:r>
          <a:r>
            <a:rPr lang="en-GB" sz="1800" dirty="0" err="1"/>
            <a:t>centered</a:t>
          </a:r>
          <a:r>
            <a:rPr lang="en-GB" sz="1800" dirty="0"/>
            <a:t> care in an increasingly digital healthcare environment</a:t>
          </a:r>
          <a:endParaRPr lang="en-US" sz="1800" dirty="0"/>
        </a:p>
      </dgm:t>
    </dgm:pt>
    <dgm:pt modelId="{F8F62703-18D0-4145-9C97-50EC1F270B43}" type="parTrans" cxnId="{8DD60C44-18CB-44E2-8395-68460B1AA2EF}">
      <dgm:prSet/>
      <dgm:spPr/>
      <dgm:t>
        <a:bodyPr/>
        <a:lstStyle/>
        <a:p>
          <a:endParaRPr lang="en-US" sz="1800"/>
        </a:p>
      </dgm:t>
    </dgm:pt>
    <dgm:pt modelId="{0E4E75FD-F969-4706-B8F9-56F8CFC8CD75}" type="sibTrans" cxnId="{8DD60C44-18CB-44E2-8395-68460B1AA2EF}">
      <dgm:prSet/>
      <dgm:spPr/>
      <dgm:t>
        <a:bodyPr/>
        <a:lstStyle/>
        <a:p>
          <a:endParaRPr lang="en-US" sz="1800"/>
        </a:p>
      </dgm:t>
    </dgm:pt>
    <dgm:pt modelId="{696BF016-15D7-4182-88B8-B069EF5A9F3E}" type="pres">
      <dgm:prSet presAssocID="{BA96AF5E-C256-464D-BB79-2DF6CBB0296F}" presName="diagram" presStyleCnt="0">
        <dgm:presLayoutVars>
          <dgm:dir/>
          <dgm:resizeHandles val="exact"/>
        </dgm:presLayoutVars>
      </dgm:prSet>
      <dgm:spPr/>
    </dgm:pt>
    <dgm:pt modelId="{5B69B395-45F7-4EFB-8ED8-A486C5901441}" type="pres">
      <dgm:prSet presAssocID="{F06AC805-0A03-4982-A288-3FA171AABB91}" presName="node" presStyleLbl="node1" presStyleIdx="0" presStyleCnt="4">
        <dgm:presLayoutVars>
          <dgm:bulletEnabled val="1"/>
        </dgm:presLayoutVars>
      </dgm:prSet>
      <dgm:spPr/>
    </dgm:pt>
    <dgm:pt modelId="{7292C6D8-49F6-4923-9D6A-7AD3E7285004}" type="pres">
      <dgm:prSet presAssocID="{D2403429-CBFE-4977-8E37-E33E1E345552}" presName="sibTrans" presStyleCnt="0"/>
      <dgm:spPr/>
    </dgm:pt>
    <dgm:pt modelId="{D19AF508-5C84-4E68-96F1-D89AE69D91CF}" type="pres">
      <dgm:prSet presAssocID="{3AD0A49E-C344-4250-B0FA-DF4AB12B27C4}" presName="node" presStyleLbl="node1" presStyleIdx="1" presStyleCnt="4">
        <dgm:presLayoutVars>
          <dgm:bulletEnabled val="1"/>
        </dgm:presLayoutVars>
      </dgm:prSet>
      <dgm:spPr/>
    </dgm:pt>
    <dgm:pt modelId="{36FFE895-5007-4486-8968-B25E132495FD}" type="pres">
      <dgm:prSet presAssocID="{A9BF7763-231A-4C7B-BEC4-92C006056C50}" presName="sibTrans" presStyleCnt="0"/>
      <dgm:spPr/>
    </dgm:pt>
    <dgm:pt modelId="{F358C96B-F6CB-4FC3-90A3-7DC9D8054739}" type="pres">
      <dgm:prSet presAssocID="{367B8270-53B7-42E6-81FA-02C73C4173F0}" presName="node" presStyleLbl="node1" presStyleIdx="2" presStyleCnt="4">
        <dgm:presLayoutVars>
          <dgm:bulletEnabled val="1"/>
        </dgm:presLayoutVars>
      </dgm:prSet>
      <dgm:spPr/>
    </dgm:pt>
    <dgm:pt modelId="{8A3E90A5-7F0B-4AB1-B639-77858085A053}" type="pres">
      <dgm:prSet presAssocID="{53DF08B0-CD6A-413A-9C33-43247AC98932}" presName="sibTrans" presStyleCnt="0"/>
      <dgm:spPr/>
    </dgm:pt>
    <dgm:pt modelId="{54353319-F71E-4673-9455-78419C172315}" type="pres">
      <dgm:prSet presAssocID="{CA2A24D7-9F1B-4C58-8DF2-7926498DD7B5}" presName="node" presStyleLbl="node1" presStyleIdx="3" presStyleCnt="4">
        <dgm:presLayoutVars>
          <dgm:bulletEnabled val="1"/>
        </dgm:presLayoutVars>
      </dgm:prSet>
      <dgm:spPr/>
    </dgm:pt>
  </dgm:ptLst>
  <dgm:cxnLst>
    <dgm:cxn modelId="{8DD60C44-18CB-44E2-8395-68460B1AA2EF}" srcId="{BA96AF5E-C256-464D-BB79-2DF6CBB0296F}" destId="{CA2A24D7-9F1B-4C58-8DF2-7926498DD7B5}" srcOrd="3" destOrd="0" parTransId="{F8F62703-18D0-4145-9C97-50EC1F270B43}" sibTransId="{0E4E75FD-F969-4706-B8F9-56F8CFC8CD75}"/>
    <dgm:cxn modelId="{C5C07265-22EB-48C2-A2E7-B681CA387E2E}" type="presOf" srcId="{3AD0A49E-C344-4250-B0FA-DF4AB12B27C4}" destId="{D19AF508-5C84-4E68-96F1-D89AE69D91CF}" srcOrd="0" destOrd="0" presId="urn:microsoft.com/office/officeart/2005/8/layout/default"/>
    <dgm:cxn modelId="{6E9B6C70-632F-4D1C-92FE-1EBC429BA97D}" type="presOf" srcId="{BA96AF5E-C256-464D-BB79-2DF6CBB0296F}" destId="{696BF016-15D7-4182-88B8-B069EF5A9F3E}" srcOrd="0" destOrd="0" presId="urn:microsoft.com/office/officeart/2005/8/layout/default"/>
    <dgm:cxn modelId="{CCB9FA74-F60A-4CC8-AB4B-E43D3FC554FB}" srcId="{BA96AF5E-C256-464D-BB79-2DF6CBB0296F}" destId="{F06AC805-0A03-4982-A288-3FA171AABB91}" srcOrd="0" destOrd="0" parTransId="{A6F87544-D0A0-42CC-9A5C-7868A20934F9}" sibTransId="{D2403429-CBFE-4977-8E37-E33E1E345552}"/>
    <dgm:cxn modelId="{BF47BFC9-E6B2-4DC1-A204-E25C9DB1E9F4}" type="presOf" srcId="{CA2A24D7-9F1B-4C58-8DF2-7926498DD7B5}" destId="{54353319-F71E-4673-9455-78419C172315}" srcOrd="0" destOrd="0" presId="urn:microsoft.com/office/officeart/2005/8/layout/default"/>
    <dgm:cxn modelId="{DB1457CE-8A0A-426F-8576-54D4882CC6A7}" type="presOf" srcId="{367B8270-53B7-42E6-81FA-02C73C4173F0}" destId="{F358C96B-F6CB-4FC3-90A3-7DC9D8054739}" srcOrd="0" destOrd="0" presId="urn:microsoft.com/office/officeart/2005/8/layout/default"/>
    <dgm:cxn modelId="{0F9935CF-A14A-4A8F-B5D1-FE0248F1DEC4}" srcId="{BA96AF5E-C256-464D-BB79-2DF6CBB0296F}" destId="{367B8270-53B7-42E6-81FA-02C73C4173F0}" srcOrd="2" destOrd="0" parTransId="{1D85EFBE-81CA-4F51-A35A-B68CB7AE22A8}" sibTransId="{53DF08B0-CD6A-413A-9C33-43247AC98932}"/>
    <dgm:cxn modelId="{4B415ED0-9D95-4B73-B333-DB4B69C4F5E8}" srcId="{BA96AF5E-C256-464D-BB79-2DF6CBB0296F}" destId="{3AD0A49E-C344-4250-B0FA-DF4AB12B27C4}" srcOrd="1" destOrd="0" parTransId="{9CE0E760-4293-4374-8263-E233182E38DE}" sibTransId="{A9BF7763-231A-4C7B-BEC4-92C006056C50}"/>
    <dgm:cxn modelId="{7760F8E1-045A-44E1-9620-6119512A8714}" type="presOf" srcId="{F06AC805-0A03-4982-A288-3FA171AABB91}" destId="{5B69B395-45F7-4EFB-8ED8-A486C5901441}" srcOrd="0" destOrd="0" presId="urn:microsoft.com/office/officeart/2005/8/layout/default"/>
    <dgm:cxn modelId="{22BE8803-1997-4497-A7AA-29CC8D8598F4}" type="presParOf" srcId="{696BF016-15D7-4182-88B8-B069EF5A9F3E}" destId="{5B69B395-45F7-4EFB-8ED8-A486C5901441}" srcOrd="0" destOrd="0" presId="urn:microsoft.com/office/officeart/2005/8/layout/default"/>
    <dgm:cxn modelId="{821C49AA-59EC-4466-BA8C-9D13A11C4832}" type="presParOf" srcId="{696BF016-15D7-4182-88B8-B069EF5A9F3E}" destId="{7292C6D8-49F6-4923-9D6A-7AD3E7285004}" srcOrd="1" destOrd="0" presId="urn:microsoft.com/office/officeart/2005/8/layout/default"/>
    <dgm:cxn modelId="{EC14EE12-7DFB-4BA9-B1C6-FA817DF39028}" type="presParOf" srcId="{696BF016-15D7-4182-88B8-B069EF5A9F3E}" destId="{D19AF508-5C84-4E68-96F1-D89AE69D91CF}" srcOrd="2" destOrd="0" presId="urn:microsoft.com/office/officeart/2005/8/layout/default"/>
    <dgm:cxn modelId="{E99019C8-B902-41D2-A393-53F164DD4A86}" type="presParOf" srcId="{696BF016-15D7-4182-88B8-B069EF5A9F3E}" destId="{36FFE895-5007-4486-8968-B25E132495FD}" srcOrd="3" destOrd="0" presId="urn:microsoft.com/office/officeart/2005/8/layout/default"/>
    <dgm:cxn modelId="{2EEF0337-CF5F-4D61-844B-E64CB61C2F65}" type="presParOf" srcId="{696BF016-15D7-4182-88B8-B069EF5A9F3E}" destId="{F358C96B-F6CB-4FC3-90A3-7DC9D8054739}" srcOrd="4" destOrd="0" presId="urn:microsoft.com/office/officeart/2005/8/layout/default"/>
    <dgm:cxn modelId="{DD126113-415C-4768-B2A3-48EE445FBBDF}" type="presParOf" srcId="{696BF016-15D7-4182-88B8-B069EF5A9F3E}" destId="{8A3E90A5-7F0B-4AB1-B639-77858085A053}" srcOrd="5" destOrd="0" presId="urn:microsoft.com/office/officeart/2005/8/layout/default"/>
    <dgm:cxn modelId="{4D1FC3F4-C06D-4D83-A398-C0E4AA745391}" type="presParOf" srcId="{696BF016-15D7-4182-88B8-B069EF5A9F3E}" destId="{54353319-F71E-4673-9455-78419C172315}"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980045-46A3-4F0F-A14D-91F31F4DD10B}">
      <dsp:nvSpPr>
        <dsp:cNvPr id="0" name=""/>
        <dsp:cNvSpPr/>
      </dsp:nvSpPr>
      <dsp:spPr>
        <a:xfrm>
          <a:off x="585089" y="620122"/>
          <a:ext cx="626062" cy="626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5D9DFC2-8B3E-4AE8-9160-5F46FC395D4F}">
      <dsp:nvSpPr>
        <dsp:cNvPr id="0" name=""/>
        <dsp:cNvSpPr/>
      </dsp:nvSpPr>
      <dsp:spPr>
        <a:xfrm>
          <a:off x="3745" y="1397998"/>
          <a:ext cx="1788749" cy="1688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kern="1200" dirty="0"/>
            <a:t>Introduction - Explanation of the chosen </a:t>
          </a:r>
        </a:p>
        <a:p>
          <a:pPr marL="0" lvl="0" indent="0" algn="l" defTabSz="889000">
            <a:lnSpc>
              <a:spcPct val="100000"/>
            </a:lnSpc>
            <a:spcBef>
              <a:spcPct val="0"/>
            </a:spcBef>
            <a:spcAft>
              <a:spcPct val="35000"/>
            </a:spcAft>
            <a:buNone/>
            <a:defRPr b="1"/>
          </a:pPr>
          <a:r>
            <a:rPr lang="en-GB" sz="2000" kern="1200" dirty="0"/>
            <a:t>MS 365 application</a:t>
          </a:r>
          <a:endParaRPr lang="en-US" sz="2000" kern="1200" dirty="0"/>
        </a:p>
      </dsp:txBody>
      <dsp:txXfrm>
        <a:off x="3745" y="1397998"/>
        <a:ext cx="1788749" cy="1688480"/>
      </dsp:txXfrm>
    </dsp:sp>
    <dsp:sp modelId="{093E0FDF-3DEA-4A10-9573-731FA7AF58A1}">
      <dsp:nvSpPr>
        <dsp:cNvPr id="0" name=""/>
        <dsp:cNvSpPr/>
      </dsp:nvSpPr>
      <dsp:spPr>
        <a:xfrm>
          <a:off x="3745" y="3157089"/>
          <a:ext cx="1788749" cy="993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kern="1200">
              <a:latin typeface="Arial" panose="020B0604020202020204" pitchFamily="34" charset="0"/>
              <a:cs typeface="Arial" panose="020B0604020202020204" pitchFamily="34" charset="0"/>
            </a:rPr>
            <a:t>Benefits and Limitations within Greenfield Home Care Agency</a:t>
          </a:r>
          <a:endParaRPr lang="en-US" sz="1700" kern="1200">
            <a:latin typeface="Arial" panose="020B0604020202020204" pitchFamily="34" charset="0"/>
            <a:cs typeface="Arial" panose="020B0604020202020204" pitchFamily="34" charset="0"/>
          </a:endParaRPr>
        </a:p>
      </dsp:txBody>
      <dsp:txXfrm>
        <a:off x="3745" y="3157089"/>
        <a:ext cx="1788749" cy="993574"/>
      </dsp:txXfrm>
    </dsp:sp>
    <dsp:sp modelId="{E5BD2C27-E2AA-4C74-8C16-A04D5579875A}">
      <dsp:nvSpPr>
        <dsp:cNvPr id="0" name=""/>
        <dsp:cNvSpPr/>
      </dsp:nvSpPr>
      <dsp:spPr>
        <a:xfrm>
          <a:off x="2686870" y="620122"/>
          <a:ext cx="626062" cy="626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A551E99-76D0-4813-B5B4-F3EDE0F59EB6}">
      <dsp:nvSpPr>
        <dsp:cNvPr id="0" name=""/>
        <dsp:cNvSpPr/>
      </dsp:nvSpPr>
      <dsp:spPr>
        <a:xfrm>
          <a:off x="2105526" y="1397998"/>
          <a:ext cx="1788749" cy="1688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00100">
            <a:lnSpc>
              <a:spcPct val="100000"/>
            </a:lnSpc>
            <a:spcBef>
              <a:spcPct val="0"/>
            </a:spcBef>
            <a:spcAft>
              <a:spcPct val="35000"/>
            </a:spcAft>
            <a:buNone/>
            <a:defRPr b="1"/>
          </a:pPr>
          <a:r>
            <a:rPr lang="en-GB" sz="1800" kern="1200" dirty="0"/>
            <a:t>Evaluation of the chosen communication or collaboration tool</a:t>
          </a:r>
        </a:p>
        <a:p>
          <a:pPr marL="0" lvl="0" indent="0" algn="l" defTabSz="800100">
            <a:lnSpc>
              <a:spcPct val="100000"/>
            </a:lnSpc>
            <a:spcBef>
              <a:spcPct val="0"/>
            </a:spcBef>
            <a:spcAft>
              <a:spcPct val="35000"/>
            </a:spcAft>
            <a:buNone/>
            <a:defRPr b="1"/>
          </a:pPr>
          <a:endParaRPr lang="en-US" sz="1800" kern="1200" dirty="0"/>
        </a:p>
      </dsp:txBody>
      <dsp:txXfrm>
        <a:off x="2105526" y="1397998"/>
        <a:ext cx="1788749" cy="1688480"/>
      </dsp:txXfrm>
    </dsp:sp>
    <dsp:sp modelId="{BD8340D4-2848-487F-BD37-B8AD86B22A83}">
      <dsp:nvSpPr>
        <dsp:cNvPr id="0" name=""/>
        <dsp:cNvSpPr/>
      </dsp:nvSpPr>
      <dsp:spPr>
        <a:xfrm>
          <a:off x="2105526" y="3157089"/>
          <a:ext cx="1788749" cy="9935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kern="1200">
              <a:latin typeface="Arial" panose="020B0604020202020204" pitchFamily="34" charset="0"/>
              <a:cs typeface="Arial" panose="020B0604020202020204" pitchFamily="34" charset="0"/>
            </a:rPr>
            <a:t>Benefits and Limitations within Greenfield Home Care Agency</a:t>
          </a:r>
          <a:endParaRPr lang="en-US" sz="1700" kern="1200">
            <a:latin typeface="Arial" panose="020B0604020202020204" pitchFamily="34" charset="0"/>
            <a:cs typeface="Arial" panose="020B0604020202020204" pitchFamily="34" charset="0"/>
          </a:endParaRPr>
        </a:p>
      </dsp:txBody>
      <dsp:txXfrm>
        <a:off x="2105526" y="3157089"/>
        <a:ext cx="1788749" cy="993574"/>
      </dsp:txXfrm>
    </dsp:sp>
    <dsp:sp modelId="{9D56E18E-2155-4945-9082-DE3B729ED0A8}">
      <dsp:nvSpPr>
        <dsp:cNvPr id="0" name=""/>
        <dsp:cNvSpPr/>
      </dsp:nvSpPr>
      <dsp:spPr>
        <a:xfrm>
          <a:off x="4788651" y="620122"/>
          <a:ext cx="626062" cy="6260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2F0DB86-F423-421C-BCA1-342BFEC76036}">
      <dsp:nvSpPr>
        <dsp:cNvPr id="0" name=""/>
        <dsp:cNvSpPr/>
      </dsp:nvSpPr>
      <dsp:spPr>
        <a:xfrm>
          <a:off x="4207308" y="1397998"/>
          <a:ext cx="1788749" cy="1688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kern="1200" dirty="0"/>
            <a:t>Impact of Limited Digital skills or Literacy</a:t>
          </a:r>
          <a:endParaRPr lang="en-US" sz="2000" kern="1200" dirty="0"/>
        </a:p>
      </dsp:txBody>
      <dsp:txXfrm>
        <a:off x="4207308" y="1397998"/>
        <a:ext cx="1788749" cy="1688480"/>
      </dsp:txXfrm>
    </dsp:sp>
    <dsp:sp modelId="{0AFE184C-F435-4E26-BD02-31F65F85EDE4}">
      <dsp:nvSpPr>
        <dsp:cNvPr id="0" name=""/>
        <dsp:cNvSpPr/>
      </dsp:nvSpPr>
      <dsp:spPr>
        <a:xfrm>
          <a:off x="4207308" y="3157089"/>
          <a:ext cx="1788749" cy="993574"/>
        </a:xfrm>
        <a:prstGeom prst="rect">
          <a:avLst/>
        </a:prstGeom>
        <a:noFill/>
        <a:ln>
          <a:noFill/>
        </a:ln>
        <a:effectLst/>
      </dsp:spPr>
      <dsp:style>
        <a:lnRef idx="0">
          <a:scrgbClr r="0" g="0" b="0"/>
        </a:lnRef>
        <a:fillRef idx="0">
          <a:scrgbClr r="0" g="0" b="0"/>
        </a:fillRef>
        <a:effectRef idx="0">
          <a:scrgbClr r="0" g="0" b="0"/>
        </a:effectRef>
        <a:fontRef idx="minor"/>
      </dsp:style>
    </dsp:sp>
    <dsp:sp modelId="{DC6C291B-A1CA-46EA-853C-8FF6A52438B9}">
      <dsp:nvSpPr>
        <dsp:cNvPr id="0" name=""/>
        <dsp:cNvSpPr/>
      </dsp:nvSpPr>
      <dsp:spPr>
        <a:xfrm>
          <a:off x="6890432" y="620122"/>
          <a:ext cx="626062" cy="62606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00A91DA-E5B9-420A-8806-7840D816CA58}">
      <dsp:nvSpPr>
        <dsp:cNvPr id="0" name=""/>
        <dsp:cNvSpPr/>
      </dsp:nvSpPr>
      <dsp:spPr>
        <a:xfrm>
          <a:off x="6309089" y="1397998"/>
          <a:ext cx="1788749" cy="1688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889000">
            <a:lnSpc>
              <a:spcPct val="100000"/>
            </a:lnSpc>
            <a:spcBef>
              <a:spcPct val="0"/>
            </a:spcBef>
            <a:spcAft>
              <a:spcPct val="35000"/>
            </a:spcAft>
            <a:buNone/>
            <a:defRPr b="1"/>
          </a:pPr>
          <a:r>
            <a:rPr lang="en-GB" sz="2000" kern="1200" dirty="0"/>
            <a:t>Checklist for Digital Safety Practices</a:t>
          </a:r>
          <a:endParaRPr lang="en-US" sz="2000" kern="1200" dirty="0"/>
        </a:p>
      </dsp:txBody>
      <dsp:txXfrm>
        <a:off x="6309089" y="1397998"/>
        <a:ext cx="1788749" cy="1688480"/>
      </dsp:txXfrm>
    </dsp:sp>
    <dsp:sp modelId="{1E4AC48C-7623-4B70-BD6B-2105F99D18D8}">
      <dsp:nvSpPr>
        <dsp:cNvPr id="0" name=""/>
        <dsp:cNvSpPr/>
      </dsp:nvSpPr>
      <dsp:spPr>
        <a:xfrm>
          <a:off x="6309089" y="3157089"/>
          <a:ext cx="1788749" cy="993574"/>
        </a:xfrm>
        <a:prstGeom prst="rect">
          <a:avLst/>
        </a:prstGeom>
        <a:noFill/>
        <a:ln>
          <a:noFill/>
        </a:ln>
        <a:effectLst/>
      </dsp:spPr>
      <dsp:style>
        <a:lnRef idx="0">
          <a:scrgbClr r="0" g="0" b="0"/>
        </a:lnRef>
        <a:fillRef idx="0">
          <a:scrgbClr r="0" g="0" b="0"/>
        </a:fillRef>
        <a:effectRef idx="0">
          <a:scrgbClr r="0" g="0" b="0"/>
        </a:effectRef>
        <a:fontRef idx="minor"/>
      </dsp:style>
    </dsp:sp>
    <dsp:sp modelId="{D416A745-1C4B-4504-A061-2D057202ADD3}">
      <dsp:nvSpPr>
        <dsp:cNvPr id="0" name=""/>
        <dsp:cNvSpPr/>
      </dsp:nvSpPr>
      <dsp:spPr>
        <a:xfrm>
          <a:off x="8992214" y="620122"/>
          <a:ext cx="626062" cy="62606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FABDE83-3F81-421C-B104-7DAD2B5356B1}">
      <dsp:nvSpPr>
        <dsp:cNvPr id="0" name=""/>
        <dsp:cNvSpPr/>
      </dsp:nvSpPr>
      <dsp:spPr>
        <a:xfrm>
          <a:off x="8410870" y="1397998"/>
          <a:ext cx="1788749" cy="1688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b="1"/>
          </a:pPr>
          <a:r>
            <a:rPr lang="en-GB" sz="2000" kern="1200" dirty="0"/>
            <a:t>Conclusion</a:t>
          </a:r>
          <a:endParaRPr lang="en-US" sz="2000" kern="1200" dirty="0"/>
        </a:p>
      </dsp:txBody>
      <dsp:txXfrm>
        <a:off x="8410870" y="1397998"/>
        <a:ext cx="1788749" cy="1688480"/>
      </dsp:txXfrm>
    </dsp:sp>
    <dsp:sp modelId="{D0234D55-79DD-4AE5-8063-F784A578D55D}">
      <dsp:nvSpPr>
        <dsp:cNvPr id="0" name=""/>
        <dsp:cNvSpPr/>
      </dsp:nvSpPr>
      <dsp:spPr>
        <a:xfrm>
          <a:off x="8410870" y="3157089"/>
          <a:ext cx="1788749" cy="993574"/>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BA26F0-DD8F-4B9B-B795-2F47EFA8A2ED}">
      <dsp:nvSpPr>
        <dsp:cNvPr id="0" name=""/>
        <dsp:cNvSpPr/>
      </dsp:nvSpPr>
      <dsp:spPr>
        <a:xfrm>
          <a:off x="0" y="0"/>
          <a:ext cx="9148204" cy="1197759"/>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Greenfield Home Care Agency delivers a tailored assistance to seniors residing independently in the community. Employing a workforce of care coordinators, visiting carers, nurses, and administrative staff.</a:t>
          </a:r>
          <a:endParaRPr lang="en-US" sz="2000" kern="1200" dirty="0">
            <a:latin typeface="Arial" panose="020B0604020202020204" pitchFamily="34" charset="0"/>
            <a:cs typeface="Arial" panose="020B0604020202020204" pitchFamily="34" charset="0"/>
          </a:endParaRPr>
        </a:p>
      </dsp:txBody>
      <dsp:txXfrm>
        <a:off x="35081" y="35081"/>
        <a:ext cx="7754518" cy="1127597"/>
      </dsp:txXfrm>
    </dsp:sp>
    <dsp:sp modelId="{F5A12EFA-FDE1-4F82-82A0-A35C69D3BE76}">
      <dsp:nvSpPr>
        <dsp:cNvPr id="0" name=""/>
        <dsp:cNvSpPr/>
      </dsp:nvSpPr>
      <dsp:spPr>
        <a:xfrm>
          <a:off x="766162" y="1415533"/>
          <a:ext cx="9148204" cy="1197759"/>
        </a:xfrm>
        <a:prstGeom prst="roundRect">
          <a:avLst>
            <a:gd name="adj" fmla="val 10000"/>
          </a:avLst>
        </a:prstGeom>
        <a:solidFill>
          <a:schemeClr val="accent2">
            <a:hueOff val="-988095"/>
            <a:satOff val="4733"/>
            <a:lumOff val="437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Handwritten and verbal reporting were the primary data methods at the Home Care, leading to operational problems due to these informal practices.</a:t>
          </a:r>
        </a:p>
      </dsp:txBody>
      <dsp:txXfrm>
        <a:off x="801243" y="1450614"/>
        <a:ext cx="7533337" cy="1127597"/>
      </dsp:txXfrm>
    </dsp:sp>
    <dsp:sp modelId="{FDA941DD-4114-4860-A193-647052E6E2AD}">
      <dsp:nvSpPr>
        <dsp:cNvPr id="0" name=""/>
        <dsp:cNvSpPr/>
      </dsp:nvSpPr>
      <dsp:spPr>
        <a:xfrm>
          <a:off x="1520889" y="2831067"/>
          <a:ext cx="9148204" cy="1197759"/>
        </a:xfrm>
        <a:prstGeom prst="roundRect">
          <a:avLst>
            <a:gd name="adj" fmla="val 10000"/>
          </a:avLst>
        </a:prstGeom>
        <a:solidFill>
          <a:schemeClr val="accent2">
            <a:hueOff val="-1976191"/>
            <a:satOff val="9467"/>
            <a:lumOff val="8758"/>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Inconsistent informal communication often confuses new staff, leading to protocol misunderstanding and extended training time.</a:t>
          </a:r>
        </a:p>
      </dsp:txBody>
      <dsp:txXfrm>
        <a:off x="1555970" y="2866148"/>
        <a:ext cx="7544772" cy="1127597"/>
      </dsp:txXfrm>
    </dsp:sp>
    <dsp:sp modelId="{551A5E5A-E0C1-49A0-95B7-A12D3C076CA0}">
      <dsp:nvSpPr>
        <dsp:cNvPr id="0" name=""/>
        <dsp:cNvSpPr/>
      </dsp:nvSpPr>
      <dsp:spPr>
        <a:xfrm>
          <a:off x="2287051" y="4246600"/>
          <a:ext cx="9148204" cy="1197759"/>
        </a:xfrm>
        <a:prstGeom prst="roundRect">
          <a:avLst>
            <a:gd name="adj" fmla="val 10000"/>
          </a:avLst>
        </a:prstGeom>
        <a:solidFill>
          <a:schemeClr val="accent2">
            <a:hueOff val="-2964286"/>
            <a:satOff val="14200"/>
            <a:lumOff val="1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The current tool and system proves ineffective, risking further problems specially in patient safety, instead of improvement.</a:t>
          </a:r>
          <a:endParaRPr lang="en-US" sz="2000" kern="1200" dirty="0">
            <a:latin typeface="Arial" panose="020B0604020202020204" pitchFamily="34" charset="0"/>
            <a:cs typeface="Arial" panose="020B0604020202020204" pitchFamily="34" charset="0"/>
          </a:endParaRPr>
        </a:p>
      </dsp:txBody>
      <dsp:txXfrm>
        <a:off x="2322132" y="4281681"/>
        <a:ext cx="7533337" cy="1127597"/>
      </dsp:txXfrm>
    </dsp:sp>
    <dsp:sp modelId="{4134DBEB-1ABF-4A6C-A0CD-2B72993F133D}">
      <dsp:nvSpPr>
        <dsp:cNvPr id="0" name=""/>
        <dsp:cNvSpPr/>
      </dsp:nvSpPr>
      <dsp:spPr>
        <a:xfrm>
          <a:off x="8369661" y="917374"/>
          <a:ext cx="778543" cy="778543"/>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544833" y="917374"/>
        <a:ext cx="428199" cy="585854"/>
      </dsp:txXfrm>
    </dsp:sp>
    <dsp:sp modelId="{2DF2327B-DA5E-4EB9-AD65-1DABA3D6441D}">
      <dsp:nvSpPr>
        <dsp:cNvPr id="0" name=""/>
        <dsp:cNvSpPr/>
      </dsp:nvSpPr>
      <dsp:spPr>
        <a:xfrm>
          <a:off x="9135823" y="2332908"/>
          <a:ext cx="778543" cy="778543"/>
        </a:xfrm>
        <a:prstGeom prst="downArrow">
          <a:avLst>
            <a:gd name="adj1" fmla="val 55000"/>
            <a:gd name="adj2" fmla="val 45000"/>
          </a:avLst>
        </a:prstGeom>
        <a:solidFill>
          <a:schemeClr val="accent2">
            <a:tint val="40000"/>
            <a:alpha val="90000"/>
            <a:hueOff val="-2045920"/>
            <a:satOff val="22554"/>
            <a:lumOff val="2148"/>
            <a:alphaOff val="0"/>
          </a:schemeClr>
        </a:solidFill>
        <a:ln w="19050" cap="rnd" cmpd="sng" algn="ctr">
          <a:solidFill>
            <a:schemeClr val="accent2">
              <a:tint val="40000"/>
              <a:alpha val="90000"/>
              <a:hueOff val="-2045920"/>
              <a:satOff val="22554"/>
              <a:lumOff val="214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310995" y="2332908"/>
        <a:ext cx="428199" cy="585854"/>
      </dsp:txXfrm>
    </dsp:sp>
    <dsp:sp modelId="{A3B02C5C-E55C-47EE-B180-F840C3ECEF91}">
      <dsp:nvSpPr>
        <dsp:cNvPr id="0" name=""/>
        <dsp:cNvSpPr/>
      </dsp:nvSpPr>
      <dsp:spPr>
        <a:xfrm>
          <a:off x="9890550" y="3748441"/>
          <a:ext cx="778543" cy="778543"/>
        </a:xfrm>
        <a:prstGeom prst="downArrow">
          <a:avLst>
            <a:gd name="adj1" fmla="val 55000"/>
            <a:gd name="adj2" fmla="val 45000"/>
          </a:avLst>
        </a:prstGeom>
        <a:solidFill>
          <a:schemeClr val="accent2">
            <a:tint val="40000"/>
            <a:alpha val="90000"/>
            <a:hueOff val="-4091839"/>
            <a:satOff val="45107"/>
            <a:lumOff val="4296"/>
            <a:alphaOff val="0"/>
          </a:schemeClr>
        </a:solidFill>
        <a:ln w="19050" cap="rnd" cmpd="sng" algn="ctr">
          <a:solidFill>
            <a:schemeClr val="accent2">
              <a:tint val="40000"/>
              <a:alpha val="90000"/>
              <a:hueOff val="-4091839"/>
              <a:satOff val="45107"/>
              <a:lumOff val="42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10065722" y="3748441"/>
        <a:ext cx="428199" cy="5858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474BC4-A736-443F-8DE3-8F25F8EEE8A5}">
      <dsp:nvSpPr>
        <dsp:cNvPr id="0" name=""/>
        <dsp:cNvSpPr/>
      </dsp:nvSpPr>
      <dsp:spPr>
        <a:xfrm>
          <a:off x="0" y="211591"/>
          <a:ext cx="3013530" cy="1808118"/>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solidFill>
                <a:schemeClr val="bg1"/>
              </a:solidFill>
            </a:rPr>
            <a:t>Enhance Patient Learning and Engagement</a:t>
          </a:r>
        </a:p>
      </dsp:txBody>
      <dsp:txXfrm>
        <a:off x="0" y="211591"/>
        <a:ext cx="3013530" cy="1808118"/>
      </dsp:txXfrm>
    </dsp:sp>
    <dsp:sp modelId="{55366121-D896-45F5-9386-952564579796}">
      <dsp:nvSpPr>
        <dsp:cNvPr id="0" name=""/>
        <dsp:cNvSpPr/>
      </dsp:nvSpPr>
      <dsp:spPr>
        <a:xfrm>
          <a:off x="3314883" y="211591"/>
          <a:ext cx="3013530" cy="1808118"/>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t>Effective and Accessible Education Tool</a:t>
          </a:r>
        </a:p>
      </dsp:txBody>
      <dsp:txXfrm>
        <a:off x="3314883" y="211591"/>
        <a:ext cx="3013530" cy="1808118"/>
      </dsp:txXfrm>
    </dsp:sp>
    <dsp:sp modelId="{4320751B-4782-4408-87C3-D254673FC693}">
      <dsp:nvSpPr>
        <dsp:cNvPr id="0" name=""/>
        <dsp:cNvSpPr/>
      </dsp:nvSpPr>
      <dsp:spPr>
        <a:xfrm>
          <a:off x="6629766" y="211591"/>
          <a:ext cx="3013530" cy="1808118"/>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t>Staff Training and Professional Development</a:t>
          </a:r>
        </a:p>
      </dsp:txBody>
      <dsp:txXfrm>
        <a:off x="6629766" y="211591"/>
        <a:ext cx="3013530" cy="1808118"/>
      </dsp:txXfrm>
    </dsp:sp>
    <dsp:sp modelId="{4F67B842-1353-4C3F-8C37-7B99E2793B07}">
      <dsp:nvSpPr>
        <dsp:cNvPr id="0" name=""/>
        <dsp:cNvSpPr/>
      </dsp:nvSpPr>
      <dsp:spPr>
        <a:xfrm>
          <a:off x="1657441" y="2321062"/>
          <a:ext cx="3013530" cy="1808118"/>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t>Support for Complex Clinical Interventions</a:t>
          </a:r>
        </a:p>
      </dsp:txBody>
      <dsp:txXfrm>
        <a:off x="1657441" y="2321062"/>
        <a:ext cx="3013530" cy="1808118"/>
      </dsp:txXfrm>
    </dsp:sp>
    <dsp:sp modelId="{CD66F992-6291-40B6-95DF-4CF7326C1FDF}">
      <dsp:nvSpPr>
        <dsp:cNvPr id="0" name=""/>
        <dsp:cNvSpPr/>
      </dsp:nvSpPr>
      <dsp:spPr>
        <a:xfrm>
          <a:off x="4972325" y="2321062"/>
          <a:ext cx="3013530" cy="1808118"/>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t>Versatility and Adaptability for Various Needs</a:t>
          </a:r>
        </a:p>
      </dsp:txBody>
      <dsp:txXfrm>
        <a:off x="4972325" y="2321062"/>
        <a:ext cx="3013530" cy="18081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55DE81-BFFE-4059-9E79-3F062BC251CF}">
      <dsp:nvSpPr>
        <dsp:cNvPr id="0" name=""/>
        <dsp:cNvSpPr/>
      </dsp:nvSpPr>
      <dsp:spPr>
        <a:xfrm>
          <a:off x="0" y="65600"/>
          <a:ext cx="11561378" cy="1492627"/>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Limited digital skills significantly impede care home agency, creating operational fragility and negatively impacting resident well-being.</a:t>
          </a:r>
          <a:endParaRPr lang="en-US" sz="2000" kern="1200" dirty="0"/>
        </a:p>
      </dsp:txBody>
      <dsp:txXfrm>
        <a:off x="72864" y="138464"/>
        <a:ext cx="11415650" cy="1346899"/>
      </dsp:txXfrm>
    </dsp:sp>
    <dsp:sp modelId="{EDA5B59B-8CF9-4206-8432-3AEEF82E871A}">
      <dsp:nvSpPr>
        <dsp:cNvPr id="0" name=""/>
        <dsp:cNvSpPr/>
      </dsp:nvSpPr>
      <dsp:spPr>
        <a:xfrm>
          <a:off x="0" y="1610068"/>
          <a:ext cx="11561378" cy="1492627"/>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This “digital poverty” prevents staff from effectively using workforce tools, leading to invisible strain and burnout as they rely on manual workarounds (Brant,2024).Consequently, home care agency miss efficiency gains from technologies like Digital Social Care Records, and staff cannot support residents in using technology for social connection (Hepworth,2024).This creates inequitable care, as residents are denied cognitive stimulation and family contact (Good Things Foundation,2023).</a:t>
          </a:r>
          <a:endParaRPr lang="en-US" sz="1800" kern="1200" dirty="0"/>
        </a:p>
      </dsp:txBody>
      <dsp:txXfrm>
        <a:off x="72864" y="1682932"/>
        <a:ext cx="11415650" cy="1346899"/>
      </dsp:txXfrm>
    </dsp:sp>
    <dsp:sp modelId="{42153057-3BDA-46D2-AD02-5F0FCBFC0DA3}">
      <dsp:nvSpPr>
        <dsp:cNvPr id="0" name=""/>
        <dsp:cNvSpPr/>
      </dsp:nvSpPr>
      <dsp:spPr>
        <a:xfrm>
          <a:off x="0" y="3154535"/>
          <a:ext cx="11561378" cy="1492627"/>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Ultimately, without targeted investment in digital leadership and training, the sector cannot deliver sustainable, person-centred care in an increasingly digital world.</a:t>
          </a:r>
          <a:endParaRPr lang="en-US" sz="2000" kern="1200" dirty="0"/>
        </a:p>
      </dsp:txBody>
      <dsp:txXfrm>
        <a:off x="72864" y="3227399"/>
        <a:ext cx="11415650" cy="134689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7E3628-CC4E-4F5B-B189-D130BD25202D}">
      <dsp:nvSpPr>
        <dsp:cNvPr id="0" name=""/>
        <dsp:cNvSpPr/>
      </dsp:nvSpPr>
      <dsp:spPr>
        <a:xfrm>
          <a:off x="0" y="0"/>
          <a:ext cx="7315199" cy="1240282"/>
        </a:xfrm>
        <a:prstGeom prst="roundRect">
          <a:avLst>
            <a:gd name="adj" fmla="val 10000"/>
          </a:avLst>
        </a:prstGeom>
        <a:solidFill>
          <a:schemeClr val="accent5">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Outlook is particularly beneficial in a nursing home setting of Greenfield because it centralizes communication, streamlines coordination among a multidisciplinary -team, and helps manage the complex regulatory and scheduling demands unique to long-term care.</a:t>
          </a:r>
          <a:endParaRPr lang="en-US" sz="1600" kern="1200" dirty="0"/>
        </a:p>
      </dsp:txBody>
      <dsp:txXfrm>
        <a:off x="36327" y="36327"/>
        <a:ext cx="5872032" cy="1167628"/>
      </dsp:txXfrm>
    </dsp:sp>
    <dsp:sp modelId="{12152C10-CCC8-428F-88EC-B1DE0501D140}">
      <dsp:nvSpPr>
        <dsp:cNvPr id="0" name=""/>
        <dsp:cNvSpPr/>
      </dsp:nvSpPr>
      <dsp:spPr>
        <a:xfrm>
          <a:off x="612647" y="1465788"/>
          <a:ext cx="7315199" cy="1240282"/>
        </a:xfrm>
        <a:prstGeom prst="roundRect">
          <a:avLst>
            <a:gd name="adj" fmla="val 10000"/>
          </a:avLst>
        </a:prstGeom>
        <a:solidFill>
          <a:schemeClr val="accent5">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Here is a detailed breakdown of why Outlook is an effective tool for communication and collaboration in Greenfield Home Care Agency:</a:t>
          </a:r>
          <a:endParaRPr lang="en-US" sz="1900" kern="1200" dirty="0"/>
        </a:p>
      </dsp:txBody>
      <dsp:txXfrm>
        <a:off x="648974" y="1502115"/>
        <a:ext cx="5823713" cy="1167628"/>
      </dsp:txXfrm>
    </dsp:sp>
    <dsp:sp modelId="{EB1217E2-DE57-43E2-A81B-D6F0DD8F3653}">
      <dsp:nvSpPr>
        <dsp:cNvPr id="0" name=""/>
        <dsp:cNvSpPr/>
      </dsp:nvSpPr>
      <dsp:spPr>
        <a:xfrm>
          <a:off x="1216151" y="2931576"/>
          <a:ext cx="7315199" cy="1240282"/>
        </a:xfrm>
        <a:prstGeom prst="roundRect">
          <a:avLst>
            <a:gd name="adj" fmla="val 10000"/>
          </a:avLst>
        </a:prstGeom>
        <a:solidFill>
          <a:schemeClr val="accent5">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kern="1200" dirty="0"/>
            <a:t>1.Centralized Communication to Combat Fragmentation</a:t>
          </a:r>
          <a:endParaRPr lang="en-US" sz="1900" kern="1200" dirty="0"/>
        </a:p>
      </dsp:txBody>
      <dsp:txXfrm>
        <a:off x="1252478" y="2967903"/>
        <a:ext cx="5832857" cy="1167628"/>
      </dsp:txXfrm>
    </dsp:sp>
    <dsp:sp modelId="{D8070931-B1D5-4166-9E41-75A158AFF204}">
      <dsp:nvSpPr>
        <dsp:cNvPr id="0" name=""/>
        <dsp:cNvSpPr/>
      </dsp:nvSpPr>
      <dsp:spPr>
        <a:xfrm>
          <a:off x="1828799" y="4397365"/>
          <a:ext cx="7315199" cy="1240282"/>
        </a:xfrm>
        <a:prstGeom prst="roundRect">
          <a:avLst>
            <a:gd name="adj" fmla="val 10000"/>
          </a:avLst>
        </a:prstGeom>
        <a:solidFill>
          <a:schemeClr val="accent5">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dirty="0"/>
            <a:t>According to Kroeber et al.(2021),the transfer of information between nursing homes and outside providers are often poorly coordinated and relies on obsolete methods </a:t>
          </a:r>
          <a:endParaRPr lang="en-US" sz="1900" kern="1200" dirty="0"/>
        </a:p>
      </dsp:txBody>
      <dsp:txXfrm>
        <a:off x="1865126" y="4433692"/>
        <a:ext cx="5823713" cy="1167628"/>
      </dsp:txXfrm>
    </dsp:sp>
    <dsp:sp modelId="{5589C646-CCF7-4DDF-8FC3-A7F5F8429E6F}">
      <dsp:nvSpPr>
        <dsp:cNvPr id="0" name=""/>
        <dsp:cNvSpPr/>
      </dsp:nvSpPr>
      <dsp:spPr>
        <a:xfrm>
          <a:off x="6509015" y="949943"/>
          <a:ext cx="806183" cy="806183"/>
        </a:xfrm>
        <a:prstGeom prst="downArrow">
          <a:avLst>
            <a:gd name="adj1" fmla="val 55000"/>
            <a:gd name="adj2" fmla="val 45000"/>
          </a:avLst>
        </a:prstGeom>
        <a:solidFill>
          <a:schemeClr val="accent5">
            <a:alpha val="90000"/>
            <a:tint val="40000"/>
            <a:hueOff val="0"/>
            <a:satOff val="0"/>
            <a:lumOff val="0"/>
            <a:alphaOff val="0"/>
          </a:schemeClr>
        </a:solidFill>
        <a:ln w="19050" cap="rnd"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690406" y="949943"/>
        <a:ext cx="443401" cy="606653"/>
      </dsp:txXfrm>
    </dsp:sp>
    <dsp:sp modelId="{A1F48EDE-2DE9-4183-B6E8-381FD38B239F}">
      <dsp:nvSpPr>
        <dsp:cNvPr id="0" name=""/>
        <dsp:cNvSpPr/>
      </dsp:nvSpPr>
      <dsp:spPr>
        <a:xfrm>
          <a:off x="7121663" y="2415732"/>
          <a:ext cx="806183" cy="806183"/>
        </a:xfrm>
        <a:prstGeom prst="downArrow">
          <a:avLst>
            <a:gd name="adj1" fmla="val 55000"/>
            <a:gd name="adj2" fmla="val 45000"/>
          </a:avLst>
        </a:prstGeom>
        <a:solidFill>
          <a:schemeClr val="accent5">
            <a:alpha val="90000"/>
            <a:tint val="40000"/>
            <a:hueOff val="0"/>
            <a:satOff val="0"/>
            <a:lumOff val="0"/>
            <a:alphaOff val="0"/>
          </a:schemeClr>
        </a:solidFill>
        <a:ln w="19050" cap="rnd"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303054" y="2415732"/>
        <a:ext cx="443401" cy="606653"/>
      </dsp:txXfrm>
    </dsp:sp>
    <dsp:sp modelId="{A5D1AAA6-B202-484F-9E4C-E9ADD934AEF9}">
      <dsp:nvSpPr>
        <dsp:cNvPr id="0" name=""/>
        <dsp:cNvSpPr/>
      </dsp:nvSpPr>
      <dsp:spPr>
        <a:xfrm>
          <a:off x="7725167" y="3881520"/>
          <a:ext cx="806183" cy="806183"/>
        </a:xfrm>
        <a:prstGeom prst="downArrow">
          <a:avLst>
            <a:gd name="adj1" fmla="val 55000"/>
            <a:gd name="adj2" fmla="val 45000"/>
          </a:avLst>
        </a:prstGeom>
        <a:solidFill>
          <a:schemeClr val="accent5">
            <a:alpha val="90000"/>
            <a:tint val="40000"/>
            <a:hueOff val="0"/>
            <a:satOff val="0"/>
            <a:lumOff val="0"/>
            <a:alphaOff val="0"/>
          </a:schemeClr>
        </a:solidFill>
        <a:ln w="19050" cap="rnd"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906558" y="3881520"/>
        <a:ext cx="443401" cy="60665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69B395-45F7-4EFB-8ED8-A486C5901441}">
      <dsp:nvSpPr>
        <dsp:cNvPr id="0" name=""/>
        <dsp:cNvSpPr/>
      </dsp:nvSpPr>
      <dsp:spPr>
        <a:xfrm>
          <a:off x="1064476" y="774"/>
          <a:ext cx="4533194" cy="2719916"/>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00000"/>
            </a:lnSpc>
            <a:spcBef>
              <a:spcPct val="0"/>
            </a:spcBef>
            <a:spcAft>
              <a:spcPct val="35000"/>
            </a:spcAft>
            <a:buNone/>
          </a:pPr>
          <a:r>
            <a:rPr lang="en-GB" sz="1800" kern="1200" dirty="0"/>
            <a:t>The integration of PowerPoint and Digital Literacy in Greenfield Home Care Agency represents critical development in contemporary adult social care. PowerPoint serves as a valuable tool for staff training and quality improvement, enabling consistent care standards across the sector ( Healthwatch Network 2025)</a:t>
          </a:r>
          <a:endParaRPr lang="en-US" sz="1800" kern="1200" dirty="0"/>
        </a:p>
      </dsp:txBody>
      <dsp:txXfrm>
        <a:off x="1064476" y="774"/>
        <a:ext cx="4533194" cy="2719916"/>
      </dsp:txXfrm>
    </dsp:sp>
    <dsp:sp modelId="{D19AF508-5C84-4E68-96F1-D89AE69D91CF}">
      <dsp:nvSpPr>
        <dsp:cNvPr id="0" name=""/>
        <dsp:cNvSpPr/>
      </dsp:nvSpPr>
      <dsp:spPr>
        <a:xfrm>
          <a:off x="6050990" y="774"/>
          <a:ext cx="4533194" cy="271991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00000"/>
            </a:lnSpc>
            <a:spcBef>
              <a:spcPct val="0"/>
            </a:spcBef>
            <a:spcAft>
              <a:spcPct val="35000"/>
            </a:spcAft>
            <a:buNone/>
          </a:pPr>
          <a:r>
            <a:rPr lang="en-GB" sz="1800" kern="1200" dirty="0"/>
            <a:t>For Care Professionals, digital competence is increasingly recognised as </a:t>
          </a:r>
          <a:r>
            <a:rPr lang="en-GB" sz="1800" kern="1200" dirty="0" err="1"/>
            <a:t>essential.The</a:t>
          </a:r>
          <a:r>
            <a:rPr lang="en-GB" sz="1800" kern="1200" dirty="0"/>
            <a:t> government has committed £150 million to digital transformation and published a digital skills framework to address varying technology confidence levels ( Department of Health and Social Care 2023).</a:t>
          </a:r>
          <a:endParaRPr lang="en-US" sz="1800" kern="1200" dirty="0"/>
        </a:p>
      </dsp:txBody>
      <dsp:txXfrm>
        <a:off x="6050990" y="774"/>
        <a:ext cx="4533194" cy="2719916"/>
      </dsp:txXfrm>
    </dsp:sp>
    <dsp:sp modelId="{F358C96B-F6CB-4FC3-90A3-7DC9D8054739}">
      <dsp:nvSpPr>
        <dsp:cNvPr id="0" name=""/>
        <dsp:cNvSpPr/>
      </dsp:nvSpPr>
      <dsp:spPr>
        <a:xfrm>
          <a:off x="1064476" y="3174011"/>
          <a:ext cx="4533194" cy="2719916"/>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00000"/>
            </a:lnSpc>
            <a:spcBef>
              <a:spcPct val="0"/>
            </a:spcBef>
            <a:spcAft>
              <a:spcPct val="35000"/>
            </a:spcAft>
            <a:buNone/>
          </a:pPr>
          <a:r>
            <a:rPr lang="en-GB" sz="1800" kern="1200" dirty="0"/>
            <a:t>Concurrently, resident digital literacy determines quality of </a:t>
          </a:r>
          <a:r>
            <a:rPr lang="en-GB" sz="1800" kern="1200" dirty="0" err="1"/>
            <a:t>life.Pioneering</a:t>
          </a:r>
          <a:r>
            <a:rPr lang="en-GB" sz="1800" kern="1200" dirty="0"/>
            <a:t> projects have equipped care homes with Smart Chatta </a:t>
          </a:r>
          <a:r>
            <a:rPr lang="en-GB" sz="1800" kern="1200" dirty="0" err="1"/>
            <a:t>TVs,enabling</a:t>
          </a:r>
          <a:r>
            <a:rPr lang="en-GB" sz="1800" kern="1200" dirty="0"/>
            <a:t> video calls via familiar televisions rather than complicated </a:t>
          </a:r>
          <a:r>
            <a:rPr lang="en-GB" sz="1800" kern="1200" dirty="0" err="1"/>
            <a:t>tablets.Research</a:t>
          </a:r>
          <a:r>
            <a:rPr lang="en-GB" sz="1800" kern="1200" dirty="0"/>
            <a:t> found that 94% of elderly residents do not own </a:t>
          </a:r>
          <a:r>
            <a:rPr lang="en-GB" sz="1800" kern="1200" dirty="0" err="1"/>
            <a:t>smartphones,highlighting</a:t>
          </a:r>
          <a:r>
            <a:rPr lang="en-GB" sz="1800" kern="1200" dirty="0"/>
            <a:t> the importance of adopting technology to residents’ need (NHS Lanarkshire 2025)</a:t>
          </a:r>
          <a:endParaRPr lang="en-US" sz="1800" kern="1200" dirty="0"/>
        </a:p>
      </dsp:txBody>
      <dsp:txXfrm>
        <a:off x="1064476" y="3174011"/>
        <a:ext cx="4533194" cy="2719916"/>
      </dsp:txXfrm>
    </dsp:sp>
    <dsp:sp modelId="{54353319-F71E-4673-9455-78419C172315}">
      <dsp:nvSpPr>
        <dsp:cNvPr id="0" name=""/>
        <dsp:cNvSpPr/>
      </dsp:nvSpPr>
      <dsp:spPr>
        <a:xfrm>
          <a:off x="6050990" y="3174011"/>
          <a:ext cx="4533194" cy="2719916"/>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00000"/>
            </a:lnSpc>
            <a:spcBef>
              <a:spcPct val="0"/>
            </a:spcBef>
            <a:spcAft>
              <a:spcPct val="35000"/>
            </a:spcAft>
            <a:buNone/>
          </a:pPr>
          <a:r>
            <a:rPr lang="en-GB" sz="1800" kern="1200" dirty="0" err="1"/>
            <a:t>Ultimately,fostering</a:t>
          </a:r>
          <a:r>
            <a:rPr lang="en-GB" sz="1800" kern="1200" dirty="0"/>
            <a:t> digital literacy across the entire nursing home community is fundamental to person-</a:t>
          </a:r>
          <a:r>
            <a:rPr lang="en-GB" sz="1800" kern="1200" dirty="0" err="1"/>
            <a:t>centered</a:t>
          </a:r>
          <a:r>
            <a:rPr lang="en-GB" sz="1800" kern="1200" dirty="0"/>
            <a:t> care in an increasingly digital healthcare environment</a:t>
          </a:r>
          <a:endParaRPr lang="en-US" sz="1800" kern="1200" dirty="0"/>
        </a:p>
      </dsp:txBody>
      <dsp:txXfrm>
        <a:off x="6050990" y="3174011"/>
        <a:ext cx="4533194" cy="2719916"/>
      </dsp:txXfrm>
    </dsp:sp>
  </dsp:spTree>
</dsp:drawing>
</file>

<file path=ppt/diagrams/layout1.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3D689F-46CF-457D-97D3-E6AB210FD1FC}"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60548B-1304-4169-87A3-332D1A7F6E22}" type="slidenum">
              <a:rPr lang="en-GB" smtClean="0"/>
              <a:t>‹#›</a:t>
            </a:fld>
            <a:endParaRPr lang="en-GB"/>
          </a:p>
        </p:txBody>
      </p:sp>
    </p:spTree>
    <p:extLst>
      <p:ext uri="{BB962C8B-B14F-4D97-AF65-F5344CB8AC3E}">
        <p14:creationId xmlns:p14="http://schemas.microsoft.com/office/powerpoint/2010/main" val="25426017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60548B-1304-4169-87A3-332D1A7F6E22}" type="slidenum">
              <a:rPr lang="en-GB" smtClean="0"/>
              <a:t>12</a:t>
            </a:fld>
            <a:endParaRPr lang="en-GB"/>
          </a:p>
        </p:txBody>
      </p:sp>
    </p:spTree>
    <p:extLst>
      <p:ext uri="{BB962C8B-B14F-4D97-AF65-F5344CB8AC3E}">
        <p14:creationId xmlns:p14="http://schemas.microsoft.com/office/powerpoint/2010/main" val="2385908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60548B-1304-4169-87A3-332D1A7F6E22}" type="slidenum">
              <a:rPr lang="en-GB" smtClean="0"/>
              <a:t>19</a:t>
            </a:fld>
            <a:endParaRPr lang="en-GB"/>
          </a:p>
        </p:txBody>
      </p:sp>
    </p:spTree>
    <p:extLst>
      <p:ext uri="{BB962C8B-B14F-4D97-AF65-F5344CB8AC3E}">
        <p14:creationId xmlns:p14="http://schemas.microsoft.com/office/powerpoint/2010/main" val="1592872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60548B-1304-4169-87A3-332D1A7F6E22}" type="slidenum">
              <a:rPr lang="en-GB" smtClean="0"/>
              <a:t>20</a:t>
            </a:fld>
            <a:endParaRPr lang="en-GB"/>
          </a:p>
        </p:txBody>
      </p:sp>
    </p:spTree>
    <p:extLst>
      <p:ext uri="{BB962C8B-B14F-4D97-AF65-F5344CB8AC3E}">
        <p14:creationId xmlns:p14="http://schemas.microsoft.com/office/powerpoint/2010/main" val="2421838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072731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252310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74413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094C089-3582-44F6-A52C-A0943213FCFA}"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654494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094C089-3582-44F6-A52C-A0943213FCFA}" type="datetimeFigureOut">
              <a:rPr lang="en-GB" smtClean="0"/>
              <a:t>15/03/2026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6385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094C089-3582-44F6-A52C-A0943213FCFA}" type="datetimeFigureOut">
              <a:rPr lang="en-GB" smtClean="0"/>
              <a:t>15/03/2026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205420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94C089-3582-44F6-A52C-A0943213FCFA}" type="datetimeFigureOut">
              <a:rPr lang="en-GB" smtClean="0"/>
              <a:t>15/03/2026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1341746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094C089-3582-44F6-A52C-A0943213FCFA}"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021297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94C089-3582-44F6-A52C-A0943213FCFA}"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1867079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1721867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994580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392284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966629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7806171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0191351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094C089-3582-44F6-A52C-A0943213FCFA}"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1248648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094C089-3582-44F6-A52C-A0943213FCFA}" type="datetimeFigureOut">
              <a:rPr lang="en-GB" smtClean="0"/>
              <a:t>15/03/2026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4637343-0A74-448A-BC3B-0884AE5B08C2}" type="slidenum">
              <a:rPr lang="en-GB" smtClean="0"/>
              <a:t>‹#›</a:t>
            </a:fld>
            <a:endParaRPr lang="en-GB"/>
          </a:p>
        </p:txBody>
      </p:sp>
    </p:spTree>
    <p:extLst>
      <p:ext uri="{BB962C8B-B14F-4D97-AF65-F5344CB8AC3E}">
        <p14:creationId xmlns:p14="http://schemas.microsoft.com/office/powerpoint/2010/main" val="2248462172"/>
      </p:ext>
    </p:extLst>
  </p:cSld>
  <p:clrMap bg1="dk1" tx1="lt1" bg2="dk2" tx2="lt2" accent1="accent1" accent2="accent2" accent3="accent3" accent4="accent4" accent5="accent5" accent6="accent6" hlink="hlink" folHlink="folHlink"/>
  <p:sldLayoutIdLst>
    <p:sldLayoutId id="2147483909" r:id="rId1"/>
    <p:sldLayoutId id="2147483910" r:id="rId2"/>
    <p:sldLayoutId id="2147483911" r:id="rId3"/>
    <p:sldLayoutId id="2147483912" r:id="rId4"/>
    <p:sldLayoutId id="2147483913" r:id="rId5"/>
    <p:sldLayoutId id="2147483914" r:id="rId6"/>
    <p:sldLayoutId id="2147483915" r:id="rId7"/>
    <p:sldLayoutId id="2147483916" r:id="rId8"/>
    <p:sldLayoutId id="2147483917" r:id="rId9"/>
    <p:sldLayoutId id="2147483918" r:id="rId10"/>
    <p:sldLayoutId id="2147483919" r:id="rId11"/>
    <p:sldLayoutId id="2147483920" r:id="rId12"/>
    <p:sldLayoutId id="2147483921" r:id="rId13"/>
    <p:sldLayoutId id="2147483922" r:id="rId14"/>
    <p:sldLayoutId id="2147483923" r:id="rId15"/>
    <p:sldLayoutId id="214748392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5.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abrircorreooutlook.blogspot.com/2014/09/nuevo-administrar-y-crear-reglas-outlook.html" TargetMode="External"/><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community.designtaxi.com/topic/8434-is-microsoft-outlook-down-february-10-2025/" TargetMode="Externa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raffaelechiatto.com/category/microsoft/office-365/" TargetMode="External"/><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flickr.com/photos/deltanewshub/46092015841" TargetMode="External"/><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piqsels.com/en/public-domain-photo-jyhh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s://blogs.ed.ac.uk/digitalcitizen/2020/03/18/digital-communities-trying-times/"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cearta.ie/2016/09/harmful-communications-and-digital-safety/" TargetMode="Externa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flickr.com/photos/111692634@N04/16203259800" TargetMode="External"/><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9" name="Group 3078">
            <a:extLst>
              <a:ext uri="{FF2B5EF4-FFF2-40B4-BE49-F238E27FC236}">
                <a16:creationId xmlns:a16="http://schemas.microsoft.com/office/drawing/2014/main" id="{702EF214-B007-4771-8985-A3041E8F6E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080" name="Straight Connector 3079">
              <a:extLst>
                <a:ext uri="{FF2B5EF4-FFF2-40B4-BE49-F238E27FC236}">
                  <a16:creationId xmlns:a16="http://schemas.microsoft.com/office/drawing/2014/main" id="{E2BF9CC7-88C9-4BDF-845E-2BB24ADD06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3081" name="Straight Connector 3080">
              <a:extLst>
                <a:ext uri="{FF2B5EF4-FFF2-40B4-BE49-F238E27FC236}">
                  <a16:creationId xmlns:a16="http://schemas.microsoft.com/office/drawing/2014/main" id="{5B3BDFA9-3CAC-42FD-97D5-4F4FEF5E467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3082" name="Rectangle 23">
              <a:extLst>
                <a:ext uri="{FF2B5EF4-FFF2-40B4-BE49-F238E27FC236}">
                  <a16:creationId xmlns:a16="http://schemas.microsoft.com/office/drawing/2014/main" id="{CB4B9049-A2D4-40FE-A49C-70450D125F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3" name="Rectangle 25">
              <a:extLst>
                <a:ext uri="{FF2B5EF4-FFF2-40B4-BE49-F238E27FC236}">
                  <a16:creationId xmlns:a16="http://schemas.microsoft.com/office/drawing/2014/main" id="{43DE6DC5-6433-482B-970E-3FCDDA394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4" name="Isosceles Triangle 3083">
              <a:extLst>
                <a:ext uri="{FF2B5EF4-FFF2-40B4-BE49-F238E27FC236}">
                  <a16:creationId xmlns:a16="http://schemas.microsoft.com/office/drawing/2014/main" id="{5C409EFF-FE08-4B90-9C93-B11960F26F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5" name="Rectangle 27">
              <a:extLst>
                <a:ext uri="{FF2B5EF4-FFF2-40B4-BE49-F238E27FC236}">
                  <a16:creationId xmlns:a16="http://schemas.microsoft.com/office/drawing/2014/main" id="{9B247D5D-6A57-4E15-B30F-EF614BEA0C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6" name="Rectangle 28">
              <a:extLst>
                <a:ext uri="{FF2B5EF4-FFF2-40B4-BE49-F238E27FC236}">
                  <a16:creationId xmlns:a16="http://schemas.microsoft.com/office/drawing/2014/main" id="{B3DE0615-51F9-4436-BC6F-8B37603C0A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7" name="Rectangle 29">
              <a:extLst>
                <a:ext uri="{FF2B5EF4-FFF2-40B4-BE49-F238E27FC236}">
                  <a16:creationId xmlns:a16="http://schemas.microsoft.com/office/drawing/2014/main" id="{687DCF6E-0DB3-4AB1-9CD0-A726BDAE3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8" name="Isosceles Triangle 3087">
              <a:extLst>
                <a:ext uri="{FF2B5EF4-FFF2-40B4-BE49-F238E27FC236}">
                  <a16:creationId xmlns:a16="http://schemas.microsoft.com/office/drawing/2014/main" id="{1230C3CB-B359-4E08-8158-239721515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89" name="Isosceles Triangle 3088">
              <a:extLst>
                <a:ext uri="{FF2B5EF4-FFF2-40B4-BE49-F238E27FC236}">
                  <a16:creationId xmlns:a16="http://schemas.microsoft.com/office/drawing/2014/main" id="{1C28B691-36C0-43DF-BA92-BBDFA84514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useBgFill="1">
        <p:nvSpPr>
          <p:cNvPr id="3091" name="Rectangle 3090">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3" name="Rectangle 3092">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95" name="Isosceles Triangle 3094">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5922F631-4028-DBAF-26B0-13D753BC2148}"/>
              </a:ext>
            </a:extLst>
          </p:cNvPr>
          <p:cNvSpPr>
            <a:spLocks noGrp="1"/>
          </p:cNvSpPr>
          <p:nvPr>
            <p:ph type="ctrTitle"/>
          </p:nvPr>
        </p:nvSpPr>
        <p:spPr>
          <a:xfrm>
            <a:off x="673754" y="643467"/>
            <a:ext cx="4203045" cy="1636746"/>
          </a:xfrm>
        </p:spPr>
        <p:txBody>
          <a:bodyPr vert="horz" lIns="91440" tIns="45720" rIns="91440" bIns="45720" rtlCol="0" anchor="ctr">
            <a:normAutofit fontScale="90000"/>
          </a:bodyPr>
          <a:lstStyle/>
          <a:p>
            <a:pPr algn="l">
              <a:lnSpc>
                <a:spcPct val="90000"/>
              </a:lnSpc>
            </a:pPr>
            <a:r>
              <a:rPr lang="en-US" sz="2000" b="1" dirty="0">
                <a:solidFill>
                  <a:schemeClr val="bg1"/>
                </a:solidFill>
              </a:rPr>
              <a:t>Digital Skills and Research Methods</a:t>
            </a:r>
            <a:br>
              <a:rPr lang="en-US" sz="2000" dirty="0">
                <a:solidFill>
                  <a:schemeClr val="bg1"/>
                </a:solidFill>
              </a:rPr>
            </a:br>
            <a:r>
              <a:rPr lang="en-US" sz="2000" b="1" spc="-10" dirty="0">
                <a:solidFill>
                  <a:schemeClr val="bg1"/>
                </a:solidFill>
                <a:effectLst/>
              </a:rPr>
              <a:t>LCHS4007</a:t>
            </a:r>
            <a:br>
              <a:rPr lang="en-US" sz="2000" b="1" spc="-10" dirty="0">
                <a:solidFill>
                  <a:schemeClr val="bg1"/>
                </a:solidFill>
                <a:effectLst/>
              </a:rPr>
            </a:br>
            <a:br>
              <a:rPr lang="en-US" sz="2000" b="1" spc="-10" dirty="0">
                <a:solidFill>
                  <a:schemeClr val="bg1"/>
                </a:solidFill>
                <a:effectLst/>
              </a:rPr>
            </a:br>
            <a:r>
              <a:rPr lang="en-US" sz="2000" b="1" spc="-10" dirty="0">
                <a:solidFill>
                  <a:schemeClr val="bg1"/>
                </a:solidFill>
                <a:effectLst/>
              </a:rPr>
              <a:t>Assessment 1:</a:t>
            </a:r>
            <a:br>
              <a:rPr lang="en-US" sz="2000" b="1" spc="-10" dirty="0">
                <a:solidFill>
                  <a:schemeClr val="bg1"/>
                </a:solidFill>
                <a:effectLst/>
              </a:rPr>
            </a:br>
            <a:r>
              <a:rPr lang="en-US" sz="2000" b="1" spc="-10" dirty="0">
                <a:solidFill>
                  <a:schemeClr val="bg1"/>
                </a:solidFill>
                <a:effectLst/>
              </a:rPr>
              <a:t>Group 7 Presentation</a:t>
            </a:r>
            <a:endParaRPr lang="en-US" sz="2000" dirty="0">
              <a:solidFill>
                <a:schemeClr val="bg1"/>
              </a:solidFill>
            </a:endParaRPr>
          </a:p>
        </p:txBody>
      </p:sp>
      <p:sp>
        <p:nvSpPr>
          <p:cNvPr id="3" name="Subtitle 2">
            <a:extLst>
              <a:ext uri="{FF2B5EF4-FFF2-40B4-BE49-F238E27FC236}">
                <a16:creationId xmlns:a16="http://schemas.microsoft.com/office/drawing/2014/main" id="{45E17B86-1AF6-8C57-4B14-0F4C5868F5C0}"/>
              </a:ext>
            </a:extLst>
          </p:cNvPr>
          <p:cNvSpPr>
            <a:spLocks noGrp="1"/>
          </p:cNvSpPr>
          <p:nvPr>
            <p:ph type="subTitle" idx="1"/>
          </p:nvPr>
        </p:nvSpPr>
        <p:spPr>
          <a:xfrm>
            <a:off x="673754" y="2160590"/>
            <a:ext cx="3973943" cy="3440110"/>
          </a:xfrm>
        </p:spPr>
        <p:txBody>
          <a:bodyPr vert="horz" lIns="91440" tIns="45720" rIns="91440" bIns="45720" rtlCol="0">
            <a:normAutofit/>
          </a:bodyPr>
          <a:lstStyle/>
          <a:p>
            <a:pPr algn="l">
              <a:buFont typeface="Wingdings 3" charset="2"/>
              <a:buChar char=""/>
            </a:pPr>
            <a:endParaRPr lang="en-US" dirty="0">
              <a:solidFill>
                <a:schemeClr val="bg1"/>
              </a:solidFill>
            </a:endParaRPr>
          </a:p>
          <a:p>
            <a:pPr algn="l">
              <a:buFont typeface="Wingdings 3" charset="2"/>
              <a:buChar char=""/>
            </a:pPr>
            <a:r>
              <a:rPr lang="en-US" b="1" dirty="0" err="1">
                <a:solidFill>
                  <a:schemeClr val="bg1"/>
                </a:solidFill>
              </a:rPr>
              <a:t>Programme</a:t>
            </a:r>
            <a:r>
              <a:rPr lang="en-US" b="1" dirty="0">
                <a:solidFill>
                  <a:schemeClr val="bg1"/>
                </a:solidFill>
              </a:rPr>
              <a:t>: </a:t>
            </a:r>
            <a:r>
              <a:rPr lang="en-US" dirty="0">
                <a:solidFill>
                  <a:schemeClr val="bg1"/>
                </a:solidFill>
              </a:rPr>
              <a:t>Certificate of Higher Education in Health and Social Care				</a:t>
            </a:r>
          </a:p>
          <a:p>
            <a:pPr algn="l">
              <a:buFont typeface="Wingdings 3" charset="2"/>
              <a:buChar char=""/>
            </a:pPr>
            <a:r>
              <a:rPr lang="en-US" b="1" dirty="0">
                <a:solidFill>
                  <a:schemeClr val="bg1"/>
                </a:solidFill>
              </a:rPr>
              <a:t>Lecturer Name: </a:t>
            </a:r>
          </a:p>
          <a:p>
            <a:pPr algn="l">
              <a:buFont typeface="Wingdings 3" charset="2"/>
              <a:buChar char=""/>
            </a:pPr>
            <a:r>
              <a:rPr lang="en-US" dirty="0">
                <a:solidFill>
                  <a:schemeClr val="bg1"/>
                </a:solidFill>
              </a:rPr>
              <a:t>Dr Md </a:t>
            </a:r>
            <a:r>
              <a:rPr lang="en-US" dirty="0" err="1">
                <a:solidFill>
                  <a:schemeClr val="bg1"/>
                </a:solidFill>
              </a:rPr>
              <a:t>Sadeque</a:t>
            </a:r>
            <a:r>
              <a:rPr lang="en-US" dirty="0">
                <a:solidFill>
                  <a:schemeClr val="bg1"/>
                </a:solidFill>
              </a:rPr>
              <a:t> Shaikh</a:t>
            </a:r>
          </a:p>
          <a:p>
            <a:pPr algn="l">
              <a:buFont typeface="Wingdings 3" charset="2"/>
              <a:buChar char=""/>
            </a:pPr>
            <a:endParaRPr lang="en-US" dirty="0">
              <a:solidFill>
                <a:schemeClr val="bg1"/>
              </a:solidFill>
            </a:endParaRPr>
          </a:p>
        </p:txBody>
      </p:sp>
      <p:pic>
        <p:nvPicPr>
          <p:cNvPr id="3074" name="Picture 2" descr="University of wales Logos">
            <a:extLst>
              <a:ext uri="{FF2B5EF4-FFF2-40B4-BE49-F238E27FC236}">
                <a16:creationId xmlns:a16="http://schemas.microsoft.com/office/drawing/2014/main" id="{EB2DB8C7-FBDE-53E9-BABD-14CE3F53CB2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6001" y="2445477"/>
            <a:ext cx="5143500" cy="1954530"/>
          </a:xfrm>
          <a:prstGeom prst="rect">
            <a:avLst/>
          </a:prstGeom>
          <a:noFill/>
          <a:extLst>
            <a:ext uri="{909E8E84-426E-40DD-AFC4-6F175D3DCCD1}">
              <a14:hiddenFill xmlns:a14="http://schemas.microsoft.com/office/drawing/2010/main">
                <a:solidFill>
                  <a:srgbClr val="FFFFFF"/>
                </a:solidFill>
              </a14:hiddenFill>
            </a:ext>
          </a:extLst>
        </p:spPr>
      </p:pic>
      <p:sp>
        <p:nvSpPr>
          <p:cNvPr id="3097" name="Isosceles Triangle 309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671249959"/>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818FE-795F-0E4A-2DAB-A76E4C28911E}"/>
              </a:ext>
            </a:extLst>
          </p:cNvPr>
          <p:cNvSpPr>
            <a:spLocks noGrp="1"/>
          </p:cNvSpPr>
          <p:nvPr>
            <p:ph type="ctrTitle"/>
          </p:nvPr>
        </p:nvSpPr>
        <p:spPr>
          <a:xfrm>
            <a:off x="6434254" y="1268150"/>
            <a:ext cx="3936379" cy="3136581"/>
          </a:xfrm>
        </p:spPr>
        <p:txBody>
          <a:bodyPr>
            <a:normAutofit/>
          </a:bodyPr>
          <a:lstStyle/>
          <a:p>
            <a:pPr algn="l"/>
            <a:r>
              <a:rPr lang="en-GB" sz="4400" dirty="0"/>
              <a:t>Case Study:</a:t>
            </a:r>
            <a:br>
              <a:rPr lang="en-GB" sz="4400" dirty="0"/>
            </a:br>
            <a:r>
              <a:rPr lang="en-GB" sz="4400" dirty="0"/>
              <a:t>Greenfield Home Care Agency</a:t>
            </a:r>
          </a:p>
        </p:txBody>
      </p:sp>
      <p:sp>
        <p:nvSpPr>
          <p:cNvPr id="3" name="Subtitle 2">
            <a:extLst>
              <a:ext uri="{FF2B5EF4-FFF2-40B4-BE49-F238E27FC236}">
                <a16:creationId xmlns:a16="http://schemas.microsoft.com/office/drawing/2014/main" id="{F4825D79-B6B5-F318-A12D-AA288B3D5B6B}"/>
              </a:ext>
            </a:extLst>
          </p:cNvPr>
          <p:cNvSpPr>
            <a:spLocks noGrp="1"/>
          </p:cNvSpPr>
          <p:nvPr>
            <p:ph type="subTitle" idx="1"/>
          </p:nvPr>
        </p:nvSpPr>
        <p:spPr>
          <a:xfrm>
            <a:off x="6094375" y="4263992"/>
            <a:ext cx="3179628" cy="1325857"/>
          </a:xfrm>
        </p:spPr>
        <p:txBody>
          <a:bodyPr>
            <a:normAutofit/>
          </a:bodyPr>
          <a:lstStyle/>
          <a:p>
            <a:pPr algn="l"/>
            <a:endParaRPr lang="en-GB"/>
          </a:p>
          <a:p>
            <a:pPr algn="l"/>
            <a:r>
              <a:rPr lang="en-GB"/>
              <a:t>		</a:t>
            </a:r>
          </a:p>
        </p:txBody>
      </p:sp>
      <p:sp>
        <p:nvSpPr>
          <p:cNvPr id="9" name="Isosceles Triangle 8">
            <a:extLst>
              <a:ext uri="{FF2B5EF4-FFF2-40B4-BE49-F238E27FC236}">
                <a16:creationId xmlns:a16="http://schemas.microsoft.com/office/drawing/2014/main" id="{643561E9-1291-4440-A6DF-5F15C8890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4" name="Table 3"/>
          <p:cNvGraphicFramePr>
            <a:graphicFrameLocks noGrp="1"/>
          </p:cNvGraphicFramePr>
          <p:nvPr>
            <p:extLst>
              <p:ext uri="{D42A27DB-BD31-4B8C-83A1-F6EECF244321}">
                <p14:modId xmlns:p14="http://schemas.microsoft.com/office/powerpoint/2010/main" val="1223841238"/>
              </p:ext>
            </p:extLst>
          </p:nvPr>
        </p:nvGraphicFramePr>
        <p:xfrm>
          <a:off x="888602" y="1672682"/>
          <a:ext cx="5389535" cy="2865861"/>
        </p:xfrm>
        <a:graphic>
          <a:graphicData uri="http://schemas.openxmlformats.org/drawingml/2006/table">
            <a:tbl>
              <a:tblPr firstRow="1" bandRow="1">
                <a:noFill/>
                <a:tableStyleId>{69012ECD-51FC-41F1-AA8D-1B2483CD663E}</a:tableStyleId>
              </a:tblPr>
              <a:tblGrid>
                <a:gridCol w="2708415">
                  <a:extLst>
                    <a:ext uri="{9D8B030D-6E8A-4147-A177-3AD203B41FA5}">
                      <a16:colId xmlns:a16="http://schemas.microsoft.com/office/drawing/2014/main" val="20000"/>
                    </a:ext>
                  </a:extLst>
                </a:gridCol>
                <a:gridCol w="2681120">
                  <a:extLst>
                    <a:ext uri="{9D8B030D-6E8A-4147-A177-3AD203B41FA5}">
                      <a16:colId xmlns:a16="http://schemas.microsoft.com/office/drawing/2014/main" val="20001"/>
                    </a:ext>
                  </a:extLst>
                </a:gridCol>
              </a:tblGrid>
              <a:tr h="601806">
                <a:tc>
                  <a:txBody>
                    <a:bodyPr/>
                    <a:lstStyle/>
                    <a:p>
                      <a:r>
                        <a:rPr lang="en-GB" sz="2100" b="1" cap="none" spc="0" dirty="0">
                          <a:solidFill>
                            <a:schemeClr val="tx1"/>
                          </a:solidFill>
                        </a:rPr>
                        <a:t>Student Name</a:t>
                      </a:r>
                    </a:p>
                  </a:txBody>
                  <a:tcPr marL="83166" marR="132433" marT="23762" marB="178213" anchor="b">
                    <a:lnL w="12700" cmpd="sng">
                      <a:noFill/>
                    </a:lnL>
                    <a:lnR w="12700" cmpd="sng">
                      <a:noFill/>
                      <a:prstDash val="solid"/>
                    </a:lnR>
                    <a:lnT w="9525" cap="flat" cmpd="sng" algn="ctr">
                      <a:noFill/>
                      <a:prstDash val="solid"/>
                    </a:lnT>
                    <a:lnB w="12700" cmpd="sng">
                      <a:noFill/>
                      <a:prstDash val="solid"/>
                    </a:lnB>
                    <a:noFill/>
                  </a:tcPr>
                </a:tc>
                <a:tc>
                  <a:txBody>
                    <a:bodyPr/>
                    <a:lstStyle/>
                    <a:p>
                      <a:r>
                        <a:rPr lang="en-GB" sz="2100" b="1" cap="none" spc="0">
                          <a:solidFill>
                            <a:schemeClr val="tx1"/>
                          </a:solidFill>
                        </a:rPr>
                        <a:t>Student Number</a:t>
                      </a:r>
                    </a:p>
                  </a:txBody>
                  <a:tcPr marL="83166" marR="132433" marT="23762" marB="178213" anchor="b">
                    <a:lnL w="12700" cmpd="sng">
                      <a:noFill/>
                      <a:prstDash val="solid"/>
                    </a:lnL>
                    <a:lnR w="12700" cmpd="sng">
                      <a:noFill/>
                      <a:prstDash val="solid"/>
                    </a:lnR>
                    <a:lnT w="9525" cap="flat" cmpd="sng" algn="ctr">
                      <a:noFill/>
                      <a:prstDash val="solid"/>
                    </a:lnT>
                    <a:lnB w="12700" cmpd="sng">
                      <a:noFill/>
                      <a:prstDash val="solid"/>
                    </a:lnB>
                    <a:noFill/>
                  </a:tcPr>
                </a:tc>
                <a:extLst>
                  <a:ext uri="{0D108BD9-81ED-4DB2-BD59-A6C34878D82A}">
                    <a16:rowId xmlns:a16="http://schemas.microsoft.com/office/drawing/2014/main" val="10000"/>
                  </a:ext>
                </a:extLst>
              </a:tr>
              <a:tr h="848091">
                <a:tc>
                  <a:txBody>
                    <a:bodyPr/>
                    <a:lstStyle/>
                    <a:p>
                      <a:r>
                        <a:rPr lang="en-GB" sz="1800" cap="none" spc="0">
                          <a:solidFill>
                            <a:schemeClr val="tx1"/>
                          </a:solidFill>
                        </a:rPr>
                        <a:t>Maritess Aguas Noverio</a:t>
                      </a:r>
                    </a:p>
                  </a:txBody>
                  <a:tcPr marL="83166" marR="132433" marT="23762" marB="178213">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r>
                        <a:rPr lang="en-GB" sz="1800" cap="none" spc="0" dirty="0">
                          <a:solidFill>
                            <a:schemeClr val="tx1"/>
                          </a:solidFill>
                        </a:rPr>
                        <a:t> 2530441</a:t>
                      </a:r>
                    </a:p>
                  </a:txBody>
                  <a:tcPr marL="83166" marR="132433" marT="23762" marB="178213">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10001"/>
                  </a:ext>
                </a:extLst>
              </a:tr>
              <a:tr h="8480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cap="none" spc="0" dirty="0">
                          <a:solidFill>
                            <a:schemeClr val="tx1"/>
                          </a:solidFill>
                        </a:rPr>
                        <a:t>Maryjane Pantaleon Pasquale</a:t>
                      </a:r>
                    </a:p>
                  </a:txBody>
                  <a:tcPr marL="83166" marR="132433" marT="23762" marB="178213">
                    <a:lnL w="9525" cap="flat" cmpd="sng" algn="ctr">
                      <a:solidFill>
                        <a:schemeClr val="tx1"/>
                      </a:solidFill>
                      <a:prstDash val="solid"/>
                    </a:lnL>
                    <a:lnR w="12700" cmpd="sng">
                      <a:noFill/>
                      <a:prstDash val="solid"/>
                    </a:lnR>
                    <a:lnT w="12700" cmpd="sng">
                      <a:noFill/>
                      <a:prstDash val="solid"/>
                    </a:lnT>
                    <a:lnB w="9525" cap="flat" cmpd="sng" algn="ctr">
                      <a:noFill/>
                      <a:prstDash val="soli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cap="none" spc="0" baseline="0" dirty="0">
                          <a:solidFill>
                            <a:schemeClr val="tx1"/>
                          </a:solidFill>
                        </a:rPr>
                        <a:t> 2532182</a:t>
                      </a:r>
                      <a:endParaRPr lang="en-GB" sz="1800" cap="none" spc="0" dirty="0">
                        <a:solidFill>
                          <a:schemeClr val="tx1"/>
                        </a:solidFill>
                      </a:endParaRPr>
                    </a:p>
                  </a:txBody>
                  <a:tcPr marL="83166" marR="132433" marT="23762" marB="178213">
                    <a:lnL w="12700" cmpd="sng">
                      <a:noFill/>
                      <a:prstDash val="solid"/>
                    </a:lnL>
                    <a:lnR w="12700" cmpd="sng">
                      <a:noFill/>
                      <a:prstDash val="solid"/>
                    </a:lnR>
                    <a:lnT w="12700" cmpd="sng">
                      <a:noFill/>
                      <a:prstDash val="solid"/>
                    </a:lnT>
                    <a:lnB w="9525" cap="flat" cmpd="sng" algn="ctr">
                      <a:noFill/>
                      <a:prstDash val="solid"/>
                    </a:lnB>
                    <a:noFill/>
                  </a:tcPr>
                </a:tc>
                <a:extLst>
                  <a:ext uri="{0D108BD9-81ED-4DB2-BD59-A6C34878D82A}">
                    <a16:rowId xmlns:a16="http://schemas.microsoft.com/office/drawing/2014/main" val="10003"/>
                  </a:ext>
                </a:extLst>
              </a:tr>
              <a:tr h="5678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cap="none" spc="0" dirty="0">
                          <a:solidFill>
                            <a:schemeClr val="tx1"/>
                          </a:solidFill>
                        </a:rPr>
                        <a:t>Maria Elena Cajigas</a:t>
                      </a:r>
                    </a:p>
                  </a:txBody>
                  <a:tcPr marL="83166" marR="132433" marT="23762" marB="178213">
                    <a:lnL w="9525"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cap="none" spc="0" baseline="0" dirty="0">
                          <a:solidFill>
                            <a:schemeClr val="tx1"/>
                          </a:solidFill>
                        </a:rPr>
                        <a:t> 2528752</a:t>
                      </a:r>
                      <a:endParaRPr lang="en-GB" sz="1800" cap="none" spc="0" dirty="0">
                        <a:solidFill>
                          <a:schemeClr val="tx1"/>
                        </a:solidFill>
                      </a:endParaRPr>
                    </a:p>
                  </a:txBody>
                  <a:tcPr marL="83166" marR="132433" marT="23762" marB="178213">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66210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Computer script on a screen">
            <a:extLst>
              <a:ext uri="{FF2B5EF4-FFF2-40B4-BE49-F238E27FC236}">
                <a16:creationId xmlns:a16="http://schemas.microsoft.com/office/drawing/2014/main" id="{2F1A0C14-0E5A-CAA0-3A3D-A3FFDCE19A4B}"/>
              </a:ext>
            </a:extLst>
          </p:cNvPr>
          <p:cNvPicPr>
            <a:picLocks noChangeAspect="1"/>
          </p:cNvPicPr>
          <p:nvPr/>
        </p:nvPicPr>
        <p:blipFill>
          <a:blip r:embed="rId2"/>
          <a:srcRect l="9091" t="11666" b="11725"/>
          <a:stretch>
            <a:fillRect/>
          </a:stretch>
        </p:blipFill>
        <p:spPr>
          <a:xfrm>
            <a:off x="1" y="10"/>
            <a:ext cx="12191999" cy="6857990"/>
          </a:xfrm>
          <a:prstGeom prst="rect">
            <a:avLst/>
          </a:prstGeom>
        </p:spPr>
      </p:pic>
      <p:sp>
        <p:nvSpPr>
          <p:cNvPr id="37" name="Isosceles Triangle 36">
            <a:extLst>
              <a:ext uri="{FF2B5EF4-FFF2-40B4-BE49-F238E27FC236}">
                <a16:creationId xmlns:a16="http://schemas.microsoft.com/office/drawing/2014/main" id="{637F63F2-649A-41EF-BE19-652586482C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Parallelogram 37">
            <a:extLst>
              <a:ext uri="{FF2B5EF4-FFF2-40B4-BE49-F238E27FC236}">
                <a16:creationId xmlns:a16="http://schemas.microsoft.com/office/drawing/2014/main" id="{054F7F79-F447-429D-8CB8-7459C972E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24188" y="0"/>
            <a:ext cx="9372600" cy="6858000"/>
          </a:xfrm>
          <a:prstGeom prst="parallelogram">
            <a:avLst>
              <a:gd name="adj" fmla="val 14937"/>
            </a:avLst>
          </a:prstGeom>
          <a:solidFill>
            <a:schemeClr val="bg1">
              <a:alpha val="87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9" name="Straight Connector 38">
            <a:extLst>
              <a:ext uri="{FF2B5EF4-FFF2-40B4-BE49-F238E27FC236}">
                <a16:creationId xmlns:a16="http://schemas.microsoft.com/office/drawing/2014/main" id="{8C18954F-0B0F-44A8-91E0-847BF70105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0" name="Straight Connector 39">
            <a:extLst>
              <a:ext uri="{FF2B5EF4-FFF2-40B4-BE49-F238E27FC236}">
                <a16:creationId xmlns:a16="http://schemas.microsoft.com/office/drawing/2014/main" id="{7C0A67AA-69E1-4F6D-A8A6-E7A2EAB7E1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1" name="Rectangle 23">
            <a:extLst>
              <a:ext uri="{FF2B5EF4-FFF2-40B4-BE49-F238E27FC236}">
                <a16:creationId xmlns:a16="http://schemas.microsoft.com/office/drawing/2014/main" id="{1D6D9E94-9FEE-4E26-AE7D-4E3E03A06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8FBFDDE-2C8C-5A39-6F9A-52BDE9328728}"/>
              </a:ext>
            </a:extLst>
          </p:cNvPr>
          <p:cNvSpPr>
            <a:spLocks noGrp="1"/>
          </p:cNvSpPr>
          <p:nvPr>
            <p:ph type="title"/>
          </p:nvPr>
        </p:nvSpPr>
        <p:spPr>
          <a:xfrm>
            <a:off x="2786047" y="609600"/>
            <a:ext cx="6487955" cy="1320800"/>
          </a:xfrm>
        </p:spPr>
        <p:txBody>
          <a:bodyPr anchor="t">
            <a:normAutofit/>
          </a:bodyPr>
          <a:lstStyle/>
          <a:p>
            <a:r>
              <a:rPr lang="en-GB" b="1"/>
              <a:t>Acknowledgement of the use of AI</a:t>
            </a:r>
          </a:p>
        </p:txBody>
      </p:sp>
      <p:sp>
        <p:nvSpPr>
          <p:cNvPr id="42" name="Rectangle 25">
            <a:extLst>
              <a:ext uri="{FF2B5EF4-FFF2-40B4-BE49-F238E27FC236}">
                <a16:creationId xmlns:a16="http://schemas.microsoft.com/office/drawing/2014/main" id="{0CC2471B-F98C-4D94-8777-C8D8912A96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3" name="Isosceles Triangle 42">
            <a:extLst>
              <a:ext uri="{FF2B5EF4-FFF2-40B4-BE49-F238E27FC236}">
                <a16:creationId xmlns:a16="http://schemas.microsoft.com/office/drawing/2014/main" id="{E943A1EA-7FA0-4E82-9E41-7778E16595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4CFD6A52-6E3E-BE67-A347-56E7595A8AE0}"/>
              </a:ext>
            </a:extLst>
          </p:cNvPr>
          <p:cNvSpPr>
            <a:spLocks noGrp="1"/>
          </p:cNvSpPr>
          <p:nvPr>
            <p:ph idx="1"/>
          </p:nvPr>
        </p:nvSpPr>
        <p:spPr>
          <a:xfrm>
            <a:off x="2786047" y="2159000"/>
            <a:ext cx="6487955" cy="3882362"/>
          </a:xfrm>
        </p:spPr>
        <p:txBody>
          <a:bodyPr>
            <a:normAutofit/>
          </a:bodyPr>
          <a:lstStyle/>
          <a:p>
            <a:pPr marL="0" indent="0">
              <a:lnSpc>
                <a:spcPct val="90000"/>
              </a:lnSpc>
              <a:buNone/>
            </a:pPr>
            <a:endParaRPr lang="en-GB"/>
          </a:p>
          <a:p>
            <a:pPr marL="0" indent="0">
              <a:lnSpc>
                <a:spcPct val="90000"/>
              </a:lnSpc>
              <a:buNone/>
            </a:pPr>
            <a:r>
              <a:rPr lang="en-GB"/>
              <a:t>I acknowledge the use of Grammarly (https://www.grammarly.com/) on ADD DATE OF ACCESS HERE to support to check my work using the prompt(s): </a:t>
            </a:r>
          </a:p>
          <a:p>
            <a:pPr marL="0" indent="0">
              <a:lnSpc>
                <a:spcPct val="90000"/>
              </a:lnSpc>
              <a:buNone/>
            </a:pPr>
            <a:endParaRPr lang="en-GB"/>
          </a:p>
          <a:p>
            <a:pPr marL="514350" indent="-514350">
              <a:lnSpc>
                <a:spcPct val="90000"/>
              </a:lnSpc>
              <a:buAutoNum type="arabicPeriod"/>
            </a:pPr>
            <a:r>
              <a:rPr lang="en-GB"/>
              <a:t>Please check the following text for readability, grammar and syntax. </a:t>
            </a:r>
          </a:p>
          <a:p>
            <a:pPr marL="0" indent="0">
              <a:lnSpc>
                <a:spcPct val="90000"/>
              </a:lnSpc>
              <a:buNone/>
            </a:pPr>
            <a:endParaRPr lang="en-GB"/>
          </a:p>
          <a:p>
            <a:pPr marL="0" indent="0">
              <a:lnSpc>
                <a:spcPct val="90000"/>
              </a:lnSpc>
              <a:buNone/>
            </a:pPr>
            <a:r>
              <a:rPr lang="en-GB"/>
              <a:t>I confirm that I have not presented any AI generated text as my own work. I confirm I have copies of my drafts, notes, and other resources I used before, and after the use of AI tools which I may be asked to provide in evidence. </a:t>
            </a:r>
          </a:p>
        </p:txBody>
      </p:sp>
      <p:sp>
        <p:nvSpPr>
          <p:cNvPr id="44" name="Rectangle 27">
            <a:extLst>
              <a:ext uri="{FF2B5EF4-FFF2-40B4-BE49-F238E27FC236}">
                <a16:creationId xmlns:a16="http://schemas.microsoft.com/office/drawing/2014/main" id="{AFAAF75F-1732-434D-983C-04B19185B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5" name="Rectangle 28">
            <a:extLst>
              <a:ext uri="{FF2B5EF4-FFF2-40B4-BE49-F238E27FC236}">
                <a16:creationId xmlns:a16="http://schemas.microsoft.com/office/drawing/2014/main" id="{B5721446-F8B2-46D7-B9FA-197016D0D5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6" name="Rectangle 29">
            <a:extLst>
              <a:ext uri="{FF2B5EF4-FFF2-40B4-BE49-F238E27FC236}">
                <a16:creationId xmlns:a16="http://schemas.microsoft.com/office/drawing/2014/main" id="{AF09704D-A239-4559-A447-A072A7E86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7" name="Isosceles Triangle 46">
            <a:extLst>
              <a:ext uri="{FF2B5EF4-FFF2-40B4-BE49-F238E27FC236}">
                <a16:creationId xmlns:a16="http://schemas.microsoft.com/office/drawing/2014/main" id="{CDB22AD5-4F36-43F4-985C-AF8CC39B94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2416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535260"/>
            <a:ext cx="8596668" cy="1137424"/>
          </a:xfrm>
        </p:spPr>
        <p:txBody>
          <a:bodyPr>
            <a:normAutofit/>
          </a:bodyPr>
          <a:lstStyle/>
          <a:p>
            <a:pPr algn="ctr"/>
            <a:r>
              <a:rPr lang="en-GB" sz="4000" dirty="0"/>
              <a:t>Content</a:t>
            </a:r>
          </a:p>
        </p:txBody>
      </p:sp>
      <p:graphicFrame>
        <p:nvGraphicFramePr>
          <p:cNvPr id="30" name="Content Placeholder 2">
            <a:extLst>
              <a:ext uri="{FF2B5EF4-FFF2-40B4-BE49-F238E27FC236}">
                <a16:creationId xmlns:a16="http://schemas.microsoft.com/office/drawing/2014/main" id="{308DAD35-EC5B-CBD6-6CEE-57ADDD010E46}"/>
              </a:ext>
            </a:extLst>
          </p:cNvPr>
          <p:cNvGraphicFramePr>
            <a:graphicFrameLocks noGrp="1"/>
          </p:cNvGraphicFramePr>
          <p:nvPr>
            <p:ph idx="1"/>
            <p:extLst>
              <p:ext uri="{D42A27DB-BD31-4B8C-83A1-F6EECF244321}">
                <p14:modId xmlns:p14="http://schemas.microsoft.com/office/powerpoint/2010/main" val="3861391684"/>
              </p:ext>
            </p:extLst>
          </p:nvPr>
        </p:nvGraphicFramePr>
        <p:xfrm>
          <a:off x="356840" y="1271239"/>
          <a:ext cx="10203366" cy="47707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6306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DF008-3CEA-B13B-59C0-48DF58A3DD62}"/>
              </a:ext>
            </a:extLst>
          </p:cNvPr>
          <p:cNvSpPr>
            <a:spLocks noGrp="1"/>
          </p:cNvSpPr>
          <p:nvPr>
            <p:ph type="title"/>
          </p:nvPr>
        </p:nvSpPr>
        <p:spPr>
          <a:xfrm>
            <a:off x="-79412" y="147146"/>
            <a:ext cx="11893040" cy="1992836"/>
          </a:xfrm>
        </p:spPr>
        <p:txBody>
          <a:bodyPr>
            <a:normAutofit/>
          </a:bodyPr>
          <a:lstStyle/>
          <a:p>
            <a:pPr algn="ctr"/>
            <a:r>
              <a:rPr lang="en-GB" sz="4000" b="1" dirty="0">
                <a:solidFill>
                  <a:schemeClr val="tx1"/>
                </a:solidFill>
                <a:latin typeface="Arial" panose="020B0604020202020204" pitchFamily="34" charset="0"/>
                <a:cs typeface="Arial" panose="020B0604020202020204" pitchFamily="34" charset="0"/>
              </a:rPr>
              <a:t>Introduction</a:t>
            </a:r>
          </a:p>
        </p:txBody>
      </p:sp>
      <p:graphicFrame>
        <p:nvGraphicFramePr>
          <p:cNvPr id="20" name="Content Placeholder 2">
            <a:extLst>
              <a:ext uri="{FF2B5EF4-FFF2-40B4-BE49-F238E27FC236}">
                <a16:creationId xmlns:a16="http://schemas.microsoft.com/office/drawing/2014/main" id="{46E5CDF1-4211-B983-2898-A524ADEFE3B5}"/>
              </a:ext>
            </a:extLst>
          </p:cNvPr>
          <p:cNvGraphicFramePr>
            <a:graphicFrameLocks noGrp="1"/>
          </p:cNvGraphicFramePr>
          <p:nvPr>
            <p:ph idx="1"/>
            <p:extLst>
              <p:ext uri="{D42A27DB-BD31-4B8C-83A1-F6EECF244321}">
                <p14:modId xmlns:p14="http://schemas.microsoft.com/office/powerpoint/2010/main" val="1077750857"/>
              </p:ext>
            </p:extLst>
          </p:nvPr>
        </p:nvGraphicFramePr>
        <p:xfrm>
          <a:off x="378372" y="1072055"/>
          <a:ext cx="11435256" cy="5444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5718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erson watching empty phone">
            <a:extLst>
              <a:ext uri="{FF2B5EF4-FFF2-40B4-BE49-F238E27FC236}">
                <a16:creationId xmlns:a16="http://schemas.microsoft.com/office/drawing/2014/main" id="{3EB5BA3B-3F0C-9097-AAC6-C69E51258EEB}"/>
              </a:ext>
            </a:extLst>
          </p:cNvPr>
          <p:cNvPicPr>
            <a:picLocks noChangeAspect="1"/>
          </p:cNvPicPr>
          <p:nvPr/>
        </p:nvPicPr>
        <p:blipFill>
          <a:blip r:embed="rId2">
            <a:duotone>
              <a:schemeClr val="bg2">
                <a:shade val="45000"/>
                <a:satMod val="135000"/>
              </a:schemeClr>
              <a:prstClr val="white"/>
            </a:duotone>
            <a:alphaModFix amt="25000"/>
          </a:blip>
          <a:srcRect t="15451" b="279"/>
          <a:stretch>
            <a:fillRect/>
          </a:stretch>
        </p:blipFill>
        <p:spPr>
          <a:xfrm>
            <a:off x="1" y="10"/>
            <a:ext cx="12191999" cy="6857990"/>
          </a:xfrm>
          <a:prstGeom prst="rect">
            <a:avLst/>
          </a:prstGeom>
        </p:spPr>
      </p:pic>
      <p:sp>
        <p:nvSpPr>
          <p:cNvPr id="2" name="Title 1">
            <a:extLst>
              <a:ext uri="{FF2B5EF4-FFF2-40B4-BE49-F238E27FC236}">
                <a16:creationId xmlns:a16="http://schemas.microsoft.com/office/drawing/2014/main" id="{25427FD0-029D-10B5-C2D3-AB3C78D986CB}"/>
              </a:ext>
            </a:extLst>
          </p:cNvPr>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The Use of PowerPoint in the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Nursing Home Settings</a:t>
            </a:r>
          </a:p>
        </p:txBody>
      </p:sp>
      <p:graphicFrame>
        <p:nvGraphicFramePr>
          <p:cNvPr id="4" name="Content Placeholder 3">
            <a:extLst>
              <a:ext uri="{FF2B5EF4-FFF2-40B4-BE49-F238E27FC236}">
                <a16:creationId xmlns:a16="http://schemas.microsoft.com/office/drawing/2014/main" id="{8A9680FB-33B8-A753-A62A-CCE86F978781}"/>
              </a:ext>
            </a:extLst>
          </p:cNvPr>
          <p:cNvGraphicFramePr>
            <a:graphicFrameLocks noGrp="1"/>
          </p:cNvGraphicFramePr>
          <p:nvPr>
            <p:ph idx="1"/>
            <p:extLst>
              <p:ext uri="{D42A27DB-BD31-4B8C-83A1-F6EECF244321}">
                <p14:modId xmlns:p14="http://schemas.microsoft.com/office/powerpoint/2010/main" val="4280237152"/>
              </p:ext>
            </p:extLst>
          </p:nvPr>
        </p:nvGraphicFramePr>
        <p:xfrm>
          <a:off x="677862" y="2028497"/>
          <a:ext cx="9643297" cy="43407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0993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4D16F1A-5D78-4402-81FF-31A98AFD6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F181CA-45E6-44E1-01DC-229F56F1DA4B}"/>
              </a:ext>
            </a:extLst>
          </p:cNvPr>
          <p:cNvSpPr>
            <a:spLocks noGrp="1"/>
          </p:cNvSpPr>
          <p:nvPr>
            <p:ph type="title"/>
          </p:nvPr>
        </p:nvSpPr>
        <p:spPr>
          <a:xfrm>
            <a:off x="1286933" y="609600"/>
            <a:ext cx="10197494" cy="1099457"/>
          </a:xfrm>
        </p:spPr>
        <p:txBody>
          <a:bodyPr>
            <a:normAutofit/>
          </a:bodyPr>
          <a:lstStyle/>
          <a:p>
            <a:r>
              <a:rPr lang="en-GB" b="1">
                <a:latin typeface="Arial" panose="020B0604020202020204" pitchFamily="34" charset="0"/>
                <a:cs typeface="Arial" panose="020B0604020202020204" pitchFamily="34" charset="0"/>
              </a:rPr>
              <a:t>Benefits &amp; Limitations of Using PowerPoint</a:t>
            </a:r>
          </a:p>
        </p:txBody>
      </p:sp>
      <p:sp>
        <p:nvSpPr>
          <p:cNvPr id="14" name="Isosceles Triangle 13">
            <a:extLst>
              <a:ext uri="{FF2B5EF4-FFF2-40B4-BE49-F238E27FC236}">
                <a16:creationId xmlns:a16="http://schemas.microsoft.com/office/drawing/2014/main" id="{1B2FB7F0-6A45-43E8-88A7-48E46E6D4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6BA9C607-662B-4FBB-A3F3-CF593AD736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4" name="Content Placeholder 3">
            <a:extLst>
              <a:ext uri="{FF2B5EF4-FFF2-40B4-BE49-F238E27FC236}">
                <a16:creationId xmlns:a16="http://schemas.microsoft.com/office/drawing/2014/main" id="{11CAC87A-B4C6-418A-1D7C-C5995683AC12}"/>
              </a:ext>
            </a:extLst>
          </p:cNvPr>
          <p:cNvGraphicFramePr>
            <a:graphicFrameLocks noGrp="1"/>
          </p:cNvGraphicFramePr>
          <p:nvPr>
            <p:ph idx="1"/>
            <p:extLst>
              <p:ext uri="{D42A27DB-BD31-4B8C-83A1-F6EECF244321}">
                <p14:modId xmlns:p14="http://schemas.microsoft.com/office/powerpoint/2010/main" val="1427884075"/>
              </p:ext>
            </p:extLst>
          </p:nvPr>
        </p:nvGraphicFramePr>
        <p:xfrm>
          <a:off x="842598" y="1709057"/>
          <a:ext cx="10754670" cy="4368358"/>
        </p:xfrm>
        <a:graphic>
          <a:graphicData uri="http://schemas.openxmlformats.org/drawingml/2006/table">
            <a:tbl>
              <a:tblPr firstRow="1" bandRow="1">
                <a:solidFill>
                  <a:schemeClr val="bg1">
                    <a:lumMod val="95000"/>
                  </a:schemeClr>
                </a:solidFill>
                <a:tableStyleId>{5C22544A-7EE6-4342-B048-85BDC9FD1C3A}</a:tableStyleId>
              </a:tblPr>
              <a:tblGrid>
                <a:gridCol w="3857096">
                  <a:extLst>
                    <a:ext uri="{9D8B030D-6E8A-4147-A177-3AD203B41FA5}">
                      <a16:colId xmlns:a16="http://schemas.microsoft.com/office/drawing/2014/main" val="1948369098"/>
                    </a:ext>
                  </a:extLst>
                </a:gridCol>
                <a:gridCol w="6897574">
                  <a:extLst>
                    <a:ext uri="{9D8B030D-6E8A-4147-A177-3AD203B41FA5}">
                      <a16:colId xmlns:a16="http://schemas.microsoft.com/office/drawing/2014/main" val="2895547858"/>
                    </a:ext>
                  </a:extLst>
                </a:gridCol>
              </a:tblGrid>
              <a:tr h="834012">
                <a:tc>
                  <a:txBody>
                    <a:bodyPr/>
                    <a:lstStyle/>
                    <a:p>
                      <a:pPr algn="ctr"/>
                      <a:r>
                        <a:rPr lang="en-GB" sz="2300" b="1" cap="none" spc="0">
                          <a:solidFill>
                            <a:schemeClr val="tx1"/>
                          </a:solidFill>
                        </a:rPr>
                        <a:t>Benefit</a:t>
                      </a:r>
                    </a:p>
                  </a:txBody>
                  <a:tcPr marL="93547" marR="197808" marT="26728" marB="200457" anchor="b">
                    <a:lnL w="12700"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95000"/>
                      </a:schemeClr>
                    </a:solidFill>
                  </a:tcPr>
                </a:tc>
                <a:tc>
                  <a:txBody>
                    <a:bodyPr/>
                    <a:lstStyle/>
                    <a:p>
                      <a:pPr algn="ctr"/>
                      <a:r>
                        <a:rPr lang="en-GB" sz="2300" b="1" cap="none" spc="0">
                          <a:solidFill>
                            <a:schemeClr val="tx1"/>
                          </a:solidFill>
                        </a:rPr>
                        <a:t>Description</a:t>
                      </a:r>
                    </a:p>
                  </a:txBody>
                  <a:tcPr marL="93547" marR="197808" marT="26728" marB="200457" anchor="b">
                    <a:lnL w="12700" cmpd="sng">
                      <a:noFill/>
                      <a:prstDash val="solid"/>
                    </a:lnL>
                    <a:lnR w="12700" cmpd="sng">
                      <a:noFill/>
                      <a:prstDash val="solid"/>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612401012"/>
                  </a:ext>
                </a:extLst>
              </a:tr>
              <a:tr h="1767173">
                <a:tc>
                  <a:txBody>
                    <a:bodyPr/>
                    <a:lstStyle/>
                    <a:p>
                      <a:r>
                        <a:rPr lang="en-GB" sz="1800" b="1" cap="none" spc="0" dirty="0">
                          <a:solidFill>
                            <a:schemeClr val="tx1"/>
                          </a:solidFill>
                        </a:rPr>
                        <a:t>Standardized Training Delivery</a:t>
                      </a:r>
                    </a:p>
                  </a:txBody>
                  <a:tcPr marL="93547" marR="197808" marT="26728" marB="200457">
                    <a:lnL w="12700" cap="flat" cmpd="sng" algn="ctr">
                      <a:solidFill>
                        <a:schemeClr val="tx1"/>
                      </a:solid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r>
                        <a:rPr lang="en-GB" sz="1800" cap="none" spc="0" dirty="0">
                          <a:solidFill>
                            <a:schemeClr val="tx1"/>
                          </a:solidFill>
                          <a:latin typeface="Arial" panose="020B0604020202020204" pitchFamily="34" charset="0"/>
                          <a:cs typeface="Arial" panose="020B0604020202020204" pitchFamily="34" charset="0"/>
                        </a:rPr>
                        <a:t>PowerPoint offers a reliable structure for sharing  a standardized training across multiple locations, guaranteeing that all staff members get identical information regardless of their geographic location</a:t>
                      </a:r>
                    </a:p>
                  </a:txBody>
                  <a:tcPr marL="93547" marR="197808" marT="26728" marB="200457">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extLst>
                  <a:ext uri="{0D108BD9-81ED-4DB2-BD59-A6C34878D82A}">
                    <a16:rowId xmlns:a16="http://schemas.microsoft.com/office/drawing/2014/main" val="909383368"/>
                  </a:ext>
                </a:extLst>
              </a:tr>
              <a:tr h="1767173">
                <a:tc>
                  <a:txBody>
                    <a:bodyPr/>
                    <a:lstStyle/>
                    <a:p>
                      <a:r>
                        <a:rPr lang="en-GB" sz="1800" b="1" cap="none" spc="0" dirty="0">
                          <a:solidFill>
                            <a:schemeClr val="tx1"/>
                          </a:solidFill>
                        </a:rPr>
                        <a:t>Increased Knowledge Retention </a:t>
                      </a:r>
                    </a:p>
                  </a:txBody>
                  <a:tcPr marL="93547" marR="197808" marT="26728" marB="200457">
                    <a:lnL w="12700"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r>
                        <a:rPr lang="en-GB" sz="1800" cap="none" spc="0" dirty="0">
                          <a:solidFill>
                            <a:schemeClr val="tx1"/>
                          </a:solidFill>
                          <a:latin typeface="Arial" panose="020B0604020202020204" pitchFamily="34" charset="0"/>
                          <a:cs typeface="Arial" panose="020B0604020202020204" pitchFamily="34" charset="0"/>
                        </a:rPr>
                        <a:t>Integrating practice exercises and video demonstrations into PowerPoint based training greatly enhances staff knowledge retention</a:t>
                      </a:r>
                    </a:p>
                  </a:txBody>
                  <a:tcPr marL="93547" marR="197808" marT="26728" marB="200457">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1131774334"/>
                  </a:ext>
                </a:extLst>
              </a:tr>
            </a:tbl>
          </a:graphicData>
        </a:graphic>
      </p:graphicFrame>
    </p:spTree>
    <p:extLst>
      <p:ext uri="{BB962C8B-B14F-4D97-AF65-F5344CB8AC3E}">
        <p14:creationId xmlns:p14="http://schemas.microsoft.com/office/powerpoint/2010/main" val="79641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17DCAF57-48D3-89B3-A360-AF5791BD0B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2BCA97B-850F-B1CF-F8DE-CA10BAABF265}"/>
              </a:ext>
            </a:extLst>
          </p:cNvPr>
          <p:cNvSpPr>
            <a:spLocks noGrp="1"/>
          </p:cNvSpPr>
          <p:nvPr>
            <p:ph type="title"/>
          </p:nvPr>
        </p:nvSpPr>
        <p:spPr>
          <a:xfrm>
            <a:off x="479503" y="267629"/>
            <a:ext cx="9500838" cy="1483113"/>
          </a:xfrm>
        </p:spPr>
        <p:txBody>
          <a:bodyPr anchor="t">
            <a:normAutofit fontScale="90000"/>
          </a:bodyPr>
          <a:lstStyle/>
          <a:p>
            <a:pPr algn="ctr">
              <a:lnSpc>
                <a:spcPct val="90000"/>
              </a:lnSpc>
            </a:pPr>
            <a:br>
              <a:rPr lang="en-GB" b="1" dirty="0">
                <a:solidFill>
                  <a:schemeClr val="accent2">
                    <a:lumMod val="50000"/>
                  </a:schemeClr>
                </a:solidFill>
              </a:rPr>
            </a:br>
            <a:r>
              <a:rPr lang="en-GB" b="1" dirty="0">
                <a:solidFill>
                  <a:schemeClr val="accent2">
                    <a:lumMod val="50000"/>
                  </a:schemeClr>
                </a:solidFill>
                <a:latin typeface="Arial" panose="020B0604020202020204" pitchFamily="34" charset="0"/>
                <a:cs typeface="Arial" panose="020B0604020202020204" pitchFamily="34" charset="0"/>
              </a:rPr>
              <a:t>Benefits &amp; Limitations of Using</a:t>
            </a:r>
            <a:br>
              <a:rPr lang="en-GB" b="1" dirty="0">
                <a:solidFill>
                  <a:schemeClr val="accent2">
                    <a:lumMod val="50000"/>
                  </a:schemeClr>
                </a:solidFill>
                <a:latin typeface="Arial" panose="020B0604020202020204" pitchFamily="34" charset="0"/>
                <a:cs typeface="Arial" panose="020B0604020202020204" pitchFamily="34" charset="0"/>
              </a:rPr>
            </a:br>
            <a:r>
              <a:rPr lang="en-GB" b="1" dirty="0">
                <a:solidFill>
                  <a:schemeClr val="accent2">
                    <a:lumMod val="50000"/>
                  </a:schemeClr>
                </a:solidFill>
                <a:latin typeface="Arial" panose="020B0604020202020204" pitchFamily="34" charset="0"/>
                <a:cs typeface="Arial" panose="020B0604020202020204" pitchFamily="34" charset="0"/>
              </a:rPr>
              <a:t> PowerPoint (Continuation)</a:t>
            </a:r>
            <a:br>
              <a:rPr lang="en-GB" sz="2400" b="1" dirty="0">
                <a:latin typeface="Arial" panose="020B0604020202020204" pitchFamily="34" charset="0"/>
                <a:cs typeface="Arial" panose="020B0604020202020204" pitchFamily="34" charset="0"/>
              </a:rPr>
            </a:br>
            <a:endParaRPr lang="en-GB"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2356834-7F89-8505-5AD1-A59308A9381E}"/>
              </a:ext>
            </a:extLst>
          </p:cNvPr>
          <p:cNvSpPr>
            <a:spLocks noGrp="1"/>
          </p:cNvSpPr>
          <p:nvPr>
            <p:ph idx="1"/>
          </p:nvPr>
        </p:nvSpPr>
        <p:spPr>
          <a:xfrm>
            <a:off x="6416039" y="2160589"/>
            <a:ext cx="2927185" cy="3880773"/>
          </a:xfrm>
        </p:spPr>
        <p:txBody>
          <a:bodyPr>
            <a:normAutofit/>
          </a:bodyPr>
          <a:lstStyle/>
          <a:p>
            <a:pPr marL="0" indent="0">
              <a:buNone/>
            </a:pPr>
            <a:endParaRPr lang="en-GB" sz="1500"/>
          </a:p>
          <a:p>
            <a:pPr marL="0" indent="0">
              <a:buNone/>
            </a:pPr>
            <a:endParaRPr lang="en-GB" sz="1500"/>
          </a:p>
        </p:txBody>
      </p:sp>
      <p:graphicFrame>
        <p:nvGraphicFramePr>
          <p:cNvPr id="4" name="Table 3">
            <a:extLst>
              <a:ext uri="{FF2B5EF4-FFF2-40B4-BE49-F238E27FC236}">
                <a16:creationId xmlns:a16="http://schemas.microsoft.com/office/drawing/2014/main" id="{250C8AB9-4BAA-157C-2EDA-CD90B90AE8FD}"/>
              </a:ext>
            </a:extLst>
          </p:cNvPr>
          <p:cNvGraphicFramePr>
            <a:graphicFrameLocks noGrp="1"/>
          </p:cNvGraphicFramePr>
          <p:nvPr>
            <p:extLst>
              <p:ext uri="{D42A27DB-BD31-4B8C-83A1-F6EECF244321}">
                <p14:modId xmlns:p14="http://schemas.microsoft.com/office/powerpoint/2010/main" val="3352305166"/>
              </p:ext>
            </p:extLst>
          </p:nvPr>
        </p:nvGraphicFramePr>
        <p:xfrm>
          <a:off x="379141" y="1895707"/>
          <a:ext cx="9601199" cy="4438186"/>
        </p:xfrm>
        <a:graphic>
          <a:graphicData uri="http://schemas.openxmlformats.org/drawingml/2006/table">
            <a:tbl>
              <a:tblPr firstRow="1" bandRow="1">
                <a:noFill/>
                <a:tableStyleId>{5C22544A-7EE6-4342-B048-85BDC9FD1C3A}</a:tableStyleId>
              </a:tblPr>
              <a:tblGrid>
                <a:gridCol w="3801490">
                  <a:extLst>
                    <a:ext uri="{9D8B030D-6E8A-4147-A177-3AD203B41FA5}">
                      <a16:colId xmlns:a16="http://schemas.microsoft.com/office/drawing/2014/main" val="1607449065"/>
                    </a:ext>
                  </a:extLst>
                </a:gridCol>
                <a:gridCol w="5799709">
                  <a:extLst>
                    <a:ext uri="{9D8B030D-6E8A-4147-A177-3AD203B41FA5}">
                      <a16:colId xmlns:a16="http://schemas.microsoft.com/office/drawing/2014/main" val="443945616"/>
                    </a:ext>
                  </a:extLst>
                </a:gridCol>
              </a:tblGrid>
              <a:tr h="573334">
                <a:tc>
                  <a:txBody>
                    <a:bodyPr/>
                    <a:lstStyle/>
                    <a:p>
                      <a:pPr algn="ctr"/>
                      <a:r>
                        <a:rPr lang="en-GB" sz="2400" b="1" dirty="0">
                          <a:solidFill>
                            <a:schemeClr val="bg1"/>
                          </a:solidFill>
                        </a:rPr>
                        <a:t>Benefits </a:t>
                      </a:r>
                    </a:p>
                  </a:txBody>
                  <a:tcPr marL="73769" marR="44261" marT="44261" marB="44261">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algn="ctr"/>
                      <a:r>
                        <a:rPr lang="en-GB" sz="2400" b="1" dirty="0">
                          <a:solidFill>
                            <a:schemeClr val="bg1"/>
                          </a:solidFill>
                        </a:rPr>
                        <a:t>Description</a:t>
                      </a:r>
                    </a:p>
                  </a:txBody>
                  <a:tcPr marL="73769" marR="44261" marT="44261" marB="44261">
                    <a:lnL w="38100" cap="flat" cmpd="sng" algn="ctr">
                      <a:solidFill>
                        <a:srgbClr val="FFFFFF"/>
                      </a:solid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831906386"/>
                  </a:ext>
                </a:extLst>
              </a:tr>
              <a:tr h="2126583">
                <a:tc>
                  <a:txBody>
                    <a:bodyPr/>
                    <a:lstStyle/>
                    <a:p>
                      <a:r>
                        <a:rPr lang="en-GB" sz="2400" b="1" dirty="0">
                          <a:solidFill>
                            <a:schemeClr val="bg1"/>
                          </a:solidFill>
                        </a:rPr>
                        <a:t>Positive Reception From Staff</a:t>
                      </a:r>
                    </a:p>
                  </a:txBody>
                  <a:tcPr marL="73769" marR="44261" marT="44261" marB="44261">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tc>
                  <a:txBody>
                    <a:bodyPr/>
                    <a:lstStyle/>
                    <a:p>
                      <a:r>
                        <a:rPr lang="en-GB" sz="2000" dirty="0">
                          <a:solidFill>
                            <a:schemeClr val="bg1"/>
                          </a:solidFill>
                          <a:latin typeface="Arial" panose="020B0604020202020204" pitchFamily="34" charset="0"/>
                          <a:cs typeface="Arial" panose="020B0604020202020204" pitchFamily="34" charset="0"/>
                        </a:rPr>
                        <a:t>Workers respond better to PowerPoint training when they can practice skills and see how it applies to real situations</a:t>
                      </a:r>
                    </a:p>
                  </a:txBody>
                  <a:tcPr marL="73769" marR="44261" marT="44261" marB="442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2882987392"/>
                  </a:ext>
                </a:extLst>
              </a:tr>
              <a:tr h="1738269">
                <a:tc>
                  <a:txBody>
                    <a:bodyPr/>
                    <a:lstStyle/>
                    <a:p>
                      <a:r>
                        <a:rPr lang="en-GB" sz="2400" b="1" dirty="0">
                          <a:solidFill>
                            <a:schemeClr val="bg1"/>
                          </a:solidFill>
                        </a:rPr>
                        <a:t>Resource Accessibility</a:t>
                      </a:r>
                    </a:p>
                  </a:txBody>
                  <a:tcPr marL="73769" marR="44261" marT="44261" marB="44261">
                    <a:lnL w="12700" cmpd="sng">
                      <a:no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tc>
                  <a:txBody>
                    <a:bodyPr/>
                    <a:lstStyle/>
                    <a:p>
                      <a:r>
                        <a:rPr lang="en-GB" sz="2000" dirty="0">
                          <a:solidFill>
                            <a:schemeClr val="bg1"/>
                          </a:solidFill>
                          <a:latin typeface="Arial" panose="020B0604020202020204" pitchFamily="34" charset="0"/>
                          <a:cs typeface="Arial" panose="020B0604020202020204" pitchFamily="34" charset="0"/>
                        </a:rPr>
                        <a:t>Home care agencies can freely access and customize professional PowerPoint resources for their training needs</a:t>
                      </a:r>
                    </a:p>
                  </a:txBody>
                  <a:tcPr marL="73769" marR="44261" marT="44261" marB="44261">
                    <a:lnL w="38100" cap="flat" cmpd="sng" algn="ctr">
                      <a:solidFill>
                        <a:srgbClr val="FFFFFF"/>
                      </a:solidFill>
                      <a:prstDash val="solid"/>
                    </a:lnL>
                    <a:lnR w="38100" cap="flat" cmpd="sng" algn="ctr">
                      <a:solidFill>
                        <a:srgbClr val="FFFFFF"/>
                      </a:solidFill>
                      <a:prstDash val="solid"/>
                    </a:lnR>
                    <a:lnT w="38100" cap="flat" cmpd="sng" algn="ctr">
                      <a:solidFill>
                        <a:srgbClr val="FFFFFF"/>
                      </a:solidFill>
                      <a:prstDash val="solid"/>
                    </a:lnT>
                    <a:lnB w="12700" cmpd="sng">
                      <a:noFill/>
                      <a:prstDash val="solid"/>
                    </a:lnB>
                    <a:solidFill>
                      <a:srgbClr val="878E8B">
                        <a:alpha val="30196"/>
                      </a:srgbClr>
                    </a:solidFill>
                  </a:tcPr>
                </a:tc>
                <a:extLst>
                  <a:ext uri="{0D108BD9-81ED-4DB2-BD59-A6C34878D82A}">
                    <a16:rowId xmlns:a16="http://schemas.microsoft.com/office/drawing/2014/main" val="3160413561"/>
                  </a:ext>
                </a:extLst>
              </a:tr>
            </a:tbl>
          </a:graphicData>
        </a:graphic>
      </p:graphicFrame>
    </p:spTree>
    <p:extLst>
      <p:ext uri="{BB962C8B-B14F-4D97-AF65-F5344CB8AC3E}">
        <p14:creationId xmlns:p14="http://schemas.microsoft.com/office/powerpoint/2010/main" val="2677670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23DA7-2E32-7E42-7808-C4BABE71E021}"/>
              </a:ext>
            </a:extLst>
          </p:cNvPr>
          <p:cNvSpPr>
            <a:spLocks noGrp="1"/>
          </p:cNvSpPr>
          <p:nvPr>
            <p:ph type="title"/>
          </p:nvPr>
        </p:nvSpPr>
        <p:spPr>
          <a:xfrm>
            <a:off x="1286933" y="111512"/>
            <a:ext cx="10197494" cy="1597545"/>
          </a:xfrm>
        </p:spPr>
        <p:txBody>
          <a:bodyPr>
            <a:normAutofit/>
          </a:bodyPr>
          <a:lstStyle/>
          <a:p>
            <a:pPr algn="ctr">
              <a:lnSpc>
                <a:spcPct val="90000"/>
              </a:lnSpc>
            </a:pPr>
            <a:r>
              <a:rPr lang="en-GB" sz="3200" b="1" dirty="0">
                <a:solidFill>
                  <a:schemeClr val="accent2">
                    <a:lumMod val="50000"/>
                  </a:schemeClr>
                </a:solidFill>
                <a:latin typeface="Arial" panose="020B0604020202020204" pitchFamily="34" charset="0"/>
                <a:cs typeface="Arial" panose="020B0604020202020204" pitchFamily="34" charset="0"/>
              </a:rPr>
              <a:t>Benefits &amp; Limitations of Using </a:t>
            </a:r>
            <a:br>
              <a:rPr lang="en-GB" sz="3200" b="1" dirty="0">
                <a:solidFill>
                  <a:schemeClr val="accent2">
                    <a:lumMod val="50000"/>
                  </a:schemeClr>
                </a:solidFill>
                <a:latin typeface="Arial" panose="020B0604020202020204" pitchFamily="34" charset="0"/>
                <a:cs typeface="Arial" panose="020B0604020202020204" pitchFamily="34" charset="0"/>
              </a:rPr>
            </a:br>
            <a:r>
              <a:rPr lang="en-GB" sz="3200" b="1" dirty="0">
                <a:solidFill>
                  <a:schemeClr val="accent2">
                    <a:lumMod val="50000"/>
                  </a:schemeClr>
                </a:solidFill>
                <a:latin typeface="Arial" panose="020B0604020202020204" pitchFamily="34" charset="0"/>
                <a:cs typeface="Arial" panose="020B0604020202020204" pitchFamily="34" charset="0"/>
              </a:rPr>
              <a:t>PowerPoint (Continuation)</a:t>
            </a:r>
            <a:br>
              <a:rPr lang="en-GB" sz="2800" b="1" dirty="0">
                <a:latin typeface="Arial" panose="020B0604020202020204" pitchFamily="34" charset="0"/>
                <a:cs typeface="Arial" panose="020B0604020202020204" pitchFamily="34" charset="0"/>
              </a:rPr>
            </a:br>
            <a:endParaRPr lang="en-GB" sz="2800" b="1" dirty="0">
              <a:latin typeface="Arial" panose="020B0604020202020204" pitchFamily="34" charset="0"/>
              <a:cs typeface="Arial" panose="020B0604020202020204" pitchFamily="34" charset="0"/>
            </a:endParaRPr>
          </a:p>
        </p:txBody>
      </p:sp>
      <p:graphicFrame>
        <p:nvGraphicFramePr>
          <p:cNvPr id="4" name="Content Placeholder 3">
            <a:extLst>
              <a:ext uri="{FF2B5EF4-FFF2-40B4-BE49-F238E27FC236}">
                <a16:creationId xmlns:a16="http://schemas.microsoft.com/office/drawing/2014/main" id="{65BFD03D-3934-87C1-6077-A3CE3E18040D}"/>
              </a:ext>
            </a:extLst>
          </p:cNvPr>
          <p:cNvGraphicFramePr>
            <a:graphicFrameLocks noGrp="1"/>
          </p:cNvGraphicFramePr>
          <p:nvPr>
            <p:ph idx="1"/>
            <p:extLst>
              <p:ext uri="{D42A27DB-BD31-4B8C-83A1-F6EECF244321}">
                <p14:modId xmlns:p14="http://schemas.microsoft.com/office/powerpoint/2010/main" val="2483602188"/>
              </p:ext>
            </p:extLst>
          </p:nvPr>
        </p:nvGraphicFramePr>
        <p:xfrm>
          <a:off x="842596" y="1427355"/>
          <a:ext cx="10475891" cy="4822138"/>
        </p:xfrm>
        <a:graphic>
          <a:graphicData uri="http://schemas.openxmlformats.org/drawingml/2006/table">
            <a:tbl>
              <a:tblPr firstRow="1" bandRow="1">
                <a:solidFill>
                  <a:schemeClr val="bg1"/>
                </a:solidFill>
                <a:tableStyleId>{5C22544A-7EE6-4342-B048-85BDC9FD1C3A}</a:tableStyleId>
              </a:tblPr>
              <a:tblGrid>
                <a:gridCol w="5167092">
                  <a:extLst>
                    <a:ext uri="{9D8B030D-6E8A-4147-A177-3AD203B41FA5}">
                      <a16:colId xmlns:a16="http://schemas.microsoft.com/office/drawing/2014/main" val="1863237758"/>
                    </a:ext>
                  </a:extLst>
                </a:gridCol>
                <a:gridCol w="5308799">
                  <a:extLst>
                    <a:ext uri="{9D8B030D-6E8A-4147-A177-3AD203B41FA5}">
                      <a16:colId xmlns:a16="http://schemas.microsoft.com/office/drawing/2014/main" val="1155280386"/>
                    </a:ext>
                  </a:extLst>
                </a:gridCol>
              </a:tblGrid>
              <a:tr h="491390">
                <a:tc>
                  <a:txBody>
                    <a:bodyPr/>
                    <a:lstStyle/>
                    <a:p>
                      <a:pPr algn="ctr"/>
                      <a:r>
                        <a:rPr lang="en-GB" sz="2000" b="0" cap="none" spc="0">
                          <a:solidFill>
                            <a:schemeClr val="bg1"/>
                          </a:solidFill>
                        </a:rPr>
                        <a:t>Limitations</a:t>
                      </a:r>
                      <a:endParaRPr lang="en-GB" sz="2000" b="0" cap="none" spc="0" dirty="0">
                        <a:solidFill>
                          <a:schemeClr val="bg1"/>
                        </a:solidFill>
                      </a:endParaRPr>
                    </a:p>
                  </a:txBody>
                  <a:tcPr marL="116113" marR="68965" marT="89318" marB="89318" anchor="ctr">
                    <a:lnL w="19050" cap="flat" cmpd="sng" algn="ctr">
                      <a:solidFill>
                        <a:schemeClr val="tx1"/>
                      </a:solidFill>
                      <a:prstDash val="solid"/>
                    </a:lnL>
                    <a:lnR w="19050" cap="flat" cmpd="sng" algn="ctr">
                      <a:solidFill>
                        <a:schemeClr val="tx1"/>
                      </a:solidFill>
                      <a:prstDash val="solid"/>
                    </a:lnR>
                    <a:lnT w="19050" cap="flat" cmpd="sng" algn="ctr">
                      <a:solidFill>
                        <a:schemeClr val="tx1"/>
                      </a:solidFill>
                      <a:prstDash val="solid"/>
                    </a:lnT>
                    <a:lnB w="38100" cmpd="sng">
                      <a:noFill/>
                    </a:lnB>
                    <a:solidFill>
                      <a:schemeClr val="tx1"/>
                    </a:solidFill>
                  </a:tcPr>
                </a:tc>
                <a:tc>
                  <a:txBody>
                    <a:bodyPr/>
                    <a:lstStyle/>
                    <a:p>
                      <a:pPr algn="ctr"/>
                      <a:r>
                        <a:rPr lang="en-GB" sz="2000" b="0" cap="none" spc="0">
                          <a:solidFill>
                            <a:schemeClr val="bg1"/>
                          </a:solidFill>
                        </a:rPr>
                        <a:t>Description</a:t>
                      </a:r>
                      <a:endParaRPr lang="en-GB" sz="2000" b="0" cap="none" spc="0" dirty="0">
                        <a:solidFill>
                          <a:schemeClr val="bg1"/>
                        </a:solidFill>
                      </a:endParaRPr>
                    </a:p>
                  </a:txBody>
                  <a:tcPr marL="116113" marR="68965" marT="89318" marB="89318" anchor="ctr">
                    <a:lnL w="19050" cap="flat" cmpd="sng" algn="ctr">
                      <a:solidFill>
                        <a:schemeClr val="tx1"/>
                      </a:solidFill>
                      <a:prstDash val="solid"/>
                    </a:lnL>
                    <a:lnR w="19050" cap="flat" cmpd="sng" algn="ctr">
                      <a:solidFill>
                        <a:schemeClr val="tx1"/>
                      </a:solidFill>
                      <a:prstDash val="solid"/>
                    </a:lnR>
                    <a:lnT w="19050" cap="flat" cmpd="sng" algn="ctr">
                      <a:solidFill>
                        <a:schemeClr val="tx1"/>
                      </a:solidFill>
                      <a:prstDash val="solid"/>
                    </a:lnT>
                    <a:lnB w="38100" cmpd="sng">
                      <a:noFill/>
                    </a:lnB>
                    <a:solidFill>
                      <a:schemeClr val="tx1"/>
                    </a:solidFill>
                  </a:tcPr>
                </a:tc>
                <a:extLst>
                  <a:ext uri="{0D108BD9-81ED-4DB2-BD59-A6C34878D82A}">
                    <a16:rowId xmlns:a16="http://schemas.microsoft.com/office/drawing/2014/main" val="3421499848"/>
                  </a:ext>
                </a:extLst>
              </a:tr>
              <a:tr h="2649447">
                <a:tc>
                  <a:txBody>
                    <a:bodyPr/>
                    <a:lstStyle/>
                    <a:p>
                      <a:r>
                        <a:rPr lang="en-GB" sz="2000" b="1" cap="none" spc="0" dirty="0">
                          <a:solidFill>
                            <a:schemeClr val="tx1"/>
                          </a:solidFill>
                        </a:rPr>
                        <a:t>Risk of Non-Interactive Learning</a:t>
                      </a:r>
                    </a:p>
                  </a:txBody>
                  <a:tcPr marL="116113" marR="68965" marT="89318" marB="89318">
                    <a:lnL w="19050" cap="flat" cmpd="sng" algn="ctr">
                      <a:solidFill>
                        <a:schemeClr val="tx1"/>
                      </a:solidFill>
                      <a:prstDash val="solid"/>
                    </a:lnL>
                    <a:lnR w="6350" cap="flat" cmpd="sng" algn="ctr">
                      <a:solidFill>
                        <a:schemeClr val="tx1">
                          <a:lumMod val="50000"/>
                          <a:lumOff val="50000"/>
                        </a:schemeClr>
                      </a:solidFill>
                      <a:prstDash val="solid"/>
                    </a:lnR>
                    <a:lnT w="38100" cmpd="sng">
                      <a:noFill/>
                    </a:lnT>
                    <a:lnB w="19050" cap="flat" cmpd="sng" algn="ctr">
                      <a:solidFill>
                        <a:schemeClr val="tx1"/>
                      </a:solidFill>
                      <a:prstDash val="solid"/>
                    </a:lnB>
                    <a:noFill/>
                  </a:tcPr>
                </a:tc>
                <a:tc>
                  <a:txBody>
                    <a:bodyPr/>
                    <a:lstStyle/>
                    <a:p>
                      <a:r>
                        <a:rPr lang="en-GB" sz="2000" cap="none" spc="0" dirty="0">
                          <a:solidFill>
                            <a:schemeClr val="tx1"/>
                          </a:solidFill>
                          <a:latin typeface="Arial" panose="020B0604020202020204" pitchFamily="34" charset="0"/>
                          <a:cs typeface="Arial" panose="020B0604020202020204" pitchFamily="34" charset="0"/>
                        </a:rPr>
                        <a:t>Over-relying on explanation without active participation can undermine both staff engagement and long-term knowledge retention</a:t>
                      </a:r>
                    </a:p>
                  </a:txBody>
                  <a:tcPr marL="116113" marR="68965" marT="89318" marB="89318">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38100" cmpd="sng">
                      <a:noFill/>
                    </a:lnT>
                    <a:lnB w="19050" cap="flat" cmpd="sng" algn="ctr">
                      <a:solidFill>
                        <a:schemeClr val="tx1"/>
                      </a:solidFill>
                      <a:prstDash val="solid"/>
                    </a:lnB>
                    <a:noFill/>
                  </a:tcPr>
                </a:tc>
                <a:extLst>
                  <a:ext uri="{0D108BD9-81ED-4DB2-BD59-A6C34878D82A}">
                    <a16:rowId xmlns:a16="http://schemas.microsoft.com/office/drawing/2014/main" val="2948770155"/>
                  </a:ext>
                </a:extLst>
              </a:tr>
              <a:tr h="1681301">
                <a:tc>
                  <a:txBody>
                    <a:bodyPr/>
                    <a:lstStyle/>
                    <a:p>
                      <a:r>
                        <a:rPr lang="en-GB" sz="2000" b="1" cap="none" spc="0" dirty="0">
                          <a:solidFill>
                            <a:schemeClr val="tx1"/>
                          </a:solidFill>
                        </a:rPr>
                        <a:t>Diminished Impact In Large Settings</a:t>
                      </a:r>
                    </a:p>
                  </a:txBody>
                  <a:tcPr marL="116113" marR="68965" marT="89318" marB="89318">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12700" cmpd="sng">
                      <a:noFill/>
                      <a:prstDash val="solid"/>
                    </a:lnB>
                    <a:solidFill>
                      <a:schemeClr val="bg1">
                        <a:lumMod val="85000"/>
                      </a:schemeClr>
                    </a:solidFill>
                  </a:tcPr>
                </a:tc>
                <a:tc>
                  <a:txBody>
                    <a:bodyPr/>
                    <a:lstStyle/>
                    <a:p>
                      <a:r>
                        <a:rPr lang="en-GB" sz="2000" cap="none" spc="0" dirty="0">
                          <a:solidFill>
                            <a:schemeClr val="tx1"/>
                          </a:solidFill>
                          <a:latin typeface="Arial" panose="020B0604020202020204" pitchFamily="34" charset="0"/>
                          <a:cs typeface="Arial" panose="020B0604020202020204" pitchFamily="34" charset="0"/>
                        </a:rPr>
                        <a:t>When delivered to big groups, PowerPoint can make it harder for staff to interact and stay personally involved</a:t>
                      </a:r>
                    </a:p>
                  </a:txBody>
                  <a:tcPr marL="116113" marR="68965" marT="89318" marB="89318">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12700" cmpd="sng">
                      <a:noFill/>
                      <a:prstDash val="solid"/>
                    </a:lnB>
                    <a:solidFill>
                      <a:schemeClr val="bg1">
                        <a:lumMod val="85000"/>
                      </a:schemeClr>
                    </a:solidFill>
                  </a:tcPr>
                </a:tc>
                <a:extLst>
                  <a:ext uri="{0D108BD9-81ED-4DB2-BD59-A6C34878D82A}">
                    <a16:rowId xmlns:a16="http://schemas.microsoft.com/office/drawing/2014/main" val="1882550573"/>
                  </a:ext>
                </a:extLst>
              </a:tr>
            </a:tbl>
          </a:graphicData>
        </a:graphic>
      </p:graphicFrame>
    </p:spTree>
    <p:extLst>
      <p:ext uri="{BB962C8B-B14F-4D97-AF65-F5344CB8AC3E}">
        <p14:creationId xmlns:p14="http://schemas.microsoft.com/office/powerpoint/2010/main" val="2831288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0462B-33E9-CE46-5DAC-DAF03FBCC233}"/>
              </a:ext>
            </a:extLst>
          </p:cNvPr>
          <p:cNvSpPr>
            <a:spLocks noGrp="1"/>
          </p:cNvSpPr>
          <p:nvPr>
            <p:ph type="title"/>
          </p:nvPr>
        </p:nvSpPr>
        <p:spPr>
          <a:xfrm>
            <a:off x="1286933" y="609600"/>
            <a:ext cx="10197494" cy="1099457"/>
          </a:xfrm>
        </p:spPr>
        <p:txBody>
          <a:bodyPr>
            <a:normAutofit/>
          </a:bodyPr>
          <a:lstStyle/>
          <a:p>
            <a:r>
              <a:rPr lang="en-GB" b="1"/>
              <a:t>Impact of Limited Digital Skills or Literacy</a:t>
            </a:r>
          </a:p>
        </p:txBody>
      </p:sp>
      <p:graphicFrame>
        <p:nvGraphicFramePr>
          <p:cNvPr id="7" name="Content Placeholder 2">
            <a:extLst>
              <a:ext uri="{FF2B5EF4-FFF2-40B4-BE49-F238E27FC236}">
                <a16:creationId xmlns:a16="http://schemas.microsoft.com/office/drawing/2014/main" id="{F490775C-7D80-72CF-D597-EE4DBB878590}"/>
              </a:ext>
            </a:extLst>
          </p:cNvPr>
          <p:cNvGraphicFramePr>
            <a:graphicFrameLocks noGrp="1"/>
          </p:cNvGraphicFramePr>
          <p:nvPr>
            <p:ph idx="1"/>
            <p:extLst>
              <p:ext uri="{D42A27DB-BD31-4B8C-83A1-F6EECF244321}">
                <p14:modId xmlns:p14="http://schemas.microsoft.com/office/powerpoint/2010/main" val="3663101535"/>
              </p:ext>
            </p:extLst>
          </p:nvPr>
        </p:nvGraphicFramePr>
        <p:xfrm>
          <a:off x="406255" y="1709057"/>
          <a:ext cx="11561378" cy="4712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6858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BA7D9-975B-B2B2-C0BB-7FBF4B53B6CA}"/>
              </a:ext>
            </a:extLst>
          </p:cNvPr>
          <p:cNvSpPr>
            <a:spLocks noGrp="1"/>
          </p:cNvSpPr>
          <p:nvPr>
            <p:ph type="title"/>
          </p:nvPr>
        </p:nvSpPr>
        <p:spPr>
          <a:xfrm>
            <a:off x="1717288" y="0"/>
            <a:ext cx="9143999" cy="1726230"/>
          </a:xfrm>
        </p:spPr>
        <p:txBody>
          <a:bodyPr>
            <a:normAutofit/>
          </a:bodyPr>
          <a:lstStyle/>
          <a:p>
            <a:r>
              <a:rPr lang="en-GB" b="1" dirty="0">
                <a:solidFill>
                  <a:schemeClr val="tx1"/>
                </a:solidFill>
              </a:rPr>
              <a:t>Communication and Collaboration Tool</a:t>
            </a:r>
          </a:p>
        </p:txBody>
      </p:sp>
      <p:graphicFrame>
        <p:nvGraphicFramePr>
          <p:cNvPr id="19" name="Content Placeholder 2">
            <a:extLst>
              <a:ext uri="{FF2B5EF4-FFF2-40B4-BE49-F238E27FC236}">
                <a16:creationId xmlns:a16="http://schemas.microsoft.com/office/drawing/2014/main" id="{9680660E-A412-5979-F073-B10684A23057}"/>
              </a:ext>
            </a:extLst>
          </p:cNvPr>
          <p:cNvGraphicFramePr>
            <a:graphicFrameLocks noGrp="1"/>
          </p:cNvGraphicFramePr>
          <p:nvPr>
            <p:ph idx="1"/>
            <p:extLst>
              <p:ext uri="{D42A27DB-BD31-4B8C-83A1-F6EECF244321}">
                <p14:modId xmlns:p14="http://schemas.microsoft.com/office/powerpoint/2010/main" val="2459956463"/>
              </p:ext>
            </p:extLst>
          </p:nvPr>
        </p:nvGraphicFramePr>
        <p:xfrm>
          <a:off x="2406869" y="1025912"/>
          <a:ext cx="9143999" cy="5637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Molecular structure and periodic table on a desk">
            <a:extLst>
              <a:ext uri="{FF2B5EF4-FFF2-40B4-BE49-F238E27FC236}">
                <a16:creationId xmlns:a16="http://schemas.microsoft.com/office/drawing/2014/main" id="{7A403BBA-52ED-1131-225C-14FEAE2DA7DD}"/>
              </a:ext>
            </a:extLst>
          </p:cNvPr>
          <p:cNvPicPr>
            <a:picLocks noChangeAspect="1"/>
          </p:cNvPicPr>
          <p:nvPr/>
        </p:nvPicPr>
        <p:blipFill>
          <a:blip r:embed="rId7"/>
          <a:srcRect l="30349" r="44127" b="3948"/>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Tree>
    <p:extLst>
      <p:ext uri="{BB962C8B-B14F-4D97-AF65-F5344CB8AC3E}">
        <p14:creationId xmlns:p14="http://schemas.microsoft.com/office/powerpoint/2010/main" val="3597476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descr="Molecular structure and periodic table on a desk">
            <a:extLst>
              <a:ext uri="{FF2B5EF4-FFF2-40B4-BE49-F238E27FC236}">
                <a16:creationId xmlns:a16="http://schemas.microsoft.com/office/drawing/2014/main" id="{EFDE3258-5B34-C209-D2B0-3F72E8999C53}"/>
              </a:ext>
            </a:extLst>
          </p:cNvPr>
          <p:cNvPicPr>
            <a:picLocks noChangeAspect="1"/>
          </p:cNvPicPr>
          <p:nvPr/>
        </p:nvPicPr>
        <p:blipFill>
          <a:blip r:embed="rId3"/>
          <a:srcRect l="23311" r="50116" b="1"/>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8" name="Content Placeholder 2">
            <a:extLst>
              <a:ext uri="{FF2B5EF4-FFF2-40B4-BE49-F238E27FC236}">
                <a16:creationId xmlns:a16="http://schemas.microsoft.com/office/drawing/2014/main" id="{8D402373-8B78-F89A-929B-E2C805066038}"/>
              </a:ext>
            </a:extLst>
          </p:cNvPr>
          <p:cNvSpPr>
            <a:spLocks noGrp="1"/>
          </p:cNvSpPr>
          <p:nvPr>
            <p:ph idx="1"/>
          </p:nvPr>
        </p:nvSpPr>
        <p:spPr>
          <a:xfrm>
            <a:off x="2575035" y="535259"/>
            <a:ext cx="8520428" cy="5798634"/>
          </a:xfrm>
        </p:spPr>
        <p:txBody>
          <a:bodyPr>
            <a:normAutofit/>
          </a:bodyPr>
          <a:lstStyle/>
          <a:p>
            <a:pPr marL="0" indent="0">
              <a:lnSpc>
                <a:spcPct val="90000"/>
              </a:lnSpc>
              <a:buNone/>
            </a:pPr>
            <a:r>
              <a:rPr lang="en-GB" sz="2400" b="1" dirty="0"/>
              <a:t>2. Optimizing Staff Coordination and Schedules</a:t>
            </a:r>
          </a:p>
          <a:p>
            <a:pPr marL="0" indent="0">
              <a:lnSpc>
                <a:spcPct val="90000"/>
              </a:lnSpc>
              <a:buNone/>
            </a:pPr>
            <a:r>
              <a:rPr lang="en-GB" sz="2000" dirty="0">
                <a:latin typeface="Arial" panose="020B0604020202020204" pitchFamily="34" charset="0"/>
                <a:cs typeface="Arial" panose="020B0604020202020204" pitchFamily="34" charset="0"/>
              </a:rPr>
              <a:t>Although targeted research on Outlook’s calendar features is limited, the broader requirement for enhanced coordination is well established</a:t>
            </a:r>
          </a:p>
          <a:p>
            <a:pPr marL="0" indent="0">
              <a:lnSpc>
                <a:spcPct val="90000"/>
              </a:lnSpc>
              <a:buNone/>
            </a:pPr>
            <a:r>
              <a:rPr lang="en-GB" sz="2000" dirty="0">
                <a:latin typeface="Arial" panose="020B0604020202020204" pitchFamily="34" charset="0"/>
                <a:cs typeface="Arial" panose="020B0604020202020204" pitchFamily="34" charset="0"/>
              </a:rPr>
              <a:t>(Shephered,2012)</a:t>
            </a:r>
          </a:p>
          <a:p>
            <a:pPr marL="0" indent="0">
              <a:lnSpc>
                <a:spcPct val="90000"/>
              </a:lnSpc>
              <a:buNone/>
            </a:pPr>
            <a:endParaRPr lang="en-GB" dirty="0"/>
          </a:p>
          <a:p>
            <a:pPr marL="0" indent="0">
              <a:lnSpc>
                <a:spcPct val="90000"/>
              </a:lnSpc>
              <a:buNone/>
            </a:pPr>
            <a:r>
              <a:rPr lang="en-GB" sz="2400" b="1" dirty="0"/>
              <a:t>3.Enhanced Care Coordination (Multidisciplinary Team)</a:t>
            </a:r>
          </a:p>
          <a:p>
            <a:pPr marL="0" indent="0">
              <a:lnSpc>
                <a:spcPct val="90000"/>
              </a:lnSpc>
              <a:buNone/>
            </a:pPr>
            <a:r>
              <a:rPr lang="en-GB" sz="2000" dirty="0">
                <a:latin typeface="Arial" panose="020B0604020202020204" pitchFamily="34" charset="0"/>
                <a:cs typeface="Arial" panose="020B0604020202020204" pitchFamily="34" charset="0"/>
              </a:rPr>
              <a:t>The multidisciplinary character  of care requires strong information sharing as illustrated in the Japanese study “Cooperation between Hospital and Nursing Home by E-mail”(Kroeber et.al 2012)</a:t>
            </a:r>
          </a:p>
          <a:p>
            <a:pPr marL="0" indent="0">
              <a:lnSpc>
                <a:spcPct val="90000"/>
              </a:lnSpc>
              <a:buNone/>
            </a:pPr>
            <a:endParaRPr lang="en-GB" dirty="0">
              <a:latin typeface="Arial" panose="020B0604020202020204" pitchFamily="34" charset="0"/>
              <a:cs typeface="Arial" panose="020B0604020202020204" pitchFamily="34" charset="0"/>
            </a:endParaRPr>
          </a:p>
          <a:p>
            <a:pPr marL="0" indent="0">
              <a:lnSpc>
                <a:spcPct val="90000"/>
              </a:lnSpc>
              <a:buNone/>
            </a:pPr>
            <a:r>
              <a:rPr lang="en-GB" sz="2400" b="1" dirty="0"/>
              <a:t>4.Professional Communication with Families and External Providers</a:t>
            </a:r>
          </a:p>
          <a:p>
            <a:pPr marL="0" indent="0">
              <a:lnSpc>
                <a:spcPct val="90000"/>
              </a:lnSpc>
              <a:buNone/>
            </a:pPr>
            <a:r>
              <a:rPr lang="en-GB" sz="2000" dirty="0">
                <a:latin typeface="Arial" panose="020B0604020202020204" pitchFamily="34" charset="0"/>
                <a:cs typeface="Arial" panose="020B0604020202020204" pitchFamily="34" charset="0"/>
              </a:rPr>
              <a:t>Email acts as essential connection to the outside world as demonstrated in  the German survey by Kroeber et al (2012)</a:t>
            </a:r>
          </a:p>
          <a:p>
            <a:pPr marL="0" indent="0">
              <a:lnSpc>
                <a:spcPct val="90000"/>
              </a:lnSpc>
              <a:buNone/>
            </a:pPr>
            <a:endParaRPr lang="en-GB" dirty="0">
              <a:latin typeface="Arial" panose="020B0604020202020204" pitchFamily="34" charset="0"/>
              <a:cs typeface="Arial" panose="020B0604020202020204" pitchFamily="34" charset="0"/>
            </a:endParaRPr>
          </a:p>
          <a:p>
            <a:pPr marL="0" indent="0">
              <a:lnSpc>
                <a:spcPct val="90000"/>
              </a:lnSpc>
              <a:buNone/>
            </a:pPr>
            <a:endParaRPr lang="en-GB" sz="1100" dirty="0"/>
          </a:p>
        </p:txBody>
      </p:sp>
    </p:spTree>
    <p:extLst>
      <p:ext uri="{BB962C8B-B14F-4D97-AF65-F5344CB8AC3E}">
        <p14:creationId xmlns:p14="http://schemas.microsoft.com/office/powerpoint/2010/main" val="1131301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Molecular structure and periodic table on a desk">
            <a:extLst>
              <a:ext uri="{FF2B5EF4-FFF2-40B4-BE49-F238E27FC236}">
                <a16:creationId xmlns:a16="http://schemas.microsoft.com/office/drawing/2014/main" id="{63A55E80-17CE-9576-08D7-7CEB1AB287D9}"/>
              </a:ext>
            </a:extLst>
          </p:cNvPr>
          <p:cNvPicPr>
            <a:picLocks noChangeAspect="1"/>
          </p:cNvPicPr>
          <p:nvPr/>
        </p:nvPicPr>
        <p:blipFill>
          <a:blip r:embed="rId2"/>
          <a:srcRect l="26865" r="47091" b="1994"/>
          <a:stretch>
            <a:fillRect/>
          </a:stretch>
        </p:blipFill>
        <p:spPr>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p:spPr>
      </p:pic>
      <p:sp>
        <p:nvSpPr>
          <p:cNvPr id="3" name="Content Placeholder 2">
            <a:extLst>
              <a:ext uri="{FF2B5EF4-FFF2-40B4-BE49-F238E27FC236}">
                <a16:creationId xmlns:a16="http://schemas.microsoft.com/office/drawing/2014/main" id="{1DDD6D0B-20DC-7A10-ACE2-C3E9AB6EE333}"/>
              </a:ext>
            </a:extLst>
          </p:cNvPr>
          <p:cNvSpPr>
            <a:spLocks noGrp="1"/>
          </p:cNvSpPr>
          <p:nvPr>
            <p:ph idx="1"/>
          </p:nvPr>
        </p:nvSpPr>
        <p:spPr>
          <a:xfrm>
            <a:off x="2849561" y="892098"/>
            <a:ext cx="8078634" cy="5149264"/>
          </a:xfrm>
        </p:spPr>
        <p:txBody>
          <a:bodyPr>
            <a:normAutofit/>
          </a:bodyPr>
          <a:lstStyle/>
          <a:p>
            <a:pPr marL="0" indent="0">
              <a:buNone/>
            </a:pPr>
            <a:r>
              <a:rPr lang="en-GB" sz="2400" b="1" dirty="0"/>
              <a:t>5.Task Management and Follow-Up</a:t>
            </a:r>
          </a:p>
          <a:p>
            <a:pPr marL="0" indent="0">
              <a:buNone/>
            </a:pPr>
            <a:r>
              <a:rPr lang="en-GB" sz="2000" dirty="0">
                <a:latin typeface="Arial" panose="020B0604020202020204" pitchFamily="34" charset="0"/>
                <a:cs typeface="Arial" panose="020B0604020202020204" pitchFamily="34" charset="0"/>
              </a:rPr>
              <a:t> Implementation research provides evidence for importance of reminders and task tracking in nursing home contexts</a:t>
            </a:r>
          </a:p>
          <a:p>
            <a:pPr marL="0" indent="0">
              <a:buNone/>
            </a:pPr>
            <a:r>
              <a:rPr lang="en-GB" sz="2000" dirty="0">
                <a:latin typeface="Arial" panose="020B0604020202020204" pitchFamily="34" charset="0"/>
                <a:cs typeface="Arial" panose="020B0604020202020204" pitchFamily="34" charset="0"/>
              </a:rPr>
              <a:t>(Feldman et al.(2005)</a:t>
            </a:r>
          </a:p>
          <a:p>
            <a:pPr marL="0" indent="0">
              <a:buNone/>
            </a:pPr>
            <a:endParaRPr lang="en-GB" sz="2400" dirty="0"/>
          </a:p>
          <a:p>
            <a:pPr marL="0" indent="0">
              <a:buNone/>
            </a:pPr>
            <a:r>
              <a:rPr lang="en-GB" sz="2400" b="1" dirty="0"/>
              <a:t>6.Data Security and Compliance </a:t>
            </a:r>
          </a:p>
          <a:p>
            <a:pPr marL="0" indent="0">
              <a:buNone/>
            </a:pPr>
            <a:r>
              <a:rPr lang="en-GB" sz="2000" dirty="0">
                <a:latin typeface="Arial" panose="020B0604020202020204" pitchFamily="34" charset="0"/>
                <a:cs typeface="Arial" panose="020B0604020202020204" pitchFamily="34" charset="0"/>
              </a:rPr>
              <a:t>Despite the absence of research results specifically examining  Outlook’s security  features, the finding serve to illuminate the prevailing risk landscape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7056494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788A9-8E7E-873C-25F2-8F6CF4B3A42D}"/>
              </a:ext>
            </a:extLst>
          </p:cNvPr>
          <p:cNvSpPr>
            <a:spLocks noGrp="1"/>
          </p:cNvSpPr>
          <p:nvPr>
            <p:ph type="title"/>
          </p:nvPr>
        </p:nvSpPr>
        <p:spPr>
          <a:xfrm>
            <a:off x="676746" y="609600"/>
            <a:ext cx="3729076" cy="1320800"/>
          </a:xfrm>
        </p:spPr>
        <p:txBody>
          <a:bodyPr anchor="ctr">
            <a:normAutofit/>
          </a:bodyPr>
          <a:lstStyle/>
          <a:p>
            <a:pPr>
              <a:lnSpc>
                <a:spcPct val="90000"/>
              </a:lnSpc>
            </a:pPr>
            <a:r>
              <a:rPr lang="en-GB" sz="2800"/>
              <a:t>Advantages and Disadvantages of Using Outlook</a:t>
            </a:r>
          </a:p>
        </p:txBody>
      </p:sp>
      <p:pic>
        <p:nvPicPr>
          <p:cNvPr id="5" name="Content Placeholder 4">
            <a:extLst>
              <a:ext uri="{FF2B5EF4-FFF2-40B4-BE49-F238E27FC236}">
                <a16:creationId xmlns:a16="http://schemas.microsoft.com/office/drawing/2014/main" id="{E48913CB-145E-125E-FD71-4E41862A561C}"/>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42899" y="2171700"/>
            <a:ext cx="2914651" cy="2537460"/>
          </a:xfrm>
          <a:effectLst/>
        </p:spPr>
      </p:pic>
      <p:graphicFrame>
        <p:nvGraphicFramePr>
          <p:cNvPr id="7" name="Content Placeholder 3">
            <a:extLst>
              <a:ext uri="{FF2B5EF4-FFF2-40B4-BE49-F238E27FC236}">
                <a16:creationId xmlns:a16="http://schemas.microsoft.com/office/drawing/2014/main" id="{151B925D-6464-19D5-12F2-B9F9C0FFC919}"/>
              </a:ext>
            </a:extLst>
          </p:cNvPr>
          <p:cNvGraphicFramePr>
            <a:graphicFrameLocks/>
          </p:cNvGraphicFramePr>
          <p:nvPr>
            <p:extLst>
              <p:ext uri="{D42A27DB-BD31-4B8C-83A1-F6EECF244321}">
                <p14:modId xmlns:p14="http://schemas.microsoft.com/office/powerpoint/2010/main" val="115837436"/>
              </p:ext>
            </p:extLst>
          </p:nvPr>
        </p:nvGraphicFramePr>
        <p:xfrm>
          <a:off x="3691889" y="516836"/>
          <a:ext cx="8157211" cy="5586783"/>
        </p:xfrm>
        <a:graphic>
          <a:graphicData uri="http://schemas.openxmlformats.org/drawingml/2006/table">
            <a:tbl>
              <a:tblPr firstRow="1" bandRow="1">
                <a:tableStyleId>{073A0DAA-6AF3-43AB-8588-CEC1D06C72B9}</a:tableStyleId>
              </a:tblPr>
              <a:tblGrid>
                <a:gridCol w="3035853">
                  <a:extLst>
                    <a:ext uri="{9D8B030D-6E8A-4147-A177-3AD203B41FA5}">
                      <a16:colId xmlns:a16="http://schemas.microsoft.com/office/drawing/2014/main" val="3122659159"/>
                    </a:ext>
                  </a:extLst>
                </a:gridCol>
                <a:gridCol w="5121358">
                  <a:extLst>
                    <a:ext uri="{9D8B030D-6E8A-4147-A177-3AD203B41FA5}">
                      <a16:colId xmlns:a16="http://schemas.microsoft.com/office/drawing/2014/main" val="1572490727"/>
                    </a:ext>
                  </a:extLst>
                </a:gridCol>
              </a:tblGrid>
              <a:tr h="518361">
                <a:tc>
                  <a:txBody>
                    <a:bodyPr/>
                    <a:lstStyle/>
                    <a:p>
                      <a:r>
                        <a:rPr lang="en-GB" sz="1800"/>
                        <a:t>Advantages</a:t>
                      </a:r>
                    </a:p>
                  </a:txBody>
                  <a:tcPr marL="69279" marR="69279" marT="34640" marB="34640"/>
                </a:tc>
                <a:tc>
                  <a:txBody>
                    <a:bodyPr/>
                    <a:lstStyle/>
                    <a:p>
                      <a:r>
                        <a:rPr lang="en-GB" sz="1800"/>
                        <a:t>Description</a:t>
                      </a:r>
                    </a:p>
                  </a:txBody>
                  <a:tcPr marL="69279" marR="69279" marT="34640" marB="34640"/>
                </a:tc>
                <a:extLst>
                  <a:ext uri="{0D108BD9-81ED-4DB2-BD59-A6C34878D82A}">
                    <a16:rowId xmlns:a16="http://schemas.microsoft.com/office/drawing/2014/main" val="764088564"/>
                  </a:ext>
                </a:extLst>
              </a:tr>
              <a:tr h="2374223">
                <a:tc>
                  <a:txBody>
                    <a:bodyPr/>
                    <a:lstStyle/>
                    <a:p>
                      <a:r>
                        <a:rPr lang="en-GB" sz="2400" b="1" dirty="0"/>
                        <a:t>Enhanced Inter-Professional Collaboration</a:t>
                      </a:r>
                      <a:endParaRPr lang="en-GB" sz="2400" dirty="0"/>
                    </a:p>
                  </a:txBody>
                  <a:tcPr marL="69279" marR="69279" marT="34640" marB="34640"/>
                </a:tc>
                <a:tc>
                  <a:txBody>
                    <a:bodyPr/>
                    <a:lstStyle/>
                    <a:p>
                      <a:r>
                        <a:rPr lang="en-GB" sz="2000" b="0" dirty="0">
                          <a:latin typeface="Arial" panose="020B0604020202020204" pitchFamily="34" charset="0"/>
                          <a:cs typeface="Arial" panose="020B0604020202020204" pitchFamily="34" charset="0"/>
                        </a:rPr>
                        <a:t>Email facilities information sharing and instruction on policies among staffs, reducing reliance on fragmented verbal reports and paper systems.</a:t>
                      </a:r>
                    </a:p>
                    <a:p>
                      <a:r>
                        <a:rPr lang="en-GB" sz="2000" b="0" dirty="0" err="1">
                          <a:latin typeface="Arial" panose="020B0604020202020204" pitchFamily="34" charset="0"/>
                          <a:cs typeface="Arial" panose="020B0604020202020204" pitchFamily="34" charset="0"/>
                        </a:rPr>
                        <a:t>Shephered</a:t>
                      </a:r>
                      <a:r>
                        <a:rPr lang="en-GB" sz="2000" b="0" dirty="0">
                          <a:latin typeface="Arial" panose="020B0604020202020204" pitchFamily="34" charset="0"/>
                          <a:cs typeface="Arial" panose="020B0604020202020204" pitchFamily="34" charset="0"/>
                        </a:rPr>
                        <a:t> et.al (2012)</a:t>
                      </a:r>
                    </a:p>
                  </a:txBody>
                  <a:tcPr marL="69279" marR="69279" marT="34640" marB="34640"/>
                </a:tc>
                <a:extLst>
                  <a:ext uri="{0D108BD9-81ED-4DB2-BD59-A6C34878D82A}">
                    <a16:rowId xmlns:a16="http://schemas.microsoft.com/office/drawing/2014/main" val="2252549081"/>
                  </a:ext>
                </a:extLst>
              </a:tr>
              <a:tr h="2694199">
                <a:tc>
                  <a:txBody>
                    <a:bodyPr/>
                    <a:lstStyle/>
                    <a:p>
                      <a:r>
                        <a:rPr lang="en-GB" sz="2400" b="1" dirty="0"/>
                        <a:t>Structured Communication with External Providers</a:t>
                      </a:r>
                      <a:endParaRPr lang="en-GB" sz="2400" dirty="0"/>
                    </a:p>
                  </a:txBody>
                  <a:tcPr marL="69279" marR="69279" marT="34640" marB="34640"/>
                </a:tc>
                <a:tc>
                  <a:txBody>
                    <a:bodyPr/>
                    <a:lstStyle/>
                    <a:p>
                      <a:r>
                        <a:rPr lang="en-GB" sz="2000" b="0" dirty="0">
                          <a:latin typeface="Arial" panose="020B0604020202020204" pitchFamily="34" charset="0"/>
                          <a:cs typeface="Arial" panose="020B0604020202020204" pitchFamily="34" charset="0"/>
                        </a:rPr>
                        <a:t>Email provides a documented channel for communication with general practitioners and hospitals potentially reducing inefficient or unspecific visit requests.</a:t>
                      </a:r>
                    </a:p>
                    <a:p>
                      <a:r>
                        <a:rPr lang="en-GB" sz="2000" b="0" dirty="0">
                          <a:latin typeface="Arial" panose="020B0604020202020204" pitchFamily="34" charset="0"/>
                          <a:cs typeface="Arial" panose="020B0604020202020204" pitchFamily="34" charset="0"/>
                        </a:rPr>
                        <a:t>Kroeber et.al,(2021)</a:t>
                      </a:r>
                    </a:p>
                  </a:txBody>
                  <a:tcPr marL="69279" marR="69279" marT="34640" marB="34640"/>
                </a:tc>
                <a:extLst>
                  <a:ext uri="{0D108BD9-81ED-4DB2-BD59-A6C34878D82A}">
                    <a16:rowId xmlns:a16="http://schemas.microsoft.com/office/drawing/2014/main" val="2915223998"/>
                  </a:ext>
                </a:extLst>
              </a:tr>
            </a:tbl>
          </a:graphicData>
        </a:graphic>
      </p:graphicFrame>
      <p:sp>
        <p:nvSpPr>
          <p:cNvPr id="6" name="TextBox 5">
            <a:extLst>
              <a:ext uri="{FF2B5EF4-FFF2-40B4-BE49-F238E27FC236}">
                <a16:creationId xmlns:a16="http://schemas.microsoft.com/office/drawing/2014/main" id="{D2FD6C17-35AD-43AC-9199-F1D727F9C4C5}"/>
              </a:ext>
            </a:extLst>
          </p:cNvPr>
          <p:cNvSpPr txBox="1"/>
          <p:nvPr/>
        </p:nvSpPr>
        <p:spPr>
          <a:xfrm>
            <a:off x="342899" y="4845844"/>
            <a:ext cx="2914651" cy="369332"/>
          </a:xfrm>
          <a:prstGeom prst="rect">
            <a:avLst/>
          </a:prstGeom>
          <a:noFill/>
          <a:effectLst/>
        </p:spPr>
        <p:txBody>
          <a:bodyPr wrap="square" rtlCol="0">
            <a:spAutoFit/>
          </a:bodyPr>
          <a:lstStyle/>
          <a:p>
            <a:r>
              <a:rPr lang="en-GB" sz="900">
                <a:hlinkClick r:id="rId3" tooltip="https://abrircorreooutlook.blogspot.com/2014/09/nuevo-administrar-y-crear-reglas-outlook.html"/>
              </a:rPr>
              <a:t>This Photo</a:t>
            </a:r>
            <a:r>
              <a:rPr lang="en-GB" sz="900"/>
              <a:t> by Unknown Author is licensed under </a:t>
            </a:r>
            <a:r>
              <a:rPr lang="en-GB" sz="900">
                <a:hlinkClick r:id="rId4" tooltip="https://creativecommons.org/licenses/by-nc-sa/3.0/"/>
              </a:rPr>
              <a:t>CC BY-SA-NC</a:t>
            </a:r>
            <a:endParaRPr lang="en-GB" sz="900"/>
          </a:p>
        </p:txBody>
      </p:sp>
    </p:spTree>
    <p:extLst>
      <p:ext uri="{BB962C8B-B14F-4D97-AF65-F5344CB8AC3E}">
        <p14:creationId xmlns:p14="http://schemas.microsoft.com/office/powerpoint/2010/main" val="21216840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AB68A359-F9B9-CE47-EAC2-9BD0D2B8258F}"/>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340769" y="2371197"/>
            <a:ext cx="2742879" cy="2115606"/>
          </a:xfrm>
        </p:spPr>
      </p:pic>
      <p:graphicFrame>
        <p:nvGraphicFramePr>
          <p:cNvPr id="7" name="Content Placeholder 3">
            <a:extLst>
              <a:ext uri="{FF2B5EF4-FFF2-40B4-BE49-F238E27FC236}">
                <a16:creationId xmlns:a16="http://schemas.microsoft.com/office/drawing/2014/main" id="{816E5447-BC85-C3D4-8EAD-07805BDF8350}"/>
              </a:ext>
            </a:extLst>
          </p:cNvPr>
          <p:cNvGraphicFramePr>
            <a:graphicFrameLocks/>
          </p:cNvGraphicFramePr>
          <p:nvPr>
            <p:extLst>
              <p:ext uri="{D42A27DB-BD31-4B8C-83A1-F6EECF244321}">
                <p14:modId xmlns:p14="http://schemas.microsoft.com/office/powerpoint/2010/main" val="2798946626"/>
              </p:ext>
            </p:extLst>
          </p:nvPr>
        </p:nvGraphicFramePr>
        <p:xfrm>
          <a:off x="428264" y="321657"/>
          <a:ext cx="8657863" cy="6214686"/>
        </p:xfrm>
        <a:graphic>
          <a:graphicData uri="http://schemas.openxmlformats.org/drawingml/2006/table">
            <a:tbl>
              <a:tblPr firstRow="1" bandRow="1">
                <a:solidFill>
                  <a:schemeClr val="bg1">
                    <a:lumMod val="95000"/>
                  </a:schemeClr>
                </a:solidFill>
                <a:tableStyleId>{5C22544A-7EE6-4342-B048-85BDC9FD1C3A}</a:tableStyleId>
              </a:tblPr>
              <a:tblGrid>
                <a:gridCol w="3460830">
                  <a:extLst>
                    <a:ext uri="{9D8B030D-6E8A-4147-A177-3AD203B41FA5}">
                      <a16:colId xmlns:a16="http://schemas.microsoft.com/office/drawing/2014/main" val="384451723"/>
                    </a:ext>
                  </a:extLst>
                </a:gridCol>
                <a:gridCol w="5197033">
                  <a:extLst>
                    <a:ext uri="{9D8B030D-6E8A-4147-A177-3AD203B41FA5}">
                      <a16:colId xmlns:a16="http://schemas.microsoft.com/office/drawing/2014/main" val="3387252861"/>
                    </a:ext>
                  </a:extLst>
                </a:gridCol>
              </a:tblGrid>
              <a:tr h="119219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1" cap="none" spc="0" dirty="0">
                          <a:solidFill>
                            <a:schemeClr val="tx1"/>
                          </a:solidFill>
                        </a:rPr>
                        <a:t>Support for Care Coordination</a:t>
                      </a:r>
                    </a:p>
                    <a:p>
                      <a:endParaRPr lang="en-GB" sz="2400" b="1" cap="none" spc="0" dirty="0">
                        <a:solidFill>
                          <a:schemeClr val="tx1"/>
                        </a:solidFill>
                      </a:endParaRPr>
                    </a:p>
                  </a:txBody>
                  <a:tcPr marL="49997" marR="65737" marT="14285" marB="107136" anchor="b">
                    <a:lnL w="12700" cmpd="sng">
                      <a:noFill/>
                    </a:lnL>
                    <a:lnR w="12700" cmpd="sng">
                      <a:noFill/>
                    </a:lnR>
                    <a:lnT w="9525" cap="flat" cmpd="sng" algn="ctr">
                      <a:noFill/>
                      <a:prstDash val="solid"/>
                    </a:lnT>
                    <a:lnB w="12700" cmpd="sng">
                      <a:noFill/>
                      <a:prstDash val="solid"/>
                    </a:lnB>
                    <a:solidFill>
                      <a:schemeClr val="bg1">
                        <a:lumMod val="95000"/>
                      </a:schemeClr>
                    </a:solidFill>
                  </a:tcPr>
                </a:tc>
                <a:tc>
                  <a:txBody>
                    <a:bodyPr/>
                    <a:lstStyle/>
                    <a:p>
                      <a:r>
                        <a:rPr lang="en-GB" sz="1800" b="1" cap="none" spc="0" dirty="0">
                          <a:solidFill>
                            <a:schemeClr val="tx1"/>
                          </a:solidFill>
                        </a:rPr>
                        <a:t>Electronic messaging systems enable the integration of medical and nursing information between hospitals, nursing homes and families, promoting mutual understanding.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800" b="1" cap="none" spc="0" dirty="0">
                          <a:solidFill>
                            <a:schemeClr val="tx1"/>
                          </a:solidFill>
                        </a:rPr>
                        <a:t>Kroeber et.al (2021)</a:t>
                      </a:r>
                    </a:p>
                  </a:txBody>
                  <a:tcPr marL="49997" marR="65737" marT="14285" marB="107136" anchor="b">
                    <a:lnL w="12700" cmpd="sng">
                      <a:noFill/>
                    </a:lnL>
                    <a:lnR w="12700" cmpd="sng">
                      <a:noFill/>
                    </a:lnR>
                    <a:lnT w="9525"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907972673"/>
                  </a:ext>
                </a:extLst>
              </a:tr>
              <a:tr h="943632">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1" cap="none" spc="0" dirty="0">
                          <a:solidFill>
                            <a:schemeClr val="tx1"/>
                          </a:solidFill>
                        </a:rPr>
                        <a:t>Clinical Reminder Capability</a:t>
                      </a:r>
                    </a:p>
                    <a:p>
                      <a:endParaRPr lang="en-GB" sz="2400" cap="none" spc="0" dirty="0">
                        <a:solidFill>
                          <a:schemeClr val="tx1"/>
                        </a:solidFill>
                      </a:endParaRPr>
                    </a:p>
                  </a:txBody>
                  <a:tcPr marL="49997" marR="65737" marT="14285" marB="107136">
                    <a:lnL w="12700" cap="flat" cmpd="sng" algn="ctr">
                      <a:solidFill>
                        <a:schemeClr val="tx1"/>
                      </a:solid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r>
                        <a:rPr lang="en-GB" sz="2000" b="0" cap="none" spc="0" dirty="0">
                          <a:solidFill>
                            <a:schemeClr val="tx1"/>
                          </a:solidFill>
                        </a:rPr>
                        <a:t>Email can serve as a just-in-time reminder system, successfully influencing nurse behaviours and improving adherence to clinical protocols.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2000" cap="none" spc="0" dirty="0">
                          <a:solidFill>
                            <a:schemeClr val="tx1"/>
                          </a:solidFill>
                        </a:rPr>
                        <a:t>( Feldman et.al 2005)</a:t>
                      </a:r>
                    </a:p>
                    <a:p>
                      <a:endParaRPr lang="en-GB" sz="2000" b="0" cap="none" spc="0" dirty="0">
                        <a:solidFill>
                          <a:schemeClr val="tx1"/>
                        </a:solidFill>
                      </a:endParaRPr>
                    </a:p>
                  </a:txBody>
                  <a:tcPr marL="49997" marR="65737" marT="14285" marB="107136">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extLst>
                  <a:ext uri="{0D108BD9-81ED-4DB2-BD59-A6C34878D82A}">
                    <a16:rowId xmlns:a16="http://schemas.microsoft.com/office/drawing/2014/main" val="4087057063"/>
                  </a:ext>
                </a:extLst>
              </a:tr>
              <a:tr h="976803">
                <a:tc>
                  <a:txBody>
                    <a:bodyPr/>
                    <a:lstStyle/>
                    <a:p>
                      <a:pPr algn="ctr"/>
                      <a:endParaRPr lang="en-GB" sz="2400" b="1" cap="none" spc="0" dirty="0">
                        <a:solidFill>
                          <a:schemeClr val="tx1"/>
                        </a:solidFill>
                      </a:endParaRPr>
                    </a:p>
                    <a:p>
                      <a:pPr algn="ctr"/>
                      <a:r>
                        <a:rPr lang="en-GB" sz="2400" b="1" cap="none" spc="0" dirty="0">
                          <a:solidFill>
                            <a:schemeClr val="tx1"/>
                          </a:solidFill>
                        </a:rPr>
                        <a:t>Disadvantages</a:t>
                      </a:r>
                    </a:p>
                  </a:txBody>
                  <a:tcPr marL="49997" marR="65737" marT="14285" marB="107136">
                    <a:lnL w="12700"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endParaRPr lang="en-GB" sz="900" cap="none" spc="0">
                        <a:solidFill>
                          <a:schemeClr val="tx1"/>
                        </a:solidFill>
                      </a:endParaRPr>
                    </a:p>
                    <a:p>
                      <a:endParaRPr lang="en-GB" sz="900" cap="none" spc="0">
                        <a:solidFill>
                          <a:schemeClr val="tx1"/>
                        </a:solidFill>
                      </a:endParaRPr>
                    </a:p>
                    <a:p>
                      <a:endParaRPr lang="en-GB" sz="900" cap="none" spc="0">
                        <a:solidFill>
                          <a:schemeClr val="tx1"/>
                        </a:solidFill>
                      </a:endParaRPr>
                    </a:p>
                  </a:txBody>
                  <a:tcPr marL="49997" marR="65737" marT="14285" marB="107136">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1884508807"/>
                  </a:ext>
                </a:extLst>
              </a:tr>
              <a:tr h="1794641">
                <a:tc>
                  <a:txBody>
                    <a:bodyPr/>
                    <a:lstStyle/>
                    <a:p>
                      <a:pPr algn="ctr"/>
                      <a:endParaRPr lang="en-GB" sz="2400" b="1" cap="none" spc="0" dirty="0">
                        <a:solidFill>
                          <a:schemeClr val="tx1"/>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2400" b="1" cap="none" spc="0" dirty="0">
                          <a:solidFill>
                            <a:schemeClr val="tx1"/>
                          </a:solidFill>
                        </a:rPr>
                        <a:t>Persistent Communication Gaps</a:t>
                      </a:r>
                    </a:p>
                    <a:p>
                      <a:pPr algn="ctr"/>
                      <a:endParaRPr lang="en-GB" sz="2400" b="1" cap="none" spc="0" dirty="0">
                        <a:solidFill>
                          <a:schemeClr val="tx1"/>
                        </a:solidFill>
                      </a:endParaRPr>
                    </a:p>
                  </a:txBody>
                  <a:tcPr marL="49997" marR="65737" marT="14285" marB="107136">
                    <a:lnL w="12700" cap="flat" cmpd="sng" algn="ctr">
                      <a:solidFill>
                        <a:schemeClr val="tx1"/>
                      </a:solid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2000" cap="none" spc="0" dirty="0">
                          <a:solidFill>
                            <a:schemeClr val="tx1"/>
                          </a:solidFill>
                        </a:rPr>
                        <a:t>Despite digital tools, problems such as lack of role clarity, diverging expectation, and missing  information and continue to hinder effective nurse to nurse collaboration</a:t>
                      </a:r>
                    </a:p>
                    <a:p>
                      <a:r>
                        <a:rPr lang="en-GB" sz="2000" cap="none" spc="0" dirty="0" err="1">
                          <a:solidFill>
                            <a:schemeClr val="tx1"/>
                          </a:solidFill>
                        </a:rPr>
                        <a:t>Vandewaa</a:t>
                      </a:r>
                      <a:r>
                        <a:rPr lang="en-GB" sz="2000" cap="none" spc="0" dirty="0">
                          <a:solidFill>
                            <a:schemeClr val="tx1"/>
                          </a:solidFill>
                        </a:rPr>
                        <a:t> et.al( 2016)</a:t>
                      </a:r>
                    </a:p>
                    <a:p>
                      <a:endParaRPr lang="en-GB" sz="900" cap="none" spc="0" dirty="0">
                        <a:solidFill>
                          <a:schemeClr val="tx1"/>
                        </a:solidFill>
                      </a:endParaRPr>
                    </a:p>
                  </a:txBody>
                  <a:tcPr marL="49997" marR="65737" marT="14285" marB="107136">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4214215629"/>
                  </a:ext>
                </a:extLst>
              </a:tr>
            </a:tbl>
          </a:graphicData>
        </a:graphic>
      </p:graphicFrame>
    </p:spTree>
    <p:extLst>
      <p:ext uri="{BB962C8B-B14F-4D97-AF65-F5344CB8AC3E}">
        <p14:creationId xmlns:p14="http://schemas.microsoft.com/office/powerpoint/2010/main" val="28294454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 name="Content Placeholder 2">
            <a:extLst>
              <a:ext uri="{FF2B5EF4-FFF2-40B4-BE49-F238E27FC236}">
                <a16:creationId xmlns:a16="http://schemas.microsoft.com/office/drawing/2014/main" id="{CBD342AB-D041-C52C-97D8-DDC05D63F565}"/>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496646" y="146219"/>
            <a:ext cx="2597156" cy="1698409"/>
          </a:xfrm>
        </p:spPr>
      </p:pic>
      <p:graphicFrame>
        <p:nvGraphicFramePr>
          <p:cNvPr id="7" name="Content Placeholder 3">
            <a:extLst>
              <a:ext uri="{FF2B5EF4-FFF2-40B4-BE49-F238E27FC236}">
                <a16:creationId xmlns:a16="http://schemas.microsoft.com/office/drawing/2014/main" id="{DE8912A1-2BDF-B516-17DC-94F355A029F0}"/>
              </a:ext>
            </a:extLst>
          </p:cNvPr>
          <p:cNvGraphicFramePr>
            <a:graphicFrameLocks/>
          </p:cNvGraphicFramePr>
          <p:nvPr>
            <p:extLst>
              <p:ext uri="{D42A27DB-BD31-4B8C-83A1-F6EECF244321}">
                <p14:modId xmlns:p14="http://schemas.microsoft.com/office/powerpoint/2010/main" val="2882424614"/>
              </p:ext>
            </p:extLst>
          </p:nvPr>
        </p:nvGraphicFramePr>
        <p:xfrm>
          <a:off x="560489" y="439838"/>
          <a:ext cx="8838154" cy="5919756"/>
        </p:xfrm>
        <a:graphic>
          <a:graphicData uri="http://schemas.openxmlformats.org/drawingml/2006/table">
            <a:tbl>
              <a:tblPr firstRow="1" bandRow="1">
                <a:tableStyleId>{5C22544A-7EE6-4342-B048-85BDC9FD1C3A}</a:tableStyleId>
              </a:tblPr>
              <a:tblGrid>
                <a:gridCol w="3490650">
                  <a:extLst>
                    <a:ext uri="{9D8B030D-6E8A-4147-A177-3AD203B41FA5}">
                      <a16:colId xmlns:a16="http://schemas.microsoft.com/office/drawing/2014/main" val="4187735619"/>
                    </a:ext>
                  </a:extLst>
                </a:gridCol>
                <a:gridCol w="5347504">
                  <a:extLst>
                    <a:ext uri="{9D8B030D-6E8A-4147-A177-3AD203B41FA5}">
                      <a16:colId xmlns:a16="http://schemas.microsoft.com/office/drawing/2014/main" val="2633274699"/>
                    </a:ext>
                  </a:extLst>
                </a:gridCol>
              </a:tblGrid>
              <a:tr h="165518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Ineffective Information Sharing</a:t>
                      </a:r>
                    </a:p>
                    <a:p>
                      <a:endParaRPr lang="en-GB" sz="1300" dirty="0"/>
                    </a:p>
                  </a:txBody>
                  <a:tcPr marL="65820" marR="65820" marT="32910" marB="32910"/>
                </a:tc>
                <a:tc>
                  <a:txBody>
                    <a:bodyPr/>
                    <a:lstStyle/>
                    <a:p>
                      <a:r>
                        <a:rPr lang="en-GB" sz="2000" b="0" dirty="0">
                          <a:solidFill>
                            <a:schemeClr val="tx1"/>
                          </a:solidFill>
                          <a:latin typeface="Arial" panose="020B0604020202020204" pitchFamily="34" charset="0"/>
                          <a:cs typeface="Arial" panose="020B0604020202020204" pitchFamily="34" charset="0"/>
                        </a:rPr>
                        <a:t>Poorly structured electronic communication and hierarchical structures can limit the effectiveness of information sharing among nursing staff.</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2000" dirty="0">
                          <a:solidFill>
                            <a:schemeClr val="tx1"/>
                          </a:solidFill>
                          <a:latin typeface="Arial" panose="020B0604020202020204" pitchFamily="34" charset="0"/>
                          <a:cs typeface="Arial" panose="020B0604020202020204" pitchFamily="34" charset="0"/>
                        </a:rPr>
                        <a:t>( </a:t>
                      </a:r>
                      <a:r>
                        <a:rPr lang="en-GB" sz="2000" dirty="0" err="1">
                          <a:solidFill>
                            <a:schemeClr val="tx1"/>
                          </a:solidFill>
                          <a:latin typeface="Arial" panose="020B0604020202020204" pitchFamily="34" charset="0"/>
                          <a:cs typeface="Arial" panose="020B0604020202020204" pitchFamily="34" charset="0"/>
                        </a:rPr>
                        <a:t>Vandewaa</a:t>
                      </a:r>
                      <a:r>
                        <a:rPr lang="en-GB" sz="2000" dirty="0">
                          <a:solidFill>
                            <a:schemeClr val="tx1"/>
                          </a:solidFill>
                          <a:latin typeface="Arial" panose="020B0604020202020204" pitchFamily="34" charset="0"/>
                          <a:cs typeface="Arial" panose="020B0604020202020204" pitchFamily="34" charset="0"/>
                        </a:rPr>
                        <a:t> et.al 2016)</a:t>
                      </a:r>
                    </a:p>
                    <a:p>
                      <a:endParaRPr lang="en-GB" sz="1800" b="0" dirty="0">
                        <a:solidFill>
                          <a:schemeClr val="tx1"/>
                        </a:solidFill>
                        <a:latin typeface="Arial" panose="020B0604020202020204" pitchFamily="34" charset="0"/>
                        <a:cs typeface="Arial" panose="020B0604020202020204" pitchFamily="34" charset="0"/>
                      </a:endParaRPr>
                    </a:p>
                  </a:txBody>
                  <a:tcPr marL="65820" marR="65820" marT="32910" marB="32910"/>
                </a:tc>
                <a:extLst>
                  <a:ext uri="{0D108BD9-81ED-4DB2-BD59-A6C34878D82A}">
                    <a16:rowId xmlns:a16="http://schemas.microsoft.com/office/drawing/2014/main" val="1873414980"/>
                  </a:ext>
                </a:extLst>
              </a:tr>
              <a:tr h="184377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1" dirty="0"/>
                        <a:t>Risk of Informal Channels</a:t>
                      </a:r>
                    </a:p>
                    <a:p>
                      <a:endParaRPr lang="en-GB" sz="2400" dirty="0"/>
                    </a:p>
                  </a:txBody>
                  <a:tcPr marL="65820" marR="65820" marT="32910" marB="32910"/>
                </a:tc>
                <a:tc>
                  <a:txBody>
                    <a:bodyPr/>
                    <a:lstStyle/>
                    <a:p>
                      <a:r>
                        <a:rPr lang="en-GB" sz="2000" b="0" dirty="0">
                          <a:latin typeface="Arial" panose="020B0604020202020204" pitchFamily="34" charset="0"/>
                          <a:cs typeface="Arial" panose="020B0604020202020204" pitchFamily="34" charset="0"/>
                        </a:rPr>
                        <a:t>Staff may bypass formal email systems and rely on informal, undocumented methods</a:t>
                      </a:r>
                    </a:p>
                    <a:p>
                      <a:r>
                        <a:rPr lang="en-GB" sz="2000" b="0" dirty="0">
                          <a:latin typeface="Arial" panose="020B0604020202020204" pitchFamily="34" charset="0"/>
                          <a:cs typeface="Arial" panose="020B0604020202020204" pitchFamily="34" charset="0"/>
                        </a:rPr>
                        <a:t>(</a:t>
                      </a:r>
                      <a:r>
                        <a:rPr lang="en-GB" sz="2000" b="0" dirty="0" err="1">
                          <a:latin typeface="Arial" panose="020B0604020202020204" pitchFamily="34" charset="0"/>
                          <a:cs typeface="Arial" panose="020B0604020202020204" pitchFamily="34" charset="0"/>
                        </a:rPr>
                        <a:t>e.g.,personal</a:t>
                      </a:r>
                      <a:r>
                        <a:rPr lang="en-GB" sz="2000" b="0" dirty="0">
                          <a:latin typeface="Arial" panose="020B0604020202020204" pitchFamily="34" charset="0"/>
                          <a:cs typeface="Arial" panose="020B0604020202020204" pitchFamily="34" charset="0"/>
                        </a:rPr>
                        <a:t> texting) for efficiency, creating compliance and documentation risks.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2000" dirty="0">
                          <a:latin typeface="Arial" panose="020B0604020202020204" pitchFamily="34" charset="0"/>
                          <a:cs typeface="Arial" panose="020B0604020202020204" pitchFamily="34" charset="0"/>
                        </a:rPr>
                        <a:t>( Sibona,2025)</a:t>
                      </a:r>
                    </a:p>
                    <a:p>
                      <a:endParaRPr lang="en-GB" sz="2000" b="0" dirty="0">
                        <a:latin typeface="Arial" panose="020B0604020202020204" pitchFamily="34" charset="0"/>
                        <a:cs typeface="Arial" panose="020B0604020202020204" pitchFamily="34" charset="0"/>
                      </a:endParaRPr>
                    </a:p>
                  </a:txBody>
                  <a:tcPr marL="65820" marR="65820" marT="32910" marB="32910"/>
                </a:tc>
                <a:extLst>
                  <a:ext uri="{0D108BD9-81ED-4DB2-BD59-A6C34878D82A}">
                    <a16:rowId xmlns:a16="http://schemas.microsoft.com/office/drawing/2014/main" val="1534181368"/>
                  </a:ext>
                </a:extLst>
              </a:tr>
              <a:tr h="216099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400" b="1" dirty="0"/>
                        <a:t>Training and Competency Gaps</a:t>
                      </a:r>
                    </a:p>
                    <a:p>
                      <a:endParaRPr lang="en-GB" sz="2400" dirty="0"/>
                    </a:p>
                  </a:txBody>
                  <a:tcPr marL="65820" marR="65820" marT="32910" marB="32910"/>
                </a:tc>
                <a:tc>
                  <a:txBody>
                    <a:bodyPr/>
                    <a:lstStyle/>
                    <a:p>
                      <a:r>
                        <a:rPr lang="en-GB" sz="1800" b="0" dirty="0">
                          <a:latin typeface="Arial" panose="020B0604020202020204" pitchFamily="34" charset="0"/>
                          <a:cs typeface="Arial" panose="020B0604020202020204" pitchFamily="34" charset="0"/>
                        </a:rPr>
                        <a:t>Without mandatory training and regular audits, staff may lack the skills to use email effectively and securely for professional</a:t>
                      </a:r>
                    </a:p>
                    <a:p>
                      <a:r>
                        <a:rPr lang="en-GB" sz="1800" b="0" dirty="0">
                          <a:latin typeface="Arial" panose="020B0604020202020204" pitchFamily="34" charset="0"/>
                          <a:cs typeface="Arial" panose="020B0604020202020204" pitchFamily="34" charset="0"/>
                        </a:rPr>
                        <a:t> communication.</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latin typeface="Arial" panose="020B0604020202020204" pitchFamily="34" charset="0"/>
                          <a:cs typeface="Arial" panose="020B0604020202020204" pitchFamily="34" charset="0"/>
                        </a:rPr>
                        <a:t>( MacDonnell,2021) as cited in previous responses</a:t>
                      </a:r>
                    </a:p>
                    <a:p>
                      <a:endParaRPr lang="en-GB" sz="1800" b="0" dirty="0">
                        <a:latin typeface="Arial" panose="020B0604020202020204" pitchFamily="34" charset="0"/>
                        <a:cs typeface="Arial" panose="020B0604020202020204" pitchFamily="34" charset="0"/>
                      </a:endParaRPr>
                    </a:p>
                  </a:txBody>
                  <a:tcPr marL="65820" marR="65820" marT="32910" marB="32910"/>
                </a:tc>
                <a:extLst>
                  <a:ext uri="{0D108BD9-81ED-4DB2-BD59-A6C34878D82A}">
                    <a16:rowId xmlns:a16="http://schemas.microsoft.com/office/drawing/2014/main" val="4005314859"/>
                  </a:ext>
                </a:extLst>
              </a:tr>
            </a:tbl>
          </a:graphicData>
        </a:graphic>
      </p:graphicFrame>
      <p:sp>
        <p:nvSpPr>
          <p:cNvPr id="5" name="TextBox 4">
            <a:extLst>
              <a:ext uri="{FF2B5EF4-FFF2-40B4-BE49-F238E27FC236}">
                <a16:creationId xmlns:a16="http://schemas.microsoft.com/office/drawing/2014/main" id="{DC40D5F3-B042-5E37-E2B3-EADB6A3A71E1}"/>
              </a:ext>
            </a:extLst>
          </p:cNvPr>
          <p:cNvSpPr txBox="1"/>
          <p:nvPr/>
        </p:nvSpPr>
        <p:spPr>
          <a:xfrm>
            <a:off x="9496646" y="1698408"/>
            <a:ext cx="2597156" cy="369332"/>
          </a:xfrm>
          <a:prstGeom prst="rect">
            <a:avLst/>
          </a:prstGeom>
          <a:noFill/>
        </p:spPr>
        <p:txBody>
          <a:bodyPr wrap="square" rtlCol="0">
            <a:spAutoFit/>
          </a:bodyPr>
          <a:lstStyle/>
          <a:p>
            <a:r>
              <a:rPr lang="en-GB" sz="900" dirty="0">
                <a:hlinkClick r:id="rId3" tooltip="https://www.raffaelechiatto.com/category/microsoft/office-365/"/>
              </a:rPr>
              <a:t>This Photo</a:t>
            </a:r>
            <a:r>
              <a:rPr lang="en-GB" sz="900" dirty="0"/>
              <a:t> by Unknown Author is licensed under </a:t>
            </a:r>
            <a:r>
              <a:rPr lang="en-GB" sz="900" dirty="0">
                <a:hlinkClick r:id="rId4" tooltip="https://creativecommons.org/licenses/by-sa/3.0/"/>
              </a:rPr>
              <a:t>CC BY-SA</a:t>
            </a:r>
            <a:endParaRPr lang="en-GB" sz="900" dirty="0"/>
          </a:p>
        </p:txBody>
      </p:sp>
    </p:spTree>
    <p:extLst>
      <p:ext uri="{BB962C8B-B14F-4D97-AF65-F5344CB8AC3E}">
        <p14:creationId xmlns:p14="http://schemas.microsoft.com/office/powerpoint/2010/main" val="38152718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4D16F1A-5D78-4402-81FF-31A98AFD6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DB690D-E118-934D-5CB9-4AECB821BC55}"/>
              </a:ext>
            </a:extLst>
          </p:cNvPr>
          <p:cNvSpPr>
            <a:spLocks noGrp="1"/>
          </p:cNvSpPr>
          <p:nvPr>
            <p:ph type="title"/>
          </p:nvPr>
        </p:nvSpPr>
        <p:spPr>
          <a:xfrm>
            <a:off x="1286933" y="609600"/>
            <a:ext cx="10197494" cy="1099457"/>
          </a:xfrm>
        </p:spPr>
        <p:txBody>
          <a:bodyPr>
            <a:normAutofit/>
          </a:bodyPr>
          <a:lstStyle/>
          <a:p>
            <a:pPr algn="ctr">
              <a:lnSpc>
                <a:spcPct val="90000"/>
              </a:lnSpc>
            </a:pPr>
            <a:r>
              <a:rPr lang="en-GB" b="1" dirty="0"/>
              <a:t>Digital Safety Practice Checklist </a:t>
            </a:r>
            <a:br>
              <a:rPr lang="en-GB" b="1" dirty="0"/>
            </a:br>
            <a:r>
              <a:rPr lang="en-GB" b="1" dirty="0"/>
              <a:t>for Greenfield Home Care Agency</a:t>
            </a:r>
          </a:p>
        </p:txBody>
      </p:sp>
      <p:sp>
        <p:nvSpPr>
          <p:cNvPr id="12" name="Isosceles Triangle 11">
            <a:extLst>
              <a:ext uri="{FF2B5EF4-FFF2-40B4-BE49-F238E27FC236}">
                <a16:creationId xmlns:a16="http://schemas.microsoft.com/office/drawing/2014/main" id="{1B2FB7F0-6A45-43E8-88A7-48E46E6D4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6BA9C607-662B-4FBB-A3F3-CF593AD736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4">
            <a:extLst>
              <a:ext uri="{FF2B5EF4-FFF2-40B4-BE49-F238E27FC236}">
                <a16:creationId xmlns:a16="http://schemas.microsoft.com/office/drawing/2014/main" id="{E14E766A-CF6D-94A4-1C67-1EFA560B95A3}"/>
              </a:ext>
            </a:extLst>
          </p:cNvPr>
          <p:cNvGraphicFramePr>
            <a:graphicFrameLocks noGrp="1"/>
          </p:cNvGraphicFramePr>
          <p:nvPr>
            <p:ph idx="1"/>
            <p:extLst>
              <p:ext uri="{D42A27DB-BD31-4B8C-83A1-F6EECF244321}">
                <p14:modId xmlns:p14="http://schemas.microsoft.com/office/powerpoint/2010/main" val="2557358326"/>
              </p:ext>
            </p:extLst>
          </p:nvPr>
        </p:nvGraphicFramePr>
        <p:xfrm>
          <a:off x="389965" y="1709057"/>
          <a:ext cx="11353301" cy="4872475"/>
        </p:xfrm>
        <a:graphic>
          <a:graphicData uri="http://schemas.openxmlformats.org/drawingml/2006/table">
            <a:tbl>
              <a:tblPr firstRow="1" bandRow="1">
                <a:tableStyleId>{073A0DAA-6AF3-43AB-8588-CEC1D06C72B9}</a:tableStyleId>
              </a:tblPr>
              <a:tblGrid>
                <a:gridCol w="4666129">
                  <a:extLst>
                    <a:ext uri="{9D8B030D-6E8A-4147-A177-3AD203B41FA5}">
                      <a16:colId xmlns:a16="http://schemas.microsoft.com/office/drawing/2014/main" val="1390570431"/>
                    </a:ext>
                  </a:extLst>
                </a:gridCol>
                <a:gridCol w="6687172">
                  <a:extLst>
                    <a:ext uri="{9D8B030D-6E8A-4147-A177-3AD203B41FA5}">
                      <a16:colId xmlns:a16="http://schemas.microsoft.com/office/drawing/2014/main" val="3593188482"/>
                    </a:ext>
                  </a:extLst>
                </a:gridCol>
              </a:tblGrid>
              <a:tr h="894784">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800" b="1" dirty="0"/>
                        <a:t>A. Secure Logins, Email Safety, and Safe Document Storage</a:t>
                      </a:r>
                    </a:p>
                    <a:p>
                      <a:pPr algn="ctr"/>
                      <a:endParaRPr lang="en-GB" sz="2400" b="1" dirty="0">
                        <a:solidFill>
                          <a:schemeClr val="bg1"/>
                        </a:solidFill>
                      </a:endParaRPr>
                    </a:p>
                  </a:txBody>
                  <a:tcPr marL="72323" marR="72323" marT="36161" marB="36161"/>
                </a:tc>
                <a:tc hMerge="1">
                  <a:txBody>
                    <a:bodyPr/>
                    <a:lstStyle/>
                    <a:p>
                      <a:endParaRPr lang="en-GB" sz="1400" dirty="0"/>
                    </a:p>
                  </a:txBody>
                  <a:tcPr marL="72323" marR="72323" marT="36161" marB="36161"/>
                </a:tc>
                <a:extLst>
                  <a:ext uri="{0D108BD9-81ED-4DB2-BD59-A6C34878D82A}">
                    <a16:rowId xmlns:a16="http://schemas.microsoft.com/office/drawing/2014/main" val="3665830141"/>
                  </a:ext>
                </a:extLst>
              </a:tr>
              <a:tr h="453270">
                <a:tc>
                  <a:txBody>
                    <a:bodyPr/>
                    <a:lstStyle/>
                    <a:p>
                      <a:r>
                        <a:rPr lang="en-GB" sz="2400" b="1" dirty="0">
                          <a:solidFill>
                            <a:schemeClr val="bg1"/>
                          </a:solidFill>
                        </a:rPr>
                        <a:t>Checklist Item</a:t>
                      </a:r>
                    </a:p>
                  </a:txBody>
                  <a:tcPr marL="72323" marR="72323" marT="36161" marB="36161"/>
                </a:tc>
                <a:tc>
                  <a:txBody>
                    <a:bodyPr/>
                    <a:lstStyle/>
                    <a:p>
                      <a:r>
                        <a:rPr lang="en-GB" sz="2400" b="1" dirty="0"/>
                        <a:t>Compliance Criteria</a:t>
                      </a:r>
                    </a:p>
                  </a:txBody>
                  <a:tcPr marL="72323" marR="72323" marT="36161" marB="36161"/>
                </a:tc>
                <a:extLst>
                  <a:ext uri="{0D108BD9-81ED-4DB2-BD59-A6C34878D82A}">
                    <a16:rowId xmlns:a16="http://schemas.microsoft.com/office/drawing/2014/main" val="1166290026"/>
                  </a:ext>
                </a:extLst>
              </a:tr>
              <a:tr h="1714739">
                <a:tc>
                  <a:txBody>
                    <a:bodyPr/>
                    <a:lstStyle/>
                    <a:p>
                      <a:r>
                        <a:rPr lang="en-GB" sz="2000" b="1" dirty="0"/>
                        <a:t>1.Multi-Factor Authentication(MFA)</a:t>
                      </a:r>
                    </a:p>
                  </a:txBody>
                  <a:tcPr marL="72323" marR="72323" marT="36161" marB="36161"/>
                </a:tc>
                <a:tc>
                  <a:txBody>
                    <a:bodyPr/>
                    <a:lstStyle/>
                    <a:p>
                      <a:r>
                        <a:rPr lang="en-GB" sz="2000" dirty="0"/>
                        <a:t>-MFA is enabled for all staff accessing systems containing personal or sensitive data </a:t>
                      </a:r>
                    </a:p>
                    <a:p>
                      <a:r>
                        <a:rPr lang="en-GB" sz="2000" dirty="0"/>
                        <a:t>-Authentication methods include one-time codes, authentication apps, or biometric verification</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2000" dirty="0"/>
                        <a:t>( </a:t>
                      </a:r>
                      <a:r>
                        <a:rPr lang="en-GB" sz="2000" dirty="0" err="1"/>
                        <a:t>Protherough,K</a:t>
                      </a:r>
                      <a:r>
                        <a:rPr lang="en-GB" sz="2000" dirty="0"/>
                        <a:t>.(2025)</a:t>
                      </a:r>
                    </a:p>
                    <a:p>
                      <a:endParaRPr lang="en-GB" sz="1400" dirty="0"/>
                    </a:p>
                  </a:txBody>
                  <a:tcPr marL="72323" marR="72323" marT="36161" marB="36161"/>
                </a:tc>
                <a:extLst>
                  <a:ext uri="{0D108BD9-81ED-4DB2-BD59-A6C34878D82A}">
                    <a16:rowId xmlns:a16="http://schemas.microsoft.com/office/drawing/2014/main" val="1704069843"/>
                  </a:ext>
                </a:extLst>
              </a:tr>
              <a:tr h="1714739">
                <a:tc>
                  <a:txBody>
                    <a:bodyPr/>
                    <a:lstStyle/>
                    <a:p>
                      <a:r>
                        <a:rPr lang="en-GB" sz="2000" b="1" dirty="0"/>
                        <a:t>2.Strong Password Policy</a:t>
                      </a:r>
                    </a:p>
                  </a:txBody>
                  <a:tcPr marL="72323" marR="72323" marT="36161" marB="36161"/>
                </a:tc>
                <a:tc>
                  <a:txBody>
                    <a:bodyPr/>
                    <a:lstStyle/>
                    <a:p>
                      <a:r>
                        <a:rPr lang="en-GB" sz="2000" b="0" dirty="0"/>
                        <a:t>-Passwords are 15-20 characters with mixed case, numbers, and special characters.</a:t>
                      </a:r>
                    </a:p>
                    <a:p>
                      <a:r>
                        <a:rPr lang="en-GB" sz="2000" b="0" dirty="0"/>
                        <a:t>-Password reuse is prohibited.</a:t>
                      </a:r>
                    </a:p>
                    <a:p>
                      <a:r>
                        <a:rPr lang="en-GB" sz="2000" b="0" dirty="0"/>
                        <a:t>-Password manager is used to store credentials securely</a:t>
                      </a:r>
                    </a:p>
                    <a:p>
                      <a:endParaRPr lang="en-GB" sz="1400" dirty="0"/>
                    </a:p>
                  </a:txBody>
                  <a:tcPr marL="72323" marR="72323" marT="36161" marB="36161"/>
                </a:tc>
                <a:extLst>
                  <a:ext uri="{0D108BD9-81ED-4DB2-BD59-A6C34878D82A}">
                    <a16:rowId xmlns:a16="http://schemas.microsoft.com/office/drawing/2014/main" val="1384663675"/>
                  </a:ext>
                </a:extLst>
              </a:tr>
            </a:tbl>
          </a:graphicData>
        </a:graphic>
      </p:graphicFrame>
    </p:spTree>
    <p:extLst>
      <p:ext uri="{BB962C8B-B14F-4D97-AF65-F5344CB8AC3E}">
        <p14:creationId xmlns:p14="http://schemas.microsoft.com/office/powerpoint/2010/main" val="6947188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Isosceles Triangle 24">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3" name="Content Placeholder 2">
            <a:extLst>
              <a:ext uri="{FF2B5EF4-FFF2-40B4-BE49-F238E27FC236}">
                <a16:creationId xmlns:a16="http://schemas.microsoft.com/office/drawing/2014/main" id="{B4DDB3A8-BCE1-6AE1-1900-AFA3E42EA1F9}"/>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00943" y="937549"/>
            <a:ext cx="4346754" cy="3957507"/>
          </a:xfrm>
        </p:spPr>
      </p:pic>
      <p:sp>
        <p:nvSpPr>
          <p:cNvPr id="27" name="Isosceles Triangle 2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graphicFrame>
        <p:nvGraphicFramePr>
          <p:cNvPr id="16" name="Content Placeholder 3">
            <a:extLst>
              <a:ext uri="{FF2B5EF4-FFF2-40B4-BE49-F238E27FC236}">
                <a16:creationId xmlns:a16="http://schemas.microsoft.com/office/drawing/2014/main" id="{10224144-E50B-4020-EBA2-20260504C580}"/>
              </a:ext>
            </a:extLst>
          </p:cNvPr>
          <p:cNvGraphicFramePr>
            <a:graphicFrameLocks/>
          </p:cNvGraphicFramePr>
          <p:nvPr>
            <p:extLst>
              <p:ext uri="{D42A27DB-BD31-4B8C-83A1-F6EECF244321}">
                <p14:modId xmlns:p14="http://schemas.microsoft.com/office/powerpoint/2010/main" val="2321849889"/>
              </p:ext>
            </p:extLst>
          </p:nvPr>
        </p:nvGraphicFramePr>
        <p:xfrm>
          <a:off x="5659264" y="185195"/>
          <a:ext cx="6320798" cy="6538644"/>
        </p:xfrm>
        <a:graphic>
          <a:graphicData uri="http://schemas.openxmlformats.org/drawingml/2006/table">
            <a:tbl>
              <a:tblPr firstRow="1" bandRow="1">
                <a:tableStyleId>{8799B23B-EC83-4686-B30A-512413B5E67A}</a:tableStyleId>
              </a:tblPr>
              <a:tblGrid>
                <a:gridCol w="2183474">
                  <a:extLst>
                    <a:ext uri="{9D8B030D-6E8A-4147-A177-3AD203B41FA5}">
                      <a16:colId xmlns:a16="http://schemas.microsoft.com/office/drawing/2014/main" val="2423356888"/>
                    </a:ext>
                  </a:extLst>
                </a:gridCol>
                <a:gridCol w="4137324">
                  <a:extLst>
                    <a:ext uri="{9D8B030D-6E8A-4147-A177-3AD203B41FA5}">
                      <a16:colId xmlns:a16="http://schemas.microsoft.com/office/drawing/2014/main" val="3136737765"/>
                    </a:ext>
                  </a:extLst>
                </a:gridCol>
              </a:tblGrid>
              <a:tr h="1397420">
                <a:tc>
                  <a:txBody>
                    <a:bodyPr/>
                    <a:lstStyle/>
                    <a:p>
                      <a:r>
                        <a:rPr lang="en-GB" sz="2000" b="1" dirty="0">
                          <a:solidFill>
                            <a:schemeClr val="tx1"/>
                          </a:solidFill>
                        </a:rPr>
                        <a:t>3. Unique User Identification</a:t>
                      </a:r>
                    </a:p>
                  </a:txBody>
                  <a:tcPr marL="41138" marR="41138" marT="20568" marB="20568"/>
                </a:tc>
                <a:tc>
                  <a:txBody>
                    <a:bodyPr/>
                    <a:lstStyle/>
                    <a:p>
                      <a:r>
                        <a:rPr lang="en-GB" sz="1600" b="0" dirty="0">
                          <a:solidFill>
                            <a:schemeClr val="tx1"/>
                          </a:solidFill>
                        </a:rPr>
                        <a:t>-Shared logins are prohibited</a:t>
                      </a:r>
                    </a:p>
                    <a:p>
                      <a:r>
                        <a:rPr lang="en-GB" sz="1600" b="0" dirty="0">
                          <a:solidFill>
                            <a:schemeClr val="tx1"/>
                          </a:solidFill>
                        </a:rPr>
                        <a:t>-Each staff member has a unique identifier.</a:t>
                      </a:r>
                    </a:p>
                    <a:p>
                      <a:r>
                        <a:rPr lang="en-GB" sz="1600" b="0" dirty="0">
                          <a:solidFill>
                            <a:schemeClr val="tx1"/>
                          </a:solidFill>
                        </a:rPr>
                        <a:t>-Access is immediately revoked upon staff departure</a:t>
                      </a:r>
                    </a:p>
                    <a:p>
                      <a:r>
                        <a:rPr lang="en-GB" sz="1600" b="0" dirty="0">
                          <a:solidFill>
                            <a:schemeClr val="tx1"/>
                          </a:solidFill>
                        </a:rPr>
                        <a:t>(Protherough,K.,2005)</a:t>
                      </a:r>
                      <a:endParaRPr lang="en-GB" sz="1600" b="0" dirty="0">
                        <a:solidFill>
                          <a:schemeClr val="tx1"/>
                        </a:solidFill>
                        <a:latin typeface="Arial" panose="020B0604020202020204" pitchFamily="34" charset="0"/>
                        <a:cs typeface="Arial" panose="020B0604020202020204" pitchFamily="34" charset="0"/>
                      </a:endParaRPr>
                    </a:p>
                  </a:txBody>
                  <a:tcPr marL="41138" marR="41138" marT="20568" marB="20568"/>
                </a:tc>
                <a:extLst>
                  <a:ext uri="{0D108BD9-81ED-4DB2-BD59-A6C34878D82A}">
                    <a16:rowId xmlns:a16="http://schemas.microsoft.com/office/drawing/2014/main" val="2145268183"/>
                  </a:ext>
                </a:extLst>
              </a:tr>
              <a:tr h="1668924">
                <a:tc>
                  <a:txBody>
                    <a:bodyPr/>
                    <a:lstStyle/>
                    <a:p>
                      <a:r>
                        <a:rPr lang="en-GB" sz="2000" b="1" dirty="0"/>
                        <a:t>4.Role-Based Access Control (RBAC)</a:t>
                      </a:r>
                    </a:p>
                  </a:txBody>
                  <a:tcPr marL="41138" marR="41138" marT="20568" marB="20568"/>
                </a:tc>
                <a:tc>
                  <a:txBody>
                    <a:bodyPr/>
                    <a:lstStyle/>
                    <a:p>
                      <a:r>
                        <a:rPr lang="en-GB" sz="1600" dirty="0"/>
                        <a:t>-Access permissions are granted on a strict “need-to-know” basis.</a:t>
                      </a:r>
                    </a:p>
                    <a:p>
                      <a:r>
                        <a:rPr lang="en-GB" sz="1600" dirty="0"/>
                        <a:t>-Caregivers access only assigned clients; managers access compliance data.</a:t>
                      </a:r>
                    </a:p>
                    <a:p>
                      <a:r>
                        <a:rPr lang="en-GB" sz="1600" dirty="0"/>
                        <a:t>-Access matrix is reviewed quarterly.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a:t>( Protherough,K.,2025)  </a:t>
                      </a:r>
                    </a:p>
                    <a:p>
                      <a:endParaRPr lang="en-GB" sz="1600" dirty="0">
                        <a:latin typeface="Arial" panose="020B0604020202020204" pitchFamily="34" charset="0"/>
                        <a:cs typeface="Arial" panose="020B0604020202020204" pitchFamily="34" charset="0"/>
                      </a:endParaRPr>
                    </a:p>
                  </a:txBody>
                  <a:tcPr marL="41138" marR="41138" marT="20568" marB="20568"/>
                </a:tc>
                <a:extLst>
                  <a:ext uri="{0D108BD9-81ED-4DB2-BD59-A6C34878D82A}">
                    <a16:rowId xmlns:a16="http://schemas.microsoft.com/office/drawing/2014/main" val="2399130984"/>
                  </a:ext>
                </a:extLst>
              </a:tr>
              <a:tr h="1707505">
                <a:tc>
                  <a:txBody>
                    <a:bodyPr/>
                    <a:lstStyle/>
                    <a:p>
                      <a:r>
                        <a:rPr lang="en-GB" sz="2000" b="1" dirty="0"/>
                        <a:t>5.Secure Email Configuration</a:t>
                      </a:r>
                    </a:p>
                  </a:txBody>
                  <a:tcPr marL="41138" marR="41138" marT="20568" marB="20568"/>
                </a:tc>
                <a:tc>
                  <a:txBody>
                    <a:bodyPr/>
                    <a:lstStyle/>
                    <a:p>
                      <a:r>
                        <a:rPr lang="en-GB" sz="1600" dirty="0"/>
                        <a:t>-Email is encryption is enforced for all personal data transmission</a:t>
                      </a:r>
                    </a:p>
                    <a:p>
                      <a:r>
                        <a:rPr lang="en-GB" sz="1600" dirty="0"/>
                        <a:t>-Personal email accounts(</a:t>
                      </a:r>
                      <a:r>
                        <a:rPr lang="en-GB" sz="1600" dirty="0" err="1"/>
                        <a:t>e.g.,Hotmail</a:t>
                      </a:r>
                      <a:r>
                        <a:rPr lang="en-GB" sz="1600" dirty="0"/>
                        <a:t>, Gmail) are prohibited for work-related personal data.</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dirty="0"/>
                        <a:t>-Staff verify recipient addresses before sending.</a:t>
                      </a:r>
                      <a:br>
                        <a:rPr lang="en-GB" sz="1600" dirty="0"/>
                      </a:br>
                      <a:r>
                        <a:rPr lang="en-GB" sz="1600" dirty="0"/>
                        <a:t>( NHS Lothian,2026)</a:t>
                      </a:r>
                    </a:p>
                    <a:p>
                      <a:endParaRPr lang="en-GB" sz="1600" dirty="0">
                        <a:latin typeface="Arial" panose="020B0604020202020204" pitchFamily="34" charset="0"/>
                        <a:cs typeface="Arial" panose="020B0604020202020204" pitchFamily="34" charset="0"/>
                      </a:endParaRPr>
                    </a:p>
                  </a:txBody>
                  <a:tcPr marL="41138" marR="41138" marT="20568" marB="20568"/>
                </a:tc>
                <a:extLst>
                  <a:ext uri="{0D108BD9-81ED-4DB2-BD59-A6C34878D82A}">
                    <a16:rowId xmlns:a16="http://schemas.microsoft.com/office/drawing/2014/main" val="4056187017"/>
                  </a:ext>
                </a:extLst>
              </a:tr>
              <a:tr h="1157512">
                <a:tc>
                  <a:txBody>
                    <a:bodyPr/>
                    <a:lstStyle/>
                    <a:p>
                      <a:r>
                        <a:rPr lang="en-GB" sz="2000" b="1" dirty="0"/>
                        <a:t>6.Cyber Essentials (Plus)</a:t>
                      </a:r>
                    </a:p>
                    <a:p>
                      <a:r>
                        <a:rPr lang="en-GB" sz="2000" b="1" dirty="0"/>
                        <a:t>Certification</a:t>
                      </a:r>
                    </a:p>
                  </a:txBody>
                  <a:tcPr marL="41138" marR="41138" marT="20568" marB="20568"/>
                </a:tc>
                <a:tc>
                  <a:txBody>
                    <a:bodyPr/>
                    <a:lstStyle/>
                    <a:p>
                      <a:r>
                        <a:rPr lang="en-GB" sz="1600" dirty="0"/>
                        <a:t>-Certification is current and displayed in assurance pack</a:t>
                      </a:r>
                      <a:endParaRPr lang="en-GB" sz="1600" dirty="0">
                        <a:latin typeface="Arial" panose="020B0604020202020204" pitchFamily="34" charset="0"/>
                        <a:cs typeface="Arial" panose="020B0604020202020204" pitchFamily="34" charset="0"/>
                      </a:endParaRPr>
                    </a:p>
                  </a:txBody>
                  <a:tcPr marL="41138" marR="41138" marT="20568" marB="20568"/>
                </a:tc>
                <a:extLst>
                  <a:ext uri="{0D108BD9-81ED-4DB2-BD59-A6C34878D82A}">
                    <a16:rowId xmlns:a16="http://schemas.microsoft.com/office/drawing/2014/main" val="3104227988"/>
                  </a:ext>
                </a:extLst>
              </a:tr>
            </a:tbl>
          </a:graphicData>
        </a:graphic>
      </p:graphicFrame>
      <p:sp>
        <p:nvSpPr>
          <p:cNvPr id="5" name="TextBox 4">
            <a:extLst>
              <a:ext uri="{FF2B5EF4-FFF2-40B4-BE49-F238E27FC236}">
                <a16:creationId xmlns:a16="http://schemas.microsoft.com/office/drawing/2014/main" id="{B0A86920-867B-AAAA-E305-CBFC0EBED531}"/>
              </a:ext>
            </a:extLst>
          </p:cNvPr>
          <p:cNvSpPr txBox="1"/>
          <p:nvPr/>
        </p:nvSpPr>
        <p:spPr>
          <a:xfrm>
            <a:off x="300943" y="4895056"/>
            <a:ext cx="4346754" cy="230832"/>
          </a:xfrm>
          <a:prstGeom prst="rect">
            <a:avLst/>
          </a:prstGeom>
          <a:noFill/>
        </p:spPr>
        <p:txBody>
          <a:bodyPr wrap="square" rtlCol="0">
            <a:spAutoFit/>
          </a:bodyPr>
          <a:lstStyle/>
          <a:p>
            <a:r>
              <a:rPr lang="en-GB" sz="900">
                <a:hlinkClick r:id="rId3" tooltip="https://www.flickr.com/photos/deltanewshub/46092015841"/>
              </a:rPr>
              <a:t>This Photo</a:t>
            </a:r>
            <a:r>
              <a:rPr lang="en-GB" sz="900"/>
              <a:t> by Unknown Author is licensed under </a:t>
            </a:r>
            <a:r>
              <a:rPr lang="en-GB" sz="900">
                <a:hlinkClick r:id="rId4" tooltip="https://creativecommons.org/licenses/by/3.0/"/>
              </a:rPr>
              <a:t>CC BY</a:t>
            </a:r>
            <a:endParaRPr lang="en-GB" sz="900"/>
          </a:p>
        </p:txBody>
      </p:sp>
    </p:spTree>
    <p:extLst>
      <p:ext uri="{BB962C8B-B14F-4D97-AF65-F5344CB8AC3E}">
        <p14:creationId xmlns:p14="http://schemas.microsoft.com/office/powerpoint/2010/main" val="642752684"/>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0" name="Isosceles Triangle 39">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3" name="Content Placeholder 2">
            <a:extLst>
              <a:ext uri="{FF2B5EF4-FFF2-40B4-BE49-F238E27FC236}">
                <a16:creationId xmlns:a16="http://schemas.microsoft.com/office/drawing/2014/main" id="{8A5FA66B-0E8B-CC2B-BDE7-2B0E34B189D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2400" y="703385"/>
            <a:ext cx="3763108" cy="5164508"/>
          </a:xfrm>
        </p:spPr>
      </p:pic>
      <p:sp>
        <p:nvSpPr>
          <p:cNvPr id="43" name="Isosceles Triangle 4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graphicFrame>
        <p:nvGraphicFramePr>
          <p:cNvPr id="45" name="Content Placeholder 3">
            <a:extLst>
              <a:ext uri="{FF2B5EF4-FFF2-40B4-BE49-F238E27FC236}">
                <a16:creationId xmlns:a16="http://schemas.microsoft.com/office/drawing/2014/main" id="{4F116A68-ADCD-7A56-41E6-AE3EB9BFE0FC}"/>
              </a:ext>
            </a:extLst>
          </p:cNvPr>
          <p:cNvGraphicFramePr>
            <a:graphicFrameLocks/>
          </p:cNvGraphicFramePr>
          <p:nvPr>
            <p:extLst>
              <p:ext uri="{D42A27DB-BD31-4B8C-83A1-F6EECF244321}">
                <p14:modId xmlns:p14="http://schemas.microsoft.com/office/powerpoint/2010/main" val="3527204182"/>
              </p:ext>
            </p:extLst>
          </p:nvPr>
        </p:nvGraphicFramePr>
        <p:xfrm>
          <a:off x="4067908" y="82061"/>
          <a:ext cx="7877907" cy="6553201"/>
        </p:xfrm>
        <a:graphic>
          <a:graphicData uri="http://schemas.openxmlformats.org/drawingml/2006/table">
            <a:tbl>
              <a:tblPr firstRow="1" bandRow="1">
                <a:solidFill>
                  <a:schemeClr val="tx1">
                    <a:lumMod val="75000"/>
                    <a:lumOff val="25000"/>
                  </a:schemeClr>
                </a:solidFill>
                <a:tableStyleId>{8EC20E35-A176-4012-BC5E-935CFFF8708E}</a:tableStyleId>
              </a:tblPr>
              <a:tblGrid>
                <a:gridCol w="2965938">
                  <a:extLst>
                    <a:ext uri="{9D8B030D-6E8A-4147-A177-3AD203B41FA5}">
                      <a16:colId xmlns:a16="http://schemas.microsoft.com/office/drawing/2014/main" val="1465977086"/>
                    </a:ext>
                  </a:extLst>
                </a:gridCol>
                <a:gridCol w="4911969">
                  <a:extLst>
                    <a:ext uri="{9D8B030D-6E8A-4147-A177-3AD203B41FA5}">
                      <a16:colId xmlns:a16="http://schemas.microsoft.com/office/drawing/2014/main" val="1781805399"/>
                    </a:ext>
                  </a:extLst>
                </a:gridCol>
              </a:tblGrid>
              <a:tr h="1758498">
                <a:tc>
                  <a:txBody>
                    <a:bodyPr/>
                    <a:lstStyle/>
                    <a:p>
                      <a:r>
                        <a:rPr lang="en-GB" sz="2400" b="1" cap="none" spc="0" dirty="0">
                          <a:solidFill>
                            <a:schemeClr val="bg1"/>
                          </a:solidFill>
                        </a:rPr>
                        <a:t>7.Data Protection Impact Assessments (DPIAS)</a:t>
                      </a:r>
                    </a:p>
                  </a:txBody>
                  <a:tcPr marL="46880" marR="49249" marT="13394" marB="100457" anchor="b">
                    <a:lnL w="12700" cmpd="sng">
                      <a:noFill/>
                    </a:lnL>
                    <a:lnR w="12700" cmpd="sng">
                      <a:noFill/>
                    </a:lnR>
                    <a:lnT w="9525" cap="flat" cmpd="sng" algn="ctr">
                      <a:noFill/>
                      <a:prstDash val="solid"/>
                    </a:lnT>
                    <a:lnB w="38100" cmpd="sng">
                      <a:noFill/>
                    </a:lnB>
                    <a:solidFill>
                      <a:schemeClr val="tx1">
                        <a:lumMod val="75000"/>
                        <a:lumOff val="25000"/>
                      </a:schemeClr>
                    </a:solidFill>
                  </a:tcPr>
                </a:tc>
                <a:tc>
                  <a:txBody>
                    <a:bodyPr/>
                    <a:lstStyle/>
                    <a:p>
                      <a:r>
                        <a:rPr lang="en-GB" sz="1600" b="1" cap="none" spc="0" dirty="0">
                          <a:solidFill>
                            <a:schemeClr val="bg1"/>
                          </a:solidFill>
                        </a:rPr>
                        <a:t>-DPIAS are all completed for all high-risk processing activities with named owner and review date.</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cap="none" spc="0" dirty="0">
                          <a:solidFill>
                            <a:schemeClr val="bg1"/>
                          </a:solidFill>
                        </a:rPr>
                        <a:t>( </a:t>
                      </a:r>
                      <a:r>
                        <a:rPr lang="en-GB" sz="1600" b="1" cap="none" spc="0" dirty="0" err="1">
                          <a:solidFill>
                            <a:schemeClr val="bg1"/>
                          </a:solidFill>
                        </a:rPr>
                        <a:t>Protherough,K</a:t>
                      </a:r>
                      <a:r>
                        <a:rPr lang="en-GB" sz="1600" b="1" cap="none" spc="0" dirty="0">
                          <a:solidFill>
                            <a:schemeClr val="bg1"/>
                          </a:solidFill>
                        </a:rPr>
                        <a:t>.(2025)</a:t>
                      </a:r>
                    </a:p>
                    <a:p>
                      <a:endParaRPr lang="en-GB" sz="1600" b="1" cap="none" spc="0" dirty="0">
                        <a:solidFill>
                          <a:schemeClr val="bg1"/>
                        </a:solidFill>
                        <a:latin typeface="Arial" panose="020B0604020202020204" pitchFamily="34" charset="0"/>
                        <a:cs typeface="Arial" panose="020B0604020202020204" pitchFamily="34" charset="0"/>
                      </a:endParaRPr>
                    </a:p>
                  </a:txBody>
                  <a:tcPr marL="46880" marR="49249" marT="13394" marB="100457" anchor="b">
                    <a:lnL w="12700" cmpd="sng">
                      <a:noFill/>
                    </a:lnL>
                    <a:lnR w="12700" cmpd="sng">
                      <a:noFill/>
                    </a:lnR>
                    <a:lnT w="9525" cap="flat" cmpd="sng" algn="ctr">
                      <a:noFill/>
                      <a:prstDash val="solid"/>
                    </a:lnT>
                    <a:lnB w="38100" cmpd="sng">
                      <a:noFill/>
                    </a:lnB>
                    <a:solidFill>
                      <a:schemeClr val="tx1">
                        <a:lumMod val="75000"/>
                        <a:lumOff val="25000"/>
                      </a:schemeClr>
                    </a:solidFill>
                  </a:tcPr>
                </a:tc>
                <a:extLst>
                  <a:ext uri="{0D108BD9-81ED-4DB2-BD59-A6C34878D82A}">
                    <a16:rowId xmlns:a16="http://schemas.microsoft.com/office/drawing/2014/main" val="1662985891"/>
                  </a:ext>
                </a:extLst>
              </a:tr>
              <a:tr h="1598234">
                <a:tc>
                  <a:txBody>
                    <a:bodyPr/>
                    <a:lstStyle/>
                    <a:p>
                      <a:r>
                        <a:rPr lang="en-GB" sz="2400" cap="none" spc="0" dirty="0">
                          <a:solidFill>
                            <a:schemeClr val="bg1"/>
                          </a:solidFill>
                        </a:rPr>
                        <a:t>8.Encrypted Document Storage</a:t>
                      </a:r>
                    </a:p>
                  </a:txBody>
                  <a:tcPr marL="46880" marR="49249" marT="13394" marB="100457">
                    <a:lnL w="12700" cap="flat" cmpd="sng" algn="ctr">
                      <a:solidFill>
                        <a:schemeClr val="bg1"/>
                      </a:solidFill>
                      <a:prstDash val="solid"/>
                    </a:lnL>
                    <a:lnR w="12700" cmpd="sng">
                      <a:noFill/>
                      <a:prstDash val="solid"/>
                    </a:lnR>
                    <a:lnT w="38100" cmpd="sng">
                      <a:noFill/>
                    </a:lnT>
                    <a:lnB w="9525" cap="flat" cmpd="sng" algn="ctr">
                      <a:noFill/>
                      <a:prstDash val="solid"/>
                    </a:lnB>
                    <a:solidFill>
                      <a:schemeClr val="tx1">
                        <a:lumMod val="75000"/>
                        <a:lumOff val="25000"/>
                      </a:schemeClr>
                    </a:solidFill>
                  </a:tcPr>
                </a:tc>
                <a:tc>
                  <a:txBody>
                    <a:bodyPr/>
                    <a:lstStyle/>
                    <a:p>
                      <a:pPr marL="285750" indent="-285750">
                        <a:buFontTx/>
                        <a:buChar char="-"/>
                      </a:pPr>
                      <a:r>
                        <a:rPr lang="en-GB" sz="1600" cap="none" spc="0" dirty="0">
                          <a:solidFill>
                            <a:schemeClr val="bg1"/>
                          </a:solidFill>
                        </a:rPr>
                        <a:t>Data transit encrypted with TLS</a:t>
                      </a:r>
                    </a:p>
                    <a:p>
                      <a:pPr marL="285750" indent="-285750">
                        <a:buFontTx/>
                        <a:buChar char="-"/>
                      </a:pPr>
                      <a:r>
                        <a:rPr lang="en-GB" sz="1600" cap="none" spc="0" dirty="0">
                          <a:solidFill>
                            <a:schemeClr val="bg1"/>
                          </a:solidFill>
                        </a:rPr>
                        <a:t>Data at rest encrypted</a:t>
                      </a:r>
                    </a:p>
                    <a:p>
                      <a:pPr marL="285750" indent="-285750">
                        <a:buFontTx/>
                        <a:buChar char="-"/>
                      </a:pPr>
                      <a:r>
                        <a:rPr lang="en-GB" sz="1600" cap="none" spc="0" dirty="0">
                          <a:solidFill>
                            <a:schemeClr val="bg1"/>
                          </a:solidFill>
                        </a:rPr>
                        <a:t>Documents containing personal data stored only in approved system</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0" cap="none" spc="0" dirty="0">
                          <a:solidFill>
                            <a:schemeClr val="bg1"/>
                          </a:solidFill>
                        </a:rPr>
                        <a:t> ( </a:t>
                      </a:r>
                      <a:r>
                        <a:rPr lang="en-GB" sz="1600" b="0" cap="none" spc="0" dirty="0" err="1">
                          <a:solidFill>
                            <a:schemeClr val="bg1"/>
                          </a:solidFill>
                        </a:rPr>
                        <a:t>Protherough,K</a:t>
                      </a:r>
                      <a:r>
                        <a:rPr lang="en-GB" sz="1600" b="0" cap="none" spc="0" dirty="0">
                          <a:solidFill>
                            <a:schemeClr val="bg1"/>
                          </a:solidFill>
                        </a:rPr>
                        <a:t>.(2025)</a:t>
                      </a:r>
                    </a:p>
                    <a:p>
                      <a:pPr marL="0" indent="0">
                        <a:buFontTx/>
                        <a:buNone/>
                      </a:pPr>
                      <a:endParaRPr lang="en-GB" sz="1600" cap="none" spc="0" dirty="0">
                        <a:solidFill>
                          <a:schemeClr val="bg1"/>
                        </a:solidFill>
                        <a:latin typeface="Arial" panose="020B0604020202020204" pitchFamily="34" charset="0"/>
                        <a:cs typeface="Arial" panose="020B0604020202020204" pitchFamily="34" charset="0"/>
                      </a:endParaRPr>
                    </a:p>
                  </a:txBody>
                  <a:tcPr marL="46880" marR="49249" marT="13394" marB="100457">
                    <a:lnL w="12700" cmpd="sng">
                      <a:noFill/>
                      <a:prstDash val="solid"/>
                    </a:lnL>
                    <a:lnR w="12700" cmpd="sng">
                      <a:noFill/>
                      <a:prstDash val="solid"/>
                    </a:lnR>
                    <a:lnT w="38100" cmpd="sng">
                      <a:noFill/>
                    </a:lnT>
                    <a:lnB w="9525" cap="flat" cmpd="sng" algn="ctr">
                      <a:noFill/>
                      <a:prstDash val="solid"/>
                    </a:lnB>
                    <a:solidFill>
                      <a:schemeClr val="tx1">
                        <a:lumMod val="75000"/>
                        <a:lumOff val="25000"/>
                      </a:schemeClr>
                    </a:solidFill>
                  </a:tcPr>
                </a:tc>
                <a:extLst>
                  <a:ext uri="{0D108BD9-81ED-4DB2-BD59-A6C34878D82A}">
                    <a16:rowId xmlns:a16="http://schemas.microsoft.com/office/drawing/2014/main" val="3080912930"/>
                  </a:ext>
                </a:extLst>
              </a:tr>
              <a:tr h="1845375">
                <a:tc>
                  <a:txBody>
                    <a:bodyPr/>
                    <a:lstStyle/>
                    <a:p>
                      <a:r>
                        <a:rPr lang="en-GB" sz="2400" cap="none" spc="0" dirty="0">
                          <a:solidFill>
                            <a:schemeClr val="bg1"/>
                          </a:solidFill>
                        </a:rPr>
                        <a:t>9.Automated Backup  Systems with Testing</a:t>
                      </a:r>
                    </a:p>
                  </a:txBody>
                  <a:tcPr marL="46880" marR="49249" marT="13394" marB="100457">
                    <a:lnL w="12700" cap="flat" cmpd="sng" algn="ctr">
                      <a:solidFill>
                        <a:schemeClr val="bg1"/>
                      </a:solidFill>
                      <a:prstDash val="solid"/>
                    </a:lnL>
                    <a:lnR w="12700" cmpd="sng">
                      <a:noFill/>
                      <a:prstDash val="solid"/>
                    </a:lnR>
                    <a:lnT w="9525" cap="flat" cmpd="sng" algn="ctr">
                      <a:noFill/>
                      <a:prstDash val="solid"/>
                    </a:lnT>
                    <a:lnB w="12700" cmpd="sng">
                      <a:noFill/>
                      <a:prstDash val="solid"/>
                    </a:lnB>
                    <a:solidFill>
                      <a:srgbClr val="595959"/>
                    </a:solidFill>
                  </a:tcPr>
                </a:tc>
                <a:tc>
                  <a:txBody>
                    <a:bodyPr/>
                    <a:lstStyle/>
                    <a:p>
                      <a:r>
                        <a:rPr lang="en-GB" sz="1600" cap="none" spc="0">
                          <a:solidFill>
                            <a:schemeClr val="bg1"/>
                          </a:solidFill>
                        </a:rPr>
                        <a:t>-Regular automated backups of all data are performed</a:t>
                      </a:r>
                    </a:p>
                    <a:p>
                      <a:r>
                        <a:rPr lang="en-GB" sz="1600" cap="none" spc="0">
                          <a:solidFill>
                            <a:schemeClr val="bg1"/>
                          </a:solidFill>
                        </a:rPr>
                        <a:t>-Backups are tested at least quarterly</a:t>
                      </a:r>
                    </a:p>
                    <a:p>
                      <a:r>
                        <a:rPr lang="en-GB" sz="1600" cap="none" spc="0">
                          <a:solidFill>
                            <a:schemeClr val="bg1"/>
                          </a:solidFill>
                        </a:rPr>
                        <a:t>-Last successful restore test is documented with screenshots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cap="none" spc="0">
                          <a:solidFill>
                            <a:schemeClr val="bg1"/>
                          </a:solidFill>
                        </a:rPr>
                        <a:t>( Knowledge Now (2024)</a:t>
                      </a:r>
                    </a:p>
                    <a:p>
                      <a:endParaRPr lang="en-GB" sz="1600" cap="none" spc="0">
                        <a:solidFill>
                          <a:schemeClr val="bg1"/>
                        </a:solidFill>
                        <a:latin typeface="Arial" panose="020B0604020202020204" pitchFamily="34" charset="0"/>
                        <a:cs typeface="Arial" panose="020B0604020202020204" pitchFamily="34" charset="0"/>
                      </a:endParaRPr>
                    </a:p>
                  </a:txBody>
                  <a:tcPr marL="46880" marR="49249" marT="13394" marB="100457">
                    <a:lnL w="12700" cmpd="sng">
                      <a:noFill/>
                      <a:prstDash val="solid"/>
                    </a:lnL>
                    <a:lnR w="12700" cmpd="sng">
                      <a:noFill/>
                      <a:prstDash val="solid"/>
                    </a:lnR>
                    <a:lnT w="9525" cap="flat" cmpd="sng" algn="ctr">
                      <a:noFill/>
                      <a:prstDash val="solid"/>
                    </a:lnT>
                    <a:lnB w="12700" cmpd="sng">
                      <a:noFill/>
                      <a:prstDash val="solid"/>
                    </a:lnB>
                    <a:solidFill>
                      <a:srgbClr val="595959"/>
                    </a:solidFill>
                  </a:tcPr>
                </a:tc>
                <a:extLst>
                  <a:ext uri="{0D108BD9-81ED-4DB2-BD59-A6C34878D82A}">
                    <a16:rowId xmlns:a16="http://schemas.microsoft.com/office/drawing/2014/main" val="2161766130"/>
                  </a:ext>
                </a:extLst>
              </a:tr>
              <a:tr h="1351094">
                <a:tc>
                  <a:txBody>
                    <a:bodyPr/>
                    <a:lstStyle/>
                    <a:p>
                      <a:r>
                        <a:rPr lang="en-GB" sz="2400" cap="none" spc="0" dirty="0">
                          <a:solidFill>
                            <a:schemeClr val="bg1"/>
                          </a:solidFill>
                        </a:rPr>
                        <a:t>10.Mobile Device Security</a:t>
                      </a:r>
                    </a:p>
                  </a:txBody>
                  <a:tcPr marL="46880" marR="49249" marT="13394" marB="100457">
                    <a:lnL w="12700" cap="flat" cmpd="sng" algn="ctr">
                      <a:solidFill>
                        <a:schemeClr val="bg1"/>
                      </a:solidFill>
                      <a:prstDash val="solid"/>
                    </a:lnL>
                    <a:lnR w="12700" cmpd="sng">
                      <a:noFill/>
                      <a:prstDash val="solid"/>
                    </a:lnR>
                    <a:lnT w="12700" cmpd="sng">
                      <a:noFill/>
                      <a:prstDash val="solid"/>
                    </a:lnT>
                    <a:lnB w="12700" cmpd="sng">
                      <a:noFill/>
                      <a:prstDash val="solid"/>
                    </a:lnB>
                    <a:solidFill>
                      <a:schemeClr val="tx1">
                        <a:lumMod val="75000"/>
                        <a:lumOff val="25000"/>
                      </a:schemeClr>
                    </a:solidFill>
                  </a:tcPr>
                </a:tc>
                <a:tc>
                  <a:txBody>
                    <a:bodyPr/>
                    <a:lstStyle/>
                    <a:p>
                      <a:pPr marL="285750" indent="-285750">
                        <a:buFontTx/>
                        <a:buChar char="-"/>
                      </a:pPr>
                      <a:r>
                        <a:rPr lang="en-GB" sz="1600" cap="none" spc="0" dirty="0">
                          <a:solidFill>
                            <a:schemeClr val="bg1"/>
                          </a:solidFill>
                        </a:rPr>
                        <a:t>All mobile devices used for work have passcode locks and auto-lock timers.</a:t>
                      </a:r>
                    </a:p>
                    <a:p>
                      <a:pPr marL="285750" indent="-285750">
                        <a:buFontTx/>
                        <a:buChar char="-"/>
                      </a:pPr>
                      <a:r>
                        <a:rPr lang="en-GB" sz="1600" cap="none" spc="0" dirty="0">
                          <a:solidFill>
                            <a:schemeClr val="bg1"/>
                          </a:solidFill>
                        </a:rPr>
                        <a:t>Remote wipe capability is enabled where feasible</a:t>
                      </a:r>
                    </a:p>
                    <a:p>
                      <a:pPr marL="285750" indent="-285750">
                        <a:buFontTx/>
                        <a:buChar char="-"/>
                      </a:pPr>
                      <a:r>
                        <a:rPr lang="en-GB" sz="1600" cap="none" spc="0" dirty="0">
                          <a:solidFill>
                            <a:schemeClr val="bg1"/>
                          </a:solidFill>
                        </a:rPr>
                        <a:t>Screenshots of client information are prohibited</a:t>
                      </a:r>
                      <a:endParaRPr lang="en-GB" sz="1600" cap="none" spc="0" dirty="0">
                        <a:solidFill>
                          <a:schemeClr val="bg1"/>
                        </a:solidFill>
                        <a:latin typeface="Arial" panose="020B0604020202020204" pitchFamily="34" charset="0"/>
                        <a:cs typeface="Arial" panose="020B0604020202020204" pitchFamily="34" charset="0"/>
                      </a:endParaRPr>
                    </a:p>
                  </a:txBody>
                  <a:tcPr marL="46880" marR="49249" marT="13394" marB="100457">
                    <a:lnL w="12700" cmpd="sng">
                      <a:noFill/>
                      <a:prstDash val="solid"/>
                    </a:lnL>
                    <a:lnR w="12700" cmpd="sng">
                      <a:noFill/>
                      <a:prstDash val="solid"/>
                    </a:lnR>
                    <a:lnT w="12700" cmpd="sng">
                      <a:noFill/>
                      <a:prstDash val="solid"/>
                    </a:lnT>
                    <a:lnB w="12700" cmpd="sng">
                      <a:noFill/>
                      <a:prstDash val="solid"/>
                    </a:lnB>
                    <a:solidFill>
                      <a:schemeClr val="tx1">
                        <a:lumMod val="75000"/>
                        <a:lumOff val="25000"/>
                      </a:schemeClr>
                    </a:solidFill>
                  </a:tcPr>
                </a:tc>
                <a:extLst>
                  <a:ext uri="{0D108BD9-81ED-4DB2-BD59-A6C34878D82A}">
                    <a16:rowId xmlns:a16="http://schemas.microsoft.com/office/drawing/2014/main" val="3695182822"/>
                  </a:ext>
                </a:extLst>
              </a:tr>
            </a:tbl>
          </a:graphicData>
        </a:graphic>
      </p:graphicFrame>
    </p:spTree>
    <p:extLst>
      <p:ext uri="{BB962C8B-B14F-4D97-AF65-F5344CB8AC3E}">
        <p14:creationId xmlns:p14="http://schemas.microsoft.com/office/powerpoint/2010/main" val="4220295201"/>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55" name="Isosceles Triangle 54">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3" name="Content Placeholder 2">
            <a:extLst>
              <a:ext uri="{FF2B5EF4-FFF2-40B4-BE49-F238E27FC236}">
                <a16:creationId xmlns:a16="http://schemas.microsoft.com/office/drawing/2014/main" id="{C3AEE5E6-C60C-5572-138B-05F2356FE483}"/>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2734" y="801666"/>
            <a:ext cx="4200156" cy="4079490"/>
          </a:xfrm>
        </p:spPr>
      </p:pic>
      <p:sp>
        <p:nvSpPr>
          <p:cNvPr id="57" name="Isosceles Triangle 56">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graphicFrame>
        <p:nvGraphicFramePr>
          <p:cNvPr id="46" name="Content Placeholder 3">
            <a:extLst>
              <a:ext uri="{FF2B5EF4-FFF2-40B4-BE49-F238E27FC236}">
                <a16:creationId xmlns:a16="http://schemas.microsoft.com/office/drawing/2014/main" id="{3C7F8D42-AA6C-7E58-0FC4-CD504141D6D7}"/>
              </a:ext>
            </a:extLst>
          </p:cNvPr>
          <p:cNvGraphicFramePr>
            <a:graphicFrameLocks/>
          </p:cNvGraphicFramePr>
          <p:nvPr>
            <p:extLst>
              <p:ext uri="{D42A27DB-BD31-4B8C-83A1-F6EECF244321}">
                <p14:modId xmlns:p14="http://schemas.microsoft.com/office/powerpoint/2010/main" val="2458408678"/>
              </p:ext>
            </p:extLst>
          </p:nvPr>
        </p:nvGraphicFramePr>
        <p:xfrm>
          <a:off x="3895595" y="212036"/>
          <a:ext cx="8183671" cy="6483494"/>
        </p:xfrm>
        <a:graphic>
          <a:graphicData uri="http://schemas.openxmlformats.org/drawingml/2006/table">
            <a:tbl>
              <a:tblPr firstRow="1" bandRow="1">
                <a:solidFill>
                  <a:schemeClr val="bg1"/>
                </a:solidFill>
                <a:tableStyleId>{8799B23B-EC83-4686-B30A-512413B5E67A}</a:tableStyleId>
              </a:tblPr>
              <a:tblGrid>
                <a:gridCol w="2811204">
                  <a:extLst>
                    <a:ext uri="{9D8B030D-6E8A-4147-A177-3AD203B41FA5}">
                      <a16:colId xmlns:a16="http://schemas.microsoft.com/office/drawing/2014/main" val="1473351833"/>
                    </a:ext>
                  </a:extLst>
                </a:gridCol>
                <a:gridCol w="5372467">
                  <a:extLst>
                    <a:ext uri="{9D8B030D-6E8A-4147-A177-3AD203B41FA5}">
                      <a16:colId xmlns:a16="http://schemas.microsoft.com/office/drawing/2014/main" val="2861307840"/>
                    </a:ext>
                  </a:extLst>
                </a:gridCol>
              </a:tblGrid>
              <a:tr h="788561">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b="1" cap="none" spc="0" dirty="0" err="1">
                          <a:solidFill>
                            <a:schemeClr val="bg1"/>
                          </a:solidFill>
                        </a:rPr>
                        <a:t>B.Staff</a:t>
                      </a:r>
                      <a:r>
                        <a:rPr lang="en-GB" sz="2000" b="1" cap="none" spc="0" dirty="0">
                          <a:solidFill>
                            <a:schemeClr val="bg1"/>
                          </a:solidFill>
                        </a:rPr>
                        <a:t> Training and Awareness on </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b="1" cap="none" spc="0" dirty="0">
                          <a:solidFill>
                            <a:schemeClr val="bg1"/>
                          </a:solidFill>
                        </a:rPr>
                        <a:t>Digital Safety Procedures</a:t>
                      </a:r>
                    </a:p>
                    <a:p>
                      <a:pPr algn="ctr"/>
                      <a:endParaRPr lang="en-GB" sz="700" b="0" cap="none" spc="0" dirty="0">
                        <a:solidFill>
                          <a:schemeClr val="bg1"/>
                        </a:solidFill>
                      </a:endParaRPr>
                    </a:p>
                  </a:txBody>
                  <a:tcPr marL="57398" marR="24610" marT="44152" marB="44152" anchor="ctr">
                    <a:lnL w="19050" cap="flat" cmpd="sng" algn="ctr">
                      <a:solidFill>
                        <a:schemeClr val="tx1"/>
                      </a:solidFill>
                      <a:prstDash val="solid"/>
                    </a:lnL>
                    <a:lnR w="19050" cap="flat" cmpd="sng" algn="ctr">
                      <a:solidFill>
                        <a:schemeClr val="tx1"/>
                      </a:solidFill>
                      <a:prstDash val="solid"/>
                    </a:lnR>
                    <a:lnT w="19050" cap="flat" cmpd="sng" algn="ctr">
                      <a:solidFill>
                        <a:schemeClr val="tx1"/>
                      </a:solidFill>
                      <a:prstDash val="solid"/>
                    </a:lnT>
                    <a:lnB w="19050" cap="flat" cmpd="sng" algn="ctr">
                      <a:solidFill>
                        <a:schemeClr val="tx1"/>
                      </a:solidFill>
                      <a:prstDash val="solid"/>
                    </a:lnB>
                    <a:solidFill>
                      <a:schemeClr val="tx1"/>
                    </a:solidFill>
                  </a:tcPr>
                </a:tc>
                <a:tc hMerge="1">
                  <a:txBody>
                    <a:bodyPr/>
                    <a:lstStyle/>
                    <a:p>
                      <a:endParaRPr lang="en-GB">
                        <a:solidFill>
                          <a:schemeClr val="tx1"/>
                        </a:solidFill>
                      </a:endParaRPr>
                    </a:p>
                  </a:txBody>
                  <a:tcPr/>
                </a:tc>
                <a:extLst>
                  <a:ext uri="{0D108BD9-81ED-4DB2-BD59-A6C34878D82A}">
                    <a16:rowId xmlns:a16="http://schemas.microsoft.com/office/drawing/2014/main" val="1035605070"/>
                  </a:ext>
                </a:extLst>
              </a:tr>
              <a:tr h="385275">
                <a:tc>
                  <a:txBody>
                    <a:bodyPr/>
                    <a:lstStyle/>
                    <a:p>
                      <a:r>
                        <a:rPr lang="en-GB" sz="2000" cap="none" spc="0" dirty="0">
                          <a:solidFill>
                            <a:schemeClr val="tx1"/>
                          </a:solidFill>
                        </a:rPr>
                        <a:t>Checklist Item</a:t>
                      </a:r>
                    </a:p>
                  </a:txBody>
                  <a:tcPr marL="57398" marR="24610" marT="44152" marB="44152">
                    <a:lnL w="19050" cap="flat" cmpd="sng" algn="ctr">
                      <a:solidFill>
                        <a:schemeClr val="tx1"/>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19050" cap="flat" cmpd="sng" algn="ctr">
                      <a:solidFill>
                        <a:schemeClr val="tx1"/>
                      </a:solidFill>
                      <a:prstDash val="solid"/>
                    </a:lnB>
                    <a:noFill/>
                  </a:tcPr>
                </a:tc>
                <a:tc>
                  <a:txBody>
                    <a:bodyPr/>
                    <a:lstStyle/>
                    <a:p>
                      <a:r>
                        <a:rPr lang="en-GB" sz="2000" cap="none" spc="0" dirty="0">
                          <a:solidFill>
                            <a:schemeClr val="tx1"/>
                          </a:solidFill>
                        </a:rPr>
                        <a:t>Compliance Criteria</a:t>
                      </a:r>
                    </a:p>
                  </a:txBody>
                  <a:tcPr marL="57398" marR="24610" marT="44152" marB="44152">
                    <a:lnL w="6350" cap="flat" cmpd="sng" algn="ctr">
                      <a:solidFill>
                        <a:schemeClr val="tx1">
                          <a:lumMod val="50000"/>
                          <a:lumOff val="50000"/>
                        </a:schemeClr>
                      </a:solidFill>
                      <a:prstDash val="solid"/>
                    </a:lnL>
                    <a:lnR w="19050" cap="flat" cmpd="sng" algn="ctr">
                      <a:solidFill>
                        <a:schemeClr val="tx1"/>
                      </a:solidFill>
                      <a:prstDash val="solid"/>
                    </a:lnR>
                    <a:lnT w="19050" cap="flat" cmpd="sng" algn="ctr">
                      <a:solidFill>
                        <a:schemeClr val="tx1"/>
                      </a:solidFill>
                      <a:prstDash val="solid"/>
                    </a:lnT>
                    <a:lnB w="19050" cap="flat" cmpd="sng" algn="ctr">
                      <a:solidFill>
                        <a:schemeClr val="tx1"/>
                      </a:solidFill>
                      <a:prstDash val="solid"/>
                    </a:lnB>
                    <a:noFill/>
                  </a:tcPr>
                </a:tc>
                <a:extLst>
                  <a:ext uri="{0D108BD9-81ED-4DB2-BD59-A6C34878D82A}">
                    <a16:rowId xmlns:a16="http://schemas.microsoft.com/office/drawing/2014/main" val="2454155687"/>
                  </a:ext>
                </a:extLst>
              </a:tr>
              <a:tr h="1908798">
                <a:tc>
                  <a:txBody>
                    <a:bodyPr/>
                    <a:lstStyle/>
                    <a:p>
                      <a:r>
                        <a:rPr lang="en-GB" sz="2000" cap="none" spc="0" dirty="0">
                          <a:solidFill>
                            <a:schemeClr val="tx1"/>
                          </a:solidFill>
                        </a:rPr>
                        <a:t>1.Mandatory Induction Training</a:t>
                      </a:r>
                    </a:p>
                  </a:txBody>
                  <a:tcPr marL="57398" marR="24610" marT="44152" marB="44152">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19050" cap="flat" cmpd="sng" algn="ctr">
                      <a:solidFill>
                        <a:schemeClr val="tx1"/>
                      </a:solidFill>
                      <a:prstDash val="solid"/>
                    </a:lnB>
                    <a:solidFill>
                      <a:schemeClr val="bg1">
                        <a:lumMod val="85000"/>
                      </a:schemeClr>
                    </a:solidFill>
                  </a:tcPr>
                </a:tc>
                <a:tc>
                  <a:txBody>
                    <a:bodyPr/>
                    <a:lstStyle/>
                    <a:p>
                      <a:r>
                        <a:rPr lang="en-GB" sz="1000" cap="none" spc="0" dirty="0">
                          <a:solidFill>
                            <a:schemeClr val="tx1"/>
                          </a:solidFill>
                        </a:rPr>
                        <a:t>-</a:t>
                      </a:r>
                      <a:r>
                        <a:rPr lang="en-GB" sz="1600" cap="none" spc="0" dirty="0">
                          <a:solidFill>
                            <a:schemeClr val="tx1"/>
                          </a:solidFill>
                        </a:rPr>
                        <a:t>Complete data security training on all new staff before accessing the system.</a:t>
                      </a:r>
                    </a:p>
                    <a:p>
                      <a:r>
                        <a:rPr lang="en-GB" sz="1600" cap="none" spc="0" dirty="0">
                          <a:solidFill>
                            <a:schemeClr val="tx1"/>
                          </a:solidFill>
                        </a:rPr>
                        <a:t>-UK GDPR basics, PHI definition, secure communication rules, breach and reporting must be covered during training..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cap="none" spc="0" dirty="0">
                          <a:solidFill>
                            <a:schemeClr val="tx1"/>
                          </a:solidFill>
                        </a:rPr>
                        <a:t>(Knowledge Now(2024) </a:t>
                      </a:r>
                    </a:p>
                    <a:p>
                      <a:endParaRPr lang="en-GB" sz="1000" cap="none" spc="0" dirty="0">
                        <a:solidFill>
                          <a:schemeClr val="tx1"/>
                        </a:solidFill>
                        <a:latin typeface="Arial" panose="020B0604020202020204" pitchFamily="34" charset="0"/>
                        <a:cs typeface="Arial" panose="020B0604020202020204" pitchFamily="34" charset="0"/>
                      </a:endParaRPr>
                    </a:p>
                  </a:txBody>
                  <a:tcPr marL="57398" marR="24610" marT="44152" marB="44152">
                    <a:lnL w="6350" cap="flat" cmpd="sng" algn="ctr">
                      <a:solidFill>
                        <a:schemeClr val="tx1">
                          <a:lumMod val="50000"/>
                          <a:lumOff val="50000"/>
                        </a:schemeClr>
                      </a:solidFill>
                      <a:prstDash val="solid"/>
                    </a:lnL>
                    <a:lnR w="19050" cap="flat" cmpd="sng" algn="ctr">
                      <a:solidFill>
                        <a:schemeClr val="tx1"/>
                      </a:solidFill>
                      <a:prstDash val="solid"/>
                    </a:lnR>
                    <a:lnT w="19050" cap="flat" cmpd="sng" algn="ctr">
                      <a:solidFill>
                        <a:schemeClr val="tx1"/>
                      </a:solidFill>
                      <a:prstDash val="solid"/>
                    </a:lnT>
                    <a:lnB w="19050" cap="flat" cmpd="sng" algn="ctr">
                      <a:solidFill>
                        <a:schemeClr val="tx1"/>
                      </a:solidFill>
                      <a:prstDash val="solid"/>
                    </a:lnB>
                    <a:solidFill>
                      <a:schemeClr val="bg1">
                        <a:lumMod val="85000"/>
                      </a:schemeClr>
                    </a:solidFill>
                  </a:tcPr>
                </a:tc>
                <a:extLst>
                  <a:ext uri="{0D108BD9-81ED-4DB2-BD59-A6C34878D82A}">
                    <a16:rowId xmlns:a16="http://schemas.microsoft.com/office/drawing/2014/main" val="360385314"/>
                  </a:ext>
                </a:extLst>
              </a:tr>
              <a:tr h="1737970">
                <a:tc>
                  <a:txBody>
                    <a:bodyPr/>
                    <a:lstStyle/>
                    <a:p>
                      <a:r>
                        <a:rPr lang="en-GB" sz="2000" cap="none" spc="0" dirty="0">
                          <a:solidFill>
                            <a:schemeClr val="tx1"/>
                          </a:solidFill>
                        </a:rPr>
                        <a:t>2.Annual Refresher Training</a:t>
                      </a:r>
                    </a:p>
                  </a:txBody>
                  <a:tcPr marL="57398" marR="24610" marT="44152" marB="44152">
                    <a:lnL w="19050" cap="flat" cmpd="sng" algn="ctr">
                      <a:solidFill>
                        <a:schemeClr val="tx1"/>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19050" cap="flat" cmpd="sng" algn="ctr">
                      <a:solidFill>
                        <a:schemeClr val="tx1"/>
                      </a:solidFill>
                      <a:prstDash val="solid"/>
                    </a:lnB>
                    <a:noFill/>
                  </a:tcPr>
                </a:tc>
                <a:tc>
                  <a:txBody>
                    <a:bodyPr/>
                    <a:lstStyle/>
                    <a:p>
                      <a:r>
                        <a:rPr lang="en-GB" sz="1800" cap="none" spc="0" dirty="0">
                          <a:solidFill>
                            <a:schemeClr val="tx1"/>
                          </a:solidFill>
                        </a:rPr>
                        <a:t>-Security and cyber awareness training must be completed annually by all of the staff.</a:t>
                      </a:r>
                    </a:p>
                    <a:p>
                      <a:r>
                        <a:rPr lang="en-GB" sz="1800" cap="none" spc="0" dirty="0">
                          <a:solidFill>
                            <a:schemeClr val="tx1"/>
                          </a:solidFill>
                        </a:rPr>
                        <a:t>-Updated current threats and regulatory changes must reflect in every training</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800" cap="none" spc="0" dirty="0">
                        <a:solidFill>
                          <a:schemeClr val="tx1"/>
                        </a:solidFill>
                      </a:endParaRPr>
                    </a:p>
                    <a:p>
                      <a:endParaRPr lang="en-GB" sz="1000" cap="none" spc="0" dirty="0">
                        <a:solidFill>
                          <a:schemeClr val="tx1"/>
                        </a:solidFill>
                      </a:endParaRPr>
                    </a:p>
                    <a:p>
                      <a:endParaRPr lang="en-GB" sz="1000" cap="none" spc="0" dirty="0">
                        <a:solidFill>
                          <a:schemeClr val="tx1"/>
                        </a:solidFill>
                        <a:latin typeface="Arial" panose="020B0604020202020204" pitchFamily="34" charset="0"/>
                        <a:cs typeface="Arial" panose="020B0604020202020204" pitchFamily="34" charset="0"/>
                      </a:endParaRPr>
                    </a:p>
                  </a:txBody>
                  <a:tcPr marL="57398" marR="24610" marT="44152" marB="44152">
                    <a:lnL w="6350" cap="flat" cmpd="sng" algn="ctr">
                      <a:solidFill>
                        <a:schemeClr val="tx1">
                          <a:lumMod val="50000"/>
                          <a:lumOff val="50000"/>
                        </a:schemeClr>
                      </a:solidFill>
                      <a:prstDash val="solid"/>
                    </a:lnL>
                    <a:lnR w="19050" cap="flat" cmpd="sng" algn="ctr">
                      <a:solidFill>
                        <a:schemeClr val="tx1"/>
                      </a:solidFill>
                      <a:prstDash val="solid"/>
                    </a:lnR>
                    <a:lnT w="19050" cap="flat" cmpd="sng" algn="ctr">
                      <a:solidFill>
                        <a:schemeClr val="tx1"/>
                      </a:solidFill>
                      <a:prstDash val="solid"/>
                    </a:lnT>
                    <a:lnB w="19050" cap="flat" cmpd="sng" algn="ctr">
                      <a:solidFill>
                        <a:schemeClr val="tx1"/>
                      </a:solidFill>
                      <a:prstDash val="solid"/>
                    </a:lnB>
                    <a:noFill/>
                  </a:tcPr>
                </a:tc>
                <a:extLst>
                  <a:ext uri="{0D108BD9-81ED-4DB2-BD59-A6C34878D82A}">
                    <a16:rowId xmlns:a16="http://schemas.microsoft.com/office/drawing/2014/main" val="87159008"/>
                  </a:ext>
                </a:extLst>
              </a:tr>
              <a:tr h="1580195">
                <a:tc>
                  <a:txBody>
                    <a:bodyPr/>
                    <a:lstStyle/>
                    <a:p>
                      <a:r>
                        <a:rPr lang="en-GB" sz="2000" cap="none" spc="0" dirty="0">
                          <a:solidFill>
                            <a:schemeClr val="tx1"/>
                          </a:solidFill>
                        </a:rPr>
                        <a:t>3.Phishing and Social Engineering Awareness </a:t>
                      </a:r>
                    </a:p>
                  </a:txBody>
                  <a:tcPr marL="57398" marR="24610" marT="44152" marB="44152">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19050" cap="flat" cmpd="sng" algn="ctr">
                      <a:solidFill>
                        <a:schemeClr val="tx1"/>
                      </a:solidFill>
                      <a:prstDash val="solid"/>
                    </a:lnT>
                    <a:lnB w="19050" cap="flat" cmpd="sng" algn="ctr">
                      <a:solidFill>
                        <a:schemeClr val="tx1"/>
                      </a:solidFill>
                      <a:prstDash val="solid"/>
                    </a:lnB>
                    <a:solidFill>
                      <a:schemeClr val="bg1">
                        <a:lumMod val="85000"/>
                      </a:schemeClr>
                    </a:solidFill>
                  </a:tcPr>
                </a:tc>
                <a:tc>
                  <a:txBody>
                    <a:bodyPr/>
                    <a:lstStyle/>
                    <a:p>
                      <a:r>
                        <a:rPr lang="en-GB" sz="1800" cap="none" spc="0" dirty="0">
                          <a:solidFill>
                            <a:schemeClr val="tx1"/>
                          </a:solidFill>
                        </a:rPr>
                        <a:t>-Training includes real-world examples of phishing emails and scam tactics </a:t>
                      </a:r>
                    </a:p>
                    <a:p>
                      <a:r>
                        <a:rPr lang="en-GB" sz="1800" cap="none" spc="0" dirty="0">
                          <a:solidFill>
                            <a:schemeClr val="tx1"/>
                          </a:solidFill>
                        </a:rPr>
                        <a:t>-Staff understand they must never share passwords or click suspicious links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800" cap="none" spc="0" dirty="0">
                        <a:solidFill>
                          <a:schemeClr val="tx1"/>
                        </a:solidFill>
                      </a:endParaRPr>
                    </a:p>
                    <a:p>
                      <a:endParaRPr lang="en-GB" sz="1000" cap="none" spc="0" dirty="0">
                        <a:solidFill>
                          <a:schemeClr val="tx1"/>
                        </a:solidFill>
                        <a:latin typeface="Arial" panose="020B0604020202020204" pitchFamily="34" charset="0"/>
                        <a:cs typeface="Arial" panose="020B0604020202020204" pitchFamily="34" charset="0"/>
                      </a:endParaRPr>
                    </a:p>
                  </a:txBody>
                  <a:tcPr marL="57398" marR="24610" marT="44152" marB="44152">
                    <a:lnL w="6350" cap="flat" cmpd="sng" algn="ctr">
                      <a:solidFill>
                        <a:schemeClr val="tx1">
                          <a:lumMod val="50000"/>
                          <a:lumOff val="50000"/>
                        </a:schemeClr>
                      </a:solidFill>
                      <a:prstDash val="solid"/>
                    </a:lnL>
                    <a:lnR w="19050" cap="flat" cmpd="sng" algn="ctr">
                      <a:solidFill>
                        <a:schemeClr val="tx1"/>
                      </a:solidFill>
                      <a:prstDash val="solid"/>
                    </a:lnR>
                    <a:lnT w="19050" cap="flat" cmpd="sng" algn="ctr">
                      <a:solidFill>
                        <a:schemeClr val="tx1"/>
                      </a:solidFill>
                      <a:prstDash val="solid"/>
                    </a:lnT>
                    <a:lnB w="19050" cap="flat" cmpd="sng" algn="ctr">
                      <a:solidFill>
                        <a:schemeClr val="tx1"/>
                      </a:solidFill>
                      <a:prstDash val="solid"/>
                    </a:lnB>
                    <a:solidFill>
                      <a:schemeClr val="bg1">
                        <a:lumMod val="85000"/>
                      </a:schemeClr>
                    </a:solidFill>
                  </a:tcPr>
                </a:tc>
                <a:extLst>
                  <a:ext uri="{0D108BD9-81ED-4DB2-BD59-A6C34878D82A}">
                    <a16:rowId xmlns:a16="http://schemas.microsoft.com/office/drawing/2014/main" val="2603449211"/>
                  </a:ext>
                </a:extLst>
              </a:tr>
            </a:tbl>
          </a:graphicData>
        </a:graphic>
      </p:graphicFrame>
      <p:sp>
        <p:nvSpPr>
          <p:cNvPr id="5" name="TextBox 4">
            <a:extLst>
              <a:ext uri="{FF2B5EF4-FFF2-40B4-BE49-F238E27FC236}">
                <a16:creationId xmlns:a16="http://schemas.microsoft.com/office/drawing/2014/main" id="{8F8517BE-DD24-8542-AC41-EC8CBD129E7C}"/>
              </a:ext>
            </a:extLst>
          </p:cNvPr>
          <p:cNvSpPr txBox="1"/>
          <p:nvPr/>
        </p:nvSpPr>
        <p:spPr>
          <a:xfrm>
            <a:off x="112734" y="4868250"/>
            <a:ext cx="4535466" cy="230832"/>
          </a:xfrm>
          <a:prstGeom prst="rect">
            <a:avLst/>
          </a:prstGeom>
          <a:noFill/>
        </p:spPr>
        <p:txBody>
          <a:bodyPr wrap="square" rtlCol="0">
            <a:spAutoFit/>
          </a:bodyPr>
          <a:lstStyle/>
          <a:p>
            <a:r>
              <a:rPr lang="en-GB" sz="900">
                <a:hlinkClick r:id="rId4" tooltip="https://blogs.ed.ac.uk/digitalcitizen/2020/03/18/digital-communities-trying-times/"/>
              </a:rPr>
              <a:t>This Photo</a:t>
            </a:r>
            <a:r>
              <a:rPr lang="en-GB" sz="900"/>
              <a:t> by Unknown Author is licensed under </a:t>
            </a:r>
            <a:r>
              <a:rPr lang="en-GB" sz="900">
                <a:hlinkClick r:id="rId5" tooltip="https://creativecommons.org/licenses/by/3.0/"/>
              </a:rPr>
              <a:t>CC BY</a:t>
            </a:r>
            <a:endParaRPr lang="en-GB" sz="900"/>
          </a:p>
        </p:txBody>
      </p:sp>
    </p:spTree>
    <p:extLst>
      <p:ext uri="{BB962C8B-B14F-4D97-AF65-F5344CB8AC3E}">
        <p14:creationId xmlns:p14="http://schemas.microsoft.com/office/powerpoint/2010/main" val="2108496242"/>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2" name="Isosceles Triangle 21">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3" name="Content Placeholder 2">
            <a:extLst>
              <a:ext uri="{FF2B5EF4-FFF2-40B4-BE49-F238E27FC236}">
                <a16:creationId xmlns:a16="http://schemas.microsoft.com/office/drawing/2014/main" id="{89D60007-64EE-C86E-7CD1-27E6400F7987}"/>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2522" y="1698366"/>
            <a:ext cx="4757530" cy="3748131"/>
          </a:xfrm>
        </p:spPr>
      </p:pic>
      <p:sp>
        <p:nvSpPr>
          <p:cNvPr id="24" name="Isosceles Triangle 23">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graphicFrame>
        <p:nvGraphicFramePr>
          <p:cNvPr id="25" name="Content Placeholder 3">
            <a:extLst>
              <a:ext uri="{FF2B5EF4-FFF2-40B4-BE49-F238E27FC236}">
                <a16:creationId xmlns:a16="http://schemas.microsoft.com/office/drawing/2014/main" id="{6DB49B21-9904-7404-40FC-44EF17500EB1}"/>
              </a:ext>
            </a:extLst>
          </p:cNvPr>
          <p:cNvGraphicFramePr>
            <a:graphicFrameLocks/>
          </p:cNvGraphicFramePr>
          <p:nvPr>
            <p:extLst>
              <p:ext uri="{D42A27DB-BD31-4B8C-83A1-F6EECF244321}">
                <p14:modId xmlns:p14="http://schemas.microsoft.com/office/powerpoint/2010/main" val="2562045214"/>
              </p:ext>
            </p:extLst>
          </p:nvPr>
        </p:nvGraphicFramePr>
        <p:xfrm>
          <a:off x="5512905" y="144859"/>
          <a:ext cx="6056243" cy="6858002"/>
        </p:xfrm>
        <a:graphic>
          <a:graphicData uri="http://schemas.openxmlformats.org/drawingml/2006/table">
            <a:tbl>
              <a:tblPr firstRow="1" bandRow="1">
                <a:noFill/>
                <a:tableStyleId>{5C22544A-7EE6-4342-B048-85BDC9FD1C3A}</a:tableStyleId>
              </a:tblPr>
              <a:tblGrid>
                <a:gridCol w="1981512">
                  <a:extLst>
                    <a:ext uri="{9D8B030D-6E8A-4147-A177-3AD203B41FA5}">
                      <a16:colId xmlns:a16="http://schemas.microsoft.com/office/drawing/2014/main" val="124804790"/>
                    </a:ext>
                  </a:extLst>
                </a:gridCol>
                <a:gridCol w="4074731">
                  <a:extLst>
                    <a:ext uri="{9D8B030D-6E8A-4147-A177-3AD203B41FA5}">
                      <a16:colId xmlns:a16="http://schemas.microsoft.com/office/drawing/2014/main" val="4160264647"/>
                    </a:ext>
                  </a:extLst>
                </a:gridCol>
              </a:tblGrid>
              <a:tr h="2357371">
                <a:tc>
                  <a:txBody>
                    <a:bodyPr/>
                    <a:lstStyle/>
                    <a:p>
                      <a:r>
                        <a:rPr lang="en-GB" sz="2000" b="1" cap="none" spc="0" dirty="0">
                          <a:solidFill>
                            <a:schemeClr val="bg1"/>
                          </a:solidFill>
                        </a:rPr>
                        <a:t>4.Secure Communication Protocols</a:t>
                      </a:r>
                    </a:p>
                  </a:txBody>
                  <a:tcPr marL="45714" marR="32653" marT="65305" marB="65305" anchor="ctr">
                    <a:lnL w="12700" cmpd="sng">
                      <a:noFill/>
                    </a:lnL>
                    <a:lnR w="12700" cmpd="sng">
                      <a:noFill/>
                    </a:lnR>
                    <a:lnT w="19050" cap="flat" cmpd="sng" algn="ctr">
                      <a:noFill/>
                      <a:prstDash val="solid"/>
                    </a:lnT>
                    <a:lnB w="38100" cmpd="sng">
                      <a:noFill/>
                    </a:lnB>
                    <a:solidFill>
                      <a:schemeClr val="tx1"/>
                    </a:solidFill>
                  </a:tcPr>
                </a:tc>
                <a:tc>
                  <a:txBody>
                    <a:bodyPr/>
                    <a:lstStyle/>
                    <a:p>
                      <a:r>
                        <a:rPr lang="en-GB" sz="1600" b="1" cap="none" spc="0" dirty="0">
                          <a:solidFill>
                            <a:schemeClr val="bg1"/>
                          </a:solidFill>
                          <a:latin typeface="Arial" panose="020B0604020202020204" pitchFamily="34" charset="0"/>
                          <a:cs typeface="Arial" panose="020B0604020202020204" pitchFamily="34" charset="0"/>
                        </a:rPr>
                        <a:t>Staff are trained that PHI must never be sent via personal text message, unsecured messaging </a:t>
                      </a:r>
                      <a:r>
                        <a:rPr lang="en-GB" sz="1600" b="1" cap="none" spc="0" dirty="0" err="1">
                          <a:solidFill>
                            <a:schemeClr val="bg1"/>
                          </a:solidFill>
                          <a:latin typeface="Arial" panose="020B0604020202020204" pitchFamily="34" charset="0"/>
                          <a:cs typeface="Arial" panose="020B0604020202020204" pitchFamily="34" charset="0"/>
                        </a:rPr>
                        <a:t>apps,or</a:t>
                      </a:r>
                      <a:r>
                        <a:rPr lang="en-GB" sz="1600" b="1" cap="none" spc="0" dirty="0">
                          <a:solidFill>
                            <a:schemeClr val="bg1"/>
                          </a:solidFill>
                          <a:latin typeface="Arial" panose="020B0604020202020204" pitchFamily="34" charset="0"/>
                          <a:cs typeface="Arial" panose="020B0604020202020204" pitchFamily="34" charset="0"/>
                        </a:rPr>
                        <a:t> personal email.</a:t>
                      </a:r>
                    </a:p>
                    <a:p>
                      <a:r>
                        <a:rPr lang="en-GB" sz="1600" b="1" cap="none" spc="0" dirty="0">
                          <a:solidFill>
                            <a:schemeClr val="bg1"/>
                          </a:solidFill>
                          <a:latin typeface="Arial" panose="020B0604020202020204" pitchFamily="34" charset="0"/>
                          <a:cs typeface="Arial" panose="020B0604020202020204" pitchFamily="34" charset="0"/>
                        </a:rPr>
                        <a:t>-</a:t>
                      </a:r>
                      <a:r>
                        <a:rPr lang="en-GB" sz="1600" b="1" cap="none" spc="0" dirty="0" err="1">
                          <a:solidFill>
                            <a:schemeClr val="bg1"/>
                          </a:solidFill>
                          <a:latin typeface="Arial" panose="020B0604020202020204" pitchFamily="34" charset="0"/>
                          <a:cs typeface="Arial" panose="020B0604020202020204" pitchFamily="34" charset="0"/>
                        </a:rPr>
                        <a:t>NHSmail</a:t>
                      </a:r>
                      <a:r>
                        <a:rPr lang="en-GB" sz="1600" b="1" cap="none" spc="0" dirty="0">
                          <a:solidFill>
                            <a:schemeClr val="bg1"/>
                          </a:solidFill>
                          <a:latin typeface="Arial" panose="020B0604020202020204" pitchFamily="34" charset="0"/>
                          <a:cs typeface="Arial" panose="020B0604020202020204" pitchFamily="34" charset="0"/>
                        </a:rPr>
                        <a:t> or equivalent secure systems are the only permitted channels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b="1" cap="none" spc="0" dirty="0">
                          <a:solidFill>
                            <a:schemeClr val="bg1"/>
                          </a:solidFill>
                          <a:latin typeface="Arial" panose="020B0604020202020204" pitchFamily="34" charset="0"/>
                          <a:cs typeface="Arial" panose="020B0604020202020204" pitchFamily="34" charset="0"/>
                        </a:rPr>
                        <a:t>(NHS Lothian(2020)</a:t>
                      </a:r>
                    </a:p>
                    <a:p>
                      <a:endParaRPr lang="en-GB" sz="1600" b="1" cap="none" spc="0" dirty="0">
                        <a:solidFill>
                          <a:schemeClr val="bg1"/>
                        </a:solidFill>
                        <a:latin typeface="Arial" panose="020B0604020202020204" pitchFamily="34" charset="0"/>
                        <a:cs typeface="Arial" panose="020B0604020202020204" pitchFamily="34" charset="0"/>
                      </a:endParaRPr>
                    </a:p>
                  </a:txBody>
                  <a:tcPr marL="45714" marR="32653" marT="65305" marB="65305"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1177025569"/>
                  </a:ext>
                </a:extLst>
              </a:tr>
              <a:tr h="1088182">
                <a:tc>
                  <a:txBody>
                    <a:bodyPr/>
                    <a:lstStyle/>
                    <a:p>
                      <a:r>
                        <a:rPr lang="en-GB" sz="2000" cap="none" spc="0" dirty="0">
                          <a:solidFill>
                            <a:schemeClr val="tx1"/>
                          </a:solidFill>
                        </a:rPr>
                        <a:t>5.Mobile Device and Remote Work Safety </a:t>
                      </a:r>
                    </a:p>
                  </a:txBody>
                  <a:tcPr marL="45714" marR="32653" marT="32653" marB="65305">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600" cap="none" spc="0" dirty="0">
                          <a:solidFill>
                            <a:schemeClr val="tx1"/>
                          </a:solidFill>
                          <a:latin typeface="Arial" panose="020B0604020202020204" pitchFamily="34" charset="0"/>
                          <a:cs typeface="Arial" panose="020B0604020202020204" pitchFamily="34" charset="0"/>
                        </a:rPr>
                        <a:t>-Staff understand requirements for device locks, secure Wi-Fi for accessing PHI.</a:t>
                      </a:r>
                    </a:p>
                    <a:p>
                      <a:endParaRPr lang="en-GB" sz="1600" cap="none" spc="0" dirty="0">
                        <a:solidFill>
                          <a:schemeClr val="tx1"/>
                        </a:solidFill>
                        <a:latin typeface="Arial" panose="020B0604020202020204" pitchFamily="34" charset="0"/>
                        <a:cs typeface="Arial" panose="020B0604020202020204" pitchFamily="34" charset="0"/>
                      </a:endParaRPr>
                    </a:p>
                  </a:txBody>
                  <a:tcPr marL="45714" marR="32653" marT="32653" marB="65305">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1762579874"/>
                  </a:ext>
                </a:extLst>
              </a:tr>
              <a:tr h="1829833">
                <a:tc>
                  <a:txBody>
                    <a:bodyPr/>
                    <a:lstStyle/>
                    <a:p>
                      <a:r>
                        <a:rPr lang="en-GB" sz="2000" cap="none" spc="0" dirty="0">
                          <a:solidFill>
                            <a:schemeClr val="tx1"/>
                          </a:solidFill>
                        </a:rPr>
                        <a:t>6.Breach Reporting and Incident Reporting</a:t>
                      </a:r>
                    </a:p>
                  </a:txBody>
                  <a:tcPr marL="45714" marR="32653" marT="32653" marB="65305">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en-GB" sz="1600" cap="none" spc="0">
                          <a:solidFill>
                            <a:schemeClr val="tx1"/>
                          </a:solidFill>
                          <a:latin typeface="Arial" panose="020B0604020202020204" pitchFamily="34" charset="0"/>
                          <a:cs typeface="Arial" panose="020B0604020202020204" pitchFamily="34" charset="0"/>
                        </a:rPr>
                        <a:t>-Staff know how to recognise a data breach (</a:t>
                      </a:r>
                      <a:r>
                        <a:rPr lang="en-GB" sz="1600" cap="none" spc="0" err="1">
                          <a:solidFill>
                            <a:schemeClr val="tx1"/>
                          </a:solidFill>
                          <a:latin typeface="Arial" panose="020B0604020202020204" pitchFamily="34" charset="0"/>
                          <a:cs typeface="Arial" panose="020B0604020202020204" pitchFamily="34" charset="0"/>
                        </a:rPr>
                        <a:t>e.g.,misdirected</a:t>
                      </a:r>
                      <a:r>
                        <a:rPr lang="en-GB" sz="1600" cap="none" spc="0">
                          <a:solidFill>
                            <a:schemeClr val="tx1"/>
                          </a:solidFill>
                          <a:latin typeface="Arial" panose="020B0604020202020204" pitchFamily="34" charset="0"/>
                          <a:cs typeface="Arial" panose="020B0604020202020204" pitchFamily="34" charset="0"/>
                        </a:rPr>
                        <a:t> email, lost device, unauthorised access.</a:t>
                      </a:r>
                    </a:p>
                    <a:p>
                      <a:r>
                        <a:rPr lang="en-GB" sz="1600" cap="none" spc="0">
                          <a:solidFill>
                            <a:schemeClr val="tx1"/>
                          </a:solidFill>
                          <a:latin typeface="Arial" panose="020B0604020202020204" pitchFamily="34" charset="0"/>
                          <a:cs typeface="Arial" panose="020B0604020202020204" pitchFamily="34" charset="0"/>
                        </a:rPr>
                        <a:t>-Staff know the immediate steps to report incidents to the designated lead.</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600" cap="none" spc="0">
                          <a:solidFill>
                            <a:schemeClr val="tx1"/>
                          </a:solidFill>
                          <a:latin typeface="Arial" panose="020B0604020202020204" pitchFamily="34" charset="0"/>
                          <a:cs typeface="Arial" panose="020B0604020202020204" pitchFamily="34" charset="0"/>
                        </a:rPr>
                        <a:t>(</a:t>
                      </a:r>
                      <a:r>
                        <a:rPr lang="en-GB" sz="1600" cap="none" spc="0" err="1">
                          <a:solidFill>
                            <a:schemeClr val="tx1"/>
                          </a:solidFill>
                          <a:latin typeface="Arial" panose="020B0604020202020204" pitchFamily="34" charset="0"/>
                          <a:cs typeface="Arial" panose="020B0604020202020204" pitchFamily="34" charset="0"/>
                        </a:rPr>
                        <a:t>Protherough,K</a:t>
                      </a:r>
                      <a:r>
                        <a:rPr lang="en-GB" sz="1600" cap="none" spc="0">
                          <a:solidFill>
                            <a:schemeClr val="tx1"/>
                          </a:solidFill>
                          <a:latin typeface="Arial" panose="020B0604020202020204" pitchFamily="34" charset="0"/>
                          <a:cs typeface="Arial" panose="020B0604020202020204" pitchFamily="34" charset="0"/>
                        </a:rPr>
                        <a:t>.(2005)</a:t>
                      </a:r>
                    </a:p>
                    <a:p>
                      <a:endParaRPr lang="en-GB" sz="1600" cap="none" spc="0">
                        <a:solidFill>
                          <a:schemeClr val="tx1"/>
                        </a:solidFill>
                        <a:latin typeface="Arial" panose="020B0604020202020204" pitchFamily="34" charset="0"/>
                        <a:cs typeface="Arial" panose="020B0604020202020204" pitchFamily="34" charset="0"/>
                      </a:endParaRPr>
                    </a:p>
                  </a:txBody>
                  <a:tcPr marL="45714" marR="32653" marT="32653" marB="65305">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819954260"/>
                  </a:ext>
                </a:extLst>
              </a:tr>
              <a:tr h="1582616">
                <a:tc>
                  <a:txBody>
                    <a:bodyPr/>
                    <a:lstStyle/>
                    <a:p>
                      <a:r>
                        <a:rPr lang="en-GB" sz="2000" cap="none" spc="0" dirty="0">
                          <a:solidFill>
                            <a:schemeClr val="tx1"/>
                          </a:solidFill>
                        </a:rPr>
                        <a:t>7.Clear Definition of PHI</a:t>
                      </a:r>
                    </a:p>
                  </a:txBody>
                  <a:tcPr marL="45714" marR="32653" marT="32653" marB="65305">
                    <a:lnL w="12700" cmpd="sng">
                      <a:noFill/>
                      <a:prstDash val="solid"/>
                    </a:lnL>
                    <a:lnR w="12700" cmpd="sng">
                      <a:noFill/>
                      <a:prstDash val="solid"/>
                    </a:lnR>
                    <a:lnT w="12700" cmpd="sng">
                      <a:noFill/>
                      <a:prstDash val="solid"/>
                    </a:lnT>
                    <a:lnB w="12700" cmpd="sng">
                      <a:noFill/>
                      <a:prstDash val="solid"/>
                    </a:lnB>
                    <a:noFill/>
                  </a:tcPr>
                </a:tc>
                <a:tc>
                  <a:txBody>
                    <a:bodyPr/>
                    <a:lstStyle/>
                    <a:p>
                      <a:r>
                        <a:rPr lang="en-GB" sz="1600" cap="none" spc="0" dirty="0">
                          <a:solidFill>
                            <a:schemeClr val="tx1"/>
                          </a:solidFill>
                          <a:latin typeface="Arial" panose="020B0604020202020204" pitchFamily="34" charset="0"/>
                          <a:cs typeface="Arial" panose="020B0604020202020204" pitchFamily="34" charset="0"/>
                        </a:rPr>
                        <a:t>-Staff can identify what constitutes </a:t>
                      </a:r>
                      <a:r>
                        <a:rPr lang="en-GB" sz="1600" cap="none" spc="0" dirty="0" err="1">
                          <a:solidFill>
                            <a:schemeClr val="tx1"/>
                          </a:solidFill>
                          <a:latin typeface="Arial" panose="020B0604020202020204" pitchFamily="34" charset="0"/>
                          <a:cs typeface="Arial" panose="020B0604020202020204" pitchFamily="34" charset="0"/>
                        </a:rPr>
                        <a:t>PHI:names</a:t>
                      </a:r>
                      <a:r>
                        <a:rPr lang="en-GB" sz="1600" cap="none" spc="0" dirty="0">
                          <a:solidFill>
                            <a:schemeClr val="tx1"/>
                          </a:solidFill>
                          <a:latin typeface="Arial" panose="020B0604020202020204" pitchFamily="34" charset="0"/>
                          <a:cs typeface="Arial" panose="020B0604020202020204" pitchFamily="34" charset="0"/>
                        </a:rPr>
                        <a:t>, </a:t>
                      </a:r>
                      <a:r>
                        <a:rPr lang="en-GB" sz="1600" cap="none" spc="0" dirty="0" err="1">
                          <a:solidFill>
                            <a:schemeClr val="tx1"/>
                          </a:solidFill>
                          <a:latin typeface="Arial" panose="020B0604020202020204" pitchFamily="34" charset="0"/>
                          <a:cs typeface="Arial" panose="020B0604020202020204" pitchFamily="34" charset="0"/>
                        </a:rPr>
                        <a:t>addresses,medical</a:t>
                      </a:r>
                      <a:r>
                        <a:rPr lang="en-GB" sz="1600" cap="none" spc="0" dirty="0">
                          <a:solidFill>
                            <a:schemeClr val="tx1"/>
                          </a:solidFill>
                          <a:latin typeface="Arial" panose="020B0604020202020204" pitchFamily="34" charset="0"/>
                          <a:cs typeface="Arial" panose="020B0604020202020204" pitchFamily="34" charset="0"/>
                        </a:rPr>
                        <a:t> </a:t>
                      </a:r>
                      <a:r>
                        <a:rPr lang="en-GB" sz="1600" cap="none" spc="0" dirty="0" err="1">
                          <a:solidFill>
                            <a:schemeClr val="tx1"/>
                          </a:solidFill>
                          <a:latin typeface="Arial" panose="020B0604020202020204" pitchFamily="34" charset="0"/>
                          <a:cs typeface="Arial" panose="020B0604020202020204" pitchFamily="34" charset="0"/>
                        </a:rPr>
                        <a:t>records,diagnoses,photos</a:t>
                      </a:r>
                      <a:r>
                        <a:rPr lang="en-GB" sz="1600" cap="none" spc="0" dirty="0">
                          <a:solidFill>
                            <a:schemeClr val="tx1"/>
                          </a:solidFill>
                          <a:latin typeface="Arial" panose="020B0604020202020204" pitchFamily="34" charset="0"/>
                          <a:cs typeface="Arial" panose="020B0604020202020204" pitchFamily="34" charset="0"/>
                        </a:rPr>
                        <a:t>,</a:t>
                      </a:r>
                    </a:p>
                    <a:p>
                      <a:r>
                        <a:rPr lang="en-GB" sz="1600" cap="none" spc="0" dirty="0">
                          <a:solidFill>
                            <a:schemeClr val="tx1"/>
                          </a:solidFill>
                          <a:latin typeface="Arial" panose="020B0604020202020204" pitchFamily="34" charset="0"/>
                          <a:cs typeface="Arial" panose="020B0604020202020204" pitchFamily="34" charset="0"/>
                        </a:rPr>
                        <a:t>Biometric </a:t>
                      </a:r>
                      <a:r>
                        <a:rPr lang="en-GB" sz="1600" cap="none" spc="0" dirty="0" err="1">
                          <a:solidFill>
                            <a:schemeClr val="tx1"/>
                          </a:solidFill>
                          <a:latin typeface="Arial" panose="020B0604020202020204" pitchFamily="34" charset="0"/>
                          <a:cs typeface="Arial" panose="020B0604020202020204" pitchFamily="34" charset="0"/>
                        </a:rPr>
                        <a:t>data,that</a:t>
                      </a:r>
                      <a:r>
                        <a:rPr lang="en-GB" sz="1600" cap="none" spc="0" dirty="0">
                          <a:solidFill>
                            <a:schemeClr val="tx1"/>
                          </a:solidFill>
                          <a:latin typeface="Arial" panose="020B0604020202020204" pitchFamily="34" charset="0"/>
                          <a:cs typeface="Arial" panose="020B0604020202020204" pitchFamily="34" charset="0"/>
                        </a:rPr>
                        <a:t> identify an individual</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600" cap="none" spc="0" dirty="0">
                        <a:solidFill>
                          <a:schemeClr val="tx1"/>
                        </a:solidFill>
                        <a:latin typeface="Arial" panose="020B0604020202020204" pitchFamily="34" charset="0"/>
                        <a:cs typeface="Arial" panose="020B0604020202020204" pitchFamily="34" charset="0"/>
                      </a:endParaRPr>
                    </a:p>
                    <a:p>
                      <a:endParaRPr lang="en-GB" sz="1600" cap="none" spc="0" dirty="0">
                        <a:solidFill>
                          <a:schemeClr val="tx1"/>
                        </a:solidFill>
                        <a:latin typeface="Arial" panose="020B0604020202020204" pitchFamily="34" charset="0"/>
                        <a:cs typeface="Arial" panose="020B0604020202020204" pitchFamily="34" charset="0"/>
                      </a:endParaRPr>
                    </a:p>
                  </a:txBody>
                  <a:tcPr marL="45714" marR="32653" marT="32653" marB="65305">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588933288"/>
                  </a:ext>
                </a:extLst>
              </a:tr>
            </a:tbl>
          </a:graphicData>
        </a:graphic>
      </p:graphicFrame>
      <p:sp>
        <p:nvSpPr>
          <p:cNvPr id="5" name="TextBox 4">
            <a:extLst>
              <a:ext uri="{FF2B5EF4-FFF2-40B4-BE49-F238E27FC236}">
                <a16:creationId xmlns:a16="http://schemas.microsoft.com/office/drawing/2014/main" id="{86A6DC7A-203E-2E40-8385-0BD0D643C964}"/>
              </a:ext>
            </a:extLst>
          </p:cNvPr>
          <p:cNvSpPr txBox="1"/>
          <p:nvPr/>
        </p:nvSpPr>
        <p:spPr>
          <a:xfrm>
            <a:off x="132522" y="5442364"/>
            <a:ext cx="3175819" cy="233527"/>
          </a:xfrm>
          <a:prstGeom prst="rect">
            <a:avLst/>
          </a:prstGeom>
          <a:noFill/>
        </p:spPr>
        <p:txBody>
          <a:bodyPr wrap="square" rtlCol="0">
            <a:spAutoFit/>
          </a:bodyPr>
          <a:lstStyle/>
          <a:p>
            <a:r>
              <a:rPr lang="en-GB" sz="900">
                <a:hlinkClick r:id="rId3" tooltip="https://www.cearta.ie/2016/09/harmful-communications-and-digital-safety/"/>
              </a:rPr>
              <a:t>This Photo</a:t>
            </a:r>
            <a:r>
              <a:rPr lang="en-GB" sz="900"/>
              <a:t> by Unknown Author is licensed under </a:t>
            </a:r>
            <a:r>
              <a:rPr lang="en-GB" sz="900">
                <a:hlinkClick r:id="rId4" tooltip="https://creativecommons.org/licenses/by-nc/3.0/"/>
              </a:rPr>
              <a:t>CC BY-NC</a:t>
            </a:r>
            <a:endParaRPr lang="en-GB" sz="900"/>
          </a:p>
        </p:txBody>
      </p:sp>
    </p:spTree>
    <p:extLst>
      <p:ext uri="{BB962C8B-B14F-4D97-AF65-F5344CB8AC3E}">
        <p14:creationId xmlns:p14="http://schemas.microsoft.com/office/powerpoint/2010/main" val="3995323633"/>
      </p:ext>
    </p:extLst>
  </p:cSld>
  <p:clrMapOvr>
    <a:overrideClrMapping bg1="lt1" tx1="dk1" bg2="lt2" tx2="dk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 name="Isosceles Triangle 9">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3" name="Content Placeholder 2">
            <a:extLst>
              <a:ext uri="{FF2B5EF4-FFF2-40B4-BE49-F238E27FC236}">
                <a16:creationId xmlns:a16="http://schemas.microsoft.com/office/drawing/2014/main" id="{4BDEE67D-6EB0-6EB3-5ED5-2AD14C19C3D4}"/>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85530" y="2146851"/>
            <a:ext cx="4052483" cy="3152903"/>
          </a:xfrm>
        </p:spPr>
      </p:pic>
      <p:sp>
        <p:nvSpPr>
          <p:cNvPr id="13" name="Isosceles Triangle 1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graphicFrame>
        <p:nvGraphicFramePr>
          <p:cNvPr id="15" name="Content Placeholder 3">
            <a:extLst>
              <a:ext uri="{FF2B5EF4-FFF2-40B4-BE49-F238E27FC236}">
                <a16:creationId xmlns:a16="http://schemas.microsoft.com/office/drawing/2014/main" id="{441CB4AF-835A-A696-5F33-9DDF82F1CE25}"/>
              </a:ext>
            </a:extLst>
          </p:cNvPr>
          <p:cNvGraphicFramePr>
            <a:graphicFrameLocks/>
          </p:cNvGraphicFramePr>
          <p:nvPr>
            <p:extLst>
              <p:ext uri="{D42A27DB-BD31-4B8C-83A1-F6EECF244321}">
                <p14:modId xmlns:p14="http://schemas.microsoft.com/office/powerpoint/2010/main" val="1521545914"/>
              </p:ext>
            </p:extLst>
          </p:nvPr>
        </p:nvGraphicFramePr>
        <p:xfrm>
          <a:off x="4280996" y="251791"/>
          <a:ext cx="7725473" cy="6110639"/>
        </p:xfrm>
        <a:graphic>
          <a:graphicData uri="http://schemas.openxmlformats.org/drawingml/2006/table">
            <a:tbl>
              <a:tblPr firstRow="1" bandRow="1">
                <a:tableStyleId>{5C22544A-7EE6-4342-B048-85BDC9FD1C3A}</a:tableStyleId>
              </a:tblPr>
              <a:tblGrid>
                <a:gridCol w="2921814">
                  <a:extLst>
                    <a:ext uri="{9D8B030D-6E8A-4147-A177-3AD203B41FA5}">
                      <a16:colId xmlns:a16="http://schemas.microsoft.com/office/drawing/2014/main" val="4217616627"/>
                    </a:ext>
                  </a:extLst>
                </a:gridCol>
                <a:gridCol w="4803659">
                  <a:extLst>
                    <a:ext uri="{9D8B030D-6E8A-4147-A177-3AD203B41FA5}">
                      <a16:colId xmlns:a16="http://schemas.microsoft.com/office/drawing/2014/main" val="1901150693"/>
                    </a:ext>
                  </a:extLst>
                </a:gridCol>
              </a:tblGrid>
              <a:tr h="1759702">
                <a:tc>
                  <a:txBody>
                    <a:bodyPr/>
                    <a:lstStyle/>
                    <a:p>
                      <a:r>
                        <a:rPr lang="en-GB" sz="2400" b="0" dirty="0">
                          <a:solidFill>
                            <a:schemeClr val="tx1"/>
                          </a:solidFill>
                        </a:rPr>
                        <a:t>8.Positive Reporting Culture</a:t>
                      </a:r>
                    </a:p>
                  </a:txBody>
                  <a:tcPr marL="60354" marR="60354" marT="30177" marB="30177"/>
                </a:tc>
                <a:tc>
                  <a:txBody>
                    <a:bodyPr/>
                    <a:lstStyle/>
                    <a:p>
                      <a:r>
                        <a:rPr lang="en-GB" sz="1800" dirty="0">
                          <a:solidFill>
                            <a:schemeClr val="tx1"/>
                          </a:solidFill>
                          <a:latin typeface="Arial" panose="020B0604020202020204" pitchFamily="34" charset="0"/>
                          <a:cs typeface="Arial" panose="020B0604020202020204" pitchFamily="34" charset="0"/>
                        </a:rPr>
                        <a:t>-</a:t>
                      </a:r>
                      <a:r>
                        <a:rPr lang="en-GB" sz="1800" b="0" dirty="0">
                          <a:solidFill>
                            <a:schemeClr val="tx1"/>
                          </a:solidFill>
                          <a:latin typeface="Arial" panose="020B0604020202020204" pitchFamily="34" charset="0"/>
                          <a:cs typeface="Arial" panose="020B0604020202020204" pitchFamily="34" charset="0"/>
                        </a:rPr>
                        <a:t>Staff are encourage to report mistakes without fear of blame.</a:t>
                      </a:r>
                    </a:p>
                    <a:p>
                      <a:r>
                        <a:rPr lang="en-GB" sz="1800" b="0" dirty="0">
                          <a:solidFill>
                            <a:schemeClr val="tx1"/>
                          </a:solidFill>
                          <a:latin typeface="Arial" panose="020B0604020202020204" pitchFamily="34" charset="0"/>
                          <a:cs typeface="Arial" panose="020B0604020202020204" pitchFamily="34" charset="0"/>
                        </a:rPr>
                        <a:t>-Near-misses are logged and used as learning opportunities</a:t>
                      </a:r>
                    </a:p>
                    <a:p>
                      <a:r>
                        <a:rPr lang="en-GB" sz="1800" b="0" dirty="0">
                          <a:solidFill>
                            <a:schemeClr val="tx1"/>
                          </a:solidFill>
                          <a:latin typeface="Arial" panose="020B0604020202020204" pitchFamily="34" charset="0"/>
                          <a:cs typeface="Arial" panose="020B0604020202020204" pitchFamily="34" charset="0"/>
                        </a:rPr>
                        <a:t>-Lessons learned are shared across the team.</a:t>
                      </a:r>
                    </a:p>
                    <a:p>
                      <a:r>
                        <a:rPr lang="en-GB" sz="1800" b="0" dirty="0" err="1">
                          <a:solidFill>
                            <a:schemeClr val="tx1"/>
                          </a:solidFill>
                          <a:latin typeface="Arial" panose="020B0604020202020204" pitchFamily="34" charset="0"/>
                          <a:cs typeface="Arial" panose="020B0604020202020204" pitchFamily="34" charset="0"/>
                        </a:rPr>
                        <a:t>Protherough,K</a:t>
                      </a:r>
                      <a:r>
                        <a:rPr lang="en-GB" sz="1800" b="0" dirty="0">
                          <a:solidFill>
                            <a:schemeClr val="tx1"/>
                          </a:solidFill>
                          <a:latin typeface="Arial" panose="020B0604020202020204" pitchFamily="34" charset="0"/>
                          <a:cs typeface="Arial" panose="020B0604020202020204" pitchFamily="34" charset="0"/>
                        </a:rPr>
                        <a:t>.(2005)</a:t>
                      </a:r>
                    </a:p>
                  </a:txBody>
                  <a:tcPr marL="60354" marR="60354" marT="30177" marB="30177"/>
                </a:tc>
                <a:extLst>
                  <a:ext uri="{0D108BD9-81ED-4DB2-BD59-A6C34878D82A}">
                    <a16:rowId xmlns:a16="http://schemas.microsoft.com/office/drawing/2014/main" val="1422510234"/>
                  </a:ext>
                </a:extLst>
              </a:tr>
              <a:tr h="2042611">
                <a:tc>
                  <a:txBody>
                    <a:bodyPr/>
                    <a:lstStyle/>
                    <a:p>
                      <a:r>
                        <a:rPr lang="en-GB" sz="2400" dirty="0"/>
                        <a:t>9.Training Records and Audit Readiness</a:t>
                      </a:r>
                    </a:p>
                  </a:txBody>
                  <a:tcPr marL="60354" marR="60354" marT="30177" marB="30177"/>
                </a:tc>
                <a:tc>
                  <a:txBody>
                    <a:bodyPr/>
                    <a:lstStyle/>
                    <a:p>
                      <a:r>
                        <a:rPr lang="en-GB" sz="1800" dirty="0">
                          <a:latin typeface="Arial" panose="020B0604020202020204" pitchFamily="34" charset="0"/>
                          <a:cs typeface="Arial" panose="020B0604020202020204" pitchFamily="34" charset="0"/>
                        </a:rPr>
                        <a:t>-Completion records for all staff training are maintained and readily accessible</a:t>
                      </a:r>
                    </a:p>
                    <a:p>
                      <a:r>
                        <a:rPr lang="en-GB" sz="1800" dirty="0">
                          <a:latin typeface="Arial" panose="020B0604020202020204" pitchFamily="34" charset="0"/>
                          <a:cs typeface="Arial" panose="020B0604020202020204" pitchFamily="34" charset="0"/>
                        </a:rPr>
                        <a:t>-Training logs include dates, content, covered, &amp; assessment results</a:t>
                      </a:r>
                    </a:p>
                    <a:p>
                      <a:r>
                        <a:rPr lang="en-GB" sz="1800" dirty="0">
                          <a:latin typeface="Arial" panose="020B0604020202020204" pitchFamily="34" charset="0"/>
                          <a:cs typeface="Arial" panose="020B0604020202020204" pitchFamily="34" charset="0"/>
                        </a:rPr>
                        <a:t>-Records are retained for CQC inspection purposes</a:t>
                      </a:r>
                    </a:p>
                    <a:p>
                      <a:r>
                        <a:rPr lang="en-GB" sz="1800" b="0" dirty="0" err="1">
                          <a:solidFill>
                            <a:schemeClr val="tx1"/>
                          </a:solidFill>
                          <a:latin typeface="Arial" panose="020B0604020202020204" pitchFamily="34" charset="0"/>
                          <a:cs typeface="Arial" panose="020B0604020202020204" pitchFamily="34" charset="0"/>
                        </a:rPr>
                        <a:t>Protherough,K</a:t>
                      </a:r>
                      <a:r>
                        <a:rPr lang="en-GB" sz="1800" b="0" dirty="0">
                          <a:solidFill>
                            <a:schemeClr val="tx1"/>
                          </a:solidFill>
                          <a:latin typeface="Arial" panose="020B0604020202020204" pitchFamily="34" charset="0"/>
                          <a:cs typeface="Arial" panose="020B0604020202020204" pitchFamily="34" charset="0"/>
                        </a:rPr>
                        <a:t>.(2005)</a:t>
                      </a:r>
                      <a:endParaRPr lang="en-GB" sz="1800" dirty="0">
                        <a:solidFill>
                          <a:schemeClr val="tx1"/>
                        </a:solidFill>
                        <a:latin typeface="Arial" panose="020B0604020202020204" pitchFamily="34" charset="0"/>
                        <a:cs typeface="Arial" panose="020B0604020202020204" pitchFamily="34" charset="0"/>
                      </a:endParaRPr>
                    </a:p>
                  </a:txBody>
                  <a:tcPr marL="60354" marR="60354" marT="30177" marB="30177"/>
                </a:tc>
                <a:extLst>
                  <a:ext uri="{0D108BD9-81ED-4DB2-BD59-A6C34878D82A}">
                    <a16:rowId xmlns:a16="http://schemas.microsoft.com/office/drawing/2014/main" val="1472043495"/>
                  </a:ext>
                </a:extLst>
              </a:tr>
              <a:tr h="2308326">
                <a:tc>
                  <a:txBody>
                    <a:bodyPr/>
                    <a:lstStyle/>
                    <a:p>
                      <a:r>
                        <a:rPr lang="en-GB" sz="2400" dirty="0"/>
                        <a:t>10.Designanted Data Protection Lead </a:t>
                      </a:r>
                    </a:p>
                  </a:txBody>
                  <a:tcPr marL="60354" marR="60354" marT="30177" marB="30177"/>
                </a:tc>
                <a:tc>
                  <a:txBody>
                    <a:bodyPr/>
                    <a:lstStyle/>
                    <a:p>
                      <a:pPr marL="285750" indent="-285750">
                        <a:buFontTx/>
                        <a:buChar char="-"/>
                      </a:pPr>
                      <a:r>
                        <a:rPr lang="en-GB" sz="1800" dirty="0">
                          <a:latin typeface="Arial" panose="020B0604020202020204" pitchFamily="34" charset="0"/>
                          <a:cs typeface="Arial" panose="020B0604020202020204" pitchFamily="34" charset="0"/>
                        </a:rPr>
                        <a:t>A designated Data Security and Protection is responsible for overseeing, training, policies, and incident response</a:t>
                      </a:r>
                    </a:p>
                    <a:p>
                      <a:pPr marL="285750" indent="-285750">
                        <a:buFontTx/>
                        <a:buChar char="-"/>
                      </a:pPr>
                      <a:r>
                        <a:rPr lang="en-GB" sz="1800" dirty="0">
                          <a:latin typeface="Arial" panose="020B0604020202020204" pitchFamily="34" charset="0"/>
                          <a:cs typeface="Arial" panose="020B0604020202020204" pitchFamily="34" charset="0"/>
                        </a:rPr>
                        <a:t>This role stays informed of regulatory updates through networks.</a:t>
                      </a:r>
                    </a:p>
                    <a:p>
                      <a:pPr marL="0" indent="0">
                        <a:buFontTx/>
                        <a:buNone/>
                      </a:pPr>
                      <a:endParaRPr lang="en-GB" sz="1800" dirty="0">
                        <a:latin typeface="Arial" panose="020B0604020202020204" pitchFamily="34" charset="0"/>
                        <a:cs typeface="Arial" panose="020B0604020202020204" pitchFamily="34" charset="0"/>
                      </a:endParaRPr>
                    </a:p>
                  </a:txBody>
                  <a:tcPr marL="60354" marR="60354" marT="30177" marB="30177"/>
                </a:tc>
                <a:extLst>
                  <a:ext uri="{0D108BD9-81ED-4DB2-BD59-A6C34878D82A}">
                    <a16:rowId xmlns:a16="http://schemas.microsoft.com/office/drawing/2014/main" val="3669970154"/>
                  </a:ext>
                </a:extLst>
              </a:tr>
            </a:tbl>
          </a:graphicData>
        </a:graphic>
      </p:graphicFrame>
      <p:sp>
        <p:nvSpPr>
          <p:cNvPr id="5" name="TextBox 4">
            <a:extLst>
              <a:ext uri="{FF2B5EF4-FFF2-40B4-BE49-F238E27FC236}">
                <a16:creationId xmlns:a16="http://schemas.microsoft.com/office/drawing/2014/main" id="{D938762F-850D-EEE8-0FE1-1F676AEB1A02}"/>
              </a:ext>
            </a:extLst>
          </p:cNvPr>
          <p:cNvSpPr txBox="1"/>
          <p:nvPr/>
        </p:nvSpPr>
        <p:spPr>
          <a:xfrm>
            <a:off x="185530" y="5292484"/>
            <a:ext cx="4095467" cy="238102"/>
          </a:xfrm>
          <a:prstGeom prst="rect">
            <a:avLst/>
          </a:prstGeom>
          <a:noFill/>
        </p:spPr>
        <p:txBody>
          <a:bodyPr wrap="square" rtlCol="0">
            <a:spAutoFit/>
          </a:bodyPr>
          <a:lstStyle/>
          <a:p>
            <a:r>
              <a:rPr lang="en-GB" sz="900">
                <a:hlinkClick r:id="rId3" tooltip="https://www.flickr.com/photos/111692634@N04/16203259800"/>
              </a:rPr>
              <a:t>This Photo</a:t>
            </a:r>
            <a:r>
              <a:rPr lang="en-GB" sz="900"/>
              <a:t> by Unknown Author is licensed under </a:t>
            </a:r>
            <a:r>
              <a:rPr lang="en-GB" sz="900">
                <a:hlinkClick r:id="rId4" tooltip="https://creativecommons.org/licenses/by-sa/3.0/"/>
              </a:rPr>
              <a:t>CC BY-SA</a:t>
            </a:r>
            <a:endParaRPr lang="en-GB" sz="900"/>
          </a:p>
        </p:txBody>
      </p:sp>
    </p:spTree>
    <p:extLst>
      <p:ext uri="{BB962C8B-B14F-4D97-AF65-F5344CB8AC3E}">
        <p14:creationId xmlns:p14="http://schemas.microsoft.com/office/powerpoint/2010/main" val="2116917184"/>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E42E-3F9C-2838-6033-F0B4DE020F91}"/>
              </a:ext>
            </a:extLst>
          </p:cNvPr>
          <p:cNvSpPr>
            <a:spLocks noGrp="1"/>
          </p:cNvSpPr>
          <p:nvPr>
            <p:ph type="title"/>
          </p:nvPr>
        </p:nvSpPr>
        <p:spPr>
          <a:xfrm>
            <a:off x="1286933" y="168166"/>
            <a:ext cx="10197494" cy="1540891"/>
          </a:xfrm>
        </p:spPr>
        <p:txBody>
          <a:bodyPr>
            <a:normAutofit/>
          </a:bodyPr>
          <a:lstStyle/>
          <a:p>
            <a:pPr algn="ctr"/>
            <a:r>
              <a:rPr lang="en-GB" b="1" dirty="0"/>
              <a:t>Conclusion</a:t>
            </a:r>
          </a:p>
        </p:txBody>
      </p:sp>
      <p:graphicFrame>
        <p:nvGraphicFramePr>
          <p:cNvPr id="5" name="Content Placeholder 2">
            <a:extLst>
              <a:ext uri="{FF2B5EF4-FFF2-40B4-BE49-F238E27FC236}">
                <a16:creationId xmlns:a16="http://schemas.microsoft.com/office/drawing/2014/main" id="{A403F2C5-0EB4-CCF4-4F80-245CA176CBDF}"/>
              </a:ext>
            </a:extLst>
          </p:cNvPr>
          <p:cNvGraphicFramePr>
            <a:graphicFrameLocks noGrp="1"/>
          </p:cNvGraphicFramePr>
          <p:nvPr>
            <p:ph idx="1"/>
            <p:extLst>
              <p:ext uri="{D42A27DB-BD31-4B8C-83A1-F6EECF244321}">
                <p14:modId xmlns:p14="http://schemas.microsoft.com/office/powerpoint/2010/main" val="405636501"/>
              </p:ext>
            </p:extLst>
          </p:nvPr>
        </p:nvGraphicFramePr>
        <p:xfrm>
          <a:off x="225287" y="795130"/>
          <a:ext cx="11648661" cy="58947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57943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94C661-6CC5-0D06-77D7-296AD5D447D3}"/>
              </a:ext>
            </a:extLst>
          </p:cNvPr>
          <p:cNvSpPr>
            <a:spLocks noGrp="1"/>
          </p:cNvSpPr>
          <p:nvPr>
            <p:ph type="title"/>
          </p:nvPr>
        </p:nvSpPr>
        <p:spPr>
          <a:xfrm>
            <a:off x="1043950" y="1179151"/>
            <a:ext cx="3300646" cy="4463889"/>
          </a:xfrm>
        </p:spPr>
        <p:txBody>
          <a:bodyPr anchor="ctr">
            <a:normAutofit/>
          </a:bodyPr>
          <a:lstStyle/>
          <a:p>
            <a:r>
              <a:rPr lang="en-GB" dirty="0"/>
              <a:t>Reference List</a:t>
            </a:r>
          </a:p>
        </p:txBody>
      </p:sp>
      <p:sp>
        <p:nvSpPr>
          <p:cNvPr id="12" name="Isosceles Triangle 11">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4" name="Straight Connector 13">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9" name="Content Placeholder 4">
            <a:extLst>
              <a:ext uri="{FF2B5EF4-FFF2-40B4-BE49-F238E27FC236}">
                <a16:creationId xmlns:a16="http://schemas.microsoft.com/office/drawing/2014/main" id="{85F80880-264A-F3DB-4A17-44AE50147772}"/>
              </a:ext>
            </a:extLst>
          </p:cNvPr>
          <p:cNvSpPr>
            <a:spLocks noGrp="1"/>
          </p:cNvSpPr>
          <p:nvPr>
            <p:ph idx="1"/>
          </p:nvPr>
        </p:nvSpPr>
        <p:spPr>
          <a:xfrm>
            <a:off x="4939813" y="609599"/>
            <a:ext cx="6523315" cy="5857461"/>
          </a:xfrm>
        </p:spPr>
        <p:txBody>
          <a:bodyPr anchor="ctr">
            <a:normAutofit fontScale="92500" lnSpcReduction="10000"/>
          </a:bodyPr>
          <a:lstStyle/>
          <a:p>
            <a:pPr marL="0" indent="0">
              <a:buNone/>
            </a:pPr>
            <a:endParaRPr lang="en-GB" dirty="0"/>
          </a:p>
          <a:p>
            <a:pPr marL="0" indent="0">
              <a:buNone/>
            </a:pPr>
            <a:endParaRPr lang="en-GB" dirty="0"/>
          </a:p>
          <a:p>
            <a:pPr marL="0" indent="0">
              <a:buNone/>
            </a:pPr>
            <a:r>
              <a:rPr lang="en-GB" dirty="0"/>
              <a:t>Brant, H. (2024).Digital social care: harnessing technology for resident wellbeing. London: The </a:t>
            </a:r>
            <a:r>
              <a:rPr lang="en-GB"/>
              <a:t>King’s Fund</a:t>
            </a:r>
            <a:endParaRPr lang="en-GB" dirty="0"/>
          </a:p>
          <a:p>
            <a:pPr marL="0" indent="0">
              <a:buNone/>
            </a:pPr>
            <a:endParaRPr lang="en-GB" dirty="0"/>
          </a:p>
          <a:p>
            <a:pPr marL="0" indent="0">
              <a:buNone/>
            </a:pPr>
            <a:r>
              <a:rPr lang="en-GB" dirty="0"/>
              <a:t>Department of Health and Social Care (2023) ‘Future proofing care ‘, GOV.UK blogs.</a:t>
            </a:r>
          </a:p>
          <a:p>
            <a:pPr marL="0" indent="0">
              <a:buNone/>
            </a:pPr>
            <a:endParaRPr lang="en-GB" dirty="0"/>
          </a:p>
          <a:p>
            <a:pPr marL="0" indent="0">
              <a:buNone/>
            </a:pPr>
            <a:r>
              <a:rPr lang="en-GB" dirty="0"/>
              <a:t>Feldman, P.H., </a:t>
            </a:r>
            <a:r>
              <a:rPr lang="en-GB" dirty="0" err="1"/>
              <a:t>Mutaugh,C.M</a:t>
            </a:r>
            <a:r>
              <a:rPr lang="en-GB" dirty="0"/>
              <a:t>., Pezzin, L.E., McDonald, M V., &amp; Peng, T.R (2025), ‘Just-in-time evidence-based e-mail “reminders” in home health care: impact on nurse practice s’, Health Services Research, 40(3),pp 849-864</a:t>
            </a:r>
          </a:p>
          <a:p>
            <a:pPr marL="0" indent="0">
              <a:buNone/>
            </a:pPr>
            <a:endParaRPr lang="en-GB" dirty="0"/>
          </a:p>
          <a:p>
            <a:pPr marL="0" indent="0">
              <a:buNone/>
            </a:pPr>
            <a:r>
              <a:rPr lang="en-GB" dirty="0"/>
              <a:t>Good Things Foundation (2023). Digital inclusion in health and social care: A blueprint for action. Shefield: Good Things Foundation</a:t>
            </a:r>
          </a:p>
          <a:p>
            <a:pPr marL="0" indent="0">
              <a:buNone/>
            </a:pPr>
            <a:endParaRPr lang="en-GB" dirty="0"/>
          </a:p>
          <a:p>
            <a:pPr marL="0" indent="0">
              <a:buNone/>
            </a:pPr>
            <a:r>
              <a:rPr lang="en-GB" dirty="0"/>
              <a:t>Healthwatch Network (2025) ‘Enter and View for residential and nursing care homes training ‘, Healthwatch Network.</a:t>
            </a:r>
          </a:p>
          <a:p>
            <a:pPr marL="0" indent="0">
              <a:buNone/>
            </a:pPr>
            <a:endParaRPr lang="en-GB" dirty="0"/>
          </a:p>
          <a:p>
            <a:pPr marL="0" indent="0">
              <a:buNone/>
            </a:pPr>
            <a:endParaRPr lang="en-GB" dirty="0"/>
          </a:p>
          <a:p>
            <a:endParaRPr lang="en-GB" dirty="0"/>
          </a:p>
        </p:txBody>
      </p:sp>
      <p:sp>
        <p:nvSpPr>
          <p:cNvPr id="16" name="Isosceles Triangle 15">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9103402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7EA814E-E2BE-B8B0-4B14-B173532C4566}"/>
              </a:ext>
            </a:extLst>
          </p:cNvPr>
          <p:cNvSpPr>
            <a:spLocks noGrp="1"/>
          </p:cNvSpPr>
          <p:nvPr>
            <p:ph type="title"/>
          </p:nvPr>
        </p:nvSpPr>
        <p:spPr>
          <a:xfrm>
            <a:off x="643467" y="816638"/>
            <a:ext cx="3367359" cy="5224724"/>
          </a:xfrm>
        </p:spPr>
        <p:txBody>
          <a:bodyPr anchor="ctr">
            <a:normAutofit/>
          </a:bodyPr>
          <a:lstStyle/>
          <a:p>
            <a:r>
              <a:rPr lang="en-GB" dirty="0"/>
              <a:t>Reference List</a:t>
            </a:r>
          </a:p>
        </p:txBody>
      </p:sp>
      <p:sp>
        <p:nvSpPr>
          <p:cNvPr id="3" name="Content Placeholder 2">
            <a:extLst>
              <a:ext uri="{FF2B5EF4-FFF2-40B4-BE49-F238E27FC236}">
                <a16:creationId xmlns:a16="http://schemas.microsoft.com/office/drawing/2014/main" id="{FD47E931-492C-082A-3BA4-DF5C9AA1B27D}"/>
              </a:ext>
            </a:extLst>
          </p:cNvPr>
          <p:cNvSpPr>
            <a:spLocks noGrp="1"/>
          </p:cNvSpPr>
          <p:nvPr>
            <p:ph idx="1"/>
          </p:nvPr>
        </p:nvSpPr>
        <p:spPr>
          <a:xfrm>
            <a:off x="4373217" y="463827"/>
            <a:ext cx="6652589" cy="5577536"/>
          </a:xfrm>
        </p:spPr>
        <p:txBody>
          <a:bodyPr anchor="ctr">
            <a:normAutofit/>
          </a:bodyPr>
          <a:lstStyle/>
          <a:p>
            <a:pPr marL="0" indent="0">
              <a:lnSpc>
                <a:spcPct val="90000"/>
              </a:lnSpc>
              <a:buNone/>
            </a:pPr>
            <a:r>
              <a:rPr lang="en-GB" dirty="0"/>
              <a:t>Hepworth, M. (2024).Care homes must bridge the digital skills gap to improve retention. Technology and Innovation in Social Care, 12(2), pp.45-49</a:t>
            </a:r>
            <a:endParaRPr lang="en-GB"/>
          </a:p>
          <a:p>
            <a:pPr marL="0" indent="0">
              <a:lnSpc>
                <a:spcPct val="90000"/>
              </a:lnSpc>
              <a:buNone/>
            </a:pPr>
            <a:endParaRPr lang="en-GB"/>
          </a:p>
          <a:p>
            <a:pPr marL="0" indent="0">
              <a:lnSpc>
                <a:spcPct val="90000"/>
              </a:lnSpc>
              <a:buNone/>
            </a:pPr>
            <a:r>
              <a:rPr lang="en-GB" dirty="0"/>
              <a:t>Hull York Medical School (2024)SUPPORTED Training resources for homecare workers and managers</a:t>
            </a:r>
            <a:endParaRPr lang="en-GB"/>
          </a:p>
          <a:p>
            <a:pPr marL="0" indent="0">
              <a:lnSpc>
                <a:spcPct val="90000"/>
              </a:lnSpc>
              <a:buNone/>
            </a:pPr>
            <a:endParaRPr lang="en-GB"/>
          </a:p>
          <a:p>
            <a:pPr marL="0" indent="0">
              <a:lnSpc>
                <a:spcPct val="90000"/>
              </a:lnSpc>
              <a:buNone/>
            </a:pPr>
            <a:r>
              <a:rPr lang="en-GB" dirty="0"/>
              <a:t>Knowledge Now (2024)’ Data and Cyber Security’. NHS North Wales</a:t>
            </a:r>
            <a:endParaRPr lang="en-GB"/>
          </a:p>
          <a:p>
            <a:pPr marL="0" indent="0">
              <a:lnSpc>
                <a:spcPct val="90000"/>
              </a:lnSpc>
              <a:buNone/>
            </a:pPr>
            <a:endParaRPr lang="en-GB"/>
          </a:p>
          <a:p>
            <a:pPr marL="0" indent="0">
              <a:lnSpc>
                <a:spcPct val="90000"/>
              </a:lnSpc>
              <a:buNone/>
            </a:pPr>
            <a:r>
              <a:rPr lang="en-GB" dirty="0"/>
              <a:t>Kroeber, E.S., </a:t>
            </a:r>
            <a:r>
              <a:rPr lang="en-GB" dirty="0" err="1"/>
              <a:t>Bauerrnschmidt,D</a:t>
            </a:r>
            <a:r>
              <a:rPr lang="en-GB" dirty="0"/>
              <a:t>., de </a:t>
            </a:r>
            <a:r>
              <a:rPr lang="en-GB" dirty="0" err="1"/>
              <a:t>Fallios</a:t>
            </a:r>
            <a:r>
              <a:rPr lang="en-GB" dirty="0"/>
              <a:t>, </a:t>
            </a:r>
            <a:r>
              <a:rPr lang="en-GB" dirty="0" err="1"/>
              <a:t>J.,Ebert</a:t>
            </a:r>
            <a:r>
              <a:rPr lang="en-GB" dirty="0"/>
              <a:t>, J., Dorks, M. and Hoffmann, F. (2021)’Communication and nursing homes: a qualitative study’.</a:t>
            </a:r>
            <a:endParaRPr lang="en-GB"/>
          </a:p>
          <a:p>
            <a:pPr marL="0" indent="0">
              <a:lnSpc>
                <a:spcPct val="90000"/>
              </a:lnSpc>
              <a:buNone/>
            </a:pPr>
            <a:endParaRPr lang="en-GB"/>
          </a:p>
          <a:p>
            <a:pPr marL="0" indent="0">
              <a:lnSpc>
                <a:spcPct val="90000"/>
              </a:lnSpc>
              <a:buNone/>
            </a:pPr>
            <a:endParaRPr lang="en-GB"/>
          </a:p>
        </p:txBody>
      </p:sp>
    </p:spTree>
    <p:extLst>
      <p:ext uri="{BB962C8B-B14F-4D97-AF65-F5344CB8AC3E}">
        <p14:creationId xmlns:p14="http://schemas.microsoft.com/office/powerpoint/2010/main" val="35397066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03AE127-802C-459A-A612-DB85B67F0D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8A0675-ACE7-F5D6-B1D2-B407162B1FFE}"/>
              </a:ext>
            </a:extLst>
          </p:cNvPr>
          <p:cNvSpPr>
            <a:spLocks noGrp="1"/>
          </p:cNvSpPr>
          <p:nvPr>
            <p:ph type="title"/>
          </p:nvPr>
        </p:nvSpPr>
        <p:spPr>
          <a:xfrm>
            <a:off x="1043950" y="1179151"/>
            <a:ext cx="3300646" cy="4463889"/>
          </a:xfrm>
        </p:spPr>
        <p:txBody>
          <a:bodyPr anchor="ctr">
            <a:normAutofit/>
          </a:bodyPr>
          <a:lstStyle/>
          <a:p>
            <a:r>
              <a:rPr lang="en-GB" dirty="0"/>
              <a:t>Reference List (Continuation)</a:t>
            </a:r>
          </a:p>
        </p:txBody>
      </p:sp>
      <p:sp>
        <p:nvSpPr>
          <p:cNvPr id="10" name="Isosceles Triangle 9">
            <a:extLst>
              <a:ext uri="{FF2B5EF4-FFF2-40B4-BE49-F238E27FC236}">
                <a16:creationId xmlns:a16="http://schemas.microsoft.com/office/drawing/2014/main" id="{9323D83D-50D6-4040-A58B-FCEA340F88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1A1FE6BB-DFB2-4080-9B5E-076EF5DDE6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6670" y="1442595"/>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0A26CC5-9B64-4896-091A-69F3095B2806}"/>
              </a:ext>
            </a:extLst>
          </p:cNvPr>
          <p:cNvSpPr>
            <a:spLocks noGrp="1"/>
          </p:cNvSpPr>
          <p:nvPr>
            <p:ph idx="1"/>
          </p:nvPr>
        </p:nvSpPr>
        <p:spPr>
          <a:xfrm>
            <a:off x="4770783" y="225287"/>
            <a:ext cx="7042089" cy="6414051"/>
          </a:xfrm>
        </p:spPr>
        <p:txBody>
          <a:bodyPr anchor="ctr">
            <a:normAutofit/>
          </a:bodyPr>
          <a:lstStyle/>
          <a:p>
            <a:pPr marL="0" indent="0">
              <a:buNone/>
            </a:pPr>
            <a:r>
              <a:rPr lang="en-GB" dirty="0" err="1"/>
              <a:t>Luiselle,J.K.BassJ.D</a:t>
            </a:r>
            <a:r>
              <a:rPr lang="en-GB" dirty="0"/>
              <a:t> and Whitcomb, S.A (2010) ‘ Teaching applied </a:t>
            </a:r>
            <a:r>
              <a:rPr lang="en-GB" dirty="0" err="1"/>
              <a:t>behavior</a:t>
            </a:r>
            <a:r>
              <a:rPr lang="en-GB" dirty="0"/>
              <a:t> analysis knowledge competencies to direct-care service providers :outcome assessment and social validation of training program’, </a:t>
            </a:r>
            <a:r>
              <a:rPr lang="en-GB" dirty="0" err="1"/>
              <a:t>Behavior</a:t>
            </a:r>
            <a:r>
              <a:rPr lang="en-GB" dirty="0"/>
              <a:t> Modification,34(5),pp.403-414.</a:t>
            </a:r>
          </a:p>
          <a:p>
            <a:pPr marL="0" indent="0">
              <a:buNone/>
            </a:pPr>
            <a:endParaRPr lang="en-GB" dirty="0"/>
          </a:p>
          <a:p>
            <a:pPr marL="0" indent="0">
              <a:buNone/>
            </a:pPr>
            <a:r>
              <a:rPr lang="en-GB" dirty="0"/>
              <a:t>McDonell, J (2021) ‘Evaluating service user &amp; carer experience of videoconferencing software during COVD-19 pandemic ‘, </a:t>
            </a:r>
            <a:r>
              <a:rPr lang="en-GB" dirty="0" err="1"/>
              <a:t>BJPsych</a:t>
            </a:r>
            <a:r>
              <a:rPr lang="en-GB" dirty="0"/>
              <a:t> Open, 7(SI),p.S38</a:t>
            </a:r>
          </a:p>
          <a:p>
            <a:pPr marL="0" indent="0">
              <a:buNone/>
            </a:pPr>
            <a:endParaRPr lang="en-GB" dirty="0"/>
          </a:p>
          <a:p>
            <a:pPr marL="0" indent="0">
              <a:buNone/>
            </a:pPr>
            <a:r>
              <a:rPr lang="en-GB" dirty="0"/>
              <a:t>NHS Lanarkshire (2025) ‘Pioneering digital inclusion project inclusion project transforms connection in care homes ’,</a:t>
            </a:r>
          </a:p>
          <a:p>
            <a:pPr marL="0" indent="0">
              <a:buNone/>
            </a:pPr>
            <a:endParaRPr lang="en-GB" dirty="0"/>
          </a:p>
          <a:p>
            <a:pPr marL="0" indent="0">
              <a:buNone/>
            </a:pPr>
            <a:r>
              <a:rPr lang="en-GB" dirty="0"/>
              <a:t>NHS Lothian (2026)’Secure Email Accounts Care Homes’.</a:t>
            </a:r>
          </a:p>
          <a:p>
            <a:pPr marL="0" indent="0">
              <a:buNone/>
            </a:pPr>
            <a:r>
              <a:rPr lang="en-GB" dirty="0"/>
              <a:t>Petersen et.al (2021)</a:t>
            </a:r>
          </a:p>
          <a:p>
            <a:endParaRPr lang="en-GB" dirty="0"/>
          </a:p>
        </p:txBody>
      </p:sp>
      <p:sp>
        <p:nvSpPr>
          <p:cNvPr id="14" name="Isosceles Triangle 13">
            <a:extLst>
              <a:ext uri="{FF2B5EF4-FFF2-40B4-BE49-F238E27FC236}">
                <a16:creationId xmlns:a16="http://schemas.microsoft.com/office/drawing/2014/main" id="{F10FD715-4DCE-4779-B634-EC78315EA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1364139" y="0"/>
            <a:ext cx="842596" cy="4616289"/>
          </a:xfrm>
          <a:prstGeom prst="triangle">
            <a:avLst>
              <a:gd name="adj" fmla="val 10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4286305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D673563-21CA-3DE7-078D-3216346282EA}"/>
              </a:ext>
            </a:extLst>
          </p:cNvPr>
          <p:cNvSpPr>
            <a:spLocks noGrp="1"/>
          </p:cNvSpPr>
          <p:nvPr>
            <p:ph type="title"/>
          </p:nvPr>
        </p:nvSpPr>
        <p:spPr>
          <a:xfrm>
            <a:off x="643467" y="816638"/>
            <a:ext cx="3367359" cy="5224724"/>
          </a:xfrm>
        </p:spPr>
        <p:txBody>
          <a:bodyPr anchor="ctr">
            <a:normAutofit/>
          </a:bodyPr>
          <a:lstStyle/>
          <a:p>
            <a:r>
              <a:rPr lang="en-GB" dirty="0"/>
              <a:t>Reference List ( Continuation)</a:t>
            </a:r>
          </a:p>
        </p:txBody>
      </p:sp>
      <p:sp>
        <p:nvSpPr>
          <p:cNvPr id="3" name="Content Placeholder 2">
            <a:extLst>
              <a:ext uri="{FF2B5EF4-FFF2-40B4-BE49-F238E27FC236}">
                <a16:creationId xmlns:a16="http://schemas.microsoft.com/office/drawing/2014/main" id="{D4BC2F81-B4AE-9D75-83D5-2A763277F380}"/>
              </a:ext>
            </a:extLst>
          </p:cNvPr>
          <p:cNvSpPr>
            <a:spLocks noGrp="1"/>
          </p:cNvSpPr>
          <p:nvPr>
            <p:ph idx="1"/>
          </p:nvPr>
        </p:nvSpPr>
        <p:spPr>
          <a:xfrm>
            <a:off x="4472784" y="344557"/>
            <a:ext cx="6857824" cy="5696806"/>
          </a:xfrm>
        </p:spPr>
        <p:txBody>
          <a:bodyPr anchor="ctr">
            <a:normAutofit/>
          </a:bodyPr>
          <a:lstStyle/>
          <a:p>
            <a:pPr marL="0" indent="0">
              <a:lnSpc>
                <a:spcPct val="90000"/>
              </a:lnSpc>
              <a:buNone/>
            </a:pPr>
            <a:r>
              <a:rPr lang="en-GB" sz="1700" dirty="0" err="1"/>
              <a:t>Protherborough</a:t>
            </a:r>
            <a:r>
              <a:rPr lang="en-GB" sz="1700" dirty="0"/>
              <a:t>, K.(2005) ‘Care Is Built on Trust: Plain-English Cybersecurity for Social Care’,</a:t>
            </a:r>
          </a:p>
          <a:p>
            <a:pPr marL="0" indent="0">
              <a:lnSpc>
                <a:spcPct val="90000"/>
              </a:lnSpc>
              <a:buNone/>
            </a:pPr>
            <a:endParaRPr lang="en-GB" sz="1700" dirty="0"/>
          </a:p>
          <a:p>
            <a:pPr marL="0" indent="0">
              <a:lnSpc>
                <a:spcPct val="90000"/>
              </a:lnSpc>
              <a:buNone/>
            </a:pPr>
            <a:r>
              <a:rPr lang="en-GB" sz="1700" dirty="0" err="1"/>
              <a:t>Shephered</a:t>
            </a:r>
            <a:r>
              <a:rPr lang="en-GB" sz="1700" dirty="0"/>
              <a:t>, J (2012) ‘The role of information and Communication and technology in nursing home care’, Journal of Nursing Education and Practice, 2(3),pp.128-135</a:t>
            </a:r>
          </a:p>
          <a:p>
            <a:pPr marL="0" indent="0">
              <a:lnSpc>
                <a:spcPct val="90000"/>
              </a:lnSpc>
              <a:buNone/>
            </a:pPr>
            <a:endParaRPr lang="en-GB" sz="1700" dirty="0"/>
          </a:p>
          <a:p>
            <a:pPr marL="0" indent="0">
              <a:lnSpc>
                <a:spcPct val="90000"/>
              </a:lnSpc>
              <a:buNone/>
            </a:pPr>
            <a:r>
              <a:rPr lang="en-GB" sz="1700" dirty="0" err="1"/>
              <a:t>Sibona</a:t>
            </a:r>
            <a:r>
              <a:rPr lang="en-GB" sz="1700" dirty="0"/>
              <a:t>, E. (2025) ‘Should nurses text with patients and families ’, Nursing Made Incredibly Easy!,23(1) pp.55-56</a:t>
            </a:r>
          </a:p>
          <a:p>
            <a:pPr marL="0" indent="0">
              <a:lnSpc>
                <a:spcPct val="90000"/>
              </a:lnSpc>
              <a:buNone/>
            </a:pPr>
            <a:endParaRPr lang="en-GB" sz="1700" dirty="0"/>
          </a:p>
          <a:p>
            <a:pPr marL="0" indent="0">
              <a:lnSpc>
                <a:spcPct val="90000"/>
              </a:lnSpc>
              <a:buNone/>
            </a:pPr>
            <a:r>
              <a:rPr lang="en-GB" sz="1700" dirty="0" err="1"/>
              <a:t>Vandewaa,E.A</a:t>
            </a:r>
            <a:r>
              <a:rPr lang="en-GB" sz="1700" dirty="0"/>
              <a:t>., Turnipseed, D.L and Cain, G.L (2016) ‘Panacea or placebo? An evaluation of the value of electronic health records in hospitals and nursing homes ’, The Health Care Manager, 35(4) pp.308-317</a:t>
            </a:r>
          </a:p>
          <a:p>
            <a:pPr marL="0" indent="0">
              <a:lnSpc>
                <a:spcPct val="90000"/>
              </a:lnSpc>
              <a:buNone/>
            </a:pPr>
            <a:endParaRPr lang="en-GB" sz="1700" dirty="0"/>
          </a:p>
        </p:txBody>
      </p:sp>
    </p:spTree>
    <p:extLst>
      <p:ext uri="{BB962C8B-B14F-4D97-AF65-F5344CB8AC3E}">
        <p14:creationId xmlns:p14="http://schemas.microsoft.com/office/powerpoint/2010/main" val="137917651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2">
    <wetp:webextensionref xmlns:r="http://schemas.openxmlformats.org/officeDocument/2006/relationships" r:id="rId1"/>
  </wetp:taskpane>
  <wetp:taskpane dockstate="right" visibility="1" width="438" row="0">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69A4F6AE-2BF6-4298-B870-226874B3300C}">
  <we:reference id="wa104178141" version="4.3.3.0" store="en-GB" storeType="OMEX"/>
  <we:alternateReferences>
    <we:reference id="WA104178141" version="4.3.3.0" store="WA104178141"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6415730B-0D06-432C-A221-0F73902EB88A}">
  <we:reference id="wa104379987" version="1.0.0.0" store="en-GB" storeType="OMEX"/>
  <we:alternateReferences>
    <we:reference id="WA104379987" version="1.0.0.0" store="WA104379987"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Facet</Template>
  <TotalTime>3566</TotalTime>
  <Words>2688</Words>
  <Application>Microsoft Office PowerPoint</Application>
  <PresentationFormat>Widescreen</PresentationFormat>
  <Paragraphs>260</Paragraphs>
  <Slides>27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Aptos</vt:lpstr>
      <vt:lpstr>Arial</vt:lpstr>
      <vt:lpstr>Trebuchet MS</vt:lpstr>
      <vt:lpstr>Wingdings 3</vt:lpstr>
      <vt:lpstr>Facet</vt:lpstr>
      <vt:lpstr>Digital Skills and Research Methods LCHS4007  Assessment 1: Group 7 Presentation</vt:lpstr>
      <vt:lpstr>Case Study: Greenfield Home Care Agency</vt:lpstr>
      <vt:lpstr>Acknowledgement of the use of AI</vt:lpstr>
      <vt:lpstr>Content</vt:lpstr>
      <vt:lpstr>Introduction</vt:lpstr>
      <vt:lpstr>The Use of PowerPoint in the  Nursing Home Settings</vt:lpstr>
      <vt:lpstr>Benefits &amp; Limitations of Using PowerPoint</vt:lpstr>
      <vt:lpstr> Benefits &amp; Limitations of Using  PowerPoint (Continuation) </vt:lpstr>
      <vt:lpstr>Benefits &amp; Limitations of Using  PowerPoint (Continuation) </vt:lpstr>
      <vt:lpstr>Impact of Limited Digital Skills or Literacy</vt:lpstr>
      <vt:lpstr>Communication and Collaboration Tool</vt:lpstr>
      <vt:lpstr>PowerPoint Presentation</vt:lpstr>
      <vt:lpstr>PowerPoint Presentation</vt:lpstr>
      <vt:lpstr>Advantages and Disadvantages of Using Outlook</vt:lpstr>
      <vt:lpstr>PowerPoint Presentation</vt:lpstr>
      <vt:lpstr>PowerPoint Presentation</vt:lpstr>
      <vt:lpstr>Digital Safety Practice Checklist  for Greenfield Home Care Agency</vt:lpstr>
      <vt:lpstr>PowerPoint Presentation</vt:lpstr>
      <vt:lpstr>PowerPoint Presentation</vt:lpstr>
      <vt:lpstr>PowerPoint Presentation</vt:lpstr>
      <vt:lpstr>PowerPoint Presentation</vt:lpstr>
      <vt:lpstr>PowerPoint Presentation</vt:lpstr>
      <vt:lpstr>Conclusion</vt:lpstr>
      <vt:lpstr>Reference List</vt:lpstr>
      <vt:lpstr>Reference List</vt:lpstr>
      <vt:lpstr>Reference List (Continuation)</vt:lpstr>
      <vt:lpstr>Reference List ( Continuation)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LCHS4007  Assessment 1: Group  Presentation</dc:title>
  <dc:creator>Shaila Hussain</dc:creator>
  <cp:lastModifiedBy>Maryjane Pantaleon</cp:lastModifiedBy>
  <cp:revision>74</cp:revision>
  <dcterms:created xsi:type="dcterms:W3CDTF">2025-07-04T16:22:41Z</dcterms:created>
  <dcterms:modified xsi:type="dcterms:W3CDTF">2026-03-15T11:44:12Z</dcterms:modified>
</cp:coreProperties>
</file>