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2" r:id="rId7"/>
    <p:sldId id="294" r:id="rId8"/>
    <p:sldId id="265" r:id="rId9"/>
    <p:sldId id="266" r:id="rId10"/>
    <p:sldId id="267" r:id="rId11"/>
    <p:sldId id="268" r:id="rId12"/>
    <p:sldId id="269" r:id="rId13"/>
    <p:sldId id="270" r:id="rId14"/>
    <p:sldId id="271" r:id="rId15"/>
    <p:sldId id="272" r:id="rId16"/>
    <p:sldId id="273" r:id="rId17"/>
    <p:sldId id="275" r:id="rId18"/>
    <p:sldId id="277" r:id="rId19"/>
    <p:sldId id="274" r:id="rId20"/>
    <p:sldId id="276" r:id="rId21"/>
    <p:sldId id="278" r:id="rId22"/>
    <p:sldId id="279" r:id="rId23"/>
    <p:sldId id="280" r:id="rId24"/>
    <p:sldId id="281" r:id="rId25"/>
    <p:sldId id="282" r:id="rId26"/>
    <p:sldId id="283" r:id="rId27"/>
    <p:sldId id="284" r:id="rId28"/>
    <p:sldId id="286" r:id="rId29"/>
    <p:sldId id="285" r:id="rId30"/>
    <p:sldId id="288" r:id="rId31"/>
    <p:sldId id="289" r:id="rId32"/>
    <p:sldId id="290" r:id="rId33"/>
    <p:sldId id="291" r:id="rId34"/>
    <p:sldId id="292" r:id="rId35"/>
    <p:sldId id="293" r:id="rId36"/>
    <p:sldId id="295" r:id="rId37"/>
    <p:sldId id="296" r:id="rId38"/>
    <p:sldId id="297" r:id="rId39"/>
    <p:sldId id="298" r:id="rId40"/>
    <p:sldId id="287"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660"/>
  </p:normalViewPr>
  <p:slideViewPr>
    <p:cSldViewPr snapToGrid="0">
      <p:cViewPr varScale="1">
        <p:scale>
          <a:sx n="57" d="100"/>
          <a:sy n="57" d="100"/>
        </p:scale>
        <p:origin x="48"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AABFD2-11BD-4BA3-9039-A5BF6C9C2EDB}"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US"/>
        </a:p>
      </dgm:t>
    </dgm:pt>
    <dgm:pt modelId="{0DD18324-2030-47C2-BC49-0A354BF7E66F}">
      <dgm:prSet phldrT="[Text]"/>
      <dgm:spPr/>
      <dgm:t>
        <a:bodyPr/>
        <a:lstStyle/>
        <a:p>
          <a:r>
            <a:rPr lang="en-US" dirty="0" smtClean="0"/>
            <a:t>Reading skills; critical and evaluative reading</a:t>
          </a:r>
          <a:endParaRPr lang="en-US" dirty="0"/>
        </a:p>
      </dgm:t>
    </dgm:pt>
    <dgm:pt modelId="{9DAC3F71-C01A-4E6E-8DA4-4D198D7578F4}" type="parTrans" cxnId="{F1E96EA8-0D29-4304-AAA1-3D879B92FD6C}">
      <dgm:prSet/>
      <dgm:spPr/>
      <dgm:t>
        <a:bodyPr/>
        <a:lstStyle/>
        <a:p>
          <a:endParaRPr lang="en-US"/>
        </a:p>
      </dgm:t>
    </dgm:pt>
    <dgm:pt modelId="{F0C04DB9-3E33-4F78-8130-A678CC9AE73A}" type="sibTrans" cxnId="{F1E96EA8-0D29-4304-AAA1-3D879B92FD6C}">
      <dgm:prSet/>
      <dgm:spPr/>
      <dgm:t>
        <a:bodyPr/>
        <a:lstStyle/>
        <a:p>
          <a:endParaRPr lang="en-US"/>
        </a:p>
      </dgm:t>
    </dgm:pt>
    <dgm:pt modelId="{4C483A03-6A47-47D4-9B75-9ED3D8D3E159}">
      <dgm:prSet phldrT="[Text]"/>
      <dgm:spPr/>
      <dgm:t>
        <a:bodyPr/>
        <a:lstStyle/>
        <a:p>
          <a:r>
            <a:rPr lang="en-US" dirty="0" smtClean="0"/>
            <a:t>Referencing, plagiarism and paraphrasing</a:t>
          </a:r>
          <a:endParaRPr lang="en-US" dirty="0"/>
        </a:p>
      </dgm:t>
    </dgm:pt>
    <dgm:pt modelId="{A0CDB122-D27C-40E5-80B6-9DB45BCB3FFC}" type="parTrans" cxnId="{DD7B8C57-D0F3-42EC-BAF9-464F2DBB2105}">
      <dgm:prSet/>
      <dgm:spPr/>
      <dgm:t>
        <a:bodyPr/>
        <a:lstStyle/>
        <a:p>
          <a:endParaRPr lang="en-US"/>
        </a:p>
      </dgm:t>
    </dgm:pt>
    <dgm:pt modelId="{C80A4489-5827-4A9D-9BE8-D1202C1BB114}" type="sibTrans" cxnId="{DD7B8C57-D0F3-42EC-BAF9-464F2DBB2105}">
      <dgm:prSet/>
      <dgm:spPr/>
      <dgm:t>
        <a:bodyPr/>
        <a:lstStyle/>
        <a:p>
          <a:endParaRPr lang="en-US"/>
        </a:p>
      </dgm:t>
    </dgm:pt>
    <dgm:pt modelId="{8E916E00-EEC9-4797-992C-7898D193AA28}">
      <dgm:prSet phldrT="[Text]"/>
      <dgm:spPr/>
      <dgm:t>
        <a:bodyPr/>
        <a:lstStyle/>
        <a:p>
          <a:r>
            <a:rPr lang="en-US" dirty="0" smtClean="0"/>
            <a:t>Communicating to a range of audiences</a:t>
          </a:r>
          <a:endParaRPr lang="en-US" dirty="0"/>
        </a:p>
      </dgm:t>
    </dgm:pt>
    <dgm:pt modelId="{B6B2D62B-5247-47B0-949C-9CAF0002B5E7}" type="parTrans" cxnId="{A7820E9D-22D8-45F9-ADEF-851954911832}">
      <dgm:prSet/>
      <dgm:spPr/>
      <dgm:t>
        <a:bodyPr/>
        <a:lstStyle/>
        <a:p>
          <a:endParaRPr lang="en-US"/>
        </a:p>
      </dgm:t>
    </dgm:pt>
    <dgm:pt modelId="{34C3C3FA-988B-4A4B-A0A0-52F667D2CF4C}" type="sibTrans" cxnId="{A7820E9D-22D8-45F9-ADEF-851954911832}">
      <dgm:prSet/>
      <dgm:spPr/>
      <dgm:t>
        <a:bodyPr/>
        <a:lstStyle/>
        <a:p>
          <a:endParaRPr lang="en-US"/>
        </a:p>
      </dgm:t>
    </dgm:pt>
    <dgm:pt modelId="{0AD91884-6D74-477A-B22B-43F04AFAC234}">
      <dgm:prSet phldrT="[Text]"/>
      <dgm:spPr/>
      <dgm:t>
        <a:bodyPr/>
        <a:lstStyle/>
        <a:p>
          <a:r>
            <a:rPr lang="en-US" dirty="0" smtClean="0"/>
            <a:t>Verbal and presentation skills</a:t>
          </a:r>
          <a:endParaRPr lang="en-US" dirty="0"/>
        </a:p>
      </dgm:t>
    </dgm:pt>
    <dgm:pt modelId="{2E5E18B3-32A2-4845-A74C-1C6C9E856B90}" type="parTrans" cxnId="{A754584B-14D5-47C9-A0C8-713D84C95DC6}">
      <dgm:prSet/>
      <dgm:spPr/>
      <dgm:t>
        <a:bodyPr/>
        <a:lstStyle/>
        <a:p>
          <a:endParaRPr lang="en-US"/>
        </a:p>
      </dgm:t>
    </dgm:pt>
    <dgm:pt modelId="{603CBD1A-818C-4A05-9E4F-2B7BAB9214DA}" type="sibTrans" cxnId="{A754584B-14D5-47C9-A0C8-713D84C95DC6}">
      <dgm:prSet/>
      <dgm:spPr/>
      <dgm:t>
        <a:bodyPr/>
        <a:lstStyle/>
        <a:p>
          <a:endParaRPr lang="en-US"/>
        </a:p>
      </dgm:t>
    </dgm:pt>
    <dgm:pt modelId="{E2A82CB4-E443-4C98-A00D-AA098523414D}">
      <dgm:prSet phldrT="[Text]"/>
      <dgm:spPr/>
      <dgm:t>
        <a:bodyPr/>
        <a:lstStyle/>
        <a:p>
          <a:r>
            <a:rPr lang="en-US" dirty="0" smtClean="0"/>
            <a:t>Appropriate written communication</a:t>
          </a:r>
          <a:endParaRPr lang="en-US" dirty="0"/>
        </a:p>
      </dgm:t>
    </dgm:pt>
    <dgm:pt modelId="{C6345DF8-D45B-47E3-A605-3A7FA26AF6E2}" type="parTrans" cxnId="{920DC30C-B5A2-452B-A5C2-DA37F5ABD825}">
      <dgm:prSet/>
      <dgm:spPr/>
      <dgm:t>
        <a:bodyPr/>
        <a:lstStyle/>
        <a:p>
          <a:endParaRPr lang="en-US"/>
        </a:p>
      </dgm:t>
    </dgm:pt>
    <dgm:pt modelId="{9D5315BB-4F04-48B7-995C-D332CCDE7C20}" type="sibTrans" cxnId="{920DC30C-B5A2-452B-A5C2-DA37F5ABD825}">
      <dgm:prSet/>
      <dgm:spPr/>
      <dgm:t>
        <a:bodyPr/>
        <a:lstStyle/>
        <a:p>
          <a:endParaRPr lang="en-US"/>
        </a:p>
      </dgm:t>
    </dgm:pt>
    <dgm:pt modelId="{33406E14-7862-4412-888A-AD4F485E6606}">
      <dgm:prSet phldrT="[Text]"/>
      <dgm:spPr/>
      <dgm:t>
        <a:bodyPr/>
        <a:lstStyle/>
        <a:p>
          <a:r>
            <a:rPr lang="en-US" dirty="0" smtClean="0"/>
            <a:t>Development of digital literacy</a:t>
          </a:r>
          <a:endParaRPr lang="en-US" dirty="0"/>
        </a:p>
      </dgm:t>
    </dgm:pt>
    <dgm:pt modelId="{1F04CF61-C32B-4B40-B77F-B14EF1E9CBA7}" type="parTrans" cxnId="{45BB3005-42D1-4E87-BB76-4FE3CE6A6131}">
      <dgm:prSet/>
      <dgm:spPr/>
      <dgm:t>
        <a:bodyPr/>
        <a:lstStyle/>
        <a:p>
          <a:endParaRPr lang="en-US"/>
        </a:p>
      </dgm:t>
    </dgm:pt>
    <dgm:pt modelId="{60137FDE-224E-4F7F-90A4-A8955B3799F0}" type="sibTrans" cxnId="{45BB3005-42D1-4E87-BB76-4FE3CE6A6131}">
      <dgm:prSet/>
      <dgm:spPr/>
      <dgm:t>
        <a:bodyPr/>
        <a:lstStyle/>
        <a:p>
          <a:endParaRPr lang="en-US"/>
        </a:p>
      </dgm:t>
    </dgm:pt>
    <dgm:pt modelId="{7485ED74-C77D-47BB-B4D4-9372C92F3D93}">
      <dgm:prSet phldrT="[Text]"/>
      <dgm:spPr/>
      <dgm:t>
        <a:bodyPr/>
        <a:lstStyle/>
        <a:p>
          <a:r>
            <a:rPr lang="en-US" dirty="0" smtClean="0"/>
            <a:t>Time management skills</a:t>
          </a:r>
          <a:endParaRPr lang="en-US" dirty="0"/>
        </a:p>
      </dgm:t>
    </dgm:pt>
    <dgm:pt modelId="{C26C4EA5-2272-4916-A998-25A2C8A1923A}" type="parTrans" cxnId="{4AAA8FE9-1923-45CE-A0EC-BAA549951E96}">
      <dgm:prSet/>
      <dgm:spPr/>
      <dgm:t>
        <a:bodyPr/>
        <a:lstStyle/>
        <a:p>
          <a:endParaRPr lang="en-US"/>
        </a:p>
      </dgm:t>
    </dgm:pt>
    <dgm:pt modelId="{CDBC0797-6C4F-432D-A19A-37F53DC72C94}" type="sibTrans" cxnId="{4AAA8FE9-1923-45CE-A0EC-BAA549951E96}">
      <dgm:prSet/>
      <dgm:spPr/>
      <dgm:t>
        <a:bodyPr/>
        <a:lstStyle/>
        <a:p>
          <a:endParaRPr lang="en-US"/>
        </a:p>
      </dgm:t>
    </dgm:pt>
    <dgm:pt modelId="{77D3916D-283D-4495-AF65-F6183F1A6B7F}" type="pres">
      <dgm:prSet presAssocID="{9DAABFD2-11BD-4BA3-9039-A5BF6C9C2EDB}" presName="Name0" presStyleCnt="0">
        <dgm:presLayoutVars>
          <dgm:chMax val="7"/>
          <dgm:chPref val="7"/>
          <dgm:dir/>
        </dgm:presLayoutVars>
      </dgm:prSet>
      <dgm:spPr/>
      <dgm:t>
        <a:bodyPr/>
        <a:lstStyle/>
        <a:p>
          <a:endParaRPr lang="en-US"/>
        </a:p>
      </dgm:t>
    </dgm:pt>
    <dgm:pt modelId="{E360A451-932F-4DE2-B928-ED178A0C0DE9}" type="pres">
      <dgm:prSet presAssocID="{9DAABFD2-11BD-4BA3-9039-A5BF6C9C2EDB}" presName="Name1" presStyleCnt="0"/>
      <dgm:spPr/>
    </dgm:pt>
    <dgm:pt modelId="{1258C7F7-8ACC-4C58-87C6-E9C484C064F0}" type="pres">
      <dgm:prSet presAssocID="{9DAABFD2-11BD-4BA3-9039-A5BF6C9C2EDB}" presName="cycle" presStyleCnt="0"/>
      <dgm:spPr/>
    </dgm:pt>
    <dgm:pt modelId="{F03334C3-BA6F-472D-AE26-0BC0CEC74550}" type="pres">
      <dgm:prSet presAssocID="{9DAABFD2-11BD-4BA3-9039-A5BF6C9C2EDB}" presName="srcNode" presStyleLbl="node1" presStyleIdx="0" presStyleCnt="7"/>
      <dgm:spPr/>
    </dgm:pt>
    <dgm:pt modelId="{8AD5B1EB-1959-4763-A29D-D0F0C045FBF4}" type="pres">
      <dgm:prSet presAssocID="{9DAABFD2-11BD-4BA3-9039-A5BF6C9C2EDB}" presName="conn" presStyleLbl="parChTrans1D2" presStyleIdx="0" presStyleCnt="1"/>
      <dgm:spPr/>
      <dgm:t>
        <a:bodyPr/>
        <a:lstStyle/>
        <a:p>
          <a:endParaRPr lang="en-US"/>
        </a:p>
      </dgm:t>
    </dgm:pt>
    <dgm:pt modelId="{0928A772-D7F0-45E6-B972-1ECE047AD099}" type="pres">
      <dgm:prSet presAssocID="{9DAABFD2-11BD-4BA3-9039-A5BF6C9C2EDB}" presName="extraNode" presStyleLbl="node1" presStyleIdx="0" presStyleCnt="7"/>
      <dgm:spPr/>
    </dgm:pt>
    <dgm:pt modelId="{056F17AD-E5E6-468B-8D56-1B1B2C2A4D28}" type="pres">
      <dgm:prSet presAssocID="{9DAABFD2-11BD-4BA3-9039-A5BF6C9C2EDB}" presName="dstNode" presStyleLbl="node1" presStyleIdx="0" presStyleCnt="7"/>
      <dgm:spPr/>
    </dgm:pt>
    <dgm:pt modelId="{CF724AD5-1E19-419F-8615-35BC9683EF0A}" type="pres">
      <dgm:prSet presAssocID="{0DD18324-2030-47C2-BC49-0A354BF7E66F}" presName="text_1" presStyleLbl="node1" presStyleIdx="0" presStyleCnt="7">
        <dgm:presLayoutVars>
          <dgm:bulletEnabled val="1"/>
        </dgm:presLayoutVars>
      </dgm:prSet>
      <dgm:spPr/>
      <dgm:t>
        <a:bodyPr/>
        <a:lstStyle/>
        <a:p>
          <a:endParaRPr lang="en-US"/>
        </a:p>
      </dgm:t>
    </dgm:pt>
    <dgm:pt modelId="{852DF79C-CC00-43D1-B63A-5AC017BE2DA4}" type="pres">
      <dgm:prSet presAssocID="{0DD18324-2030-47C2-BC49-0A354BF7E66F}" presName="accent_1" presStyleCnt="0"/>
      <dgm:spPr/>
    </dgm:pt>
    <dgm:pt modelId="{016D40D3-F601-44F4-950B-C68B76F7F752}" type="pres">
      <dgm:prSet presAssocID="{0DD18324-2030-47C2-BC49-0A354BF7E66F}" presName="accentRepeatNode" presStyleLbl="solidFgAcc1" presStyleIdx="0" presStyleCnt="7"/>
      <dgm:spPr/>
    </dgm:pt>
    <dgm:pt modelId="{87758435-027D-458D-917F-675E884CD0BC}" type="pres">
      <dgm:prSet presAssocID="{4C483A03-6A47-47D4-9B75-9ED3D8D3E159}" presName="text_2" presStyleLbl="node1" presStyleIdx="1" presStyleCnt="7">
        <dgm:presLayoutVars>
          <dgm:bulletEnabled val="1"/>
        </dgm:presLayoutVars>
      </dgm:prSet>
      <dgm:spPr/>
      <dgm:t>
        <a:bodyPr/>
        <a:lstStyle/>
        <a:p>
          <a:endParaRPr lang="en-US"/>
        </a:p>
      </dgm:t>
    </dgm:pt>
    <dgm:pt modelId="{FD4E9D4F-FB3D-4A13-B101-385788A6C7B1}" type="pres">
      <dgm:prSet presAssocID="{4C483A03-6A47-47D4-9B75-9ED3D8D3E159}" presName="accent_2" presStyleCnt="0"/>
      <dgm:spPr/>
    </dgm:pt>
    <dgm:pt modelId="{00FAB2F0-4418-4DC8-94D0-305CE7A517F1}" type="pres">
      <dgm:prSet presAssocID="{4C483A03-6A47-47D4-9B75-9ED3D8D3E159}" presName="accentRepeatNode" presStyleLbl="solidFgAcc1" presStyleIdx="1" presStyleCnt="7"/>
      <dgm:spPr/>
    </dgm:pt>
    <dgm:pt modelId="{DD825118-42AB-42F0-BAE8-9EF23BC7D50D}" type="pres">
      <dgm:prSet presAssocID="{8E916E00-EEC9-4797-992C-7898D193AA28}" presName="text_3" presStyleLbl="node1" presStyleIdx="2" presStyleCnt="7">
        <dgm:presLayoutVars>
          <dgm:bulletEnabled val="1"/>
        </dgm:presLayoutVars>
      </dgm:prSet>
      <dgm:spPr/>
      <dgm:t>
        <a:bodyPr/>
        <a:lstStyle/>
        <a:p>
          <a:endParaRPr lang="en-US"/>
        </a:p>
      </dgm:t>
    </dgm:pt>
    <dgm:pt modelId="{F324A59C-1ED0-4568-8F4D-2A0053194881}" type="pres">
      <dgm:prSet presAssocID="{8E916E00-EEC9-4797-992C-7898D193AA28}" presName="accent_3" presStyleCnt="0"/>
      <dgm:spPr/>
    </dgm:pt>
    <dgm:pt modelId="{27828AE4-CDC2-480B-B7A0-3B259729E9F5}" type="pres">
      <dgm:prSet presAssocID="{8E916E00-EEC9-4797-992C-7898D193AA28}" presName="accentRepeatNode" presStyleLbl="solidFgAcc1" presStyleIdx="2" presStyleCnt="7"/>
      <dgm:spPr/>
    </dgm:pt>
    <dgm:pt modelId="{DF6E8E9C-289D-42AE-A7D1-6DB7A3073D27}" type="pres">
      <dgm:prSet presAssocID="{0AD91884-6D74-477A-B22B-43F04AFAC234}" presName="text_4" presStyleLbl="node1" presStyleIdx="3" presStyleCnt="7">
        <dgm:presLayoutVars>
          <dgm:bulletEnabled val="1"/>
        </dgm:presLayoutVars>
      </dgm:prSet>
      <dgm:spPr/>
      <dgm:t>
        <a:bodyPr/>
        <a:lstStyle/>
        <a:p>
          <a:endParaRPr lang="en-US"/>
        </a:p>
      </dgm:t>
    </dgm:pt>
    <dgm:pt modelId="{E89A3FEA-5653-4B32-A512-5EDCD8DF2B31}" type="pres">
      <dgm:prSet presAssocID="{0AD91884-6D74-477A-B22B-43F04AFAC234}" presName="accent_4" presStyleCnt="0"/>
      <dgm:spPr/>
    </dgm:pt>
    <dgm:pt modelId="{3C12F167-5EC5-4F7A-AF01-4CBD3CA04F05}" type="pres">
      <dgm:prSet presAssocID="{0AD91884-6D74-477A-B22B-43F04AFAC234}" presName="accentRepeatNode" presStyleLbl="solidFgAcc1" presStyleIdx="3" presStyleCnt="7"/>
      <dgm:spPr/>
    </dgm:pt>
    <dgm:pt modelId="{1E08D106-D279-464C-AAD9-AB24954DF2A9}" type="pres">
      <dgm:prSet presAssocID="{E2A82CB4-E443-4C98-A00D-AA098523414D}" presName="text_5" presStyleLbl="node1" presStyleIdx="4" presStyleCnt="7">
        <dgm:presLayoutVars>
          <dgm:bulletEnabled val="1"/>
        </dgm:presLayoutVars>
      </dgm:prSet>
      <dgm:spPr/>
      <dgm:t>
        <a:bodyPr/>
        <a:lstStyle/>
        <a:p>
          <a:endParaRPr lang="en-US"/>
        </a:p>
      </dgm:t>
    </dgm:pt>
    <dgm:pt modelId="{148596E9-A1B8-4591-A43D-1D1DAC9D56B8}" type="pres">
      <dgm:prSet presAssocID="{E2A82CB4-E443-4C98-A00D-AA098523414D}" presName="accent_5" presStyleCnt="0"/>
      <dgm:spPr/>
    </dgm:pt>
    <dgm:pt modelId="{33134BA9-18B0-47FB-BF47-6541ABA89357}" type="pres">
      <dgm:prSet presAssocID="{E2A82CB4-E443-4C98-A00D-AA098523414D}" presName="accentRepeatNode" presStyleLbl="solidFgAcc1" presStyleIdx="4" presStyleCnt="7"/>
      <dgm:spPr/>
    </dgm:pt>
    <dgm:pt modelId="{70140985-D7CD-4BF1-BCA0-367386E3AF1F}" type="pres">
      <dgm:prSet presAssocID="{33406E14-7862-4412-888A-AD4F485E6606}" presName="text_6" presStyleLbl="node1" presStyleIdx="5" presStyleCnt="7">
        <dgm:presLayoutVars>
          <dgm:bulletEnabled val="1"/>
        </dgm:presLayoutVars>
      </dgm:prSet>
      <dgm:spPr/>
      <dgm:t>
        <a:bodyPr/>
        <a:lstStyle/>
        <a:p>
          <a:endParaRPr lang="en-US"/>
        </a:p>
      </dgm:t>
    </dgm:pt>
    <dgm:pt modelId="{C499E070-05C8-41BB-B384-A06A5E9B2CA7}" type="pres">
      <dgm:prSet presAssocID="{33406E14-7862-4412-888A-AD4F485E6606}" presName="accent_6" presStyleCnt="0"/>
      <dgm:spPr/>
    </dgm:pt>
    <dgm:pt modelId="{2B437A58-080D-4B19-8C8E-009CDECA2341}" type="pres">
      <dgm:prSet presAssocID="{33406E14-7862-4412-888A-AD4F485E6606}" presName="accentRepeatNode" presStyleLbl="solidFgAcc1" presStyleIdx="5" presStyleCnt="7"/>
      <dgm:spPr/>
    </dgm:pt>
    <dgm:pt modelId="{1C29D214-2DA6-45F3-835C-317C48B51D2F}" type="pres">
      <dgm:prSet presAssocID="{7485ED74-C77D-47BB-B4D4-9372C92F3D93}" presName="text_7" presStyleLbl="node1" presStyleIdx="6" presStyleCnt="7">
        <dgm:presLayoutVars>
          <dgm:bulletEnabled val="1"/>
        </dgm:presLayoutVars>
      </dgm:prSet>
      <dgm:spPr/>
      <dgm:t>
        <a:bodyPr/>
        <a:lstStyle/>
        <a:p>
          <a:endParaRPr lang="en-US"/>
        </a:p>
      </dgm:t>
    </dgm:pt>
    <dgm:pt modelId="{B52BC231-26E9-4DA1-B3B6-21F275EECA5B}" type="pres">
      <dgm:prSet presAssocID="{7485ED74-C77D-47BB-B4D4-9372C92F3D93}" presName="accent_7" presStyleCnt="0"/>
      <dgm:spPr/>
    </dgm:pt>
    <dgm:pt modelId="{DD3B5D58-843A-4E62-81A7-2AEA351A965D}" type="pres">
      <dgm:prSet presAssocID="{7485ED74-C77D-47BB-B4D4-9372C92F3D93}" presName="accentRepeatNode" presStyleLbl="solidFgAcc1" presStyleIdx="6" presStyleCnt="7"/>
      <dgm:spPr/>
    </dgm:pt>
  </dgm:ptLst>
  <dgm:cxnLst>
    <dgm:cxn modelId="{A7820E9D-22D8-45F9-ADEF-851954911832}" srcId="{9DAABFD2-11BD-4BA3-9039-A5BF6C9C2EDB}" destId="{8E916E00-EEC9-4797-992C-7898D193AA28}" srcOrd="2" destOrd="0" parTransId="{B6B2D62B-5247-47B0-949C-9CAF0002B5E7}" sibTransId="{34C3C3FA-988B-4A4B-A0A0-52F667D2CF4C}"/>
    <dgm:cxn modelId="{C43E5C2C-C367-4AE0-B71A-05A378C1BC60}" type="presOf" srcId="{F0C04DB9-3E33-4F78-8130-A678CC9AE73A}" destId="{8AD5B1EB-1959-4763-A29D-D0F0C045FBF4}" srcOrd="0" destOrd="0" presId="urn:microsoft.com/office/officeart/2008/layout/VerticalCurvedList"/>
    <dgm:cxn modelId="{58F60099-8CCC-49FA-A681-E986BCD3D578}" type="presOf" srcId="{E2A82CB4-E443-4C98-A00D-AA098523414D}" destId="{1E08D106-D279-464C-AAD9-AB24954DF2A9}" srcOrd="0" destOrd="0" presId="urn:microsoft.com/office/officeart/2008/layout/VerticalCurvedList"/>
    <dgm:cxn modelId="{6EA0F911-6A9D-4037-B407-B1A1F263253D}" type="presOf" srcId="{0AD91884-6D74-477A-B22B-43F04AFAC234}" destId="{DF6E8E9C-289D-42AE-A7D1-6DB7A3073D27}" srcOrd="0" destOrd="0" presId="urn:microsoft.com/office/officeart/2008/layout/VerticalCurvedList"/>
    <dgm:cxn modelId="{920DC30C-B5A2-452B-A5C2-DA37F5ABD825}" srcId="{9DAABFD2-11BD-4BA3-9039-A5BF6C9C2EDB}" destId="{E2A82CB4-E443-4C98-A00D-AA098523414D}" srcOrd="4" destOrd="0" parTransId="{C6345DF8-D45B-47E3-A605-3A7FA26AF6E2}" sibTransId="{9D5315BB-4F04-48B7-995C-D332CCDE7C20}"/>
    <dgm:cxn modelId="{3B850938-9D4E-4965-98A7-13FE5C2B6F25}" type="presOf" srcId="{4C483A03-6A47-47D4-9B75-9ED3D8D3E159}" destId="{87758435-027D-458D-917F-675E884CD0BC}" srcOrd="0" destOrd="0" presId="urn:microsoft.com/office/officeart/2008/layout/VerticalCurvedList"/>
    <dgm:cxn modelId="{70B54293-4F7F-478E-A846-4EA8A7603E6E}" type="presOf" srcId="{9DAABFD2-11BD-4BA3-9039-A5BF6C9C2EDB}" destId="{77D3916D-283D-4495-AF65-F6183F1A6B7F}" srcOrd="0" destOrd="0" presId="urn:microsoft.com/office/officeart/2008/layout/VerticalCurvedList"/>
    <dgm:cxn modelId="{A754584B-14D5-47C9-A0C8-713D84C95DC6}" srcId="{9DAABFD2-11BD-4BA3-9039-A5BF6C9C2EDB}" destId="{0AD91884-6D74-477A-B22B-43F04AFAC234}" srcOrd="3" destOrd="0" parTransId="{2E5E18B3-32A2-4845-A74C-1C6C9E856B90}" sibTransId="{603CBD1A-818C-4A05-9E4F-2B7BAB9214DA}"/>
    <dgm:cxn modelId="{45BB3005-42D1-4E87-BB76-4FE3CE6A6131}" srcId="{9DAABFD2-11BD-4BA3-9039-A5BF6C9C2EDB}" destId="{33406E14-7862-4412-888A-AD4F485E6606}" srcOrd="5" destOrd="0" parTransId="{1F04CF61-C32B-4B40-B77F-B14EF1E9CBA7}" sibTransId="{60137FDE-224E-4F7F-90A4-A8955B3799F0}"/>
    <dgm:cxn modelId="{2440C9EF-4A02-4B5A-8F3A-ED5009B466DB}" type="presOf" srcId="{7485ED74-C77D-47BB-B4D4-9372C92F3D93}" destId="{1C29D214-2DA6-45F3-835C-317C48B51D2F}" srcOrd="0" destOrd="0" presId="urn:microsoft.com/office/officeart/2008/layout/VerticalCurvedList"/>
    <dgm:cxn modelId="{F1E96EA8-0D29-4304-AAA1-3D879B92FD6C}" srcId="{9DAABFD2-11BD-4BA3-9039-A5BF6C9C2EDB}" destId="{0DD18324-2030-47C2-BC49-0A354BF7E66F}" srcOrd="0" destOrd="0" parTransId="{9DAC3F71-C01A-4E6E-8DA4-4D198D7578F4}" sibTransId="{F0C04DB9-3E33-4F78-8130-A678CC9AE73A}"/>
    <dgm:cxn modelId="{9E9006AA-695E-455A-977D-AA731A4AF430}" type="presOf" srcId="{0DD18324-2030-47C2-BC49-0A354BF7E66F}" destId="{CF724AD5-1E19-419F-8615-35BC9683EF0A}" srcOrd="0" destOrd="0" presId="urn:microsoft.com/office/officeart/2008/layout/VerticalCurvedList"/>
    <dgm:cxn modelId="{4F4A4F60-2BD8-49DD-B3FE-114B99B0D96C}" type="presOf" srcId="{8E916E00-EEC9-4797-992C-7898D193AA28}" destId="{DD825118-42AB-42F0-BAE8-9EF23BC7D50D}" srcOrd="0" destOrd="0" presId="urn:microsoft.com/office/officeart/2008/layout/VerticalCurvedList"/>
    <dgm:cxn modelId="{4AAA8FE9-1923-45CE-A0EC-BAA549951E96}" srcId="{9DAABFD2-11BD-4BA3-9039-A5BF6C9C2EDB}" destId="{7485ED74-C77D-47BB-B4D4-9372C92F3D93}" srcOrd="6" destOrd="0" parTransId="{C26C4EA5-2272-4916-A998-25A2C8A1923A}" sibTransId="{CDBC0797-6C4F-432D-A19A-37F53DC72C94}"/>
    <dgm:cxn modelId="{DD7B8C57-D0F3-42EC-BAF9-464F2DBB2105}" srcId="{9DAABFD2-11BD-4BA3-9039-A5BF6C9C2EDB}" destId="{4C483A03-6A47-47D4-9B75-9ED3D8D3E159}" srcOrd="1" destOrd="0" parTransId="{A0CDB122-D27C-40E5-80B6-9DB45BCB3FFC}" sibTransId="{C80A4489-5827-4A9D-9BE8-D1202C1BB114}"/>
    <dgm:cxn modelId="{37722FC8-A992-4B49-A1F6-B3A2A45F4D2B}" type="presOf" srcId="{33406E14-7862-4412-888A-AD4F485E6606}" destId="{70140985-D7CD-4BF1-BCA0-367386E3AF1F}" srcOrd="0" destOrd="0" presId="urn:microsoft.com/office/officeart/2008/layout/VerticalCurvedList"/>
    <dgm:cxn modelId="{90006EDE-F56A-44A0-A650-F6FCB1B3E67A}" type="presParOf" srcId="{77D3916D-283D-4495-AF65-F6183F1A6B7F}" destId="{E360A451-932F-4DE2-B928-ED178A0C0DE9}" srcOrd="0" destOrd="0" presId="urn:microsoft.com/office/officeart/2008/layout/VerticalCurvedList"/>
    <dgm:cxn modelId="{097EEC8A-14BF-4987-B045-D207C7915DDB}" type="presParOf" srcId="{E360A451-932F-4DE2-B928-ED178A0C0DE9}" destId="{1258C7F7-8ACC-4C58-87C6-E9C484C064F0}" srcOrd="0" destOrd="0" presId="urn:microsoft.com/office/officeart/2008/layout/VerticalCurvedList"/>
    <dgm:cxn modelId="{1FEABA3C-FBBF-4ADE-8EC0-D5170866B861}" type="presParOf" srcId="{1258C7F7-8ACC-4C58-87C6-E9C484C064F0}" destId="{F03334C3-BA6F-472D-AE26-0BC0CEC74550}" srcOrd="0" destOrd="0" presId="urn:microsoft.com/office/officeart/2008/layout/VerticalCurvedList"/>
    <dgm:cxn modelId="{1CF7E725-71A4-42A3-850A-24BC1484789C}" type="presParOf" srcId="{1258C7F7-8ACC-4C58-87C6-E9C484C064F0}" destId="{8AD5B1EB-1959-4763-A29D-D0F0C045FBF4}" srcOrd="1" destOrd="0" presId="urn:microsoft.com/office/officeart/2008/layout/VerticalCurvedList"/>
    <dgm:cxn modelId="{AFF545BD-84F3-4872-AE30-B0D5A07ABE29}" type="presParOf" srcId="{1258C7F7-8ACC-4C58-87C6-E9C484C064F0}" destId="{0928A772-D7F0-45E6-B972-1ECE047AD099}" srcOrd="2" destOrd="0" presId="urn:microsoft.com/office/officeart/2008/layout/VerticalCurvedList"/>
    <dgm:cxn modelId="{1C8BDEC0-C3EE-45AE-AB43-BEFB60535179}" type="presParOf" srcId="{1258C7F7-8ACC-4C58-87C6-E9C484C064F0}" destId="{056F17AD-E5E6-468B-8D56-1B1B2C2A4D28}" srcOrd="3" destOrd="0" presId="urn:microsoft.com/office/officeart/2008/layout/VerticalCurvedList"/>
    <dgm:cxn modelId="{0F2AAE47-543E-4BAA-A0DE-0C0A18C7C742}" type="presParOf" srcId="{E360A451-932F-4DE2-B928-ED178A0C0DE9}" destId="{CF724AD5-1E19-419F-8615-35BC9683EF0A}" srcOrd="1" destOrd="0" presId="urn:microsoft.com/office/officeart/2008/layout/VerticalCurvedList"/>
    <dgm:cxn modelId="{8A3D219B-D5B0-4ED5-9631-53EDDE9CF978}" type="presParOf" srcId="{E360A451-932F-4DE2-B928-ED178A0C0DE9}" destId="{852DF79C-CC00-43D1-B63A-5AC017BE2DA4}" srcOrd="2" destOrd="0" presId="urn:microsoft.com/office/officeart/2008/layout/VerticalCurvedList"/>
    <dgm:cxn modelId="{129B5302-B402-4A5B-B7F5-19010D4F8D35}" type="presParOf" srcId="{852DF79C-CC00-43D1-B63A-5AC017BE2DA4}" destId="{016D40D3-F601-44F4-950B-C68B76F7F752}" srcOrd="0" destOrd="0" presId="urn:microsoft.com/office/officeart/2008/layout/VerticalCurvedList"/>
    <dgm:cxn modelId="{F04F3B44-3530-45D3-86C8-EE789155F5F5}" type="presParOf" srcId="{E360A451-932F-4DE2-B928-ED178A0C0DE9}" destId="{87758435-027D-458D-917F-675E884CD0BC}" srcOrd="3" destOrd="0" presId="urn:microsoft.com/office/officeart/2008/layout/VerticalCurvedList"/>
    <dgm:cxn modelId="{19C8BD1A-1A1C-4B7B-A598-C2BE5E51E2B2}" type="presParOf" srcId="{E360A451-932F-4DE2-B928-ED178A0C0DE9}" destId="{FD4E9D4F-FB3D-4A13-B101-385788A6C7B1}" srcOrd="4" destOrd="0" presId="urn:microsoft.com/office/officeart/2008/layout/VerticalCurvedList"/>
    <dgm:cxn modelId="{A6E9C07B-95AF-49BB-9C3F-50165C65AA35}" type="presParOf" srcId="{FD4E9D4F-FB3D-4A13-B101-385788A6C7B1}" destId="{00FAB2F0-4418-4DC8-94D0-305CE7A517F1}" srcOrd="0" destOrd="0" presId="urn:microsoft.com/office/officeart/2008/layout/VerticalCurvedList"/>
    <dgm:cxn modelId="{321F5919-9DE7-4CC4-BEC5-98C0D2879400}" type="presParOf" srcId="{E360A451-932F-4DE2-B928-ED178A0C0DE9}" destId="{DD825118-42AB-42F0-BAE8-9EF23BC7D50D}" srcOrd="5" destOrd="0" presId="urn:microsoft.com/office/officeart/2008/layout/VerticalCurvedList"/>
    <dgm:cxn modelId="{226047FF-F2C5-4B99-98C9-DF0360F4F5DB}" type="presParOf" srcId="{E360A451-932F-4DE2-B928-ED178A0C0DE9}" destId="{F324A59C-1ED0-4568-8F4D-2A0053194881}" srcOrd="6" destOrd="0" presId="urn:microsoft.com/office/officeart/2008/layout/VerticalCurvedList"/>
    <dgm:cxn modelId="{1751F6D0-6649-424B-BB09-596BC334A9B7}" type="presParOf" srcId="{F324A59C-1ED0-4568-8F4D-2A0053194881}" destId="{27828AE4-CDC2-480B-B7A0-3B259729E9F5}" srcOrd="0" destOrd="0" presId="urn:microsoft.com/office/officeart/2008/layout/VerticalCurvedList"/>
    <dgm:cxn modelId="{83B9C515-02DE-49BF-B60F-A4670A7678A3}" type="presParOf" srcId="{E360A451-932F-4DE2-B928-ED178A0C0DE9}" destId="{DF6E8E9C-289D-42AE-A7D1-6DB7A3073D27}" srcOrd="7" destOrd="0" presId="urn:microsoft.com/office/officeart/2008/layout/VerticalCurvedList"/>
    <dgm:cxn modelId="{07ACABD4-1E3E-4E70-A657-DB2ED6AD3C50}" type="presParOf" srcId="{E360A451-932F-4DE2-B928-ED178A0C0DE9}" destId="{E89A3FEA-5653-4B32-A512-5EDCD8DF2B31}" srcOrd="8" destOrd="0" presId="urn:microsoft.com/office/officeart/2008/layout/VerticalCurvedList"/>
    <dgm:cxn modelId="{89291234-33DA-4C23-A897-BBEF467E1FE7}" type="presParOf" srcId="{E89A3FEA-5653-4B32-A512-5EDCD8DF2B31}" destId="{3C12F167-5EC5-4F7A-AF01-4CBD3CA04F05}" srcOrd="0" destOrd="0" presId="urn:microsoft.com/office/officeart/2008/layout/VerticalCurvedList"/>
    <dgm:cxn modelId="{E29791CF-DED1-4BFF-AAB9-CB9B83DBA02C}" type="presParOf" srcId="{E360A451-932F-4DE2-B928-ED178A0C0DE9}" destId="{1E08D106-D279-464C-AAD9-AB24954DF2A9}" srcOrd="9" destOrd="0" presId="urn:microsoft.com/office/officeart/2008/layout/VerticalCurvedList"/>
    <dgm:cxn modelId="{595C00D7-89C5-43D1-B420-AE6274E5172C}" type="presParOf" srcId="{E360A451-932F-4DE2-B928-ED178A0C0DE9}" destId="{148596E9-A1B8-4591-A43D-1D1DAC9D56B8}" srcOrd="10" destOrd="0" presId="urn:microsoft.com/office/officeart/2008/layout/VerticalCurvedList"/>
    <dgm:cxn modelId="{33E483EA-153B-4416-A81E-282AAD8CFDAF}" type="presParOf" srcId="{148596E9-A1B8-4591-A43D-1D1DAC9D56B8}" destId="{33134BA9-18B0-47FB-BF47-6541ABA89357}" srcOrd="0" destOrd="0" presId="urn:microsoft.com/office/officeart/2008/layout/VerticalCurvedList"/>
    <dgm:cxn modelId="{65B1F709-4CC8-401D-9629-4E8F6F4AEC9D}" type="presParOf" srcId="{E360A451-932F-4DE2-B928-ED178A0C0DE9}" destId="{70140985-D7CD-4BF1-BCA0-367386E3AF1F}" srcOrd="11" destOrd="0" presId="urn:microsoft.com/office/officeart/2008/layout/VerticalCurvedList"/>
    <dgm:cxn modelId="{0F75628D-7F3D-4622-89D5-D9C802F897BD}" type="presParOf" srcId="{E360A451-932F-4DE2-B928-ED178A0C0DE9}" destId="{C499E070-05C8-41BB-B384-A06A5E9B2CA7}" srcOrd="12" destOrd="0" presId="urn:microsoft.com/office/officeart/2008/layout/VerticalCurvedList"/>
    <dgm:cxn modelId="{1B1FC28C-BA36-4073-930A-CB1403EC1967}" type="presParOf" srcId="{C499E070-05C8-41BB-B384-A06A5E9B2CA7}" destId="{2B437A58-080D-4B19-8C8E-009CDECA2341}" srcOrd="0" destOrd="0" presId="urn:microsoft.com/office/officeart/2008/layout/VerticalCurvedList"/>
    <dgm:cxn modelId="{88B8F189-553F-4420-B9E2-22E3E1A774E2}" type="presParOf" srcId="{E360A451-932F-4DE2-B928-ED178A0C0DE9}" destId="{1C29D214-2DA6-45F3-835C-317C48B51D2F}" srcOrd="13" destOrd="0" presId="urn:microsoft.com/office/officeart/2008/layout/VerticalCurvedList"/>
    <dgm:cxn modelId="{7448846F-C93D-48F9-B7E3-01DFBC7EFD01}" type="presParOf" srcId="{E360A451-932F-4DE2-B928-ED178A0C0DE9}" destId="{B52BC231-26E9-4DA1-B3B6-21F275EECA5B}" srcOrd="14" destOrd="0" presId="urn:microsoft.com/office/officeart/2008/layout/VerticalCurvedList"/>
    <dgm:cxn modelId="{43215DE6-7578-4608-A1C9-586F9172AFD0}" type="presParOf" srcId="{B52BC231-26E9-4DA1-B3B6-21F275EECA5B}" destId="{DD3B5D58-843A-4E62-81A7-2AEA351A965D}"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201DF0-1350-48A9-B63D-A794B713078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41E2804B-36C7-4A9B-B27E-40CF66CAD9F3}">
      <dgm:prSet phldrT="[Text]"/>
      <dgm:spPr/>
      <dgm:t>
        <a:bodyPr/>
        <a:lstStyle/>
        <a:p>
          <a:r>
            <a:rPr lang="en-GB" dirty="0" smtClean="0"/>
            <a:t>Independent Study</a:t>
          </a:r>
          <a:endParaRPr lang="en-GB" dirty="0"/>
        </a:p>
      </dgm:t>
    </dgm:pt>
    <dgm:pt modelId="{0C29EBDC-A155-42DB-AA50-24F1F69F0A87}" type="parTrans" cxnId="{7F5F9ECA-1AC4-4A49-81D7-42884E14E234}">
      <dgm:prSet/>
      <dgm:spPr/>
      <dgm:t>
        <a:bodyPr/>
        <a:lstStyle/>
        <a:p>
          <a:endParaRPr lang="en-GB"/>
        </a:p>
      </dgm:t>
    </dgm:pt>
    <dgm:pt modelId="{21D9DBB7-E981-488A-BDBC-ED6715030F6B}" type="sibTrans" cxnId="{7F5F9ECA-1AC4-4A49-81D7-42884E14E234}">
      <dgm:prSet/>
      <dgm:spPr/>
      <dgm:t>
        <a:bodyPr/>
        <a:lstStyle/>
        <a:p>
          <a:endParaRPr lang="en-GB"/>
        </a:p>
      </dgm:t>
    </dgm:pt>
    <dgm:pt modelId="{1E25FC5D-3107-4164-A0B4-4041163EB292}">
      <dgm:prSet phldrT="[Text]"/>
      <dgm:spPr/>
      <dgm:t>
        <a:bodyPr/>
        <a:lstStyle/>
        <a:p>
          <a:r>
            <a:rPr lang="en-GB" dirty="0" smtClean="0"/>
            <a:t>Working with Others</a:t>
          </a:r>
          <a:endParaRPr lang="en-GB" dirty="0"/>
        </a:p>
      </dgm:t>
    </dgm:pt>
    <dgm:pt modelId="{ED180E4D-7028-4D6F-A069-E3462124CDFE}" type="parTrans" cxnId="{471DFAA3-509C-4396-8C8D-22081007D47A}">
      <dgm:prSet/>
      <dgm:spPr/>
      <dgm:t>
        <a:bodyPr/>
        <a:lstStyle/>
        <a:p>
          <a:endParaRPr lang="en-GB"/>
        </a:p>
      </dgm:t>
    </dgm:pt>
    <dgm:pt modelId="{50976E55-403A-40C7-B289-A48E1585E6A2}" type="sibTrans" cxnId="{471DFAA3-509C-4396-8C8D-22081007D47A}">
      <dgm:prSet/>
      <dgm:spPr/>
      <dgm:t>
        <a:bodyPr/>
        <a:lstStyle/>
        <a:p>
          <a:endParaRPr lang="en-GB"/>
        </a:p>
      </dgm:t>
    </dgm:pt>
    <dgm:pt modelId="{F3B4068F-624C-424A-AD5C-E4DFDE0289C5}">
      <dgm:prSet phldrT="[Text]"/>
      <dgm:spPr/>
      <dgm:t>
        <a:bodyPr/>
        <a:lstStyle/>
        <a:p>
          <a:r>
            <a:rPr lang="en-GB" dirty="0" smtClean="0"/>
            <a:t>Managing Anxieties</a:t>
          </a:r>
          <a:endParaRPr lang="en-GB" dirty="0"/>
        </a:p>
      </dgm:t>
    </dgm:pt>
    <dgm:pt modelId="{7C6A96AD-A0C1-42B7-AF32-537620968235}" type="parTrans" cxnId="{CC79483B-9A0D-453A-909C-CD9B6DDB885F}">
      <dgm:prSet/>
      <dgm:spPr/>
      <dgm:t>
        <a:bodyPr/>
        <a:lstStyle/>
        <a:p>
          <a:endParaRPr lang="en-GB"/>
        </a:p>
      </dgm:t>
    </dgm:pt>
    <dgm:pt modelId="{9F26704D-EA11-416E-B64C-FE734E72A51B}" type="sibTrans" cxnId="{CC79483B-9A0D-453A-909C-CD9B6DDB885F}">
      <dgm:prSet/>
      <dgm:spPr/>
      <dgm:t>
        <a:bodyPr/>
        <a:lstStyle/>
        <a:p>
          <a:endParaRPr lang="en-GB"/>
        </a:p>
      </dgm:t>
    </dgm:pt>
    <dgm:pt modelId="{1CAB854A-FC42-4CB2-90B4-E2D66E60AC68}">
      <dgm:prSet phldrT="[Text]"/>
      <dgm:spPr/>
      <dgm:t>
        <a:bodyPr/>
        <a:lstStyle/>
        <a:p>
          <a:r>
            <a:rPr lang="en-GB" dirty="0" smtClean="0"/>
            <a:t>Research Skills</a:t>
          </a:r>
          <a:endParaRPr lang="en-GB" dirty="0"/>
        </a:p>
      </dgm:t>
    </dgm:pt>
    <dgm:pt modelId="{1FC60AB0-A5FB-4693-8007-1AFFA57AF870}" type="parTrans" cxnId="{3675FEDF-678B-4DEB-86B4-E0172643B376}">
      <dgm:prSet/>
      <dgm:spPr/>
      <dgm:t>
        <a:bodyPr/>
        <a:lstStyle/>
        <a:p>
          <a:endParaRPr lang="en-GB"/>
        </a:p>
      </dgm:t>
    </dgm:pt>
    <dgm:pt modelId="{AD934D4B-BDC8-470E-8941-CE269DD2D9D5}" type="sibTrans" cxnId="{3675FEDF-678B-4DEB-86B4-E0172643B376}">
      <dgm:prSet/>
      <dgm:spPr/>
      <dgm:t>
        <a:bodyPr/>
        <a:lstStyle/>
        <a:p>
          <a:endParaRPr lang="en-GB"/>
        </a:p>
      </dgm:t>
    </dgm:pt>
    <dgm:pt modelId="{3F3D8494-31EA-4772-AD35-6411B34041A0}">
      <dgm:prSet phldrT="[Text]"/>
      <dgm:spPr/>
      <dgm:t>
        <a:bodyPr/>
        <a:lstStyle/>
        <a:p>
          <a:r>
            <a:rPr lang="en-GB" dirty="0" smtClean="0"/>
            <a:t>Writing Skills</a:t>
          </a:r>
        </a:p>
      </dgm:t>
    </dgm:pt>
    <dgm:pt modelId="{600C6CD2-8B93-493E-8BB0-65154E355617}" type="parTrans" cxnId="{DE2E16F9-8A6F-42AB-998B-8FFF6C7AB3F1}">
      <dgm:prSet/>
      <dgm:spPr/>
      <dgm:t>
        <a:bodyPr/>
        <a:lstStyle/>
        <a:p>
          <a:endParaRPr lang="en-GB"/>
        </a:p>
      </dgm:t>
    </dgm:pt>
    <dgm:pt modelId="{5F83519F-202F-4DA9-875D-30513B0D143F}" type="sibTrans" cxnId="{DE2E16F9-8A6F-42AB-998B-8FFF6C7AB3F1}">
      <dgm:prSet/>
      <dgm:spPr/>
      <dgm:t>
        <a:bodyPr/>
        <a:lstStyle/>
        <a:p>
          <a:endParaRPr lang="en-GB"/>
        </a:p>
      </dgm:t>
    </dgm:pt>
    <dgm:pt modelId="{279E046B-FE64-4B8B-AA8B-3F65EF2837BB}">
      <dgm:prSet/>
      <dgm:spPr/>
      <dgm:t>
        <a:bodyPr/>
        <a:lstStyle/>
        <a:p>
          <a:r>
            <a:rPr lang="en-GB" dirty="0" smtClean="0"/>
            <a:t>Self Evaluation</a:t>
          </a:r>
          <a:endParaRPr lang="en-GB" dirty="0"/>
        </a:p>
      </dgm:t>
    </dgm:pt>
    <dgm:pt modelId="{E5A2A150-BFF1-4BDE-AD0E-06BE767727F0}" type="parTrans" cxnId="{6EA134DE-E473-48F5-A3D7-766D2335EA38}">
      <dgm:prSet/>
      <dgm:spPr/>
      <dgm:t>
        <a:bodyPr/>
        <a:lstStyle/>
        <a:p>
          <a:endParaRPr lang="en-GB"/>
        </a:p>
      </dgm:t>
    </dgm:pt>
    <dgm:pt modelId="{C9B570D3-98EB-4A26-8252-DD5C7B3361A2}" type="sibTrans" cxnId="{6EA134DE-E473-48F5-A3D7-766D2335EA38}">
      <dgm:prSet/>
      <dgm:spPr/>
      <dgm:t>
        <a:bodyPr/>
        <a:lstStyle/>
        <a:p>
          <a:endParaRPr lang="en-GB"/>
        </a:p>
      </dgm:t>
    </dgm:pt>
    <dgm:pt modelId="{4629CB21-3029-437C-BD52-E75B2D173160}">
      <dgm:prSet phldrT="[Text]"/>
      <dgm:spPr/>
      <dgm:t>
        <a:bodyPr/>
        <a:lstStyle/>
        <a:p>
          <a:r>
            <a:rPr lang="en-GB" dirty="0" smtClean="0"/>
            <a:t>And Many More</a:t>
          </a:r>
        </a:p>
      </dgm:t>
    </dgm:pt>
    <dgm:pt modelId="{B590CB08-5795-4EDA-BA98-1F44D1DAF8D6}" type="parTrans" cxnId="{31707D55-DB15-438E-BF23-926758ACA28C}">
      <dgm:prSet/>
      <dgm:spPr/>
      <dgm:t>
        <a:bodyPr/>
        <a:lstStyle/>
        <a:p>
          <a:endParaRPr lang="en-US"/>
        </a:p>
      </dgm:t>
    </dgm:pt>
    <dgm:pt modelId="{7D65544E-C391-4AD5-B538-AC07A05A7D9C}" type="sibTrans" cxnId="{31707D55-DB15-438E-BF23-926758ACA28C}">
      <dgm:prSet/>
      <dgm:spPr/>
      <dgm:t>
        <a:bodyPr/>
        <a:lstStyle/>
        <a:p>
          <a:endParaRPr lang="en-US"/>
        </a:p>
      </dgm:t>
    </dgm:pt>
    <dgm:pt modelId="{2A8175A6-351E-42D7-BB1A-59E7D0F441A1}">
      <dgm:prSet phldrT="[Text]"/>
      <dgm:spPr/>
      <dgm:t>
        <a:bodyPr/>
        <a:lstStyle/>
        <a:p>
          <a:r>
            <a:rPr lang="en-GB" dirty="0" smtClean="0"/>
            <a:t>ITC  / E-Learning Skills</a:t>
          </a:r>
        </a:p>
      </dgm:t>
    </dgm:pt>
    <dgm:pt modelId="{772179DF-9B63-48C7-AC73-030A2D75E698}" type="parTrans" cxnId="{195A225B-44E4-4AA7-A820-82EE47EB6520}">
      <dgm:prSet/>
      <dgm:spPr/>
      <dgm:t>
        <a:bodyPr/>
        <a:lstStyle/>
        <a:p>
          <a:endParaRPr lang="en-US"/>
        </a:p>
      </dgm:t>
    </dgm:pt>
    <dgm:pt modelId="{BD79B7E1-29F5-45B8-B108-6D13A29C95AA}" type="sibTrans" cxnId="{195A225B-44E4-4AA7-A820-82EE47EB6520}">
      <dgm:prSet/>
      <dgm:spPr/>
      <dgm:t>
        <a:bodyPr/>
        <a:lstStyle/>
        <a:p>
          <a:endParaRPr lang="en-US"/>
        </a:p>
      </dgm:t>
    </dgm:pt>
    <dgm:pt modelId="{C86B7D4A-B5C6-42A2-B30C-FC85769D4123}">
      <dgm:prSet phldrT="[Text]"/>
      <dgm:spPr/>
      <dgm:t>
        <a:bodyPr/>
        <a:lstStyle/>
        <a:p>
          <a:r>
            <a:rPr lang="en-GB" dirty="0" smtClean="0"/>
            <a:t>Note Taking</a:t>
          </a:r>
        </a:p>
      </dgm:t>
    </dgm:pt>
    <dgm:pt modelId="{40290AE1-B73A-4A78-8516-F4E751C8E1FB}" type="parTrans" cxnId="{0427A61C-6C5D-4546-8E4B-BF0CBB246968}">
      <dgm:prSet/>
      <dgm:spPr/>
      <dgm:t>
        <a:bodyPr/>
        <a:lstStyle/>
        <a:p>
          <a:endParaRPr lang="en-US"/>
        </a:p>
      </dgm:t>
    </dgm:pt>
    <dgm:pt modelId="{7A77227F-44A2-4908-AFD4-7C0EED352E31}" type="sibTrans" cxnId="{0427A61C-6C5D-4546-8E4B-BF0CBB246968}">
      <dgm:prSet/>
      <dgm:spPr/>
      <dgm:t>
        <a:bodyPr/>
        <a:lstStyle/>
        <a:p>
          <a:endParaRPr lang="en-US"/>
        </a:p>
      </dgm:t>
    </dgm:pt>
    <dgm:pt modelId="{B205EB7D-B0FA-4823-8EC6-AA983C800F51}">
      <dgm:prSet phldrT="[Text]"/>
      <dgm:spPr/>
      <dgm:t>
        <a:bodyPr/>
        <a:lstStyle/>
        <a:p>
          <a:r>
            <a:rPr lang="en-GB" dirty="0" smtClean="0"/>
            <a:t>Presentation Skills</a:t>
          </a:r>
        </a:p>
      </dgm:t>
    </dgm:pt>
    <dgm:pt modelId="{848A13A7-0268-4AE2-9E63-3766527510AA}" type="parTrans" cxnId="{50165EB1-892C-454C-BAD2-AC6C87AA55F3}">
      <dgm:prSet/>
      <dgm:spPr/>
      <dgm:t>
        <a:bodyPr/>
        <a:lstStyle/>
        <a:p>
          <a:endParaRPr lang="en-US"/>
        </a:p>
      </dgm:t>
    </dgm:pt>
    <dgm:pt modelId="{0650138A-2674-4AAD-B56C-DD55D502CC35}" type="sibTrans" cxnId="{50165EB1-892C-454C-BAD2-AC6C87AA55F3}">
      <dgm:prSet/>
      <dgm:spPr/>
      <dgm:t>
        <a:bodyPr/>
        <a:lstStyle/>
        <a:p>
          <a:endParaRPr lang="en-US"/>
        </a:p>
      </dgm:t>
    </dgm:pt>
    <dgm:pt modelId="{B1EF82D6-8405-4C67-99A8-0431E928E1E4}">
      <dgm:prSet phldrT="[Text]"/>
      <dgm:spPr/>
      <dgm:t>
        <a:bodyPr/>
        <a:lstStyle/>
        <a:p>
          <a:r>
            <a:rPr lang="en-GB" dirty="0" smtClean="0"/>
            <a:t>Understanding Learning Styles</a:t>
          </a:r>
        </a:p>
      </dgm:t>
    </dgm:pt>
    <dgm:pt modelId="{E333DF28-8FC1-4183-97DF-0C18FA0029DC}" type="parTrans" cxnId="{DB7658A0-0C6B-411C-B018-18565475AEE1}">
      <dgm:prSet/>
      <dgm:spPr/>
      <dgm:t>
        <a:bodyPr/>
        <a:lstStyle/>
        <a:p>
          <a:endParaRPr lang="en-US"/>
        </a:p>
      </dgm:t>
    </dgm:pt>
    <dgm:pt modelId="{29006930-6A37-47DA-9693-AD967E86E57D}" type="sibTrans" cxnId="{DB7658A0-0C6B-411C-B018-18565475AEE1}">
      <dgm:prSet/>
      <dgm:spPr/>
      <dgm:t>
        <a:bodyPr/>
        <a:lstStyle/>
        <a:p>
          <a:endParaRPr lang="en-US"/>
        </a:p>
      </dgm:t>
    </dgm:pt>
    <dgm:pt modelId="{4E38C897-7D18-4267-BC38-8B6FF04ACF1E}">
      <dgm:prSet phldrT="[Text]"/>
      <dgm:spPr/>
      <dgm:t>
        <a:bodyPr/>
        <a:lstStyle/>
        <a:p>
          <a:r>
            <a:rPr lang="en-GB" dirty="0" smtClean="0"/>
            <a:t>Time Management Skills</a:t>
          </a:r>
        </a:p>
      </dgm:t>
    </dgm:pt>
    <dgm:pt modelId="{B69AA98B-27B2-4260-A184-58E1D06D425E}" type="parTrans" cxnId="{7749F91D-99F4-41A2-AE09-01DCD087CA40}">
      <dgm:prSet/>
      <dgm:spPr/>
      <dgm:t>
        <a:bodyPr/>
        <a:lstStyle/>
        <a:p>
          <a:endParaRPr lang="en-US"/>
        </a:p>
      </dgm:t>
    </dgm:pt>
    <dgm:pt modelId="{025BAB56-88D4-4BAF-AC51-DC7FE1A54475}" type="sibTrans" cxnId="{7749F91D-99F4-41A2-AE09-01DCD087CA40}">
      <dgm:prSet/>
      <dgm:spPr/>
      <dgm:t>
        <a:bodyPr/>
        <a:lstStyle/>
        <a:p>
          <a:endParaRPr lang="en-US"/>
        </a:p>
      </dgm:t>
    </dgm:pt>
    <dgm:pt modelId="{2AE6F41C-3546-4648-B367-A027D3402917}" type="pres">
      <dgm:prSet presAssocID="{91201DF0-1350-48A9-B63D-A794B713078A}" presName="diagram" presStyleCnt="0">
        <dgm:presLayoutVars>
          <dgm:dir/>
          <dgm:resizeHandles val="exact"/>
        </dgm:presLayoutVars>
      </dgm:prSet>
      <dgm:spPr/>
      <dgm:t>
        <a:bodyPr/>
        <a:lstStyle/>
        <a:p>
          <a:endParaRPr lang="en-GB"/>
        </a:p>
      </dgm:t>
    </dgm:pt>
    <dgm:pt modelId="{62A872AF-C8BB-4384-91E1-68087F1F5F53}" type="pres">
      <dgm:prSet presAssocID="{41E2804B-36C7-4A9B-B27E-40CF66CAD9F3}" presName="node" presStyleLbl="node1" presStyleIdx="0" presStyleCnt="12">
        <dgm:presLayoutVars>
          <dgm:bulletEnabled val="1"/>
        </dgm:presLayoutVars>
      </dgm:prSet>
      <dgm:spPr/>
      <dgm:t>
        <a:bodyPr/>
        <a:lstStyle/>
        <a:p>
          <a:endParaRPr lang="en-GB"/>
        </a:p>
      </dgm:t>
    </dgm:pt>
    <dgm:pt modelId="{10B46E0E-6032-4A21-B196-2F08A2D06077}" type="pres">
      <dgm:prSet presAssocID="{21D9DBB7-E981-488A-BDBC-ED6715030F6B}" presName="sibTrans" presStyleCnt="0"/>
      <dgm:spPr/>
      <dgm:t>
        <a:bodyPr/>
        <a:lstStyle/>
        <a:p>
          <a:endParaRPr lang="en-US"/>
        </a:p>
      </dgm:t>
    </dgm:pt>
    <dgm:pt modelId="{3AD29730-00E0-4980-A21D-482BD6AC67F7}" type="pres">
      <dgm:prSet presAssocID="{279E046B-FE64-4B8B-AA8B-3F65EF2837BB}" presName="node" presStyleLbl="node1" presStyleIdx="1" presStyleCnt="12">
        <dgm:presLayoutVars>
          <dgm:bulletEnabled val="1"/>
        </dgm:presLayoutVars>
      </dgm:prSet>
      <dgm:spPr/>
      <dgm:t>
        <a:bodyPr/>
        <a:lstStyle/>
        <a:p>
          <a:endParaRPr lang="en-GB"/>
        </a:p>
      </dgm:t>
    </dgm:pt>
    <dgm:pt modelId="{0704DB7E-AD95-48B6-AFC3-0DB0C3EC98D8}" type="pres">
      <dgm:prSet presAssocID="{C9B570D3-98EB-4A26-8252-DD5C7B3361A2}" presName="sibTrans" presStyleCnt="0"/>
      <dgm:spPr/>
      <dgm:t>
        <a:bodyPr/>
        <a:lstStyle/>
        <a:p>
          <a:endParaRPr lang="en-US"/>
        </a:p>
      </dgm:t>
    </dgm:pt>
    <dgm:pt modelId="{A14BC1A2-F17C-46C9-A6CA-5E69BC221A04}" type="pres">
      <dgm:prSet presAssocID="{1E25FC5D-3107-4164-A0B4-4041163EB292}" presName="node" presStyleLbl="node1" presStyleIdx="2" presStyleCnt="12">
        <dgm:presLayoutVars>
          <dgm:bulletEnabled val="1"/>
        </dgm:presLayoutVars>
      </dgm:prSet>
      <dgm:spPr/>
      <dgm:t>
        <a:bodyPr/>
        <a:lstStyle/>
        <a:p>
          <a:endParaRPr lang="en-GB"/>
        </a:p>
      </dgm:t>
    </dgm:pt>
    <dgm:pt modelId="{437B8520-566B-467B-BD43-78E3BD0C0044}" type="pres">
      <dgm:prSet presAssocID="{50976E55-403A-40C7-B289-A48E1585E6A2}" presName="sibTrans" presStyleCnt="0"/>
      <dgm:spPr/>
      <dgm:t>
        <a:bodyPr/>
        <a:lstStyle/>
        <a:p>
          <a:endParaRPr lang="en-US"/>
        </a:p>
      </dgm:t>
    </dgm:pt>
    <dgm:pt modelId="{AE4C9AF7-05BB-48CE-99A5-CE6A506B5DD4}" type="pres">
      <dgm:prSet presAssocID="{F3B4068F-624C-424A-AD5C-E4DFDE0289C5}" presName="node" presStyleLbl="node1" presStyleIdx="3" presStyleCnt="12">
        <dgm:presLayoutVars>
          <dgm:bulletEnabled val="1"/>
        </dgm:presLayoutVars>
      </dgm:prSet>
      <dgm:spPr/>
      <dgm:t>
        <a:bodyPr/>
        <a:lstStyle/>
        <a:p>
          <a:endParaRPr lang="en-GB"/>
        </a:p>
      </dgm:t>
    </dgm:pt>
    <dgm:pt modelId="{179FECC7-2CD4-4378-9C41-FB125A552152}" type="pres">
      <dgm:prSet presAssocID="{9F26704D-EA11-416E-B64C-FE734E72A51B}" presName="sibTrans" presStyleCnt="0"/>
      <dgm:spPr/>
      <dgm:t>
        <a:bodyPr/>
        <a:lstStyle/>
        <a:p>
          <a:endParaRPr lang="en-US"/>
        </a:p>
      </dgm:t>
    </dgm:pt>
    <dgm:pt modelId="{D14E1FC8-0CC4-45DC-B98B-9583ECD4BFF6}" type="pres">
      <dgm:prSet presAssocID="{1CAB854A-FC42-4CB2-90B4-E2D66E60AC68}" presName="node" presStyleLbl="node1" presStyleIdx="4" presStyleCnt="12">
        <dgm:presLayoutVars>
          <dgm:bulletEnabled val="1"/>
        </dgm:presLayoutVars>
      </dgm:prSet>
      <dgm:spPr/>
      <dgm:t>
        <a:bodyPr/>
        <a:lstStyle/>
        <a:p>
          <a:endParaRPr lang="en-GB"/>
        </a:p>
      </dgm:t>
    </dgm:pt>
    <dgm:pt modelId="{58444205-1E1C-40F3-BFD3-0ADEB0C28E1F}" type="pres">
      <dgm:prSet presAssocID="{AD934D4B-BDC8-470E-8941-CE269DD2D9D5}" presName="sibTrans" presStyleCnt="0"/>
      <dgm:spPr/>
      <dgm:t>
        <a:bodyPr/>
        <a:lstStyle/>
        <a:p>
          <a:endParaRPr lang="en-US"/>
        </a:p>
      </dgm:t>
    </dgm:pt>
    <dgm:pt modelId="{8A7623A5-3B53-49E3-BBFB-A4D7F8298749}" type="pres">
      <dgm:prSet presAssocID="{3F3D8494-31EA-4772-AD35-6411B34041A0}" presName="node" presStyleLbl="node1" presStyleIdx="5" presStyleCnt="12">
        <dgm:presLayoutVars>
          <dgm:bulletEnabled val="1"/>
        </dgm:presLayoutVars>
      </dgm:prSet>
      <dgm:spPr/>
      <dgm:t>
        <a:bodyPr/>
        <a:lstStyle/>
        <a:p>
          <a:endParaRPr lang="en-GB"/>
        </a:p>
      </dgm:t>
    </dgm:pt>
    <dgm:pt modelId="{6B0BCB6B-D544-4478-BDD6-6D1CD258A6B0}" type="pres">
      <dgm:prSet presAssocID="{5F83519F-202F-4DA9-875D-30513B0D143F}" presName="sibTrans" presStyleCnt="0"/>
      <dgm:spPr/>
      <dgm:t>
        <a:bodyPr/>
        <a:lstStyle/>
        <a:p>
          <a:endParaRPr lang="en-US"/>
        </a:p>
      </dgm:t>
    </dgm:pt>
    <dgm:pt modelId="{5D49573A-A0FD-411B-8B35-4B0A6F625547}" type="pres">
      <dgm:prSet presAssocID="{2A8175A6-351E-42D7-BB1A-59E7D0F441A1}" presName="node" presStyleLbl="node1" presStyleIdx="6" presStyleCnt="12">
        <dgm:presLayoutVars>
          <dgm:bulletEnabled val="1"/>
        </dgm:presLayoutVars>
      </dgm:prSet>
      <dgm:spPr/>
      <dgm:t>
        <a:bodyPr/>
        <a:lstStyle/>
        <a:p>
          <a:endParaRPr lang="en-GB"/>
        </a:p>
      </dgm:t>
    </dgm:pt>
    <dgm:pt modelId="{0922E39E-1836-4C83-B348-EC833CDCD410}" type="pres">
      <dgm:prSet presAssocID="{BD79B7E1-29F5-45B8-B108-6D13A29C95AA}" presName="sibTrans" presStyleCnt="0"/>
      <dgm:spPr/>
      <dgm:t>
        <a:bodyPr/>
        <a:lstStyle/>
        <a:p>
          <a:endParaRPr lang="en-US"/>
        </a:p>
      </dgm:t>
    </dgm:pt>
    <dgm:pt modelId="{74E2E7DA-1A42-4B45-BEC5-1AEBDCA96C2D}" type="pres">
      <dgm:prSet presAssocID="{C86B7D4A-B5C6-42A2-B30C-FC85769D4123}" presName="node" presStyleLbl="node1" presStyleIdx="7" presStyleCnt="12">
        <dgm:presLayoutVars>
          <dgm:bulletEnabled val="1"/>
        </dgm:presLayoutVars>
      </dgm:prSet>
      <dgm:spPr/>
      <dgm:t>
        <a:bodyPr/>
        <a:lstStyle/>
        <a:p>
          <a:endParaRPr lang="en-GB"/>
        </a:p>
      </dgm:t>
    </dgm:pt>
    <dgm:pt modelId="{E6B2DE81-07ED-42A4-BB4A-BF79582D3E4F}" type="pres">
      <dgm:prSet presAssocID="{7A77227F-44A2-4908-AFD4-7C0EED352E31}" presName="sibTrans" presStyleCnt="0"/>
      <dgm:spPr/>
      <dgm:t>
        <a:bodyPr/>
        <a:lstStyle/>
        <a:p>
          <a:endParaRPr lang="en-US"/>
        </a:p>
      </dgm:t>
    </dgm:pt>
    <dgm:pt modelId="{669DA00B-D592-42AD-87D4-8C2D0D48EC0C}" type="pres">
      <dgm:prSet presAssocID="{B205EB7D-B0FA-4823-8EC6-AA983C800F51}" presName="node" presStyleLbl="node1" presStyleIdx="8" presStyleCnt="12">
        <dgm:presLayoutVars>
          <dgm:bulletEnabled val="1"/>
        </dgm:presLayoutVars>
      </dgm:prSet>
      <dgm:spPr/>
      <dgm:t>
        <a:bodyPr/>
        <a:lstStyle/>
        <a:p>
          <a:endParaRPr lang="en-GB"/>
        </a:p>
      </dgm:t>
    </dgm:pt>
    <dgm:pt modelId="{40E1A8D0-B816-495C-93B0-8AAECEDEB18B}" type="pres">
      <dgm:prSet presAssocID="{0650138A-2674-4AAD-B56C-DD55D502CC35}" presName="sibTrans" presStyleCnt="0"/>
      <dgm:spPr/>
      <dgm:t>
        <a:bodyPr/>
        <a:lstStyle/>
        <a:p>
          <a:endParaRPr lang="en-US"/>
        </a:p>
      </dgm:t>
    </dgm:pt>
    <dgm:pt modelId="{2E449985-4666-482D-BFF9-EA8B3100B69D}" type="pres">
      <dgm:prSet presAssocID="{B1EF82D6-8405-4C67-99A8-0431E928E1E4}" presName="node" presStyleLbl="node1" presStyleIdx="9" presStyleCnt="12">
        <dgm:presLayoutVars>
          <dgm:bulletEnabled val="1"/>
        </dgm:presLayoutVars>
      </dgm:prSet>
      <dgm:spPr/>
      <dgm:t>
        <a:bodyPr/>
        <a:lstStyle/>
        <a:p>
          <a:endParaRPr lang="en-GB"/>
        </a:p>
      </dgm:t>
    </dgm:pt>
    <dgm:pt modelId="{24E2606D-C957-4282-89BD-52FE2E95475C}" type="pres">
      <dgm:prSet presAssocID="{29006930-6A37-47DA-9693-AD967E86E57D}" presName="sibTrans" presStyleCnt="0"/>
      <dgm:spPr/>
      <dgm:t>
        <a:bodyPr/>
        <a:lstStyle/>
        <a:p>
          <a:endParaRPr lang="en-US"/>
        </a:p>
      </dgm:t>
    </dgm:pt>
    <dgm:pt modelId="{0E54AB88-47A3-48D2-8857-932BE2378CA2}" type="pres">
      <dgm:prSet presAssocID="{4E38C897-7D18-4267-BC38-8B6FF04ACF1E}" presName="node" presStyleLbl="node1" presStyleIdx="10" presStyleCnt="12">
        <dgm:presLayoutVars>
          <dgm:bulletEnabled val="1"/>
        </dgm:presLayoutVars>
      </dgm:prSet>
      <dgm:spPr/>
      <dgm:t>
        <a:bodyPr/>
        <a:lstStyle/>
        <a:p>
          <a:endParaRPr lang="en-GB"/>
        </a:p>
      </dgm:t>
    </dgm:pt>
    <dgm:pt modelId="{E788E814-7453-4966-B2B7-87EFF6215473}" type="pres">
      <dgm:prSet presAssocID="{025BAB56-88D4-4BAF-AC51-DC7FE1A54475}" presName="sibTrans" presStyleCnt="0"/>
      <dgm:spPr/>
      <dgm:t>
        <a:bodyPr/>
        <a:lstStyle/>
        <a:p>
          <a:endParaRPr lang="en-US"/>
        </a:p>
      </dgm:t>
    </dgm:pt>
    <dgm:pt modelId="{3CA64A68-CD78-41F3-B0CA-65009B00DD8C}" type="pres">
      <dgm:prSet presAssocID="{4629CB21-3029-437C-BD52-E75B2D173160}" presName="node" presStyleLbl="node1" presStyleIdx="11" presStyleCnt="12">
        <dgm:presLayoutVars>
          <dgm:bulletEnabled val="1"/>
        </dgm:presLayoutVars>
      </dgm:prSet>
      <dgm:spPr/>
      <dgm:t>
        <a:bodyPr/>
        <a:lstStyle/>
        <a:p>
          <a:endParaRPr lang="en-GB"/>
        </a:p>
      </dgm:t>
    </dgm:pt>
  </dgm:ptLst>
  <dgm:cxnLst>
    <dgm:cxn modelId="{3675FEDF-678B-4DEB-86B4-E0172643B376}" srcId="{91201DF0-1350-48A9-B63D-A794B713078A}" destId="{1CAB854A-FC42-4CB2-90B4-E2D66E60AC68}" srcOrd="4" destOrd="0" parTransId="{1FC60AB0-A5FB-4693-8007-1AFFA57AF870}" sibTransId="{AD934D4B-BDC8-470E-8941-CE269DD2D9D5}"/>
    <dgm:cxn modelId="{66FB2C6A-BED4-44F8-B793-4FB0A95D8CD7}" type="presOf" srcId="{91201DF0-1350-48A9-B63D-A794B713078A}" destId="{2AE6F41C-3546-4648-B367-A027D3402917}" srcOrd="0" destOrd="0" presId="urn:microsoft.com/office/officeart/2005/8/layout/default"/>
    <dgm:cxn modelId="{769FA7C8-AF3B-48EB-88EC-0EBB6FC1F42D}" type="presOf" srcId="{B205EB7D-B0FA-4823-8EC6-AA983C800F51}" destId="{669DA00B-D592-42AD-87D4-8C2D0D48EC0C}" srcOrd="0" destOrd="0" presId="urn:microsoft.com/office/officeart/2005/8/layout/default"/>
    <dgm:cxn modelId="{195A225B-44E4-4AA7-A820-82EE47EB6520}" srcId="{91201DF0-1350-48A9-B63D-A794B713078A}" destId="{2A8175A6-351E-42D7-BB1A-59E7D0F441A1}" srcOrd="6" destOrd="0" parTransId="{772179DF-9B63-48C7-AC73-030A2D75E698}" sibTransId="{BD79B7E1-29F5-45B8-B108-6D13A29C95AA}"/>
    <dgm:cxn modelId="{DE2E16F9-8A6F-42AB-998B-8FFF6C7AB3F1}" srcId="{91201DF0-1350-48A9-B63D-A794B713078A}" destId="{3F3D8494-31EA-4772-AD35-6411B34041A0}" srcOrd="5" destOrd="0" parTransId="{600C6CD2-8B93-493E-8BB0-65154E355617}" sibTransId="{5F83519F-202F-4DA9-875D-30513B0D143F}"/>
    <dgm:cxn modelId="{2E6D594F-ED79-4CE7-90E9-2B78D205BD2C}" type="presOf" srcId="{4E38C897-7D18-4267-BC38-8B6FF04ACF1E}" destId="{0E54AB88-47A3-48D2-8857-932BE2378CA2}" srcOrd="0" destOrd="0" presId="urn:microsoft.com/office/officeart/2005/8/layout/default"/>
    <dgm:cxn modelId="{CC79483B-9A0D-453A-909C-CD9B6DDB885F}" srcId="{91201DF0-1350-48A9-B63D-A794B713078A}" destId="{F3B4068F-624C-424A-AD5C-E4DFDE0289C5}" srcOrd="3" destOrd="0" parTransId="{7C6A96AD-A0C1-42B7-AF32-537620968235}" sibTransId="{9F26704D-EA11-416E-B64C-FE734E72A51B}"/>
    <dgm:cxn modelId="{4CA603A4-0A57-4324-B67C-4A7993C287CC}" type="presOf" srcId="{1E25FC5D-3107-4164-A0B4-4041163EB292}" destId="{A14BC1A2-F17C-46C9-A6CA-5E69BC221A04}" srcOrd="0" destOrd="0" presId="urn:microsoft.com/office/officeart/2005/8/layout/default"/>
    <dgm:cxn modelId="{45A9C6C9-9D13-4C28-BB38-B260C9F61F0E}" type="presOf" srcId="{B1EF82D6-8405-4C67-99A8-0431E928E1E4}" destId="{2E449985-4666-482D-BFF9-EA8B3100B69D}" srcOrd="0" destOrd="0" presId="urn:microsoft.com/office/officeart/2005/8/layout/default"/>
    <dgm:cxn modelId="{6EA134DE-E473-48F5-A3D7-766D2335EA38}" srcId="{91201DF0-1350-48A9-B63D-A794B713078A}" destId="{279E046B-FE64-4B8B-AA8B-3F65EF2837BB}" srcOrd="1" destOrd="0" parTransId="{E5A2A150-BFF1-4BDE-AD0E-06BE767727F0}" sibTransId="{C9B570D3-98EB-4A26-8252-DD5C7B3361A2}"/>
    <dgm:cxn modelId="{7F5F9ECA-1AC4-4A49-81D7-42884E14E234}" srcId="{91201DF0-1350-48A9-B63D-A794B713078A}" destId="{41E2804B-36C7-4A9B-B27E-40CF66CAD9F3}" srcOrd="0" destOrd="0" parTransId="{0C29EBDC-A155-42DB-AA50-24F1F69F0A87}" sibTransId="{21D9DBB7-E981-488A-BDBC-ED6715030F6B}"/>
    <dgm:cxn modelId="{F1AD0D13-D715-4F09-81EA-6B0E354D44B5}" type="presOf" srcId="{279E046B-FE64-4B8B-AA8B-3F65EF2837BB}" destId="{3AD29730-00E0-4980-A21D-482BD6AC67F7}" srcOrd="0" destOrd="0" presId="urn:microsoft.com/office/officeart/2005/8/layout/default"/>
    <dgm:cxn modelId="{DB7658A0-0C6B-411C-B018-18565475AEE1}" srcId="{91201DF0-1350-48A9-B63D-A794B713078A}" destId="{B1EF82D6-8405-4C67-99A8-0431E928E1E4}" srcOrd="9" destOrd="0" parTransId="{E333DF28-8FC1-4183-97DF-0C18FA0029DC}" sibTransId="{29006930-6A37-47DA-9693-AD967E86E57D}"/>
    <dgm:cxn modelId="{D7FDFDCD-3811-4FBC-9A4B-09C16AF38581}" type="presOf" srcId="{1CAB854A-FC42-4CB2-90B4-E2D66E60AC68}" destId="{D14E1FC8-0CC4-45DC-B98B-9583ECD4BFF6}" srcOrd="0" destOrd="0" presId="urn:microsoft.com/office/officeart/2005/8/layout/default"/>
    <dgm:cxn modelId="{C0F90621-DCC8-4949-823F-BF5F7E45D6ED}" type="presOf" srcId="{2A8175A6-351E-42D7-BB1A-59E7D0F441A1}" destId="{5D49573A-A0FD-411B-8B35-4B0A6F625547}" srcOrd="0" destOrd="0" presId="urn:microsoft.com/office/officeart/2005/8/layout/default"/>
    <dgm:cxn modelId="{E0BFA524-A8E9-42FF-BAEE-DA1E8CA9D817}" type="presOf" srcId="{41E2804B-36C7-4A9B-B27E-40CF66CAD9F3}" destId="{62A872AF-C8BB-4384-91E1-68087F1F5F53}" srcOrd="0" destOrd="0" presId="urn:microsoft.com/office/officeart/2005/8/layout/default"/>
    <dgm:cxn modelId="{7749F91D-99F4-41A2-AE09-01DCD087CA40}" srcId="{91201DF0-1350-48A9-B63D-A794B713078A}" destId="{4E38C897-7D18-4267-BC38-8B6FF04ACF1E}" srcOrd="10" destOrd="0" parTransId="{B69AA98B-27B2-4260-A184-58E1D06D425E}" sibTransId="{025BAB56-88D4-4BAF-AC51-DC7FE1A54475}"/>
    <dgm:cxn modelId="{46BD4D39-0A2C-412E-9D66-CF3827A7FAA8}" type="presOf" srcId="{F3B4068F-624C-424A-AD5C-E4DFDE0289C5}" destId="{AE4C9AF7-05BB-48CE-99A5-CE6A506B5DD4}" srcOrd="0" destOrd="0" presId="urn:microsoft.com/office/officeart/2005/8/layout/default"/>
    <dgm:cxn modelId="{31707D55-DB15-438E-BF23-926758ACA28C}" srcId="{91201DF0-1350-48A9-B63D-A794B713078A}" destId="{4629CB21-3029-437C-BD52-E75B2D173160}" srcOrd="11" destOrd="0" parTransId="{B590CB08-5795-4EDA-BA98-1F44D1DAF8D6}" sibTransId="{7D65544E-C391-4AD5-B538-AC07A05A7D9C}"/>
    <dgm:cxn modelId="{50165EB1-892C-454C-BAD2-AC6C87AA55F3}" srcId="{91201DF0-1350-48A9-B63D-A794B713078A}" destId="{B205EB7D-B0FA-4823-8EC6-AA983C800F51}" srcOrd="8" destOrd="0" parTransId="{848A13A7-0268-4AE2-9E63-3766527510AA}" sibTransId="{0650138A-2674-4AAD-B56C-DD55D502CC35}"/>
    <dgm:cxn modelId="{D4392D43-E96A-4E5C-B61E-8AC0D638CACD}" type="presOf" srcId="{3F3D8494-31EA-4772-AD35-6411B34041A0}" destId="{8A7623A5-3B53-49E3-BBFB-A4D7F8298749}" srcOrd="0" destOrd="0" presId="urn:microsoft.com/office/officeart/2005/8/layout/default"/>
    <dgm:cxn modelId="{C5F31614-F15E-4AE3-B42A-19DB0486F750}" type="presOf" srcId="{4629CB21-3029-437C-BD52-E75B2D173160}" destId="{3CA64A68-CD78-41F3-B0CA-65009B00DD8C}" srcOrd="0" destOrd="0" presId="urn:microsoft.com/office/officeart/2005/8/layout/default"/>
    <dgm:cxn modelId="{03C482A6-0245-4DE2-B77A-31EF1F7585F5}" type="presOf" srcId="{C86B7D4A-B5C6-42A2-B30C-FC85769D4123}" destId="{74E2E7DA-1A42-4B45-BEC5-1AEBDCA96C2D}" srcOrd="0" destOrd="0" presId="urn:microsoft.com/office/officeart/2005/8/layout/default"/>
    <dgm:cxn modelId="{0427A61C-6C5D-4546-8E4B-BF0CBB246968}" srcId="{91201DF0-1350-48A9-B63D-A794B713078A}" destId="{C86B7D4A-B5C6-42A2-B30C-FC85769D4123}" srcOrd="7" destOrd="0" parTransId="{40290AE1-B73A-4A78-8516-F4E751C8E1FB}" sibTransId="{7A77227F-44A2-4908-AFD4-7C0EED352E31}"/>
    <dgm:cxn modelId="{471DFAA3-509C-4396-8C8D-22081007D47A}" srcId="{91201DF0-1350-48A9-B63D-A794B713078A}" destId="{1E25FC5D-3107-4164-A0B4-4041163EB292}" srcOrd="2" destOrd="0" parTransId="{ED180E4D-7028-4D6F-A069-E3462124CDFE}" sibTransId="{50976E55-403A-40C7-B289-A48E1585E6A2}"/>
    <dgm:cxn modelId="{4E0DCA0E-49E6-404F-81BF-FC66EB5FA14B}" type="presParOf" srcId="{2AE6F41C-3546-4648-B367-A027D3402917}" destId="{62A872AF-C8BB-4384-91E1-68087F1F5F53}" srcOrd="0" destOrd="0" presId="urn:microsoft.com/office/officeart/2005/8/layout/default"/>
    <dgm:cxn modelId="{6FA83098-A528-40A8-8C32-9449CF9AB28A}" type="presParOf" srcId="{2AE6F41C-3546-4648-B367-A027D3402917}" destId="{10B46E0E-6032-4A21-B196-2F08A2D06077}" srcOrd="1" destOrd="0" presId="urn:microsoft.com/office/officeart/2005/8/layout/default"/>
    <dgm:cxn modelId="{6FEA77DA-E02B-46FA-99D2-94FA40D21501}" type="presParOf" srcId="{2AE6F41C-3546-4648-B367-A027D3402917}" destId="{3AD29730-00E0-4980-A21D-482BD6AC67F7}" srcOrd="2" destOrd="0" presId="urn:microsoft.com/office/officeart/2005/8/layout/default"/>
    <dgm:cxn modelId="{8C6F08EC-3276-4930-8805-2F6A9A83834B}" type="presParOf" srcId="{2AE6F41C-3546-4648-B367-A027D3402917}" destId="{0704DB7E-AD95-48B6-AFC3-0DB0C3EC98D8}" srcOrd="3" destOrd="0" presId="urn:microsoft.com/office/officeart/2005/8/layout/default"/>
    <dgm:cxn modelId="{404FCF3C-12A9-4C85-A48D-6D9C6732233D}" type="presParOf" srcId="{2AE6F41C-3546-4648-B367-A027D3402917}" destId="{A14BC1A2-F17C-46C9-A6CA-5E69BC221A04}" srcOrd="4" destOrd="0" presId="urn:microsoft.com/office/officeart/2005/8/layout/default"/>
    <dgm:cxn modelId="{55811F38-EBCB-4EC9-9154-A7B599D702BA}" type="presParOf" srcId="{2AE6F41C-3546-4648-B367-A027D3402917}" destId="{437B8520-566B-467B-BD43-78E3BD0C0044}" srcOrd="5" destOrd="0" presId="urn:microsoft.com/office/officeart/2005/8/layout/default"/>
    <dgm:cxn modelId="{1EF5009C-C823-4A60-99F7-5988DDC07345}" type="presParOf" srcId="{2AE6F41C-3546-4648-B367-A027D3402917}" destId="{AE4C9AF7-05BB-48CE-99A5-CE6A506B5DD4}" srcOrd="6" destOrd="0" presId="urn:microsoft.com/office/officeart/2005/8/layout/default"/>
    <dgm:cxn modelId="{5A4907B9-4041-4A0D-B772-2C0CAB98CC66}" type="presParOf" srcId="{2AE6F41C-3546-4648-B367-A027D3402917}" destId="{179FECC7-2CD4-4378-9C41-FB125A552152}" srcOrd="7" destOrd="0" presId="urn:microsoft.com/office/officeart/2005/8/layout/default"/>
    <dgm:cxn modelId="{C083CC94-A62E-498A-B884-40E1A733B209}" type="presParOf" srcId="{2AE6F41C-3546-4648-B367-A027D3402917}" destId="{D14E1FC8-0CC4-45DC-B98B-9583ECD4BFF6}" srcOrd="8" destOrd="0" presId="urn:microsoft.com/office/officeart/2005/8/layout/default"/>
    <dgm:cxn modelId="{09A2E87D-780E-4A58-A9DB-4231DEA63EFE}" type="presParOf" srcId="{2AE6F41C-3546-4648-B367-A027D3402917}" destId="{58444205-1E1C-40F3-BFD3-0ADEB0C28E1F}" srcOrd="9" destOrd="0" presId="urn:microsoft.com/office/officeart/2005/8/layout/default"/>
    <dgm:cxn modelId="{ED574CD4-0A12-4DB8-968E-8065AA835A09}" type="presParOf" srcId="{2AE6F41C-3546-4648-B367-A027D3402917}" destId="{8A7623A5-3B53-49E3-BBFB-A4D7F8298749}" srcOrd="10" destOrd="0" presId="urn:microsoft.com/office/officeart/2005/8/layout/default"/>
    <dgm:cxn modelId="{6558D4F3-084B-497C-870C-0099F314DD63}" type="presParOf" srcId="{2AE6F41C-3546-4648-B367-A027D3402917}" destId="{6B0BCB6B-D544-4478-BDD6-6D1CD258A6B0}" srcOrd="11" destOrd="0" presId="urn:microsoft.com/office/officeart/2005/8/layout/default"/>
    <dgm:cxn modelId="{F907A511-79F3-40A2-8994-AB688549FA4A}" type="presParOf" srcId="{2AE6F41C-3546-4648-B367-A027D3402917}" destId="{5D49573A-A0FD-411B-8B35-4B0A6F625547}" srcOrd="12" destOrd="0" presId="urn:microsoft.com/office/officeart/2005/8/layout/default"/>
    <dgm:cxn modelId="{0166C003-7B26-4FB0-8922-83C73C07931A}" type="presParOf" srcId="{2AE6F41C-3546-4648-B367-A027D3402917}" destId="{0922E39E-1836-4C83-B348-EC833CDCD410}" srcOrd="13" destOrd="0" presId="urn:microsoft.com/office/officeart/2005/8/layout/default"/>
    <dgm:cxn modelId="{C7D84350-14B1-444A-97B9-D23283951813}" type="presParOf" srcId="{2AE6F41C-3546-4648-B367-A027D3402917}" destId="{74E2E7DA-1A42-4B45-BEC5-1AEBDCA96C2D}" srcOrd="14" destOrd="0" presId="urn:microsoft.com/office/officeart/2005/8/layout/default"/>
    <dgm:cxn modelId="{ECE8977E-30D8-4F7C-8DF3-E893722A7EAE}" type="presParOf" srcId="{2AE6F41C-3546-4648-B367-A027D3402917}" destId="{E6B2DE81-07ED-42A4-BB4A-BF79582D3E4F}" srcOrd="15" destOrd="0" presId="urn:microsoft.com/office/officeart/2005/8/layout/default"/>
    <dgm:cxn modelId="{CC8DE68F-A795-42DF-83FD-9591E555E540}" type="presParOf" srcId="{2AE6F41C-3546-4648-B367-A027D3402917}" destId="{669DA00B-D592-42AD-87D4-8C2D0D48EC0C}" srcOrd="16" destOrd="0" presId="urn:microsoft.com/office/officeart/2005/8/layout/default"/>
    <dgm:cxn modelId="{3AA31936-62F3-4442-A95E-A740512F888B}" type="presParOf" srcId="{2AE6F41C-3546-4648-B367-A027D3402917}" destId="{40E1A8D0-B816-495C-93B0-8AAECEDEB18B}" srcOrd="17" destOrd="0" presId="urn:microsoft.com/office/officeart/2005/8/layout/default"/>
    <dgm:cxn modelId="{283ACB43-6464-4F92-982D-F46104391FA2}" type="presParOf" srcId="{2AE6F41C-3546-4648-B367-A027D3402917}" destId="{2E449985-4666-482D-BFF9-EA8B3100B69D}" srcOrd="18" destOrd="0" presId="urn:microsoft.com/office/officeart/2005/8/layout/default"/>
    <dgm:cxn modelId="{3121813F-0D0B-4E83-986C-CE17A7989E27}" type="presParOf" srcId="{2AE6F41C-3546-4648-B367-A027D3402917}" destId="{24E2606D-C957-4282-89BD-52FE2E95475C}" srcOrd="19" destOrd="0" presId="urn:microsoft.com/office/officeart/2005/8/layout/default"/>
    <dgm:cxn modelId="{ED71C397-4F49-45CC-8B3C-6855BE35B0A2}" type="presParOf" srcId="{2AE6F41C-3546-4648-B367-A027D3402917}" destId="{0E54AB88-47A3-48D2-8857-932BE2378CA2}" srcOrd="20" destOrd="0" presId="urn:microsoft.com/office/officeart/2005/8/layout/default"/>
    <dgm:cxn modelId="{E80749D8-4E60-4EDD-85FD-B884265F238E}" type="presParOf" srcId="{2AE6F41C-3546-4648-B367-A027D3402917}" destId="{E788E814-7453-4966-B2B7-87EFF6215473}" srcOrd="21" destOrd="0" presId="urn:microsoft.com/office/officeart/2005/8/layout/default"/>
    <dgm:cxn modelId="{059487F6-780A-4742-B21C-BB3DCF0C844D}" type="presParOf" srcId="{2AE6F41C-3546-4648-B367-A027D3402917}" destId="{3CA64A68-CD78-41F3-B0CA-65009B00DD8C}"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4D82C1-A416-4A4D-8AE0-7AA43B2641F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45757BA-E97D-49D0-82A7-3FBDAE0B861A}">
      <dgm:prSet phldrT="[Text]"/>
      <dgm:spPr/>
      <dgm:t>
        <a:bodyPr/>
        <a:lstStyle/>
        <a:p>
          <a:r>
            <a:rPr lang="en-GB" dirty="0" smtClean="0"/>
            <a:t>Essays</a:t>
          </a:r>
          <a:endParaRPr lang="en-GB" dirty="0"/>
        </a:p>
      </dgm:t>
    </dgm:pt>
    <dgm:pt modelId="{110230C0-A0D9-4988-AC51-E29E2A067D63}" type="parTrans" cxnId="{D2AFF379-145F-46EE-9191-F1221CEC7A50}">
      <dgm:prSet/>
      <dgm:spPr/>
      <dgm:t>
        <a:bodyPr/>
        <a:lstStyle/>
        <a:p>
          <a:endParaRPr lang="en-GB"/>
        </a:p>
      </dgm:t>
    </dgm:pt>
    <dgm:pt modelId="{17ACBA34-D139-40CE-9DF2-1BD2072DC68E}" type="sibTrans" cxnId="{D2AFF379-145F-46EE-9191-F1221CEC7A50}">
      <dgm:prSet/>
      <dgm:spPr/>
      <dgm:t>
        <a:bodyPr/>
        <a:lstStyle/>
        <a:p>
          <a:endParaRPr lang="en-GB"/>
        </a:p>
      </dgm:t>
    </dgm:pt>
    <dgm:pt modelId="{A917EA1F-AA33-45A4-B527-02FA4817B3A0}">
      <dgm:prSet phldrT="[Text]"/>
      <dgm:spPr/>
      <dgm:t>
        <a:bodyPr/>
        <a:lstStyle/>
        <a:p>
          <a:r>
            <a:rPr lang="en-GB" dirty="0" smtClean="0"/>
            <a:t>PowerPoint Presentations</a:t>
          </a:r>
          <a:endParaRPr lang="en-GB" dirty="0"/>
        </a:p>
      </dgm:t>
    </dgm:pt>
    <dgm:pt modelId="{EF6A191E-F5D0-4C1C-8C43-98D23558BC0A}" type="parTrans" cxnId="{BFCAD033-5021-49B9-9149-282905FED226}">
      <dgm:prSet/>
      <dgm:spPr/>
      <dgm:t>
        <a:bodyPr/>
        <a:lstStyle/>
        <a:p>
          <a:endParaRPr lang="en-GB"/>
        </a:p>
      </dgm:t>
    </dgm:pt>
    <dgm:pt modelId="{30E6C1DB-7679-4B15-A84B-6C284D2CD062}" type="sibTrans" cxnId="{BFCAD033-5021-49B9-9149-282905FED226}">
      <dgm:prSet/>
      <dgm:spPr/>
      <dgm:t>
        <a:bodyPr/>
        <a:lstStyle/>
        <a:p>
          <a:endParaRPr lang="en-GB"/>
        </a:p>
      </dgm:t>
    </dgm:pt>
    <dgm:pt modelId="{25EE6792-8F97-4820-88D7-4C000AE7042E}">
      <dgm:prSet phldrT="[Text]"/>
      <dgm:spPr/>
      <dgm:t>
        <a:bodyPr/>
        <a:lstStyle/>
        <a:p>
          <a:r>
            <a:rPr lang="en-GB" dirty="0" smtClean="0"/>
            <a:t>Poster Presentations</a:t>
          </a:r>
          <a:endParaRPr lang="en-GB" dirty="0"/>
        </a:p>
      </dgm:t>
    </dgm:pt>
    <dgm:pt modelId="{D9CAC380-B8C3-428D-A84A-C89356476D06}" type="parTrans" cxnId="{8B591AFD-4D41-4A69-BB20-8E0B89E60598}">
      <dgm:prSet/>
      <dgm:spPr/>
      <dgm:t>
        <a:bodyPr/>
        <a:lstStyle/>
        <a:p>
          <a:endParaRPr lang="en-GB"/>
        </a:p>
      </dgm:t>
    </dgm:pt>
    <dgm:pt modelId="{4C303580-9726-40AD-A119-CE15A2C2490E}" type="sibTrans" cxnId="{8B591AFD-4D41-4A69-BB20-8E0B89E60598}">
      <dgm:prSet/>
      <dgm:spPr/>
      <dgm:t>
        <a:bodyPr/>
        <a:lstStyle/>
        <a:p>
          <a:endParaRPr lang="en-GB"/>
        </a:p>
      </dgm:t>
    </dgm:pt>
    <dgm:pt modelId="{AF968B69-4620-4CBF-8202-461948AF6543}">
      <dgm:prSet phldrT="[Text]"/>
      <dgm:spPr/>
      <dgm:t>
        <a:bodyPr/>
        <a:lstStyle/>
        <a:p>
          <a:r>
            <a:rPr lang="en-GB" dirty="0" smtClean="0"/>
            <a:t>Examinations</a:t>
          </a:r>
          <a:endParaRPr lang="en-GB" dirty="0"/>
        </a:p>
      </dgm:t>
    </dgm:pt>
    <dgm:pt modelId="{5A3C2908-82F9-4BCB-A630-2A7D27AD305F}" type="parTrans" cxnId="{32AA05BE-D703-44D7-8D49-EF1DBE31871D}">
      <dgm:prSet/>
      <dgm:spPr/>
      <dgm:t>
        <a:bodyPr/>
        <a:lstStyle/>
        <a:p>
          <a:endParaRPr lang="en-GB"/>
        </a:p>
      </dgm:t>
    </dgm:pt>
    <dgm:pt modelId="{115720C7-04DE-42A2-8B87-F6C618F120F9}" type="sibTrans" cxnId="{32AA05BE-D703-44D7-8D49-EF1DBE31871D}">
      <dgm:prSet/>
      <dgm:spPr/>
      <dgm:t>
        <a:bodyPr/>
        <a:lstStyle/>
        <a:p>
          <a:endParaRPr lang="en-GB"/>
        </a:p>
      </dgm:t>
    </dgm:pt>
    <dgm:pt modelId="{547241D6-E9E6-42A0-902F-03C06636F024}">
      <dgm:prSet phldrT="[Text]"/>
      <dgm:spPr/>
      <dgm:t>
        <a:bodyPr/>
        <a:lstStyle/>
        <a:p>
          <a:r>
            <a:rPr lang="en-GB" dirty="0" smtClean="0"/>
            <a:t>Multiple Choice Questions (MCQs)</a:t>
          </a:r>
          <a:endParaRPr lang="en-GB" dirty="0"/>
        </a:p>
      </dgm:t>
    </dgm:pt>
    <dgm:pt modelId="{927DCFE7-F346-4930-A14F-109F7367A490}" type="parTrans" cxnId="{B05847A2-72A5-44B7-A7B4-A5ECF26E6F9B}">
      <dgm:prSet/>
      <dgm:spPr/>
      <dgm:t>
        <a:bodyPr/>
        <a:lstStyle/>
        <a:p>
          <a:endParaRPr lang="en-GB"/>
        </a:p>
      </dgm:t>
    </dgm:pt>
    <dgm:pt modelId="{21F83FA2-FEEA-46BD-A38D-E22301F9AA81}" type="sibTrans" cxnId="{B05847A2-72A5-44B7-A7B4-A5ECF26E6F9B}">
      <dgm:prSet/>
      <dgm:spPr/>
      <dgm:t>
        <a:bodyPr/>
        <a:lstStyle/>
        <a:p>
          <a:endParaRPr lang="en-GB"/>
        </a:p>
      </dgm:t>
    </dgm:pt>
    <dgm:pt modelId="{395C8DE8-6D55-40F4-87C0-0535F0983D8F}">
      <dgm:prSet phldrT="[Text]"/>
      <dgm:spPr/>
      <dgm:t>
        <a:bodyPr/>
        <a:lstStyle/>
        <a:p>
          <a:r>
            <a:rPr lang="en-GB" dirty="0" smtClean="0"/>
            <a:t>Research Report Writing</a:t>
          </a:r>
          <a:endParaRPr lang="en-GB" dirty="0"/>
        </a:p>
      </dgm:t>
    </dgm:pt>
    <dgm:pt modelId="{94B6A813-10EC-412B-861D-39D7A60452BF}" type="parTrans" cxnId="{407F4B6F-437E-4846-AB72-F6F0ADE88B3E}">
      <dgm:prSet/>
      <dgm:spPr/>
      <dgm:t>
        <a:bodyPr/>
        <a:lstStyle/>
        <a:p>
          <a:endParaRPr lang="en-GB"/>
        </a:p>
      </dgm:t>
    </dgm:pt>
    <dgm:pt modelId="{CFA53627-FA98-4E59-99F7-DC6C74D57C1E}" type="sibTrans" cxnId="{407F4B6F-437E-4846-AB72-F6F0ADE88B3E}">
      <dgm:prSet/>
      <dgm:spPr/>
      <dgm:t>
        <a:bodyPr/>
        <a:lstStyle/>
        <a:p>
          <a:endParaRPr lang="en-GB"/>
        </a:p>
      </dgm:t>
    </dgm:pt>
    <dgm:pt modelId="{EF4552BB-CDE3-4F03-AA0C-88DBEAEC8D54}">
      <dgm:prSet phldrT="[Text]"/>
      <dgm:spPr/>
      <dgm:t>
        <a:bodyPr/>
        <a:lstStyle/>
        <a:p>
          <a:r>
            <a:rPr lang="en-GB" dirty="0" smtClean="0"/>
            <a:t>Seen Examinations</a:t>
          </a:r>
          <a:endParaRPr lang="en-GB" dirty="0"/>
        </a:p>
      </dgm:t>
    </dgm:pt>
    <dgm:pt modelId="{24DEFC5D-1DAD-44CF-B613-5BCED0D661B0}" type="parTrans" cxnId="{A2992C32-4D5A-4017-97DB-FD57BFF1AD60}">
      <dgm:prSet/>
      <dgm:spPr/>
      <dgm:t>
        <a:bodyPr/>
        <a:lstStyle/>
        <a:p>
          <a:endParaRPr lang="en-GB"/>
        </a:p>
      </dgm:t>
    </dgm:pt>
    <dgm:pt modelId="{E5550E8B-9BCB-48DA-94AF-E1D3DD9A7D26}" type="sibTrans" cxnId="{A2992C32-4D5A-4017-97DB-FD57BFF1AD60}">
      <dgm:prSet/>
      <dgm:spPr/>
      <dgm:t>
        <a:bodyPr/>
        <a:lstStyle/>
        <a:p>
          <a:endParaRPr lang="en-GB"/>
        </a:p>
      </dgm:t>
    </dgm:pt>
    <dgm:pt modelId="{39CD0983-48D3-4C84-A803-89E3F8B3AA02}">
      <dgm:prSet phldrT="[Text]"/>
      <dgm:spPr/>
      <dgm:t>
        <a:bodyPr/>
        <a:lstStyle/>
        <a:p>
          <a:r>
            <a:rPr lang="en-GB" dirty="0" smtClean="0"/>
            <a:t>Open Book Tests</a:t>
          </a:r>
          <a:endParaRPr lang="en-GB" dirty="0"/>
        </a:p>
      </dgm:t>
    </dgm:pt>
    <dgm:pt modelId="{65351B1B-E7DA-4011-AF35-3F9A7CAF543F}" type="parTrans" cxnId="{E8016451-E203-4355-93F7-AED08F2435F3}">
      <dgm:prSet/>
      <dgm:spPr/>
      <dgm:t>
        <a:bodyPr/>
        <a:lstStyle/>
        <a:p>
          <a:endParaRPr lang="en-GB"/>
        </a:p>
      </dgm:t>
    </dgm:pt>
    <dgm:pt modelId="{E155295B-609B-4053-9009-46C8AD734136}" type="sibTrans" cxnId="{E8016451-E203-4355-93F7-AED08F2435F3}">
      <dgm:prSet/>
      <dgm:spPr/>
      <dgm:t>
        <a:bodyPr/>
        <a:lstStyle/>
        <a:p>
          <a:endParaRPr lang="en-GB"/>
        </a:p>
      </dgm:t>
    </dgm:pt>
    <dgm:pt modelId="{BB642FC1-6F23-4AD7-9229-745C90F4714A}">
      <dgm:prSet phldrT="[Text]"/>
      <dgm:spPr/>
      <dgm:t>
        <a:bodyPr/>
        <a:lstStyle/>
        <a:p>
          <a:r>
            <a:rPr lang="en-GB" dirty="0" smtClean="0"/>
            <a:t>Promotional Leaflets</a:t>
          </a:r>
          <a:endParaRPr lang="en-GB" dirty="0"/>
        </a:p>
      </dgm:t>
    </dgm:pt>
    <dgm:pt modelId="{360B5D22-73CF-4D6F-A4EA-BC929DAA04F8}" type="parTrans" cxnId="{5631BAAE-509A-4C0F-9CAF-67E0B27FCB38}">
      <dgm:prSet/>
      <dgm:spPr/>
      <dgm:t>
        <a:bodyPr/>
        <a:lstStyle/>
        <a:p>
          <a:endParaRPr lang="en-GB"/>
        </a:p>
      </dgm:t>
    </dgm:pt>
    <dgm:pt modelId="{66037C8D-76FE-486A-AC0C-48FC774281D5}" type="sibTrans" cxnId="{5631BAAE-509A-4C0F-9CAF-67E0B27FCB38}">
      <dgm:prSet/>
      <dgm:spPr/>
      <dgm:t>
        <a:bodyPr/>
        <a:lstStyle/>
        <a:p>
          <a:endParaRPr lang="en-GB"/>
        </a:p>
      </dgm:t>
    </dgm:pt>
    <dgm:pt modelId="{FEFEDD56-8B7D-4152-B3DA-51766D97C2E5}">
      <dgm:prSet phldrT="[Text]"/>
      <dgm:spPr/>
      <dgm:t>
        <a:bodyPr/>
        <a:lstStyle/>
        <a:p>
          <a:r>
            <a:rPr lang="en-GB" dirty="0" smtClean="0"/>
            <a:t>Campaign Strategy</a:t>
          </a:r>
          <a:endParaRPr lang="en-GB" dirty="0"/>
        </a:p>
      </dgm:t>
    </dgm:pt>
    <dgm:pt modelId="{9C31B1D9-C36D-4DEE-86F7-31E853B05484}" type="parTrans" cxnId="{5E252AF4-4005-4112-86B0-F135BB42440A}">
      <dgm:prSet/>
      <dgm:spPr/>
      <dgm:t>
        <a:bodyPr/>
        <a:lstStyle/>
        <a:p>
          <a:endParaRPr lang="en-GB"/>
        </a:p>
      </dgm:t>
    </dgm:pt>
    <dgm:pt modelId="{AF51B895-1E83-44F2-B3A3-2F113C3FFC57}" type="sibTrans" cxnId="{5E252AF4-4005-4112-86B0-F135BB42440A}">
      <dgm:prSet/>
      <dgm:spPr/>
      <dgm:t>
        <a:bodyPr/>
        <a:lstStyle/>
        <a:p>
          <a:endParaRPr lang="en-GB"/>
        </a:p>
      </dgm:t>
    </dgm:pt>
    <dgm:pt modelId="{44C346F1-B444-49E6-A2B2-209518FB714C}">
      <dgm:prSet phldrT="[Text]"/>
      <dgm:spPr/>
      <dgm:t>
        <a:bodyPr/>
        <a:lstStyle/>
        <a:p>
          <a:r>
            <a:rPr lang="en-GB" dirty="0" smtClean="0"/>
            <a:t>Briefing Report</a:t>
          </a:r>
          <a:endParaRPr lang="en-GB" dirty="0"/>
        </a:p>
      </dgm:t>
    </dgm:pt>
    <dgm:pt modelId="{7933F419-4F69-4CF9-B993-1DAF0B142660}" type="parTrans" cxnId="{4517088E-2C51-406C-B894-5D147E7C921D}">
      <dgm:prSet/>
      <dgm:spPr/>
      <dgm:t>
        <a:bodyPr/>
        <a:lstStyle/>
        <a:p>
          <a:endParaRPr lang="en-GB"/>
        </a:p>
      </dgm:t>
    </dgm:pt>
    <dgm:pt modelId="{FAA43A1C-79AF-43C0-9848-D788BB4F6531}" type="sibTrans" cxnId="{4517088E-2C51-406C-B894-5D147E7C921D}">
      <dgm:prSet/>
      <dgm:spPr/>
      <dgm:t>
        <a:bodyPr/>
        <a:lstStyle/>
        <a:p>
          <a:endParaRPr lang="en-GB"/>
        </a:p>
      </dgm:t>
    </dgm:pt>
    <dgm:pt modelId="{471EF6C4-F12C-4797-9DA1-C6408A4D4A06}">
      <dgm:prSet phldrT="[Text]"/>
      <dgm:spPr/>
      <dgm:t>
        <a:bodyPr/>
        <a:lstStyle/>
        <a:p>
          <a:r>
            <a:rPr lang="en-GB" dirty="0" smtClean="0"/>
            <a:t>Portfolios</a:t>
          </a:r>
          <a:endParaRPr lang="en-GB" dirty="0"/>
        </a:p>
      </dgm:t>
    </dgm:pt>
    <dgm:pt modelId="{2B4034BA-7558-4878-9649-BE78A512CB12}" type="parTrans" cxnId="{711805F7-A45D-49E5-B31D-28C4D6688064}">
      <dgm:prSet/>
      <dgm:spPr/>
      <dgm:t>
        <a:bodyPr/>
        <a:lstStyle/>
        <a:p>
          <a:endParaRPr lang="en-GB"/>
        </a:p>
      </dgm:t>
    </dgm:pt>
    <dgm:pt modelId="{E31DFFF7-2FF4-41E9-81A1-D6C86BDDF3B9}" type="sibTrans" cxnId="{711805F7-A45D-49E5-B31D-28C4D6688064}">
      <dgm:prSet/>
      <dgm:spPr/>
      <dgm:t>
        <a:bodyPr/>
        <a:lstStyle/>
        <a:p>
          <a:endParaRPr lang="en-GB"/>
        </a:p>
      </dgm:t>
    </dgm:pt>
    <dgm:pt modelId="{DFD892E0-9B49-4F0E-BB81-20F8B4795DBF}">
      <dgm:prSet phldrT="[Text]"/>
      <dgm:spPr/>
      <dgm:t>
        <a:bodyPr/>
        <a:lstStyle/>
        <a:p>
          <a:r>
            <a:rPr lang="en-GB" dirty="0" smtClean="0"/>
            <a:t>Dissertation</a:t>
          </a:r>
          <a:endParaRPr lang="en-GB" dirty="0"/>
        </a:p>
      </dgm:t>
    </dgm:pt>
    <dgm:pt modelId="{32E3F3AC-F8DC-4D6F-B9DA-6F5292C25E40}" type="parTrans" cxnId="{D618D8AD-6693-4CC9-8976-7B275A709F9B}">
      <dgm:prSet/>
      <dgm:spPr/>
      <dgm:t>
        <a:bodyPr/>
        <a:lstStyle/>
        <a:p>
          <a:endParaRPr lang="en-GB"/>
        </a:p>
      </dgm:t>
    </dgm:pt>
    <dgm:pt modelId="{97579D74-DFBA-465D-82ED-D45A3C617D7D}" type="sibTrans" cxnId="{D618D8AD-6693-4CC9-8976-7B275A709F9B}">
      <dgm:prSet/>
      <dgm:spPr/>
      <dgm:t>
        <a:bodyPr/>
        <a:lstStyle/>
        <a:p>
          <a:endParaRPr lang="en-GB"/>
        </a:p>
      </dgm:t>
    </dgm:pt>
    <dgm:pt modelId="{4381D9F6-D3B4-4B87-AB33-F836A9244883}" type="pres">
      <dgm:prSet presAssocID="{E14D82C1-A416-4A4D-8AE0-7AA43B2641F4}" presName="diagram" presStyleCnt="0">
        <dgm:presLayoutVars>
          <dgm:dir/>
          <dgm:resizeHandles val="exact"/>
        </dgm:presLayoutVars>
      </dgm:prSet>
      <dgm:spPr/>
      <dgm:t>
        <a:bodyPr/>
        <a:lstStyle/>
        <a:p>
          <a:endParaRPr lang="en-GB"/>
        </a:p>
      </dgm:t>
    </dgm:pt>
    <dgm:pt modelId="{7FDAAD6E-F5FC-4516-89D4-51FC7C872BCF}" type="pres">
      <dgm:prSet presAssocID="{145757BA-E97D-49D0-82A7-3FBDAE0B861A}" presName="node" presStyleLbl="node1" presStyleIdx="0" presStyleCnt="13">
        <dgm:presLayoutVars>
          <dgm:bulletEnabled val="1"/>
        </dgm:presLayoutVars>
      </dgm:prSet>
      <dgm:spPr/>
      <dgm:t>
        <a:bodyPr/>
        <a:lstStyle/>
        <a:p>
          <a:endParaRPr lang="en-GB"/>
        </a:p>
      </dgm:t>
    </dgm:pt>
    <dgm:pt modelId="{417FBD19-F085-4D50-A523-0BF9D3699AF2}" type="pres">
      <dgm:prSet presAssocID="{17ACBA34-D139-40CE-9DF2-1BD2072DC68E}" presName="sibTrans" presStyleCnt="0"/>
      <dgm:spPr/>
    </dgm:pt>
    <dgm:pt modelId="{FA3F0593-97BD-405F-90E6-28B4E3205926}" type="pres">
      <dgm:prSet presAssocID="{A917EA1F-AA33-45A4-B527-02FA4817B3A0}" presName="node" presStyleLbl="node1" presStyleIdx="1" presStyleCnt="13">
        <dgm:presLayoutVars>
          <dgm:bulletEnabled val="1"/>
        </dgm:presLayoutVars>
      </dgm:prSet>
      <dgm:spPr/>
      <dgm:t>
        <a:bodyPr/>
        <a:lstStyle/>
        <a:p>
          <a:endParaRPr lang="en-GB"/>
        </a:p>
      </dgm:t>
    </dgm:pt>
    <dgm:pt modelId="{817CB013-47AA-4E6E-90EA-9D737ED071D4}" type="pres">
      <dgm:prSet presAssocID="{30E6C1DB-7679-4B15-A84B-6C284D2CD062}" presName="sibTrans" presStyleCnt="0"/>
      <dgm:spPr/>
    </dgm:pt>
    <dgm:pt modelId="{AD58124D-CDCE-4475-9FD9-26A184747E75}" type="pres">
      <dgm:prSet presAssocID="{25EE6792-8F97-4820-88D7-4C000AE7042E}" presName="node" presStyleLbl="node1" presStyleIdx="2" presStyleCnt="13">
        <dgm:presLayoutVars>
          <dgm:bulletEnabled val="1"/>
        </dgm:presLayoutVars>
      </dgm:prSet>
      <dgm:spPr/>
      <dgm:t>
        <a:bodyPr/>
        <a:lstStyle/>
        <a:p>
          <a:endParaRPr lang="en-GB"/>
        </a:p>
      </dgm:t>
    </dgm:pt>
    <dgm:pt modelId="{951B9965-8A75-4EDC-9B9F-8CE934D8C3B9}" type="pres">
      <dgm:prSet presAssocID="{4C303580-9726-40AD-A119-CE15A2C2490E}" presName="sibTrans" presStyleCnt="0"/>
      <dgm:spPr/>
    </dgm:pt>
    <dgm:pt modelId="{53B53F22-8C89-4737-8CE4-94B1A9135EF4}" type="pres">
      <dgm:prSet presAssocID="{AF968B69-4620-4CBF-8202-461948AF6543}" presName="node" presStyleLbl="node1" presStyleIdx="3" presStyleCnt="13">
        <dgm:presLayoutVars>
          <dgm:bulletEnabled val="1"/>
        </dgm:presLayoutVars>
      </dgm:prSet>
      <dgm:spPr/>
      <dgm:t>
        <a:bodyPr/>
        <a:lstStyle/>
        <a:p>
          <a:endParaRPr lang="en-GB"/>
        </a:p>
      </dgm:t>
    </dgm:pt>
    <dgm:pt modelId="{0C237160-2681-4CAE-A8DB-9B21F9E45B23}" type="pres">
      <dgm:prSet presAssocID="{115720C7-04DE-42A2-8B87-F6C618F120F9}" presName="sibTrans" presStyleCnt="0"/>
      <dgm:spPr/>
    </dgm:pt>
    <dgm:pt modelId="{7DA08099-39AA-4775-AB1E-8885DCE427CA}" type="pres">
      <dgm:prSet presAssocID="{547241D6-E9E6-42A0-902F-03C06636F024}" presName="node" presStyleLbl="node1" presStyleIdx="4" presStyleCnt="13">
        <dgm:presLayoutVars>
          <dgm:bulletEnabled val="1"/>
        </dgm:presLayoutVars>
      </dgm:prSet>
      <dgm:spPr/>
      <dgm:t>
        <a:bodyPr/>
        <a:lstStyle/>
        <a:p>
          <a:endParaRPr lang="en-GB"/>
        </a:p>
      </dgm:t>
    </dgm:pt>
    <dgm:pt modelId="{2D7DC6C5-2ADD-407E-B078-DC1BBA2C2B4B}" type="pres">
      <dgm:prSet presAssocID="{21F83FA2-FEEA-46BD-A38D-E22301F9AA81}" presName="sibTrans" presStyleCnt="0"/>
      <dgm:spPr/>
    </dgm:pt>
    <dgm:pt modelId="{A29E51D3-F105-4D41-AC27-9C2B6FF9BC3B}" type="pres">
      <dgm:prSet presAssocID="{395C8DE8-6D55-40F4-87C0-0535F0983D8F}" presName="node" presStyleLbl="node1" presStyleIdx="5" presStyleCnt="13">
        <dgm:presLayoutVars>
          <dgm:bulletEnabled val="1"/>
        </dgm:presLayoutVars>
      </dgm:prSet>
      <dgm:spPr/>
      <dgm:t>
        <a:bodyPr/>
        <a:lstStyle/>
        <a:p>
          <a:endParaRPr lang="en-GB"/>
        </a:p>
      </dgm:t>
    </dgm:pt>
    <dgm:pt modelId="{3BAB8413-B1C1-4DCE-A822-585373E3E0E0}" type="pres">
      <dgm:prSet presAssocID="{CFA53627-FA98-4E59-99F7-DC6C74D57C1E}" presName="sibTrans" presStyleCnt="0"/>
      <dgm:spPr/>
    </dgm:pt>
    <dgm:pt modelId="{B7E6A09B-6DCB-4F64-8C27-D1800A8875A4}" type="pres">
      <dgm:prSet presAssocID="{EF4552BB-CDE3-4F03-AA0C-88DBEAEC8D54}" presName="node" presStyleLbl="node1" presStyleIdx="6" presStyleCnt="13">
        <dgm:presLayoutVars>
          <dgm:bulletEnabled val="1"/>
        </dgm:presLayoutVars>
      </dgm:prSet>
      <dgm:spPr/>
      <dgm:t>
        <a:bodyPr/>
        <a:lstStyle/>
        <a:p>
          <a:endParaRPr lang="en-GB"/>
        </a:p>
      </dgm:t>
    </dgm:pt>
    <dgm:pt modelId="{61F5528A-AFEA-4BFE-893E-9305F75DEFD6}" type="pres">
      <dgm:prSet presAssocID="{E5550E8B-9BCB-48DA-94AF-E1D3DD9A7D26}" presName="sibTrans" presStyleCnt="0"/>
      <dgm:spPr/>
    </dgm:pt>
    <dgm:pt modelId="{ABAFEF0F-40FA-479B-9F14-BFE5013D5CF0}" type="pres">
      <dgm:prSet presAssocID="{39CD0983-48D3-4C84-A803-89E3F8B3AA02}" presName="node" presStyleLbl="node1" presStyleIdx="7" presStyleCnt="13">
        <dgm:presLayoutVars>
          <dgm:bulletEnabled val="1"/>
        </dgm:presLayoutVars>
      </dgm:prSet>
      <dgm:spPr/>
      <dgm:t>
        <a:bodyPr/>
        <a:lstStyle/>
        <a:p>
          <a:endParaRPr lang="en-GB"/>
        </a:p>
      </dgm:t>
    </dgm:pt>
    <dgm:pt modelId="{602D0098-0ECB-41BC-B792-63BA4AF07FDF}" type="pres">
      <dgm:prSet presAssocID="{E155295B-609B-4053-9009-46C8AD734136}" presName="sibTrans" presStyleCnt="0"/>
      <dgm:spPr/>
    </dgm:pt>
    <dgm:pt modelId="{875E50DF-3F6C-4CBD-852D-75A9964C13B6}" type="pres">
      <dgm:prSet presAssocID="{BB642FC1-6F23-4AD7-9229-745C90F4714A}" presName="node" presStyleLbl="node1" presStyleIdx="8" presStyleCnt="13">
        <dgm:presLayoutVars>
          <dgm:bulletEnabled val="1"/>
        </dgm:presLayoutVars>
      </dgm:prSet>
      <dgm:spPr/>
      <dgm:t>
        <a:bodyPr/>
        <a:lstStyle/>
        <a:p>
          <a:endParaRPr lang="en-GB"/>
        </a:p>
      </dgm:t>
    </dgm:pt>
    <dgm:pt modelId="{21AF886E-918A-4E7C-B867-01E91C3296FA}" type="pres">
      <dgm:prSet presAssocID="{66037C8D-76FE-486A-AC0C-48FC774281D5}" presName="sibTrans" presStyleCnt="0"/>
      <dgm:spPr/>
    </dgm:pt>
    <dgm:pt modelId="{984BF52D-66CC-4E7D-818A-35E91BE06C90}" type="pres">
      <dgm:prSet presAssocID="{FEFEDD56-8B7D-4152-B3DA-51766D97C2E5}" presName="node" presStyleLbl="node1" presStyleIdx="9" presStyleCnt="13">
        <dgm:presLayoutVars>
          <dgm:bulletEnabled val="1"/>
        </dgm:presLayoutVars>
      </dgm:prSet>
      <dgm:spPr/>
      <dgm:t>
        <a:bodyPr/>
        <a:lstStyle/>
        <a:p>
          <a:endParaRPr lang="en-GB"/>
        </a:p>
      </dgm:t>
    </dgm:pt>
    <dgm:pt modelId="{094EB248-1AB3-4251-B97D-4AEF2286672A}" type="pres">
      <dgm:prSet presAssocID="{AF51B895-1E83-44F2-B3A3-2F113C3FFC57}" presName="sibTrans" presStyleCnt="0"/>
      <dgm:spPr/>
    </dgm:pt>
    <dgm:pt modelId="{F3D2C021-955B-42A2-95BD-7A6EB971F4F1}" type="pres">
      <dgm:prSet presAssocID="{44C346F1-B444-49E6-A2B2-209518FB714C}" presName="node" presStyleLbl="node1" presStyleIdx="10" presStyleCnt="13">
        <dgm:presLayoutVars>
          <dgm:bulletEnabled val="1"/>
        </dgm:presLayoutVars>
      </dgm:prSet>
      <dgm:spPr/>
      <dgm:t>
        <a:bodyPr/>
        <a:lstStyle/>
        <a:p>
          <a:endParaRPr lang="en-GB"/>
        </a:p>
      </dgm:t>
    </dgm:pt>
    <dgm:pt modelId="{17A7B9B8-A5C0-4439-8F3B-37FFA79EE2A8}" type="pres">
      <dgm:prSet presAssocID="{FAA43A1C-79AF-43C0-9848-D788BB4F6531}" presName="sibTrans" presStyleCnt="0"/>
      <dgm:spPr/>
    </dgm:pt>
    <dgm:pt modelId="{77938C31-5BFE-43F4-B5C0-85F2344FD0A9}" type="pres">
      <dgm:prSet presAssocID="{471EF6C4-F12C-4797-9DA1-C6408A4D4A06}" presName="node" presStyleLbl="node1" presStyleIdx="11" presStyleCnt="13">
        <dgm:presLayoutVars>
          <dgm:bulletEnabled val="1"/>
        </dgm:presLayoutVars>
      </dgm:prSet>
      <dgm:spPr/>
      <dgm:t>
        <a:bodyPr/>
        <a:lstStyle/>
        <a:p>
          <a:endParaRPr lang="en-GB"/>
        </a:p>
      </dgm:t>
    </dgm:pt>
    <dgm:pt modelId="{15E57877-2AEE-42F1-A568-9948A9C957A8}" type="pres">
      <dgm:prSet presAssocID="{E31DFFF7-2FF4-41E9-81A1-D6C86BDDF3B9}" presName="sibTrans" presStyleCnt="0"/>
      <dgm:spPr/>
    </dgm:pt>
    <dgm:pt modelId="{176EFB18-AF8F-42B3-A024-80C1DCF75120}" type="pres">
      <dgm:prSet presAssocID="{DFD892E0-9B49-4F0E-BB81-20F8B4795DBF}" presName="node" presStyleLbl="node1" presStyleIdx="12" presStyleCnt="13">
        <dgm:presLayoutVars>
          <dgm:bulletEnabled val="1"/>
        </dgm:presLayoutVars>
      </dgm:prSet>
      <dgm:spPr/>
      <dgm:t>
        <a:bodyPr/>
        <a:lstStyle/>
        <a:p>
          <a:endParaRPr lang="en-GB"/>
        </a:p>
      </dgm:t>
    </dgm:pt>
  </dgm:ptLst>
  <dgm:cxnLst>
    <dgm:cxn modelId="{3D58476B-CB7F-44D4-A1C8-FD33ED4D1623}" type="presOf" srcId="{BB642FC1-6F23-4AD7-9229-745C90F4714A}" destId="{875E50DF-3F6C-4CBD-852D-75A9964C13B6}" srcOrd="0" destOrd="0" presId="urn:microsoft.com/office/officeart/2005/8/layout/default"/>
    <dgm:cxn modelId="{D618D8AD-6693-4CC9-8976-7B275A709F9B}" srcId="{E14D82C1-A416-4A4D-8AE0-7AA43B2641F4}" destId="{DFD892E0-9B49-4F0E-BB81-20F8B4795DBF}" srcOrd="12" destOrd="0" parTransId="{32E3F3AC-F8DC-4D6F-B9DA-6F5292C25E40}" sibTransId="{97579D74-DFBA-465D-82ED-D45A3C617D7D}"/>
    <dgm:cxn modelId="{B081B133-2468-4909-89AD-C7E88726F040}" type="presOf" srcId="{FEFEDD56-8B7D-4152-B3DA-51766D97C2E5}" destId="{984BF52D-66CC-4E7D-818A-35E91BE06C90}" srcOrd="0" destOrd="0" presId="urn:microsoft.com/office/officeart/2005/8/layout/default"/>
    <dgm:cxn modelId="{A2992C32-4D5A-4017-97DB-FD57BFF1AD60}" srcId="{E14D82C1-A416-4A4D-8AE0-7AA43B2641F4}" destId="{EF4552BB-CDE3-4F03-AA0C-88DBEAEC8D54}" srcOrd="6" destOrd="0" parTransId="{24DEFC5D-1DAD-44CF-B613-5BCED0D661B0}" sibTransId="{E5550E8B-9BCB-48DA-94AF-E1D3DD9A7D26}"/>
    <dgm:cxn modelId="{0E527B36-6A9C-46EA-A7A2-C5D765DACA3F}" type="presOf" srcId="{44C346F1-B444-49E6-A2B2-209518FB714C}" destId="{F3D2C021-955B-42A2-95BD-7A6EB971F4F1}" srcOrd="0" destOrd="0" presId="urn:microsoft.com/office/officeart/2005/8/layout/default"/>
    <dgm:cxn modelId="{E3ABCBFE-7E7C-4C1E-ABAB-E2859FE48540}" type="presOf" srcId="{39CD0983-48D3-4C84-A803-89E3F8B3AA02}" destId="{ABAFEF0F-40FA-479B-9F14-BFE5013D5CF0}" srcOrd="0" destOrd="0" presId="urn:microsoft.com/office/officeart/2005/8/layout/default"/>
    <dgm:cxn modelId="{4517088E-2C51-406C-B894-5D147E7C921D}" srcId="{E14D82C1-A416-4A4D-8AE0-7AA43B2641F4}" destId="{44C346F1-B444-49E6-A2B2-209518FB714C}" srcOrd="10" destOrd="0" parTransId="{7933F419-4F69-4CF9-B993-1DAF0B142660}" sibTransId="{FAA43A1C-79AF-43C0-9848-D788BB4F6531}"/>
    <dgm:cxn modelId="{5E252AF4-4005-4112-86B0-F135BB42440A}" srcId="{E14D82C1-A416-4A4D-8AE0-7AA43B2641F4}" destId="{FEFEDD56-8B7D-4152-B3DA-51766D97C2E5}" srcOrd="9" destOrd="0" parTransId="{9C31B1D9-C36D-4DEE-86F7-31E853B05484}" sibTransId="{AF51B895-1E83-44F2-B3A3-2F113C3FFC57}"/>
    <dgm:cxn modelId="{BFCAD033-5021-49B9-9149-282905FED226}" srcId="{E14D82C1-A416-4A4D-8AE0-7AA43B2641F4}" destId="{A917EA1F-AA33-45A4-B527-02FA4817B3A0}" srcOrd="1" destOrd="0" parTransId="{EF6A191E-F5D0-4C1C-8C43-98D23558BC0A}" sibTransId="{30E6C1DB-7679-4B15-A84B-6C284D2CD062}"/>
    <dgm:cxn modelId="{E8016451-E203-4355-93F7-AED08F2435F3}" srcId="{E14D82C1-A416-4A4D-8AE0-7AA43B2641F4}" destId="{39CD0983-48D3-4C84-A803-89E3F8B3AA02}" srcOrd="7" destOrd="0" parTransId="{65351B1B-E7DA-4011-AF35-3F9A7CAF543F}" sibTransId="{E155295B-609B-4053-9009-46C8AD734136}"/>
    <dgm:cxn modelId="{71F3EB62-2572-469C-993E-D7FB2DEA2325}" type="presOf" srcId="{547241D6-E9E6-42A0-902F-03C06636F024}" destId="{7DA08099-39AA-4775-AB1E-8885DCE427CA}" srcOrd="0" destOrd="0" presId="urn:microsoft.com/office/officeart/2005/8/layout/default"/>
    <dgm:cxn modelId="{B18B49BA-B6F6-45CD-885C-ABFF3E6A2D30}" type="presOf" srcId="{471EF6C4-F12C-4797-9DA1-C6408A4D4A06}" destId="{77938C31-5BFE-43F4-B5C0-85F2344FD0A9}" srcOrd="0" destOrd="0" presId="urn:microsoft.com/office/officeart/2005/8/layout/default"/>
    <dgm:cxn modelId="{16A94BCA-F8DA-4575-85D8-D585D178BF78}" type="presOf" srcId="{145757BA-E97D-49D0-82A7-3FBDAE0B861A}" destId="{7FDAAD6E-F5FC-4516-89D4-51FC7C872BCF}" srcOrd="0" destOrd="0" presId="urn:microsoft.com/office/officeart/2005/8/layout/default"/>
    <dgm:cxn modelId="{20EDECA4-5AFB-499B-BC98-929C3F5113D0}" type="presOf" srcId="{EF4552BB-CDE3-4F03-AA0C-88DBEAEC8D54}" destId="{B7E6A09B-6DCB-4F64-8C27-D1800A8875A4}" srcOrd="0" destOrd="0" presId="urn:microsoft.com/office/officeart/2005/8/layout/default"/>
    <dgm:cxn modelId="{5631BAAE-509A-4C0F-9CAF-67E0B27FCB38}" srcId="{E14D82C1-A416-4A4D-8AE0-7AA43B2641F4}" destId="{BB642FC1-6F23-4AD7-9229-745C90F4714A}" srcOrd="8" destOrd="0" parTransId="{360B5D22-73CF-4D6F-A4EA-BC929DAA04F8}" sibTransId="{66037C8D-76FE-486A-AC0C-48FC774281D5}"/>
    <dgm:cxn modelId="{8B591AFD-4D41-4A69-BB20-8E0B89E60598}" srcId="{E14D82C1-A416-4A4D-8AE0-7AA43B2641F4}" destId="{25EE6792-8F97-4820-88D7-4C000AE7042E}" srcOrd="2" destOrd="0" parTransId="{D9CAC380-B8C3-428D-A84A-C89356476D06}" sibTransId="{4C303580-9726-40AD-A119-CE15A2C2490E}"/>
    <dgm:cxn modelId="{407F4B6F-437E-4846-AB72-F6F0ADE88B3E}" srcId="{E14D82C1-A416-4A4D-8AE0-7AA43B2641F4}" destId="{395C8DE8-6D55-40F4-87C0-0535F0983D8F}" srcOrd="5" destOrd="0" parTransId="{94B6A813-10EC-412B-861D-39D7A60452BF}" sibTransId="{CFA53627-FA98-4E59-99F7-DC6C74D57C1E}"/>
    <dgm:cxn modelId="{4476A50C-7686-4523-A745-4CBBCA9C15D5}" type="presOf" srcId="{395C8DE8-6D55-40F4-87C0-0535F0983D8F}" destId="{A29E51D3-F105-4D41-AC27-9C2B6FF9BC3B}" srcOrd="0" destOrd="0" presId="urn:microsoft.com/office/officeart/2005/8/layout/default"/>
    <dgm:cxn modelId="{8EDA5352-9A92-4DA0-881A-3AF8AA0989E7}" type="presOf" srcId="{A917EA1F-AA33-45A4-B527-02FA4817B3A0}" destId="{FA3F0593-97BD-405F-90E6-28B4E3205926}" srcOrd="0" destOrd="0" presId="urn:microsoft.com/office/officeart/2005/8/layout/default"/>
    <dgm:cxn modelId="{55AD92AF-E7C6-44A2-8039-C2FBDBE3FF03}" type="presOf" srcId="{E14D82C1-A416-4A4D-8AE0-7AA43B2641F4}" destId="{4381D9F6-D3B4-4B87-AB33-F836A9244883}" srcOrd="0" destOrd="0" presId="urn:microsoft.com/office/officeart/2005/8/layout/default"/>
    <dgm:cxn modelId="{BAA81B5A-2B52-4D46-8392-442B254781BA}" type="presOf" srcId="{DFD892E0-9B49-4F0E-BB81-20F8B4795DBF}" destId="{176EFB18-AF8F-42B3-A024-80C1DCF75120}" srcOrd="0" destOrd="0" presId="urn:microsoft.com/office/officeart/2005/8/layout/default"/>
    <dgm:cxn modelId="{3BB555ED-9188-41C2-92E1-F808D7C0F09B}" type="presOf" srcId="{AF968B69-4620-4CBF-8202-461948AF6543}" destId="{53B53F22-8C89-4737-8CE4-94B1A9135EF4}" srcOrd="0" destOrd="0" presId="urn:microsoft.com/office/officeart/2005/8/layout/default"/>
    <dgm:cxn modelId="{32AA05BE-D703-44D7-8D49-EF1DBE31871D}" srcId="{E14D82C1-A416-4A4D-8AE0-7AA43B2641F4}" destId="{AF968B69-4620-4CBF-8202-461948AF6543}" srcOrd="3" destOrd="0" parTransId="{5A3C2908-82F9-4BCB-A630-2A7D27AD305F}" sibTransId="{115720C7-04DE-42A2-8B87-F6C618F120F9}"/>
    <dgm:cxn modelId="{B05847A2-72A5-44B7-A7B4-A5ECF26E6F9B}" srcId="{E14D82C1-A416-4A4D-8AE0-7AA43B2641F4}" destId="{547241D6-E9E6-42A0-902F-03C06636F024}" srcOrd="4" destOrd="0" parTransId="{927DCFE7-F346-4930-A14F-109F7367A490}" sibTransId="{21F83FA2-FEEA-46BD-A38D-E22301F9AA81}"/>
    <dgm:cxn modelId="{D2AFF379-145F-46EE-9191-F1221CEC7A50}" srcId="{E14D82C1-A416-4A4D-8AE0-7AA43B2641F4}" destId="{145757BA-E97D-49D0-82A7-3FBDAE0B861A}" srcOrd="0" destOrd="0" parTransId="{110230C0-A0D9-4988-AC51-E29E2A067D63}" sibTransId="{17ACBA34-D139-40CE-9DF2-1BD2072DC68E}"/>
    <dgm:cxn modelId="{DF70B05E-C31A-48D4-B771-370BBAE6DFC1}" type="presOf" srcId="{25EE6792-8F97-4820-88D7-4C000AE7042E}" destId="{AD58124D-CDCE-4475-9FD9-26A184747E75}" srcOrd="0" destOrd="0" presId="urn:microsoft.com/office/officeart/2005/8/layout/default"/>
    <dgm:cxn modelId="{711805F7-A45D-49E5-B31D-28C4D6688064}" srcId="{E14D82C1-A416-4A4D-8AE0-7AA43B2641F4}" destId="{471EF6C4-F12C-4797-9DA1-C6408A4D4A06}" srcOrd="11" destOrd="0" parTransId="{2B4034BA-7558-4878-9649-BE78A512CB12}" sibTransId="{E31DFFF7-2FF4-41E9-81A1-D6C86BDDF3B9}"/>
    <dgm:cxn modelId="{29FD3701-F98B-4091-864D-05A03663981B}" type="presParOf" srcId="{4381D9F6-D3B4-4B87-AB33-F836A9244883}" destId="{7FDAAD6E-F5FC-4516-89D4-51FC7C872BCF}" srcOrd="0" destOrd="0" presId="urn:microsoft.com/office/officeart/2005/8/layout/default"/>
    <dgm:cxn modelId="{0488026A-FAEA-4845-9799-508CE2C61177}" type="presParOf" srcId="{4381D9F6-D3B4-4B87-AB33-F836A9244883}" destId="{417FBD19-F085-4D50-A523-0BF9D3699AF2}" srcOrd="1" destOrd="0" presId="urn:microsoft.com/office/officeart/2005/8/layout/default"/>
    <dgm:cxn modelId="{0B84EB32-B7E7-4FE6-B85A-4E7D072FE1B7}" type="presParOf" srcId="{4381D9F6-D3B4-4B87-AB33-F836A9244883}" destId="{FA3F0593-97BD-405F-90E6-28B4E3205926}" srcOrd="2" destOrd="0" presId="urn:microsoft.com/office/officeart/2005/8/layout/default"/>
    <dgm:cxn modelId="{135FD654-9AF8-44B7-B7FD-71D04C92C45B}" type="presParOf" srcId="{4381D9F6-D3B4-4B87-AB33-F836A9244883}" destId="{817CB013-47AA-4E6E-90EA-9D737ED071D4}" srcOrd="3" destOrd="0" presId="urn:microsoft.com/office/officeart/2005/8/layout/default"/>
    <dgm:cxn modelId="{144A5E73-ED61-477C-9F32-9AC7C40FC02D}" type="presParOf" srcId="{4381D9F6-D3B4-4B87-AB33-F836A9244883}" destId="{AD58124D-CDCE-4475-9FD9-26A184747E75}" srcOrd="4" destOrd="0" presId="urn:microsoft.com/office/officeart/2005/8/layout/default"/>
    <dgm:cxn modelId="{3F2B6BB5-B35A-4D61-9ADA-952259351726}" type="presParOf" srcId="{4381D9F6-D3B4-4B87-AB33-F836A9244883}" destId="{951B9965-8A75-4EDC-9B9F-8CE934D8C3B9}" srcOrd="5" destOrd="0" presId="urn:microsoft.com/office/officeart/2005/8/layout/default"/>
    <dgm:cxn modelId="{CA1D849D-53B7-4E07-A554-C2E7C35AF8C1}" type="presParOf" srcId="{4381D9F6-D3B4-4B87-AB33-F836A9244883}" destId="{53B53F22-8C89-4737-8CE4-94B1A9135EF4}" srcOrd="6" destOrd="0" presId="urn:microsoft.com/office/officeart/2005/8/layout/default"/>
    <dgm:cxn modelId="{C9BCF354-F4EC-44A8-B6A0-D3AF1583FEC0}" type="presParOf" srcId="{4381D9F6-D3B4-4B87-AB33-F836A9244883}" destId="{0C237160-2681-4CAE-A8DB-9B21F9E45B23}" srcOrd="7" destOrd="0" presId="urn:microsoft.com/office/officeart/2005/8/layout/default"/>
    <dgm:cxn modelId="{203F256D-75A5-4144-9D45-5602B282959B}" type="presParOf" srcId="{4381D9F6-D3B4-4B87-AB33-F836A9244883}" destId="{7DA08099-39AA-4775-AB1E-8885DCE427CA}" srcOrd="8" destOrd="0" presId="urn:microsoft.com/office/officeart/2005/8/layout/default"/>
    <dgm:cxn modelId="{09DAE78D-6022-4F9D-838B-822B8C6BD187}" type="presParOf" srcId="{4381D9F6-D3B4-4B87-AB33-F836A9244883}" destId="{2D7DC6C5-2ADD-407E-B078-DC1BBA2C2B4B}" srcOrd="9" destOrd="0" presId="urn:microsoft.com/office/officeart/2005/8/layout/default"/>
    <dgm:cxn modelId="{0B15BD0F-C6F8-4B32-9AEF-FE94F02D5DDB}" type="presParOf" srcId="{4381D9F6-D3B4-4B87-AB33-F836A9244883}" destId="{A29E51D3-F105-4D41-AC27-9C2B6FF9BC3B}" srcOrd="10" destOrd="0" presId="urn:microsoft.com/office/officeart/2005/8/layout/default"/>
    <dgm:cxn modelId="{D8D1D355-7146-4F47-88BF-EEBF53D63F88}" type="presParOf" srcId="{4381D9F6-D3B4-4B87-AB33-F836A9244883}" destId="{3BAB8413-B1C1-4DCE-A822-585373E3E0E0}" srcOrd="11" destOrd="0" presId="urn:microsoft.com/office/officeart/2005/8/layout/default"/>
    <dgm:cxn modelId="{A1AE2835-8F24-4E86-8EAE-453ED987723C}" type="presParOf" srcId="{4381D9F6-D3B4-4B87-AB33-F836A9244883}" destId="{B7E6A09B-6DCB-4F64-8C27-D1800A8875A4}" srcOrd="12" destOrd="0" presId="urn:microsoft.com/office/officeart/2005/8/layout/default"/>
    <dgm:cxn modelId="{C58A5F1D-37DA-47F4-8112-2F699DF29FEB}" type="presParOf" srcId="{4381D9F6-D3B4-4B87-AB33-F836A9244883}" destId="{61F5528A-AFEA-4BFE-893E-9305F75DEFD6}" srcOrd="13" destOrd="0" presId="urn:microsoft.com/office/officeart/2005/8/layout/default"/>
    <dgm:cxn modelId="{5971066E-B962-417C-9495-758BF4FB20BA}" type="presParOf" srcId="{4381D9F6-D3B4-4B87-AB33-F836A9244883}" destId="{ABAFEF0F-40FA-479B-9F14-BFE5013D5CF0}" srcOrd="14" destOrd="0" presId="urn:microsoft.com/office/officeart/2005/8/layout/default"/>
    <dgm:cxn modelId="{DC782611-6911-4B78-9322-C3F79A096D3F}" type="presParOf" srcId="{4381D9F6-D3B4-4B87-AB33-F836A9244883}" destId="{602D0098-0ECB-41BC-B792-63BA4AF07FDF}" srcOrd="15" destOrd="0" presId="urn:microsoft.com/office/officeart/2005/8/layout/default"/>
    <dgm:cxn modelId="{CBEB980F-0FC3-478D-ABFB-77296A3DAA96}" type="presParOf" srcId="{4381D9F6-D3B4-4B87-AB33-F836A9244883}" destId="{875E50DF-3F6C-4CBD-852D-75A9964C13B6}" srcOrd="16" destOrd="0" presId="urn:microsoft.com/office/officeart/2005/8/layout/default"/>
    <dgm:cxn modelId="{2B78C733-6B9A-470B-87B4-8EFF8792B0A5}" type="presParOf" srcId="{4381D9F6-D3B4-4B87-AB33-F836A9244883}" destId="{21AF886E-918A-4E7C-B867-01E91C3296FA}" srcOrd="17" destOrd="0" presId="urn:microsoft.com/office/officeart/2005/8/layout/default"/>
    <dgm:cxn modelId="{99B51FE6-496E-4511-9768-5DE352B1268E}" type="presParOf" srcId="{4381D9F6-D3B4-4B87-AB33-F836A9244883}" destId="{984BF52D-66CC-4E7D-818A-35E91BE06C90}" srcOrd="18" destOrd="0" presId="urn:microsoft.com/office/officeart/2005/8/layout/default"/>
    <dgm:cxn modelId="{732A91E5-198A-44BA-83A4-5148EB54A88B}" type="presParOf" srcId="{4381D9F6-D3B4-4B87-AB33-F836A9244883}" destId="{094EB248-1AB3-4251-B97D-4AEF2286672A}" srcOrd="19" destOrd="0" presId="urn:microsoft.com/office/officeart/2005/8/layout/default"/>
    <dgm:cxn modelId="{C2989CF0-3061-4ADD-9CD1-82C0F3448704}" type="presParOf" srcId="{4381D9F6-D3B4-4B87-AB33-F836A9244883}" destId="{F3D2C021-955B-42A2-95BD-7A6EB971F4F1}" srcOrd="20" destOrd="0" presId="urn:microsoft.com/office/officeart/2005/8/layout/default"/>
    <dgm:cxn modelId="{1161FCF9-5D0C-4B50-B215-E1F4EBA6B211}" type="presParOf" srcId="{4381D9F6-D3B4-4B87-AB33-F836A9244883}" destId="{17A7B9B8-A5C0-4439-8F3B-37FFA79EE2A8}" srcOrd="21" destOrd="0" presId="urn:microsoft.com/office/officeart/2005/8/layout/default"/>
    <dgm:cxn modelId="{2046000A-F5A7-4037-A485-BDF45F5DCFAE}" type="presParOf" srcId="{4381D9F6-D3B4-4B87-AB33-F836A9244883}" destId="{77938C31-5BFE-43F4-B5C0-85F2344FD0A9}" srcOrd="22" destOrd="0" presId="urn:microsoft.com/office/officeart/2005/8/layout/default"/>
    <dgm:cxn modelId="{31904BBF-4B17-4F44-9916-C115E14E4990}" type="presParOf" srcId="{4381D9F6-D3B4-4B87-AB33-F836A9244883}" destId="{15E57877-2AEE-42F1-A568-9948A9C957A8}" srcOrd="23" destOrd="0" presId="urn:microsoft.com/office/officeart/2005/8/layout/default"/>
    <dgm:cxn modelId="{330D15F1-C876-47D1-9DE1-7590860CDC26}" type="presParOf" srcId="{4381D9F6-D3B4-4B87-AB33-F836A9244883}" destId="{176EFB18-AF8F-42B3-A024-80C1DCF75120}"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5B1EB-1959-4763-A29D-D0F0C045FBF4}">
      <dsp:nvSpPr>
        <dsp:cNvPr id="0" name=""/>
        <dsp:cNvSpPr/>
      </dsp:nvSpPr>
      <dsp:spPr>
        <a:xfrm>
          <a:off x="-7583848" y="-1160018"/>
          <a:ext cx="9032938" cy="9032938"/>
        </a:xfrm>
        <a:prstGeom prst="blockArc">
          <a:avLst>
            <a:gd name="adj1" fmla="val 18900000"/>
            <a:gd name="adj2" fmla="val 2700000"/>
            <a:gd name="adj3" fmla="val 239"/>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24AD5-1E19-419F-8615-35BC9683EF0A}">
      <dsp:nvSpPr>
        <dsp:cNvPr id="0" name=""/>
        <dsp:cNvSpPr/>
      </dsp:nvSpPr>
      <dsp:spPr>
        <a:xfrm>
          <a:off x="470910" y="305168"/>
          <a:ext cx="8457537" cy="6100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Reading skills; critical and evaluative reading</a:t>
          </a:r>
          <a:endParaRPr lang="en-US" sz="3100" kern="1200" dirty="0"/>
        </a:p>
      </dsp:txBody>
      <dsp:txXfrm>
        <a:off x="470910" y="305168"/>
        <a:ext cx="8457537" cy="610068"/>
      </dsp:txXfrm>
    </dsp:sp>
    <dsp:sp modelId="{016D40D3-F601-44F4-950B-C68B76F7F752}">
      <dsp:nvSpPr>
        <dsp:cNvPr id="0" name=""/>
        <dsp:cNvSpPr/>
      </dsp:nvSpPr>
      <dsp:spPr>
        <a:xfrm>
          <a:off x="89617" y="228909"/>
          <a:ext cx="762585" cy="762585"/>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758435-027D-458D-917F-675E884CD0BC}">
      <dsp:nvSpPr>
        <dsp:cNvPr id="0" name=""/>
        <dsp:cNvSpPr/>
      </dsp:nvSpPr>
      <dsp:spPr>
        <a:xfrm>
          <a:off x="1023381" y="1220808"/>
          <a:ext cx="7905066" cy="6100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Referencing, plagiarism and paraphrasing</a:t>
          </a:r>
          <a:endParaRPr lang="en-US" sz="3100" kern="1200" dirty="0"/>
        </a:p>
      </dsp:txBody>
      <dsp:txXfrm>
        <a:off x="1023381" y="1220808"/>
        <a:ext cx="7905066" cy="610068"/>
      </dsp:txXfrm>
    </dsp:sp>
    <dsp:sp modelId="{00FAB2F0-4418-4DC8-94D0-305CE7A517F1}">
      <dsp:nvSpPr>
        <dsp:cNvPr id="0" name=""/>
        <dsp:cNvSpPr/>
      </dsp:nvSpPr>
      <dsp:spPr>
        <a:xfrm>
          <a:off x="642088" y="1144549"/>
          <a:ext cx="762585" cy="762585"/>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825118-42AB-42F0-BAE8-9EF23BC7D50D}">
      <dsp:nvSpPr>
        <dsp:cNvPr id="0" name=""/>
        <dsp:cNvSpPr/>
      </dsp:nvSpPr>
      <dsp:spPr>
        <a:xfrm>
          <a:off x="1326133" y="2135776"/>
          <a:ext cx="7602314" cy="6100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Communicating to a range of audiences</a:t>
          </a:r>
          <a:endParaRPr lang="en-US" sz="3100" kern="1200" dirty="0"/>
        </a:p>
      </dsp:txBody>
      <dsp:txXfrm>
        <a:off x="1326133" y="2135776"/>
        <a:ext cx="7602314" cy="610068"/>
      </dsp:txXfrm>
    </dsp:sp>
    <dsp:sp modelId="{27828AE4-CDC2-480B-B7A0-3B259729E9F5}">
      <dsp:nvSpPr>
        <dsp:cNvPr id="0" name=""/>
        <dsp:cNvSpPr/>
      </dsp:nvSpPr>
      <dsp:spPr>
        <a:xfrm>
          <a:off x="944840" y="2059518"/>
          <a:ext cx="762585" cy="762585"/>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6E8E9C-289D-42AE-A7D1-6DB7A3073D27}">
      <dsp:nvSpPr>
        <dsp:cNvPr id="0" name=""/>
        <dsp:cNvSpPr/>
      </dsp:nvSpPr>
      <dsp:spPr>
        <a:xfrm>
          <a:off x="1422799" y="3051416"/>
          <a:ext cx="7505648" cy="6100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Verbal and presentation skills</a:t>
          </a:r>
          <a:endParaRPr lang="en-US" sz="3100" kern="1200" dirty="0"/>
        </a:p>
      </dsp:txBody>
      <dsp:txXfrm>
        <a:off x="1422799" y="3051416"/>
        <a:ext cx="7505648" cy="610068"/>
      </dsp:txXfrm>
    </dsp:sp>
    <dsp:sp modelId="{3C12F167-5EC5-4F7A-AF01-4CBD3CA04F05}">
      <dsp:nvSpPr>
        <dsp:cNvPr id="0" name=""/>
        <dsp:cNvSpPr/>
      </dsp:nvSpPr>
      <dsp:spPr>
        <a:xfrm>
          <a:off x="1041506" y="2975157"/>
          <a:ext cx="762585" cy="762585"/>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08D106-D279-464C-AAD9-AB24954DF2A9}">
      <dsp:nvSpPr>
        <dsp:cNvPr id="0" name=""/>
        <dsp:cNvSpPr/>
      </dsp:nvSpPr>
      <dsp:spPr>
        <a:xfrm>
          <a:off x="1326133" y="3967055"/>
          <a:ext cx="7602314" cy="61006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Appropriate written communication</a:t>
          </a:r>
          <a:endParaRPr lang="en-US" sz="3100" kern="1200" dirty="0"/>
        </a:p>
      </dsp:txBody>
      <dsp:txXfrm>
        <a:off x="1326133" y="3967055"/>
        <a:ext cx="7602314" cy="610068"/>
      </dsp:txXfrm>
    </dsp:sp>
    <dsp:sp modelId="{33134BA9-18B0-47FB-BF47-6541ABA89357}">
      <dsp:nvSpPr>
        <dsp:cNvPr id="0" name=""/>
        <dsp:cNvSpPr/>
      </dsp:nvSpPr>
      <dsp:spPr>
        <a:xfrm>
          <a:off x="944840" y="3890797"/>
          <a:ext cx="762585" cy="762585"/>
        </a:xfrm>
        <a:prstGeom prst="ellipse">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0140985-D7CD-4BF1-BCA0-367386E3AF1F}">
      <dsp:nvSpPr>
        <dsp:cNvPr id="0" name=""/>
        <dsp:cNvSpPr/>
      </dsp:nvSpPr>
      <dsp:spPr>
        <a:xfrm>
          <a:off x="1023381" y="4882024"/>
          <a:ext cx="7905066" cy="6100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Development of digital literacy</a:t>
          </a:r>
          <a:endParaRPr lang="en-US" sz="3100" kern="1200" dirty="0"/>
        </a:p>
      </dsp:txBody>
      <dsp:txXfrm>
        <a:off x="1023381" y="4882024"/>
        <a:ext cx="7905066" cy="610068"/>
      </dsp:txXfrm>
    </dsp:sp>
    <dsp:sp modelId="{2B437A58-080D-4B19-8C8E-009CDECA2341}">
      <dsp:nvSpPr>
        <dsp:cNvPr id="0" name=""/>
        <dsp:cNvSpPr/>
      </dsp:nvSpPr>
      <dsp:spPr>
        <a:xfrm>
          <a:off x="642088" y="4805765"/>
          <a:ext cx="762585" cy="762585"/>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29D214-2DA6-45F3-835C-317C48B51D2F}">
      <dsp:nvSpPr>
        <dsp:cNvPr id="0" name=""/>
        <dsp:cNvSpPr/>
      </dsp:nvSpPr>
      <dsp:spPr>
        <a:xfrm>
          <a:off x="470910" y="5797664"/>
          <a:ext cx="8457537" cy="6100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242" tIns="78740" rIns="78740" bIns="78740" numCol="1" spcCol="1270" anchor="ctr" anchorCtr="0">
          <a:noAutofit/>
        </a:bodyPr>
        <a:lstStyle/>
        <a:p>
          <a:pPr lvl="0" algn="l" defTabSz="1377950">
            <a:lnSpc>
              <a:spcPct val="90000"/>
            </a:lnSpc>
            <a:spcBef>
              <a:spcPct val="0"/>
            </a:spcBef>
            <a:spcAft>
              <a:spcPct val="35000"/>
            </a:spcAft>
          </a:pPr>
          <a:r>
            <a:rPr lang="en-US" sz="3100" kern="1200" dirty="0" smtClean="0"/>
            <a:t>Time management skills</a:t>
          </a:r>
          <a:endParaRPr lang="en-US" sz="3100" kern="1200" dirty="0"/>
        </a:p>
      </dsp:txBody>
      <dsp:txXfrm>
        <a:off x="470910" y="5797664"/>
        <a:ext cx="8457537" cy="610068"/>
      </dsp:txXfrm>
    </dsp:sp>
    <dsp:sp modelId="{DD3B5D58-843A-4E62-81A7-2AEA351A965D}">
      <dsp:nvSpPr>
        <dsp:cNvPr id="0" name=""/>
        <dsp:cNvSpPr/>
      </dsp:nvSpPr>
      <dsp:spPr>
        <a:xfrm>
          <a:off x="89617" y="5721405"/>
          <a:ext cx="762585" cy="762585"/>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872AF-C8BB-4384-91E1-68087F1F5F53}">
      <dsp:nvSpPr>
        <dsp:cNvPr id="0" name=""/>
        <dsp:cNvSpPr/>
      </dsp:nvSpPr>
      <dsp:spPr>
        <a:xfrm>
          <a:off x="2394" y="229132"/>
          <a:ext cx="1899660" cy="11397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Independent Study</a:t>
          </a:r>
          <a:endParaRPr lang="en-GB" sz="2100" kern="1200" dirty="0"/>
        </a:p>
      </dsp:txBody>
      <dsp:txXfrm>
        <a:off x="2394" y="229132"/>
        <a:ext cx="1899660" cy="1139796"/>
      </dsp:txXfrm>
    </dsp:sp>
    <dsp:sp modelId="{3AD29730-00E0-4980-A21D-482BD6AC67F7}">
      <dsp:nvSpPr>
        <dsp:cNvPr id="0" name=""/>
        <dsp:cNvSpPr/>
      </dsp:nvSpPr>
      <dsp:spPr>
        <a:xfrm>
          <a:off x="2092021" y="229132"/>
          <a:ext cx="1899660" cy="11397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Self Evaluation</a:t>
          </a:r>
          <a:endParaRPr lang="en-GB" sz="2100" kern="1200" dirty="0"/>
        </a:p>
      </dsp:txBody>
      <dsp:txXfrm>
        <a:off x="2092021" y="229132"/>
        <a:ext cx="1899660" cy="1139796"/>
      </dsp:txXfrm>
    </dsp:sp>
    <dsp:sp modelId="{A14BC1A2-F17C-46C9-A6CA-5E69BC221A04}">
      <dsp:nvSpPr>
        <dsp:cNvPr id="0" name=""/>
        <dsp:cNvSpPr/>
      </dsp:nvSpPr>
      <dsp:spPr>
        <a:xfrm>
          <a:off x="4181647" y="229132"/>
          <a:ext cx="1899660" cy="113979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Working with Others</a:t>
          </a:r>
          <a:endParaRPr lang="en-GB" sz="2100" kern="1200" dirty="0"/>
        </a:p>
      </dsp:txBody>
      <dsp:txXfrm>
        <a:off x="4181647" y="229132"/>
        <a:ext cx="1899660" cy="1139796"/>
      </dsp:txXfrm>
    </dsp:sp>
    <dsp:sp modelId="{AE4C9AF7-05BB-48CE-99A5-CE6A506B5DD4}">
      <dsp:nvSpPr>
        <dsp:cNvPr id="0" name=""/>
        <dsp:cNvSpPr/>
      </dsp:nvSpPr>
      <dsp:spPr>
        <a:xfrm>
          <a:off x="6271274" y="229132"/>
          <a:ext cx="1899660" cy="11397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Managing Anxieties</a:t>
          </a:r>
          <a:endParaRPr lang="en-GB" sz="2100" kern="1200" dirty="0"/>
        </a:p>
      </dsp:txBody>
      <dsp:txXfrm>
        <a:off x="6271274" y="229132"/>
        <a:ext cx="1899660" cy="1139796"/>
      </dsp:txXfrm>
    </dsp:sp>
    <dsp:sp modelId="{D14E1FC8-0CC4-45DC-B98B-9583ECD4BFF6}">
      <dsp:nvSpPr>
        <dsp:cNvPr id="0" name=""/>
        <dsp:cNvSpPr/>
      </dsp:nvSpPr>
      <dsp:spPr>
        <a:xfrm>
          <a:off x="2394" y="1558894"/>
          <a:ext cx="1899660" cy="113979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Research Skills</a:t>
          </a:r>
          <a:endParaRPr lang="en-GB" sz="2100" kern="1200" dirty="0"/>
        </a:p>
      </dsp:txBody>
      <dsp:txXfrm>
        <a:off x="2394" y="1558894"/>
        <a:ext cx="1899660" cy="1139796"/>
      </dsp:txXfrm>
    </dsp:sp>
    <dsp:sp modelId="{8A7623A5-3B53-49E3-BBFB-A4D7F8298749}">
      <dsp:nvSpPr>
        <dsp:cNvPr id="0" name=""/>
        <dsp:cNvSpPr/>
      </dsp:nvSpPr>
      <dsp:spPr>
        <a:xfrm>
          <a:off x="2092021" y="1558894"/>
          <a:ext cx="1899660" cy="11397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Writing Skills</a:t>
          </a:r>
        </a:p>
      </dsp:txBody>
      <dsp:txXfrm>
        <a:off x="2092021" y="1558894"/>
        <a:ext cx="1899660" cy="1139796"/>
      </dsp:txXfrm>
    </dsp:sp>
    <dsp:sp modelId="{5D49573A-A0FD-411B-8B35-4B0A6F625547}">
      <dsp:nvSpPr>
        <dsp:cNvPr id="0" name=""/>
        <dsp:cNvSpPr/>
      </dsp:nvSpPr>
      <dsp:spPr>
        <a:xfrm>
          <a:off x="4181647" y="1558894"/>
          <a:ext cx="1899660" cy="11397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ITC  / E-Learning Skills</a:t>
          </a:r>
        </a:p>
      </dsp:txBody>
      <dsp:txXfrm>
        <a:off x="4181647" y="1558894"/>
        <a:ext cx="1899660" cy="1139796"/>
      </dsp:txXfrm>
    </dsp:sp>
    <dsp:sp modelId="{74E2E7DA-1A42-4B45-BEC5-1AEBDCA96C2D}">
      <dsp:nvSpPr>
        <dsp:cNvPr id="0" name=""/>
        <dsp:cNvSpPr/>
      </dsp:nvSpPr>
      <dsp:spPr>
        <a:xfrm>
          <a:off x="6271274" y="1558894"/>
          <a:ext cx="1899660" cy="113979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Note Taking</a:t>
          </a:r>
        </a:p>
      </dsp:txBody>
      <dsp:txXfrm>
        <a:off x="6271274" y="1558894"/>
        <a:ext cx="1899660" cy="1139796"/>
      </dsp:txXfrm>
    </dsp:sp>
    <dsp:sp modelId="{669DA00B-D592-42AD-87D4-8C2D0D48EC0C}">
      <dsp:nvSpPr>
        <dsp:cNvPr id="0" name=""/>
        <dsp:cNvSpPr/>
      </dsp:nvSpPr>
      <dsp:spPr>
        <a:xfrm>
          <a:off x="2394" y="2888657"/>
          <a:ext cx="1899660" cy="11397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Presentation Skills</a:t>
          </a:r>
        </a:p>
      </dsp:txBody>
      <dsp:txXfrm>
        <a:off x="2394" y="2888657"/>
        <a:ext cx="1899660" cy="1139796"/>
      </dsp:txXfrm>
    </dsp:sp>
    <dsp:sp modelId="{2E449985-4666-482D-BFF9-EA8B3100B69D}">
      <dsp:nvSpPr>
        <dsp:cNvPr id="0" name=""/>
        <dsp:cNvSpPr/>
      </dsp:nvSpPr>
      <dsp:spPr>
        <a:xfrm>
          <a:off x="2092021" y="2888657"/>
          <a:ext cx="1899660" cy="113979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Understanding Learning Styles</a:t>
          </a:r>
        </a:p>
      </dsp:txBody>
      <dsp:txXfrm>
        <a:off x="2092021" y="2888657"/>
        <a:ext cx="1899660" cy="1139796"/>
      </dsp:txXfrm>
    </dsp:sp>
    <dsp:sp modelId="{0E54AB88-47A3-48D2-8857-932BE2378CA2}">
      <dsp:nvSpPr>
        <dsp:cNvPr id="0" name=""/>
        <dsp:cNvSpPr/>
      </dsp:nvSpPr>
      <dsp:spPr>
        <a:xfrm>
          <a:off x="4181647" y="2888657"/>
          <a:ext cx="1899660" cy="11397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Time Management Skills</a:t>
          </a:r>
        </a:p>
      </dsp:txBody>
      <dsp:txXfrm>
        <a:off x="4181647" y="2888657"/>
        <a:ext cx="1899660" cy="1139796"/>
      </dsp:txXfrm>
    </dsp:sp>
    <dsp:sp modelId="{3CA64A68-CD78-41F3-B0CA-65009B00DD8C}">
      <dsp:nvSpPr>
        <dsp:cNvPr id="0" name=""/>
        <dsp:cNvSpPr/>
      </dsp:nvSpPr>
      <dsp:spPr>
        <a:xfrm>
          <a:off x="6271274" y="2888657"/>
          <a:ext cx="1899660" cy="11397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And Many More</a:t>
          </a:r>
        </a:p>
      </dsp:txBody>
      <dsp:txXfrm>
        <a:off x="6271274" y="2888657"/>
        <a:ext cx="1899660" cy="1139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AAD6E-F5FC-4516-89D4-51FC7C872BCF}">
      <dsp:nvSpPr>
        <dsp:cNvPr id="0" name=""/>
        <dsp:cNvSpPr/>
      </dsp:nvSpPr>
      <dsp:spPr>
        <a:xfrm>
          <a:off x="3048" y="542182"/>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Essays</a:t>
          </a:r>
          <a:endParaRPr lang="en-GB" sz="1700" kern="1200" dirty="0"/>
        </a:p>
      </dsp:txBody>
      <dsp:txXfrm>
        <a:off x="3048" y="542182"/>
        <a:ext cx="1650522" cy="990313"/>
      </dsp:txXfrm>
    </dsp:sp>
    <dsp:sp modelId="{FA3F0593-97BD-405F-90E6-28B4E3205926}">
      <dsp:nvSpPr>
        <dsp:cNvPr id="0" name=""/>
        <dsp:cNvSpPr/>
      </dsp:nvSpPr>
      <dsp:spPr>
        <a:xfrm>
          <a:off x="1818622" y="542182"/>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PowerPoint Presentations</a:t>
          </a:r>
          <a:endParaRPr lang="en-GB" sz="1700" kern="1200" dirty="0"/>
        </a:p>
      </dsp:txBody>
      <dsp:txXfrm>
        <a:off x="1818622" y="542182"/>
        <a:ext cx="1650522" cy="990313"/>
      </dsp:txXfrm>
    </dsp:sp>
    <dsp:sp modelId="{AD58124D-CDCE-4475-9FD9-26A184747E75}">
      <dsp:nvSpPr>
        <dsp:cNvPr id="0" name=""/>
        <dsp:cNvSpPr/>
      </dsp:nvSpPr>
      <dsp:spPr>
        <a:xfrm>
          <a:off x="3634197" y="542182"/>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Poster Presentations</a:t>
          </a:r>
          <a:endParaRPr lang="en-GB" sz="1700" kern="1200" dirty="0"/>
        </a:p>
      </dsp:txBody>
      <dsp:txXfrm>
        <a:off x="3634197" y="542182"/>
        <a:ext cx="1650522" cy="990313"/>
      </dsp:txXfrm>
    </dsp:sp>
    <dsp:sp modelId="{53B53F22-8C89-4737-8CE4-94B1A9135EF4}">
      <dsp:nvSpPr>
        <dsp:cNvPr id="0" name=""/>
        <dsp:cNvSpPr/>
      </dsp:nvSpPr>
      <dsp:spPr>
        <a:xfrm>
          <a:off x="5449771" y="542182"/>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Examinations</a:t>
          </a:r>
          <a:endParaRPr lang="en-GB" sz="1700" kern="1200" dirty="0"/>
        </a:p>
      </dsp:txBody>
      <dsp:txXfrm>
        <a:off x="5449771" y="542182"/>
        <a:ext cx="1650522" cy="990313"/>
      </dsp:txXfrm>
    </dsp:sp>
    <dsp:sp modelId="{7DA08099-39AA-4775-AB1E-8885DCE427CA}">
      <dsp:nvSpPr>
        <dsp:cNvPr id="0" name=""/>
        <dsp:cNvSpPr/>
      </dsp:nvSpPr>
      <dsp:spPr>
        <a:xfrm>
          <a:off x="7265346" y="542182"/>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Multiple Choice Questions (MCQs)</a:t>
          </a:r>
          <a:endParaRPr lang="en-GB" sz="1700" kern="1200" dirty="0"/>
        </a:p>
      </dsp:txBody>
      <dsp:txXfrm>
        <a:off x="7265346" y="542182"/>
        <a:ext cx="1650522" cy="990313"/>
      </dsp:txXfrm>
    </dsp:sp>
    <dsp:sp modelId="{A29E51D3-F105-4D41-AC27-9C2B6FF9BC3B}">
      <dsp:nvSpPr>
        <dsp:cNvPr id="0" name=""/>
        <dsp:cNvSpPr/>
      </dsp:nvSpPr>
      <dsp:spPr>
        <a:xfrm>
          <a:off x="3048" y="1697547"/>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Research Report Writing</a:t>
          </a:r>
          <a:endParaRPr lang="en-GB" sz="1700" kern="1200" dirty="0"/>
        </a:p>
      </dsp:txBody>
      <dsp:txXfrm>
        <a:off x="3048" y="1697547"/>
        <a:ext cx="1650522" cy="990313"/>
      </dsp:txXfrm>
    </dsp:sp>
    <dsp:sp modelId="{B7E6A09B-6DCB-4F64-8C27-D1800A8875A4}">
      <dsp:nvSpPr>
        <dsp:cNvPr id="0" name=""/>
        <dsp:cNvSpPr/>
      </dsp:nvSpPr>
      <dsp:spPr>
        <a:xfrm>
          <a:off x="1818622" y="1697547"/>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Seen Examinations</a:t>
          </a:r>
          <a:endParaRPr lang="en-GB" sz="1700" kern="1200" dirty="0"/>
        </a:p>
      </dsp:txBody>
      <dsp:txXfrm>
        <a:off x="1818622" y="1697547"/>
        <a:ext cx="1650522" cy="990313"/>
      </dsp:txXfrm>
    </dsp:sp>
    <dsp:sp modelId="{ABAFEF0F-40FA-479B-9F14-BFE5013D5CF0}">
      <dsp:nvSpPr>
        <dsp:cNvPr id="0" name=""/>
        <dsp:cNvSpPr/>
      </dsp:nvSpPr>
      <dsp:spPr>
        <a:xfrm>
          <a:off x="3634197" y="1697547"/>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Open Book Tests</a:t>
          </a:r>
          <a:endParaRPr lang="en-GB" sz="1700" kern="1200" dirty="0"/>
        </a:p>
      </dsp:txBody>
      <dsp:txXfrm>
        <a:off x="3634197" y="1697547"/>
        <a:ext cx="1650522" cy="990313"/>
      </dsp:txXfrm>
    </dsp:sp>
    <dsp:sp modelId="{875E50DF-3F6C-4CBD-852D-75A9964C13B6}">
      <dsp:nvSpPr>
        <dsp:cNvPr id="0" name=""/>
        <dsp:cNvSpPr/>
      </dsp:nvSpPr>
      <dsp:spPr>
        <a:xfrm>
          <a:off x="5449771" y="1697547"/>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Promotional Leaflets</a:t>
          </a:r>
          <a:endParaRPr lang="en-GB" sz="1700" kern="1200" dirty="0"/>
        </a:p>
      </dsp:txBody>
      <dsp:txXfrm>
        <a:off x="5449771" y="1697547"/>
        <a:ext cx="1650522" cy="990313"/>
      </dsp:txXfrm>
    </dsp:sp>
    <dsp:sp modelId="{984BF52D-66CC-4E7D-818A-35E91BE06C90}">
      <dsp:nvSpPr>
        <dsp:cNvPr id="0" name=""/>
        <dsp:cNvSpPr/>
      </dsp:nvSpPr>
      <dsp:spPr>
        <a:xfrm>
          <a:off x="7265346" y="1697547"/>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Campaign Strategy</a:t>
          </a:r>
          <a:endParaRPr lang="en-GB" sz="1700" kern="1200" dirty="0"/>
        </a:p>
      </dsp:txBody>
      <dsp:txXfrm>
        <a:off x="7265346" y="1697547"/>
        <a:ext cx="1650522" cy="990313"/>
      </dsp:txXfrm>
    </dsp:sp>
    <dsp:sp modelId="{F3D2C021-955B-42A2-95BD-7A6EB971F4F1}">
      <dsp:nvSpPr>
        <dsp:cNvPr id="0" name=""/>
        <dsp:cNvSpPr/>
      </dsp:nvSpPr>
      <dsp:spPr>
        <a:xfrm>
          <a:off x="1818622" y="2852913"/>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Briefing Report</a:t>
          </a:r>
          <a:endParaRPr lang="en-GB" sz="1700" kern="1200" dirty="0"/>
        </a:p>
      </dsp:txBody>
      <dsp:txXfrm>
        <a:off x="1818622" y="2852913"/>
        <a:ext cx="1650522" cy="990313"/>
      </dsp:txXfrm>
    </dsp:sp>
    <dsp:sp modelId="{77938C31-5BFE-43F4-B5C0-85F2344FD0A9}">
      <dsp:nvSpPr>
        <dsp:cNvPr id="0" name=""/>
        <dsp:cNvSpPr/>
      </dsp:nvSpPr>
      <dsp:spPr>
        <a:xfrm>
          <a:off x="3634197" y="2852913"/>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Portfolios</a:t>
          </a:r>
          <a:endParaRPr lang="en-GB" sz="1700" kern="1200" dirty="0"/>
        </a:p>
      </dsp:txBody>
      <dsp:txXfrm>
        <a:off x="3634197" y="2852913"/>
        <a:ext cx="1650522" cy="990313"/>
      </dsp:txXfrm>
    </dsp:sp>
    <dsp:sp modelId="{176EFB18-AF8F-42B3-A024-80C1DCF75120}">
      <dsp:nvSpPr>
        <dsp:cNvPr id="0" name=""/>
        <dsp:cNvSpPr/>
      </dsp:nvSpPr>
      <dsp:spPr>
        <a:xfrm>
          <a:off x="5449771" y="2852913"/>
          <a:ext cx="1650522" cy="990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Dissertation</a:t>
          </a:r>
          <a:endParaRPr lang="en-GB" sz="1700" kern="1200" dirty="0"/>
        </a:p>
      </dsp:txBody>
      <dsp:txXfrm>
        <a:off x="5449771" y="2852913"/>
        <a:ext cx="1650522" cy="990313"/>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17130" cy="3035808"/>
          </a:xfrm>
        </p:spPr>
        <p:txBody>
          <a:bodyPr anchor="ctr">
            <a:noAutofit/>
          </a:bodyPr>
          <a:lstStyle>
            <a:lvl1pPr algn="l">
              <a:lnSpc>
                <a:spcPct val="85000"/>
              </a:lnSpc>
              <a:defRPr sz="6000" b="1" cap="none"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C0F331-B778-44DC-A39E-CD25CCF599B8}" type="datetimeFigureOut">
              <a:rPr lang="en-GB" smtClean="0"/>
              <a:t>26/09/2018</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5961F844-E289-4664-B2E3-9D4E4198AC88}" type="slidenum">
              <a:rPr lang="en-GB" smtClean="0"/>
              <a:t>‹#›</a:t>
            </a:fld>
            <a:endParaRPr lang="en-GB"/>
          </a:p>
        </p:txBody>
      </p:sp>
    </p:spTree>
    <p:extLst>
      <p:ext uri="{BB962C8B-B14F-4D97-AF65-F5344CB8AC3E}">
        <p14:creationId xmlns:p14="http://schemas.microsoft.com/office/powerpoint/2010/main" val="3710272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C0F331-B778-44DC-A39E-CD25CCF599B8}" type="datetimeFigureOut">
              <a:rPr lang="en-GB" smtClean="0"/>
              <a:t>26/09/2018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795872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5000"/>
              </a:lnSpc>
              <a:defRPr sz="6600" b="1"/>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96C0F331-B778-44DC-A39E-CD25CCF599B8}" type="datetimeFigureOut">
              <a:rPr lang="en-GB" smtClean="0"/>
              <a:t>26/09/2018</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5961F844-E289-4664-B2E3-9D4E4198AC88}" type="slidenum">
              <a:rPr lang="en-GB" smtClean="0"/>
              <a:t>‹#›</a:t>
            </a:fld>
            <a:endParaRPr lang="en-GB"/>
          </a:p>
        </p:txBody>
      </p:sp>
    </p:spTree>
    <p:extLst>
      <p:ext uri="{BB962C8B-B14F-4D97-AF65-F5344CB8AC3E}">
        <p14:creationId xmlns:p14="http://schemas.microsoft.com/office/powerpoint/2010/main" val="1181935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C0F331-B778-44DC-A39E-CD25CCF599B8}" type="datetimeFigureOut">
              <a:rPr lang="en-GB" smtClean="0"/>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3279207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C0F331-B778-44DC-A39E-CD25CCF599B8}" type="datetimeFigureOut">
              <a:rPr lang="en-GB" smtClean="0"/>
              <a:t>26/09/2018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65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96C0F331-B778-44DC-A39E-CD25CCF599B8}" type="datetimeFigureOut">
              <a:rPr lang="en-GB" smtClean="0"/>
              <a:t>26/09/2018</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712492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C0F331-B778-44DC-A39E-CD25CCF599B8}" type="datetimeFigureOut">
              <a:rPr lang="en-GB" smtClean="0"/>
              <a:t>26/09/2018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2542183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1"/>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96C0F331-B778-44DC-A39E-CD25CCF599B8}" type="datetimeFigureOut">
              <a:rPr lang="en-GB" smtClean="0"/>
              <a:t>26/09/2018</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3082445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96C0F331-B778-44DC-A39E-CD25CCF599B8}" type="datetimeFigureOut">
              <a:rPr lang="en-GB" smtClean="0"/>
              <a:t>26/09/2018</a:t>
            </a:fld>
            <a:endParaRPr lang="en-GB"/>
          </a:p>
        </p:txBody>
      </p:sp>
      <p:sp>
        <p:nvSpPr>
          <p:cNvPr id="10" name="Slide Number Placeholder 9"/>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533879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C0F331-B778-44DC-A39E-CD25CCF599B8}" type="datetimeFigureOut">
              <a:rPr lang="en-GB" smtClean="0"/>
              <a:t>26/09/2018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1835411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C0F331-B778-44DC-A39E-CD25CCF599B8}" type="datetimeFigureOut">
              <a:rPr lang="en-GB" smtClean="0"/>
              <a:t>26/09/2018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61F844-E289-4664-B2E3-9D4E4198AC88}" type="slidenum">
              <a:rPr lang="en-GB" smtClean="0"/>
              <a:t>‹#›</a:t>
            </a:fld>
            <a:endParaRPr lang="en-GB"/>
          </a:p>
        </p:txBody>
      </p:sp>
    </p:spTree>
    <p:extLst>
      <p:ext uri="{BB962C8B-B14F-4D97-AF65-F5344CB8AC3E}">
        <p14:creationId xmlns:p14="http://schemas.microsoft.com/office/powerpoint/2010/main" val="4145432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96C0F331-B778-44DC-A39E-CD25CCF599B8}" type="datetimeFigureOut">
              <a:rPr lang="en-GB" smtClean="0"/>
              <a:t>26/09/2018</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5961F844-E289-4664-B2E3-9D4E4198AC88}" type="slidenum">
              <a:rPr lang="en-GB" smtClean="0"/>
              <a:t>‹#›</a:t>
            </a:fld>
            <a:endParaRPr lang="en-GB"/>
          </a:p>
        </p:txBody>
      </p:sp>
    </p:spTree>
    <p:extLst>
      <p:ext uri="{BB962C8B-B14F-4D97-AF65-F5344CB8AC3E}">
        <p14:creationId xmlns:p14="http://schemas.microsoft.com/office/powerpoint/2010/main" val="36237887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2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myday.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moodle.uwtsd.ac.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mailto:1234567@student.uwtsd.ac.uk" TargetMode="External"/><Relationship Id="rId2" Type="http://schemas.openxmlformats.org/officeDocument/2006/relationships/hyperlink" Target="mailto:studentnumber@student.uwtsd.ac.uk" TargetMode="External"/><Relationship Id="rId1" Type="http://schemas.openxmlformats.org/officeDocument/2006/relationships/slideLayout" Target="../slideLayouts/slideLayout2.xml"/><Relationship Id="rId4" Type="http://schemas.openxmlformats.org/officeDocument/2006/relationships/hyperlink" Target="mailto:username@uwtsd.ac.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5400" dirty="0" smtClean="0"/>
              <a:t>Academic Study Skills for Students</a:t>
            </a:r>
            <a:r>
              <a:rPr lang="en-GB" dirty="0" smtClean="0"/>
              <a:t/>
            </a:r>
            <a:br>
              <a:rPr lang="en-GB" dirty="0" smtClean="0"/>
            </a:br>
            <a:r>
              <a:rPr lang="en-GB" sz="2800" dirty="0" smtClean="0"/>
              <a:t>ECGE4001R</a:t>
            </a:r>
            <a:endParaRPr lang="en-GB" sz="2800" dirty="0"/>
          </a:p>
        </p:txBody>
      </p:sp>
      <p:sp>
        <p:nvSpPr>
          <p:cNvPr id="3" name="Subtitle 2"/>
          <p:cNvSpPr>
            <a:spLocks noGrp="1"/>
          </p:cNvSpPr>
          <p:nvPr>
            <p:ph type="subTitle" idx="1"/>
          </p:nvPr>
        </p:nvSpPr>
        <p:spPr>
          <a:xfrm>
            <a:off x="1118235" y="4248141"/>
            <a:ext cx="6858000" cy="1655762"/>
          </a:xfrm>
        </p:spPr>
        <p:txBody>
          <a:bodyPr>
            <a:normAutofit/>
          </a:bodyPr>
          <a:lstStyle/>
          <a:p>
            <a:pPr algn="ctr"/>
            <a:endParaRPr lang="en-GB" sz="3200" dirty="0" smtClean="0"/>
          </a:p>
          <a:p>
            <a:pPr algn="ctr"/>
            <a:r>
              <a:rPr lang="en-GB" sz="3200" dirty="0" smtClean="0"/>
              <a:t>Stacey Coleman</a:t>
            </a:r>
            <a:endParaRPr lang="en-GB" sz="3200" dirty="0"/>
          </a:p>
        </p:txBody>
      </p:sp>
    </p:spTree>
    <p:extLst>
      <p:ext uri="{BB962C8B-B14F-4D97-AF65-F5344CB8AC3E}">
        <p14:creationId xmlns:p14="http://schemas.microsoft.com/office/powerpoint/2010/main" val="3064724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Before we start…</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Get to know the person next to you…</a:t>
            </a:r>
          </a:p>
          <a:p>
            <a:endParaRPr lang="en-GB" sz="2400" dirty="0"/>
          </a:p>
          <a:p>
            <a:r>
              <a:rPr lang="en-GB" sz="2400" dirty="0" smtClean="0"/>
              <a:t>Ask 5 five (in addition to the persons name)</a:t>
            </a:r>
          </a:p>
          <a:p>
            <a:endParaRPr lang="en-GB" sz="2400" dirty="0"/>
          </a:p>
          <a:p>
            <a:r>
              <a:rPr lang="en-GB" sz="2400" dirty="0" smtClean="0"/>
              <a:t>Then, the interviewer becomes the interviewee</a:t>
            </a:r>
          </a:p>
          <a:p>
            <a:pPr lvl="1"/>
            <a:r>
              <a:rPr lang="en-GB" sz="2000" dirty="0" smtClean="0"/>
              <a:t>Try to ask 5 </a:t>
            </a:r>
            <a:r>
              <a:rPr lang="en-GB" sz="2000" b="1" dirty="0" smtClean="0"/>
              <a:t>different</a:t>
            </a:r>
            <a:r>
              <a:rPr lang="en-GB" sz="2000" dirty="0" smtClean="0"/>
              <a:t> questions</a:t>
            </a:r>
          </a:p>
          <a:p>
            <a:pPr lvl="1"/>
            <a:endParaRPr lang="en-GB" sz="2000" dirty="0"/>
          </a:p>
          <a:p>
            <a:endParaRPr lang="en-GB" sz="2400" dirty="0"/>
          </a:p>
        </p:txBody>
      </p:sp>
    </p:spTree>
    <p:extLst>
      <p:ext uri="{BB962C8B-B14F-4D97-AF65-F5344CB8AC3E}">
        <p14:creationId xmlns:p14="http://schemas.microsoft.com/office/powerpoint/2010/main" val="3042607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Introduction</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Aim: introduce HE academic skills and effective communication within the context of the students’ programme of study</a:t>
            </a:r>
          </a:p>
          <a:p>
            <a:endParaRPr lang="en-GB" sz="2400" dirty="0"/>
          </a:p>
          <a:p>
            <a:r>
              <a:rPr lang="en-GB" sz="2400" dirty="0" smtClean="0"/>
              <a:t>Generic faculty module</a:t>
            </a:r>
          </a:p>
          <a:p>
            <a:endParaRPr lang="en-GB" sz="2400" dirty="0"/>
          </a:p>
          <a:p>
            <a:r>
              <a:rPr lang="en-GB" sz="2400" dirty="0" smtClean="0"/>
              <a:t>This module will be taught in accordance to the skills needed for Psychology and for your specific programme of study</a:t>
            </a:r>
          </a:p>
        </p:txBody>
      </p:sp>
    </p:spTree>
    <p:extLst>
      <p:ext uri="{BB962C8B-B14F-4D97-AF65-F5344CB8AC3E}">
        <p14:creationId xmlns:p14="http://schemas.microsoft.com/office/powerpoint/2010/main" val="2374753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Learning Outcomes</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lnSpcReduction="10000"/>
          </a:bodyPr>
          <a:lstStyle/>
          <a:p>
            <a:pPr marL="0" indent="0">
              <a:buNone/>
            </a:pPr>
            <a:r>
              <a:rPr lang="en-GB" dirty="0"/>
              <a:t>Upon the successful completion of this module, the student should be able to demonstrate the ability to: </a:t>
            </a:r>
          </a:p>
          <a:p>
            <a:endParaRPr lang="en-GB" dirty="0"/>
          </a:p>
          <a:p>
            <a:pPr lvl="1"/>
            <a:r>
              <a:rPr lang="en-GB" dirty="0" smtClean="0"/>
              <a:t>Engage </a:t>
            </a:r>
            <a:r>
              <a:rPr lang="en-GB" dirty="0"/>
              <a:t>in, and recognise the importance of academic reading, writing, referencing and develop confidence in communication and presenting to different audiences and for different purposes; </a:t>
            </a:r>
          </a:p>
          <a:p>
            <a:endParaRPr lang="en-GB" dirty="0"/>
          </a:p>
          <a:p>
            <a:pPr lvl="1"/>
            <a:r>
              <a:rPr lang="en-GB" dirty="0" smtClean="0"/>
              <a:t>Explore </a:t>
            </a:r>
            <a:r>
              <a:rPr lang="en-GB" dirty="0"/>
              <a:t>different communication styles and systems; </a:t>
            </a:r>
            <a:endParaRPr lang="en-GB" dirty="0" smtClean="0"/>
          </a:p>
          <a:p>
            <a:pPr lvl="1"/>
            <a:endParaRPr lang="en-GB" dirty="0" smtClean="0"/>
          </a:p>
          <a:p>
            <a:pPr lvl="1"/>
            <a:r>
              <a:rPr lang="en-GB" dirty="0" smtClean="0"/>
              <a:t>Develop </a:t>
            </a:r>
            <a:r>
              <a:rPr lang="en-GB" dirty="0"/>
              <a:t>digital competency and numeracy skills in line with the academic demands of the programme;</a:t>
            </a:r>
          </a:p>
          <a:p>
            <a:pPr lvl="1"/>
            <a:endParaRPr lang="en-GB" dirty="0"/>
          </a:p>
          <a:p>
            <a:pPr lvl="1"/>
            <a:r>
              <a:rPr lang="en-GB" dirty="0" smtClean="0"/>
              <a:t>Organise </a:t>
            </a:r>
            <a:r>
              <a:rPr lang="en-GB" dirty="0"/>
              <a:t>their learning effectively and reflect upon their own progress and future development. </a:t>
            </a:r>
          </a:p>
          <a:p>
            <a:pPr lvl="1"/>
            <a:endParaRPr lang="en-GB" dirty="0"/>
          </a:p>
          <a:p>
            <a:endParaRPr lang="en-GB" dirty="0"/>
          </a:p>
        </p:txBody>
      </p:sp>
    </p:spTree>
    <p:extLst>
      <p:ext uri="{BB962C8B-B14F-4D97-AF65-F5344CB8AC3E}">
        <p14:creationId xmlns:p14="http://schemas.microsoft.com/office/powerpoint/2010/main" val="27256744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Indicative content</a:t>
            </a:r>
            <a:endParaRPr lang="en-GB" dirty="0">
              <a:solidFill>
                <a:schemeClr val="accent1">
                  <a:lumMod val="75000"/>
                </a:schemeClr>
              </a:solidFill>
            </a:endParaRP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44885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239569935"/>
              </p:ext>
            </p:extLst>
          </p:nvPr>
        </p:nvGraphicFramePr>
        <p:xfrm>
          <a:off x="0" y="65705"/>
          <a:ext cx="9018065" cy="6712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831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Module Schedule is available on Moodle – please use this!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54586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Academic Skills?</a:t>
            </a:r>
            <a:endParaRPr lang="en-GB" dirty="0"/>
          </a:p>
        </p:txBody>
      </p:sp>
      <p:sp>
        <p:nvSpPr>
          <p:cNvPr id="3" name="Text Placeholder 2"/>
          <p:cNvSpPr>
            <a:spLocks noGrp="1"/>
          </p:cNvSpPr>
          <p:nvPr>
            <p:ph type="body" idx="1"/>
          </p:nvPr>
        </p:nvSpPr>
        <p:spPr/>
        <p:txBody>
          <a:bodyPr/>
          <a:lstStyle/>
          <a:p>
            <a:r>
              <a:rPr lang="en-GB" dirty="0" smtClean="0"/>
              <a:t>In small groups, discuss/consider what you think is meant by Academic Study Skills and create a mind map of the skills you think are required to study at HE.</a:t>
            </a:r>
            <a:endParaRPr lang="en-GB" dirty="0"/>
          </a:p>
        </p:txBody>
      </p:sp>
    </p:spTree>
    <p:extLst>
      <p:ext uri="{BB962C8B-B14F-4D97-AF65-F5344CB8AC3E}">
        <p14:creationId xmlns:p14="http://schemas.microsoft.com/office/powerpoint/2010/main" val="10166830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Academic Skills?</a:t>
            </a:r>
            <a:endParaRPr lang="en-GB" dirty="0"/>
          </a:p>
        </p:txBody>
      </p:sp>
      <p:sp>
        <p:nvSpPr>
          <p:cNvPr id="4" name="Oval Callout 3"/>
          <p:cNvSpPr/>
          <p:nvPr/>
        </p:nvSpPr>
        <p:spPr>
          <a:xfrm>
            <a:off x="186166" y="3066253"/>
            <a:ext cx="4599378" cy="3723304"/>
          </a:xfrm>
          <a:prstGeom prst="wedgeEllipseCallout">
            <a:avLst>
              <a:gd name="adj1" fmla="val -25062"/>
              <a:gd name="adj2" fmla="val -668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Gettinger</a:t>
            </a:r>
            <a:r>
              <a:rPr lang="en-GB" dirty="0" smtClean="0"/>
              <a:t> and Seibert (2002): Academic competence is associated with the knowledge and application of effective study skills. Capable students at all grade levels may experience difficulty in school, not because they lack ability, but because they lack good study skills. </a:t>
            </a:r>
            <a:endParaRPr lang="en-GB" dirty="0"/>
          </a:p>
        </p:txBody>
      </p:sp>
      <p:sp>
        <p:nvSpPr>
          <p:cNvPr id="5" name="Oval Callout 4"/>
          <p:cNvSpPr/>
          <p:nvPr/>
        </p:nvSpPr>
        <p:spPr>
          <a:xfrm>
            <a:off x="4543709" y="2101658"/>
            <a:ext cx="4626755" cy="222303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Cottrell (2013): Study skills involve a number of skills and subskills that you will use and required to assist you to achieve your potential in higher education study.</a:t>
            </a:r>
            <a:endParaRPr lang="en-GB" dirty="0"/>
          </a:p>
        </p:txBody>
      </p:sp>
    </p:spTree>
    <p:extLst>
      <p:ext uri="{BB962C8B-B14F-4D97-AF65-F5344CB8AC3E}">
        <p14:creationId xmlns:p14="http://schemas.microsoft.com/office/powerpoint/2010/main" val="18865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Why the need for this module?</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Critical module for academic and personal development</a:t>
            </a:r>
          </a:p>
          <a:p>
            <a:endParaRPr lang="en-GB" sz="2400" dirty="0"/>
          </a:p>
          <a:p>
            <a:r>
              <a:rPr lang="en-GB" sz="2400" dirty="0" smtClean="0"/>
              <a:t>Provides you with the skills needed to adapt to your academic studies</a:t>
            </a:r>
          </a:p>
          <a:p>
            <a:endParaRPr lang="en-GB" sz="2400" dirty="0"/>
          </a:p>
          <a:p>
            <a:r>
              <a:rPr lang="en-GB" sz="2400" dirty="0" smtClean="0"/>
              <a:t>Psychology! </a:t>
            </a:r>
            <a:endParaRPr lang="en-GB" sz="2400" dirty="0"/>
          </a:p>
        </p:txBody>
      </p:sp>
    </p:spTree>
    <p:extLst>
      <p:ext uri="{BB962C8B-B14F-4D97-AF65-F5344CB8AC3E}">
        <p14:creationId xmlns:p14="http://schemas.microsoft.com/office/powerpoint/2010/main" val="3562381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Why the need for this module?</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Motivation – and maintenance!</a:t>
            </a:r>
          </a:p>
          <a:p>
            <a:endParaRPr lang="en-GB" sz="2400" dirty="0"/>
          </a:p>
          <a:p>
            <a:r>
              <a:rPr lang="en-GB" sz="2400" dirty="0" smtClean="0"/>
              <a:t>Reflection</a:t>
            </a:r>
          </a:p>
          <a:p>
            <a:endParaRPr lang="en-GB" sz="2400" dirty="0"/>
          </a:p>
          <a:p>
            <a:r>
              <a:rPr lang="en-GB" sz="2400" dirty="0" smtClean="0"/>
              <a:t>Transferable skills</a:t>
            </a:r>
          </a:p>
          <a:p>
            <a:endParaRPr lang="en-GB" sz="2400" dirty="0"/>
          </a:p>
          <a:p>
            <a:r>
              <a:rPr lang="en-GB" sz="2400" dirty="0" smtClean="0"/>
              <a:t>Personal development plan (PDP)</a:t>
            </a:r>
          </a:p>
          <a:p>
            <a:r>
              <a:rPr lang="en-GB" sz="2400" dirty="0" smtClean="0"/>
              <a:t>Continuing Professional Development (CPD)</a:t>
            </a:r>
            <a:endParaRPr lang="en-GB" sz="2400" dirty="0"/>
          </a:p>
        </p:txBody>
      </p:sp>
    </p:spTree>
    <p:extLst>
      <p:ext uri="{BB962C8B-B14F-4D97-AF65-F5344CB8AC3E}">
        <p14:creationId xmlns:p14="http://schemas.microsoft.com/office/powerpoint/2010/main" val="17566654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skills are needed.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98238046"/>
              </p:ext>
            </p:extLst>
          </p:nvPr>
        </p:nvGraphicFramePr>
        <p:xfrm>
          <a:off x="499403" y="2093977"/>
          <a:ext cx="8173329" cy="4257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766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62A872AF-C8BB-4384-91E1-68087F1F5F53}"/>
                                            </p:graphicEl>
                                          </p:spTgt>
                                        </p:tgtEl>
                                        <p:attrNameLst>
                                          <p:attrName>style.visibility</p:attrName>
                                        </p:attrNameLst>
                                      </p:cBhvr>
                                      <p:to>
                                        <p:strVal val="visible"/>
                                      </p:to>
                                    </p:set>
                                    <p:anim calcmode="lin" valueType="num">
                                      <p:cBhvr additive="base">
                                        <p:cTn id="7" dur="500" fill="hold"/>
                                        <p:tgtEl>
                                          <p:spTgt spid="4">
                                            <p:graphicEl>
                                              <a:dgm id="{62A872AF-C8BB-4384-91E1-68087F1F5F5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62A872AF-C8BB-4384-91E1-68087F1F5F5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3AD29730-00E0-4980-A21D-482BD6AC67F7}"/>
                                            </p:graphicEl>
                                          </p:spTgt>
                                        </p:tgtEl>
                                        <p:attrNameLst>
                                          <p:attrName>style.visibility</p:attrName>
                                        </p:attrNameLst>
                                      </p:cBhvr>
                                      <p:to>
                                        <p:strVal val="visible"/>
                                      </p:to>
                                    </p:set>
                                    <p:anim calcmode="lin" valueType="num">
                                      <p:cBhvr additive="base">
                                        <p:cTn id="13" dur="500" fill="hold"/>
                                        <p:tgtEl>
                                          <p:spTgt spid="4">
                                            <p:graphicEl>
                                              <a:dgm id="{3AD29730-00E0-4980-A21D-482BD6AC67F7}"/>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3AD29730-00E0-4980-A21D-482BD6AC67F7}"/>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A14BC1A2-F17C-46C9-A6CA-5E69BC221A04}"/>
                                            </p:graphicEl>
                                          </p:spTgt>
                                        </p:tgtEl>
                                        <p:attrNameLst>
                                          <p:attrName>style.visibility</p:attrName>
                                        </p:attrNameLst>
                                      </p:cBhvr>
                                      <p:to>
                                        <p:strVal val="visible"/>
                                      </p:to>
                                    </p:set>
                                    <p:anim calcmode="lin" valueType="num">
                                      <p:cBhvr additive="base">
                                        <p:cTn id="19" dur="500" fill="hold"/>
                                        <p:tgtEl>
                                          <p:spTgt spid="4">
                                            <p:graphicEl>
                                              <a:dgm id="{A14BC1A2-F17C-46C9-A6CA-5E69BC221A0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A14BC1A2-F17C-46C9-A6CA-5E69BC221A0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AE4C9AF7-05BB-48CE-99A5-CE6A506B5DD4}"/>
                                            </p:graphicEl>
                                          </p:spTgt>
                                        </p:tgtEl>
                                        <p:attrNameLst>
                                          <p:attrName>style.visibility</p:attrName>
                                        </p:attrNameLst>
                                      </p:cBhvr>
                                      <p:to>
                                        <p:strVal val="visible"/>
                                      </p:to>
                                    </p:set>
                                    <p:anim calcmode="lin" valueType="num">
                                      <p:cBhvr additive="base">
                                        <p:cTn id="25" dur="500" fill="hold"/>
                                        <p:tgtEl>
                                          <p:spTgt spid="4">
                                            <p:graphicEl>
                                              <a:dgm id="{AE4C9AF7-05BB-48CE-99A5-CE6A506B5DD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AE4C9AF7-05BB-48CE-99A5-CE6A506B5DD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D14E1FC8-0CC4-45DC-B98B-9583ECD4BFF6}"/>
                                            </p:graphicEl>
                                          </p:spTgt>
                                        </p:tgtEl>
                                        <p:attrNameLst>
                                          <p:attrName>style.visibility</p:attrName>
                                        </p:attrNameLst>
                                      </p:cBhvr>
                                      <p:to>
                                        <p:strVal val="visible"/>
                                      </p:to>
                                    </p:set>
                                    <p:anim calcmode="lin" valueType="num">
                                      <p:cBhvr additive="base">
                                        <p:cTn id="31" dur="500" fill="hold"/>
                                        <p:tgtEl>
                                          <p:spTgt spid="4">
                                            <p:graphicEl>
                                              <a:dgm id="{D14E1FC8-0CC4-45DC-B98B-9583ECD4BFF6}"/>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D14E1FC8-0CC4-45DC-B98B-9583ECD4BFF6}"/>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8A7623A5-3B53-49E3-BBFB-A4D7F8298749}"/>
                                            </p:graphicEl>
                                          </p:spTgt>
                                        </p:tgtEl>
                                        <p:attrNameLst>
                                          <p:attrName>style.visibility</p:attrName>
                                        </p:attrNameLst>
                                      </p:cBhvr>
                                      <p:to>
                                        <p:strVal val="visible"/>
                                      </p:to>
                                    </p:set>
                                    <p:anim calcmode="lin" valueType="num">
                                      <p:cBhvr additive="base">
                                        <p:cTn id="37" dur="500" fill="hold"/>
                                        <p:tgtEl>
                                          <p:spTgt spid="4">
                                            <p:graphicEl>
                                              <a:dgm id="{8A7623A5-3B53-49E3-BBFB-A4D7F829874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8A7623A5-3B53-49E3-BBFB-A4D7F829874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5D49573A-A0FD-411B-8B35-4B0A6F625547}"/>
                                            </p:graphicEl>
                                          </p:spTgt>
                                        </p:tgtEl>
                                        <p:attrNameLst>
                                          <p:attrName>style.visibility</p:attrName>
                                        </p:attrNameLst>
                                      </p:cBhvr>
                                      <p:to>
                                        <p:strVal val="visible"/>
                                      </p:to>
                                    </p:set>
                                    <p:anim calcmode="lin" valueType="num">
                                      <p:cBhvr additive="base">
                                        <p:cTn id="43" dur="500" fill="hold"/>
                                        <p:tgtEl>
                                          <p:spTgt spid="4">
                                            <p:graphicEl>
                                              <a:dgm id="{5D49573A-A0FD-411B-8B35-4B0A6F62554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5D49573A-A0FD-411B-8B35-4B0A6F625547}"/>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74E2E7DA-1A42-4B45-BEC5-1AEBDCA96C2D}"/>
                                            </p:graphicEl>
                                          </p:spTgt>
                                        </p:tgtEl>
                                        <p:attrNameLst>
                                          <p:attrName>style.visibility</p:attrName>
                                        </p:attrNameLst>
                                      </p:cBhvr>
                                      <p:to>
                                        <p:strVal val="visible"/>
                                      </p:to>
                                    </p:set>
                                    <p:anim calcmode="lin" valueType="num">
                                      <p:cBhvr additive="base">
                                        <p:cTn id="49" dur="500" fill="hold"/>
                                        <p:tgtEl>
                                          <p:spTgt spid="4">
                                            <p:graphicEl>
                                              <a:dgm id="{74E2E7DA-1A42-4B45-BEC5-1AEBDCA96C2D}"/>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74E2E7DA-1A42-4B45-BEC5-1AEBDCA96C2D}"/>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669DA00B-D592-42AD-87D4-8C2D0D48EC0C}"/>
                                            </p:graphicEl>
                                          </p:spTgt>
                                        </p:tgtEl>
                                        <p:attrNameLst>
                                          <p:attrName>style.visibility</p:attrName>
                                        </p:attrNameLst>
                                      </p:cBhvr>
                                      <p:to>
                                        <p:strVal val="visible"/>
                                      </p:to>
                                    </p:set>
                                    <p:anim calcmode="lin" valueType="num">
                                      <p:cBhvr additive="base">
                                        <p:cTn id="55" dur="500" fill="hold"/>
                                        <p:tgtEl>
                                          <p:spTgt spid="4">
                                            <p:graphicEl>
                                              <a:dgm id="{669DA00B-D592-42AD-87D4-8C2D0D48EC0C}"/>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669DA00B-D592-42AD-87D4-8C2D0D48EC0C}"/>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2E449985-4666-482D-BFF9-EA8B3100B69D}"/>
                                            </p:graphicEl>
                                          </p:spTgt>
                                        </p:tgtEl>
                                        <p:attrNameLst>
                                          <p:attrName>style.visibility</p:attrName>
                                        </p:attrNameLst>
                                      </p:cBhvr>
                                      <p:to>
                                        <p:strVal val="visible"/>
                                      </p:to>
                                    </p:set>
                                    <p:anim calcmode="lin" valueType="num">
                                      <p:cBhvr additive="base">
                                        <p:cTn id="61" dur="500" fill="hold"/>
                                        <p:tgtEl>
                                          <p:spTgt spid="4">
                                            <p:graphicEl>
                                              <a:dgm id="{2E449985-4666-482D-BFF9-EA8B3100B69D}"/>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2E449985-4666-482D-BFF9-EA8B3100B69D}"/>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0E54AB88-47A3-48D2-8857-932BE2378CA2}"/>
                                            </p:graphicEl>
                                          </p:spTgt>
                                        </p:tgtEl>
                                        <p:attrNameLst>
                                          <p:attrName>style.visibility</p:attrName>
                                        </p:attrNameLst>
                                      </p:cBhvr>
                                      <p:to>
                                        <p:strVal val="visible"/>
                                      </p:to>
                                    </p:set>
                                    <p:anim calcmode="lin" valueType="num">
                                      <p:cBhvr additive="base">
                                        <p:cTn id="67" dur="500" fill="hold"/>
                                        <p:tgtEl>
                                          <p:spTgt spid="4">
                                            <p:graphicEl>
                                              <a:dgm id="{0E54AB88-47A3-48D2-8857-932BE2378CA2}"/>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0E54AB88-47A3-48D2-8857-932BE2378CA2}"/>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3CA64A68-CD78-41F3-B0CA-65009B00DD8C}"/>
                                            </p:graphicEl>
                                          </p:spTgt>
                                        </p:tgtEl>
                                        <p:attrNameLst>
                                          <p:attrName>style.visibility</p:attrName>
                                        </p:attrNameLst>
                                      </p:cBhvr>
                                      <p:to>
                                        <p:strVal val="visible"/>
                                      </p:to>
                                    </p:set>
                                    <p:anim calcmode="lin" valueType="num">
                                      <p:cBhvr additive="base">
                                        <p:cTn id="73" dur="500" fill="hold"/>
                                        <p:tgtEl>
                                          <p:spTgt spid="4">
                                            <p:graphicEl>
                                              <a:dgm id="{3CA64A68-CD78-41F3-B0CA-65009B00DD8C}"/>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3CA64A68-CD78-41F3-B0CA-65009B00DD8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Do I really need ALL of these skills?</a:t>
            </a:r>
            <a:endParaRPr lang="en-GB" dirty="0">
              <a:solidFill>
                <a:schemeClr val="accent1">
                  <a:lumMod val="75000"/>
                </a:schemeClr>
              </a:solidFill>
            </a:endParaRPr>
          </a:p>
        </p:txBody>
      </p:sp>
      <p:sp>
        <p:nvSpPr>
          <p:cNvPr id="3" name="Content Placeholder 2"/>
          <p:cNvSpPr>
            <a:spLocks noGrp="1"/>
          </p:cNvSpPr>
          <p:nvPr>
            <p:ph idx="1"/>
          </p:nvPr>
        </p:nvSpPr>
        <p:spPr/>
        <p:txBody>
          <a:bodyPr/>
          <a:lstStyle/>
          <a:p>
            <a:r>
              <a:rPr lang="en-GB" dirty="0" smtClean="0"/>
              <a:t>Psychology is a fascinating discipline that requires a lot of skill and competence </a:t>
            </a:r>
          </a:p>
          <a:p>
            <a:endParaRPr lang="en-GB" dirty="0"/>
          </a:p>
          <a:p>
            <a:r>
              <a:rPr lang="en-GB" dirty="0" smtClean="0"/>
              <a:t>Transferable skills will prepare you for the world of work and / or further study beyond your degree</a:t>
            </a:r>
          </a:p>
          <a:p>
            <a:pPr lvl="1"/>
            <a:r>
              <a:rPr lang="en-GB" dirty="0" smtClean="0"/>
              <a:t>Essential in today’s competitive career market…</a:t>
            </a:r>
          </a:p>
          <a:p>
            <a:pPr lvl="1"/>
            <a:endParaRPr lang="en-GB" dirty="0"/>
          </a:p>
          <a:p>
            <a:r>
              <a:rPr lang="en-GB" dirty="0" smtClean="0"/>
              <a:t>The variety of assessments you will complete are essential for your further development </a:t>
            </a:r>
            <a:endParaRPr lang="en-GB" dirty="0"/>
          </a:p>
        </p:txBody>
      </p:sp>
    </p:spTree>
    <p:extLst>
      <p:ext uri="{BB962C8B-B14F-4D97-AF65-F5344CB8AC3E}">
        <p14:creationId xmlns:p14="http://schemas.microsoft.com/office/powerpoint/2010/main" val="7107590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Degree level expectations</a:t>
            </a:r>
            <a:endParaRPr lang="en-GB" dirty="0">
              <a:solidFill>
                <a:schemeClr val="accent1">
                  <a:lumMod val="75000"/>
                </a:schemeClr>
              </a:solidFill>
            </a:endParaRPr>
          </a:p>
        </p:txBody>
      </p:sp>
      <p:sp>
        <p:nvSpPr>
          <p:cNvPr id="3" name="Content Placeholder 2"/>
          <p:cNvSpPr>
            <a:spLocks noGrp="1"/>
          </p:cNvSpPr>
          <p:nvPr>
            <p:ph idx="1"/>
          </p:nvPr>
        </p:nvSpPr>
        <p:spPr/>
        <p:txBody>
          <a:bodyPr/>
          <a:lstStyle/>
          <a:p>
            <a:r>
              <a:rPr lang="en-GB" dirty="0" smtClean="0"/>
              <a:t>You receive some degree of face-to-face learning, but you are expected to cover a great deal of reading and private/independent study</a:t>
            </a:r>
          </a:p>
          <a:p>
            <a:pPr lvl="1"/>
            <a:r>
              <a:rPr lang="en-GB" dirty="0" smtClean="0"/>
              <a:t>This is likely to take up a LOT of your time – this is a full time degree, and should be treated as a full time degree.</a:t>
            </a:r>
          </a:p>
          <a:p>
            <a:pPr lvl="1"/>
            <a:endParaRPr lang="en-GB" dirty="0"/>
          </a:p>
          <a:p>
            <a:r>
              <a:rPr lang="en-GB" dirty="0" smtClean="0"/>
              <a:t>Most students recommend treating your course like a full-time job, even if you don’t necessarily follow a 9-5 working pattern</a:t>
            </a:r>
          </a:p>
          <a:p>
            <a:endParaRPr lang="en-GB" dirty="0"/>
          </a:p>
          <a:p>
            <a:r>
              <a:rPr lang="en-GB" dirty="0" smtClean="0"/>
              <a:t>So, whilst contact time with lecturers may appear to be little, there is an expectations that students will spend a lot of their remaining time engaging in independent study</a:t>
            </a:r>
            <a:endParaRPr lang="en-GB" dirty="0"/>
          </a:p>
        </p:txBody>
      </p:sp>
    </p:spTree>
    <p:extLst>
      <p:ext uri="{BB962C8B-B14F-4D97-AF65-F5344CB8AC3E}">
        <p14:creationId xmlns:p14="http://schemas.microsoft.com/office/powerpoint/2010/main" val="4350542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University Regulations</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fontScale="92500" lnSpcReduction="10000"/>
          </a:bodyPr>
          <a:lstStyle/>
          <a:p>
            <a:r>
              <a:rPr lang="en-GB" dirty="0"/>
              <a:t>In order to progress to the next Level of study, a student must pass 120 credits at their current level. </a:t>
            </a:r>
          </a:p>
          <a:p>
            <a:endParaRPr lang="en-GB" dirty="0"/>
          </a:p>
          <a:p>
            <a:r>
              <a:rPr lang="en-GB" dirty="0"/>
              <a:t>As an example, for you to progress onto Level 5 (Year </a:t>
            </a:r>
            <a:r>
              <a:rPr lang="en-GB" dirty="0" smtClean="0"/>
              <a:t>2) </a:t>
            </a:r>
            <a:r>
              <a:rPr lang="en-GB" dirty="0"/>
              <a:t>of your study you must pass 120 credits which have been set at the Level 4 (Year 1) level.  </a:t>
            </a:r>
          </a:p>
          <a:p>
            <a:endParaRPr lang="en-GB" dirty="0"/>
          </a:p>
          <a:p>
            <a:r>
              <a:rPr lang="en-GB" dirty="0"/>
              <a:t>A pass mark is set at 40% (or more) for the module at Undergraduate level.</a:t>
            </a:r>
          </a:p>
          <a:p>
            <a:endParaRPr lang="en-GB" dirty="0"/>
          </a:p>
          <a:p>
            <a:r>
              <a:rPr lang="en-GB" dirty="0"/>
              <a:t>Each module is typically worth 20 credits, although the module lead / programme director will state if this is not the case. </a:t>
            </a:r>
          </a:p>
          <a:p>
            <a:pPr marL="0" indent="0">
              <a:buNone/>
            </a:pPr>
            <a:endParaRPr lang="en-GB" dirty="0"/>
          </a:p>
        </p:txBody>
      </p:sp>
    </p:spTree>
    <p:extLst>
      <p:ext uri="{BB962C8B-B14F-4D97-AF65-F5344CB8AC3E}">
        <p14:creationId xmlns:p14="http://schemas.microsoft.com/office/powerpoint/2010/main" val="32492006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Types</a:t>
            </a:r>
            <a:r>
              <a:rPr lang="en-GB" dirty="0" smtClean="0"/>
              <a:t> </a:t>
            </a:r>
            <a:r>
              <a:rPr lang="en-GB" dirty="0" smtClean="0">
                <a:solidFill>
                  <a:schemeClr val="accent1">
                    <a:lumMod val="75000"/>
                  </a:schemeClr>
                </a:solidFill>
              </a:rPr>
              <a:t>of Assessments</a:t>
            </a:r>
            <a:endParaRPr lang="en-GB" dirty="0">
              <a:solidFill>
                <a:schemeClr val="accent1">
                  <a:lumMod val="75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96032110"/>
              </p:ext>
            </p:extLst>
          </p:nvPr>
        </p:nvGraphicFramePr>
        <p:xfrm>
          <a:off x="161777" y="2120899"/>
          <a:ext cx="8918917" cy="4385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20057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MyDay</a:t>
            </a:r>
            <a:r>
              <a:rPr lang="en-GB" dirty="0" smtClean="0"/>
              <a:t>, Email and Moodle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085205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lumMod val="75000"/>
                  </a:schemeClr>
                </a:solidFill>
              </a:rPr>
              <a:t>MyDay</a:t>
            </a:r>
            <a:r>
              <a:rPr lang="en-GB" dirty="0" smtClean="0">
                <a:solidFill>
                  <a:schemeClr val="accent1">
                    <a:lumMod val="75000"/>
                  </a:schemeClr>
                </a:solidFill>
              </a:rPr>
              <a:t>?</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Cloud based system providing UWTSD staff and students with a simple way of accessing key online services and information</a:t>
            </a:r>
          </a:p>
          <a:p>
            <a:endParaRPr lang="en-GB" sz="2400" dirty="0" smtClean="0"/>
          </a:p>
          <a:p>
            <a:r>
              <a:rPr lang="en-GB" sz="2400" dirty="0" smtClean="0"/>
              <a:t>Can be used on computer, laptop, tablet, or smartphone</a:t>
            </a:r>
          </a:p>
          <a:p>
            <a:endParaRPr lang="en-GB" sz="2400" dirty="0"/>
          </a:p>
          <a:p>
            <a:r>
              <a:rPr lang="en-GB" sz="2400" dirty="0" smtClean="0"/>
              <a:t>Available on and off campus – all you need is your university email address/ login details</a:t>
            </a:r>
            <a:endParaRPr lang="en-GB" sz="2400" dirty="0"/>
          </a:p>
        </p:txBody>
      </p:sp>
    </p:spTree>
    <p:extLst>
      <p:ext uri="{BB962C8B-B14F-4D97-AF65-F5344CB8AC3E}">
        <p14:creationId xmlns:p14="http://schemas.microsoft.com/office/powerpoint/2010/main" val="41652694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Tree>
    <p:extLst>
      <p:ext uri="{BB962C8B-B14F-4D97-AF65-F5344CB8AC3E}">
        <p14:creationId xmlns:p14="http://schemas.microsoft.com/office/powerpoint/2010/main" val="18616213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Access to </a:t>
            </a:r>
            <a:r>
              <a:rPr lang="en-GB" dirty="0" err="1" smtClean="0">
                <a:solidFill>
                  <a:schemeClr val="accent1">
                    <a:lumMod val="75000"/>
                  </a:schemeClr>
                </a:solidFill>
              </a:rPr>
              <a:t>MyDay</a:t>
            </a:r>
            <a:endParaRPr lang="en-GB" dirty="0">
              <a:solidFill>
                <a:schemeClr val="accent1">
                  <a:lumMod val="75000"/>
                </a:schemeClr>
              </a:solidFill>
            </a:endParaRPr>
          </a:p>
        </p:txBody>
      </p:sp>
      <p:sp>
        <p:nvSpPr>
          <p:cNvPr id="3" name="Content Placeholder 2"/>
          <p:cNvSpPr>
            <a:spLocks noGrp="1"/>
          </p:cNvSpPr>
          <p:nvPr>
            <p:ph idx="1"/>
          </p:nvPr>
        </p:nvSpPr>
        <p:spPr>
          <a:xfrm>
            <a:off x="685800" y="2121408"/>
            <a:ext cx="7772400" cy="4370832"/>
          </a:xfrm>
        </p:spPr>
        <p:txBody>
          <a:bodyPr>
            <a:normAutofit/>
          </a:bodyPr>
          <a:lstStyle/>
          <a:p>
            <a:r>
              <a:rPr lang="en-GB" dirty="0" smtClean="0">
                <a:hlinkClick r:id="rId2"/>
              </a:rPr>
              <a:t>http://myday.uwtsd.ac.uk</a:t>
            </a:r>
            <a:endParaRPr lang="en-GB" dirty="0" smtClean="0"/>
          </a:p>
          <a:p>
            <a:endParaRPr lang="en-GB" dirty="0"/>
          </a:p>
          <a:p>
            <a:r>
              <a:rPr lang="en-GB" dirty="0" smtClean="0"/>
              <a:t>Shortcut provided on the desktop of </a:t>
            </a:r>
            <a:r>
              <a:rPr lang="en-GB" dirty="0" err="1" smtClean="0"/>
              <a:t>uni</a:t>
            </a:r>
            <a:r>
              <a:rPr lang="en-GB" dirty="0" smtClean="0"/>
              <a:t> PC’s</a:t>
            </a:r>
          </a:p>
          <a:p>
            <a:endParaRPr lang="en-GB" dirty="0" smtClean="0"/>
          </a:p>
          <a:p>
            <a:r>
              <a:rPr lang="en-GB" dirty="0" smtClean="0"/>
              <a:t>Follow ‘Quick Links’ on the University website</a:t>
            </a:r>
          </a:p>
          <a:p>
            <a:endParaRPr lang="en-GB" dirty="0" smtClean="0"/>
          </a:p>
          <a:p>
            <a:r>
              <a:rPr lang="en-GB" dirty="0" smtClean="0"/>
              <a:t>Download app from App Store / Google Play</a:t>
            </a:r>
          </a:p>
          <a:p>
            <a:endParaRPr lang="en-GB" dirty="0" smtClean="0"/>
          </a:p>
          <a:p>
            <a:r>
              <a:rPr lang="en-GB" dirty="0" smtClean="0"/>
              <a:t>Add shortcut to phone</a:t>
            </a:r>
          </a:p>
          <a:p>
            <a:pPr lvl="1"/>
            <a:r>
              <a:rPr lang="en-GB" dirty="0" smtClean="0"/>
              <a:t>Enter myday.uwsd.ac.uk URL in browser and select share, then add to home screen</a:t>
            </a:r>
          </a:p>
        </p:txBody>
      </p:sp>
    </p:spTree>
    <p:extLst>
      <p:ext uri="{BB962C8B-B14F-4D97-AF65-F5344CB8AC3E}">
        <p14:creationId xmlns:p14="http://schemas.microsoft.com/office/powerpoint/2010/main" val="24928027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
        <p:nvSpPr>
          <p:cNvPr id="2" name="Oval 1"/>
          <p:cNvSpPr/>
          <p:nvPr/>
        </p:nvSpPr>
        <p:spPr>
          <a:xfrm>
            <a:off x="290529" y="1568548"/>
            <a:ext cx="2417502" cy="206795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3341076" y="274320"/>
            <a:ext cx="3629466" cy="336217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University Email:</a:t>
            </a:r>
          </a:p>
          <a:p>
            <a:pPr algn="ctr"/>
            <a:endParaRPr lang="en-GB" dirty="0">
              <a:solidFill>
                <a:schemeClr val="accent1">
                  <a:lumMod val="75000"/>
                </a:schemeClr>
              </a:solidFill>
            </a:endParaRPr>
          </a:p>
          <a:p>
            <a:pPr algn="ctr"/>
            <a:r>
              <a:rPr lang="en-GB" dirty="0" smtClean="0">
                <a:solidFill>
                  <a:schemeClr val="accent1">
                    <a:lumMod val="75000"/>
                  </a:schemeClr>
                </a:solidFill>
              </a:rPr>
              <a:t>Very important! All university / course related information will be sent to your university email account (and ONLY your university email account)</a:t>
            </a:r>
            <a:endParaRPr lang="en-GB" dirty="0">
              <a:solidFill>
                <a:schemeClr val="accent1">
                  <a:lumMod val="75000"/>
                </a:schemeClr>
              </a:solidFill>
            </a:endParaRPr>
          </a:p>
        </p:txBody>
      </p:sp>
    </p:spTree>
    <p:extLst>
      <p:ext uri="{BB962C8B-B14F-4D97-AF65-F5344CB8AC3E}">
        <p14:creationId xmlns:p14="http://schemas.microsoft.com/office/powerpoint/2010/main" val="6399426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
        <p:nvSpPr>
          <p:cNvPr id="2" name="Oval 1"/>
          <p:cNvSpPr/>
          <p:nvPr/>
        </p:nvSpPr>
        <p:spPr>
          <a:xfrm>
            <a:off x="2231870" y="1863969"/>
            <a:ext cx="1685982" cy="1519311"/>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4511521" y="436098"/>
            <a:ext cx="3629466" cy="336217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OneDrive:</a:t>
            </a:r>
          </a:p>
          <a:p>
            <a:pPr algn="ctr"/>
            <a:endParaRPr lang="en-GB" dirty="0" smtClean="0">
              <a:solidFill>
                <a:schemeClr val="accent1">
                  <a:lumMod val="75000"/>
                </a:schemeClr>
              </a:solidFill>
            </a:endParaRPr>
          </a:p>
          <a:p>
            <a:pPr algn="ctr"/>
            <a:r>
              <a:rPr lang="en-GB" dirty="0" smtClean="0">
                <a:solidFill>
                  <a:schemeClr val="accent1">
                    <a:lumMod val="75000"/>
                  </a:schemeClr>
                </a:solidFill>
              </a:rPr>
              <a:t>Cloud based storage system – easily accessible from wherever you are</a:t>
            </a:r>
            <a:endParaRPr lang="en-GB" dirty="0">
              <a:solidFill>
                <a:schemeClr val="accent1">
                  <a:lumMod val="75000"/>
                </a:schemeClr>
              </a:solidFill>
            </a:endParaRPr>
          </a:p>
        </p:txBody>
      </p:sp>
    </p:spTree>
    <p:extLst>
      <p:ext uri="{BB962C8B-B14F-4D97-AF65-F5344CB8AC3E}">
        <p14:creationId xmlns:p14="http://schemas.microsoft.com/office/powerpoint/2010/main" val="5121681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
        <p:nvSpPr>
          <p:cNvPr id="2" name="Oval 1"/>
          <p:cNvSpPr/>
          <p:nvPr/>
        </p:nvSpPr>
        <p:spPr>
          <a:xfrm>
            <a:off x="177987" y="2862775"/>
            <a:ext cx="1685982" cy="1519311"/>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3484580" y="942535"/>
            <a:ext cx="3629466" cy="336217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IT Service Desk:</a:t>
            </a:r>
          </a:p>
          <a:p>
            <a:pPr algn="ctr"/>
            <a:endParaRPr lang="en-GB" dirty="0" smtClean="0">
              <a:solidFill>
                <a:schemeClr val="accent1">
                  <a:lumMod val="75000"/>
                </a:schemeClr>
              </a:solidFill>
            </a:endParaRPr>
          </a:p>
          <a:p>
            <a:pPr algn="ctr"/>
            <a:r>
              <a:rPr lang="en-GB" dirty="0" smtClean="0">
                <a:solidFill>
                  <a:schemeClr val="accent1">
                    <a:lumMod val="75000"/>
                  </a:schemeClr>
                </a:solidFill>
              </a:rPr>
              <a:t>Use this to report any IT issues you have. Raise a ‘ticket’ and IT will pick this up.</a:t>
            </a:r>
            <a:endParaRPr lang="en-GB" dirty="0">
              <a:solidFill>
                <a:schemeClr val="accent1">
                  <a:lumMod val="75000"/>
                </a:schemeClr>
              </a:solidFill>
            </a:endParaRPr>
          </a:p>
        </p:txBody>
      </p:sp>
    </p:spTree>
    <p:extLst>
      <p:ext uri="{BB962C8B-B14F-4D97-AF65-F5344CB8AC3E}">
        <p14:creationId xmlns:p14="http://schemas.microsoft.com/office/powerpoint/2010/main" val="13954989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
        <p:nvSpPr>
          <p:cNvPr id="2" name="Oval 1"/>
          <p:cNvSpPr/>
          <p:nvPr/>
        </p:nvSpPr>
        <p:spPr>
          <a:xfrm>
            <a:off x="6100485" y="4804116"/>
            <a:ext cx="1685982" cy="1519311"/>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1135276" y="590843"/>
            <a:ext cx="3629466" cy="336217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Library:</a:t>
            </a:r>
          </a:p>
          <a:p>
            <a:pPr algn="ctr"/>
            <a:endParaRPr lang="en-GB" dirty="0" smtClean="0">
              <a:solidFill>
                <a:schemeClr val="accent1">
                  <a:lumMod val="75000"/>
                </a:schemeClr>
              </a:solidFill>
            </a:endParaRPr>
          </a:p>
          <a:p>
            <a:pPr algn="ctr"/>
            <a:r>
              <a:rPr lang="en-GB" dirty="0" smtClean="0">
                <a:solidFill>
                  <a:schemeClr val="accent1">
                    <a:lumMod val="75000"/>
                  </a:schemeClr>
                </a:solidFill>
              </a:rPr>
              <a:t>Quick link to the library website. Very important if you want to borrow books, read journal articles or find the referencing handbook!</a:t>
            </a:r>
            <a:endParaRPr lang="en-GB" dirty="0">
              <a:solidFill>
                <a:schemeClr val="accent1">
                  <a:lumMod val="75000"/>
                </a:schemeClr>
              </a:solidFill>
            </a:endParaRPr>
          </a:p>
        </p:txBody>
      </p:sp>
    </p:spTree>
    <p:extLst>
      <p:ext uri="{BB962C8B-B14F-4D97-AF65-F5344CB8AC3E}">
        <p14:creationId xmlns:p14="http://schemas.microsoft.com/office/powerpoint/2010/main" val="8558681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
        <p:nvSpPr>
          <p:cNvPr id="2" name="Oval 1"/>
          <p:cNvSpPr/>
          <p:nvPr/>
        </p:nvSpPr>
        <p:spPr>
          <a:xfrm>
            <a:off x="1190860" y="4846319"/>
            <a:ext cx="1685982" cy="1519311"/>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2964076" y="1350498"/>
            <a:ext cx="3629466" cy="336217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Moodle:</a:t>
            </a:r>
          </a:p>
          <a:p>
            <a:pPr algn="ctr"/>
            <a:endParaRPr lang="en-GB" b="1" dirty="0">
              <a:solidFill>
                <a:schemeClr val="accent1">
                  <a:lumMod val="75000"/>
                </a:schemeClr>
              </a:solidFill>
            </a:endParaRPr>
          </a:p>
          <a:p>
            <a:pPr algn="ctr"/>
            <a:r>
              <a:rPr lang="en-GB" dirty="0" smtClean="0">
                <a:solidFill>
                  <a:schemeClr val="accent1">
                    <a:lumMod val="75000"/>
                  </a:schemeClr>
                </a:solidFill>
              </a:rPr>
              <a:t>The University’s Virtual Learning Environment (VLE). All your module information is contained within Moodle (including assessment </a:t>
            </a:r>
            <a:r>
              <a:rPr lang="en-GB" dirty="0" err="1" smtClean="0">
                <a:solidFill>
                  <a:schemeClr val="accent1">
                    <a:lumMod val="75000"/>
                  </a:schemeClr>
                </a:solidFill>
              </a:rPr>
              <a:t>proformas</a:t>
            </a:r>
            <a:r>
              <a:rPr lang="en-GB" dirty="0" smtClean="0">
                <a:solidFill>
                  <a:schemeClr val="accent1">
                    <a:lumMod val="75000"/>
                  </a:schemeClr>
                </a:solidFill>
              </a:rPr>
              <a:t>, submission portals and announcements)</a:t>
            </a:r>
          </a:p>
        </p:txBody>
      </p:sp>
    </p:spTree>
    <p:extLst>
      <p:ext uri="{BB962C8B-B14F-4D97-AF65-F5344CB8AC3E}">
        <p14:creationId xmlns:p14="http://schemas.microsoft.com/office/powerpoint/2010/main" val="21297430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3070" y="168812"/>
            <a:ext cx="8331587" cy="6689188"/>
          </a:xfrm>
          <a:prstGeom prst="rect">
            <a:avLst/>
          </a:prstGeom>
        </p:spPr>
      </p:pic>
      <p:sp>
        <p:nvSpPr>
          <p:cNvPr id="2" name="Oval 1"/>
          <p:cNvSpPr/>
          <p:nvPr/>
        </p:nvSpPr>
        <p:spPr>
          <a:xfrm>
            <a:off x="7760472" y="5394959"/>
            <a:ext cx="827854" cy="92847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3611190" y="1832317"/>
            <a:ext cx="3629466" cy="336217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Student Services:</a:t>
            </a:r>
          </a:p>
          <a:p>
            <a:pPr algn="ctr"/>
            <a:endParaRPr lang="en-GB" dirty="0" smtClean="0">
              <a:solidFill>
                <a:schemeClr val="accent1">
                  <a:lumMod val="75000"/>
                </a:schemeClr>
              </a:solidFill>
            </a:endParaRPr>
          </a:p>
          <a:p>
            <a:pPr algn="ctr"/>
            <a:r>
              <a:rPr lang="en-GB" dirty="0" smtClean="0">
                <a:solidFill>
                  <a:schemeClr val="accent1">
                    <a:lumMod val="75000"/>
                  </a:schemeClr>
                </a:solidFill>
              </a:rPr>
              <a:t>Information about the careers service, counselling service, financial support, study skills support, </a:t>
            </a:r>
            <a:r>
              <a:rPr lang="en-GB" dirty="0" err="1" smtClean="0">
                <a:solidFill>
                  <a:schemeClr val="accent1">
                    <a:lumMod val="75000"/>
                  </a:schemeClr>
                </a:solidFill>
              </a:rPr>
              <a:t>etc</a:t>
            </a:r>
            <a:r>
              <a:rPr lang="en-GB" dirty="0" smtClean="0">
                <a:solidFill>
                  <a:schemeClr val="accent1">
                    <a:lumMod val="75000"/>
                  </a:schemeClr>
                </a:solidFill>
              </a:rPr>
              <a:t>, </a:t>
            </a:r>
            <a:r>
              <a:rPr lang="en-GB" dirty="0" err="1" smtClean="0">
                <a:solidFill>
                  <a:schemeClr val="accent1">
                    <a:lumMod val="75000"/>
                  </a:schemeClr>
                </a:solidFill>
              </a:rPr>
              <a:t>etc</a:t>
            </a:r>
            <a:r>
              <a:rPr lang="en-GB" dirty="0" smtClean="0">
                <a:solidFill>
                  <a:schemeClr val="accent1">
                    <a:lumMod val="75000"/>
                  </a:schemeClr>
                </a:solidFill>
              </a:rPr>
              <a:t> etc…</a:t>
            </a:r>
          </a:p>
        </p:txBody>
      </p:sp>
    </p:spTree>
    <p:extLst>
      <p:ext uri="{BB962C8B-B14F-4D97-AF65-F5344CB8AC3E}">
        <p14:creationId xmlns:p14="http://schemas.microsoft.com/office/powerpoint/2010/main" val="12572817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Moodle?</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Contains information that is vital to your learning, including lecture slides, supplementary readings, assessments, and other important information</a:t>
            </a:r>
          </a:p>
          <a:p>
            <a:endParaRPr lang="en-GB" sz="2400" dirty="0"/>
          </a:p>
          <a:p>
            <a:r>
              <a:rPr lang="en-GB" sz="2400" dirty="0" smtClean="0"/>
              <a:t>You are advised (and expected!) to log in to Moodle frequently throughout your course</a:t>
            </a:r>
          </a:p>
          <a:p>
            <a:endParaRPr lang="en-GB" sz="2400" dirty="0"/>
          </a:p>
          <a:p>
            <a:r>
              <a:rPr lang="en-GB" sz="2400" dirty="0" smtClean="0">
                <a:hlinkClick r:id="rId2"/>
              </a:rPr>
              <a:t>http://moodle.uwtsd.ac.uk</a:t>
            </a:r>
            <a:r>
              <a:rPr lang="en-GB" sz="2400" dirty="0" smtClean="0"/>
              <a:t> </a:t>
            </a:r>
          </a:p>
          <a:p>
            <a:endParaRPr lang="en-GB" sz="2400" dirty="0"/>
          </a:p>
        </p:txBody>
      </p:sp>
    </p:spTree>
    <p:extLst>
      <p:ext uri="{BB962C8B-B14F-4D97-AF65-F5344CB8AC3E}">
        <p14:creationId xmlns:p14="http://schemas.microsoft.com/office/powerpoint/2010/main" val="5624457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52926" y="382265"/>
            <a:ext cx="7354047" cy="6057222"/>
          </a:xfrm>
          <a:prstGeom prst="rect">
            <a:avLst/>
          </a:prstGeom>
        </p:spPr>
      </p:pic>
    </p:spTree>
    <p:extLst>
      <p:ext uri="{BB962C8B-B14F-4D97-AF65-F5344CB8AC3E}">
        <p14:creationId xmlns:p14="http://schemas.microsoft.com/office/powerpoint/2010/main" val="22984347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9150" y="1229279"/>
            <a:ext cx="8653403" cy="4629914"/>
          </a:xfrm>
          <a:prstGeom prst="rect">
            <a:avLst/>
          </a:prstGeom>
        </p:spPr>
      </p:pic>
    </p:spTree>
    <p:extLst>
      <p:ext uri="{BB962C8B-B14F-4D97-AF65-F5344CB8AC3E}">
        <p14:creationId xmlns:p14="http://schemas.microsoft.com/office/powerpoint/2010/main" val="13526344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University Email</a:t>
            </a:r>
            <a:endParaRPr lang="en-GB" dirty="0">
              <a:solidFill>
                <a:schemeClr val="accent1">
                  <a:lumMod val="75000"/>
                </a:schemeClr>
              </a:solidFill>
            </a:endParaRPr>
          </a:p>
        </p:txBody>
      </p:sp>
      <p:sp>
        <p:nvSpPr>
          <p:cNvPr id="3" name="Content Placeholder 2"/>
          <p:cNvSpPr>
            <a:spLocks noGrp="1"/>
          </p:cNvSpPr>
          <p:nvPr>
            <p:ph idx="1"/>
          </p:nvPr>
        </p:nvSpPr>
        <p:spPr>
          <a:xfrm>
            <a:off x="685799" y="1921883"/>
            <a:ext cx="8211805" cy="4250317"/>
          </a:xfrm>
        </p:spPr>
        <p:txBody>
          <a:bodyPr>
            <a:normAutofit/>
          </a:bodyPr>
          <a:lstStyle/>
          <a:p>
            <a:r>
              <a:rPr lang="en-GB" dirty="0" smtClean="0"/>
              <a:t>All staff and students have a university email account</a:t>
            </a:r>
          </a:p>
          <a:p>
            <a:pPr lvl="1"/>
            <a:r>
              <a:rPr lang="en-GB" dirty="0" smtClean="0"/>
              <a:t>Via Microsoft Office 365</a:t>
            </a:r>
          </a:p>
          <a:p>
            <a:pPr lvl="1"/>
            <a:endParaRPr lang="en-GB" dirty="0"/>
          </a:p>
          <a:p>
            <a:r>
              <a:rPr lang="en-GB" dirty="0" smtClean="0"/>
              <a:t>You are expected to check your emails </a:t>
            </a:r>
            <a:r>
              <a:rPr lang="en-GB" b="1" dirty="0" smtClean="0"/>
              <a:t>regularly.</a:t>
            </a:r>
          </a:p>
          <a:p>
            <a:pPr lvl="1"/>
            <a:r>
              <a:rPr lang="en-GB" dirty="0" smtClean="0"/>
              <a:t>Any changes to modules, materials, lecture times, rooms, </a:t>
            </a:r>
            <a:r>
              <a:rPr lang="en-GB" dirty="0" err="1" smtClean="0"/>
              <a:t>etc</a:t>
            </a:r>
            <a:r>
              <a:rPr lang="en-GB" dirty="0" smtClean="0"/>
              <a:t> are communicated via email, and using your university email address </a:t>
            </a:r>
            <a:r>
              <a:rPr lang="en-GB" b="1" dirty="0" smtClean="0"/>
              <a:t>only.</a:t>
            </a:r>
            <a:endParaRPr lang="en-GB" dirty="0" smtClean="0"/>
          </a:p>
          <a:p>
            <a:pPr lvl="1"/>
            <a:endParaRPr lang="en-GB" dirty="0"/>
          </a:p>
          <a:p>
            <a:r>
              <a:rPr lang="en-GB" b="1" dirty="0" smtClean="0">
                <a:solidFill>
                  <a:schemeClr val="accent1">
                    <a:lumMod val="75000"/>
                  </a:schemeClr>
                </a:solidFill>
              </a:rPr>
              <a:t>Students: </a:t>
            </a:r>
            <a:r>
              <a:rPr lang="en-GB" dirty="0" smtClean="0">
                <a:hlinkClick r:id="rId2"/>
              </a:rPr>
              <a:t>studentnumber@student.uwtsd.ac.uk</a:t>
            </a:r>
            <a:r>
              <a:rPr lang="en-GB" dirty="0" smtClean="0"/>
              <a:t> (e.g., </a:t>
            </a:r>
            <a:r>
              <a:rPr lang="en-GB" dirty="0" smtClean="0">
                <a:hlinkClick r:id="rId3"/>
              </a:rPr>
              <a:t>1234567@student.uwtsd.ac.uk</a:t>
            </a:r>
            <a:endParaRPr lang="en-GB" dirty="0" smtClean="0"/>
          </a:p>
          <a:p>
            <a:endParaRPr lang="en-GB" dirty="0" smtClean="0"/>
          </a:p>
          <a:p>
            <a:r>
              <a:rPr lang="en-GB" b="1" dirty="0" smtClean="0">
                <a:solidFill>
                  <a:schemeClr val="accent1">
                    <a:lumMod val="75000"/>
                  </a:schemeClr>
                </a:solidFill>
              </a:rPr>
              <a:t>Staff: </a:t>
            </a:r>
            <a:r>
              <a:rPr lang="en-GB" dirty="0" smtClean="0">
                <a:hlinkClick r:id="rId4"/>
              </a:rPr>
              <a:t>username@uwtsd.ac.uk</a:t>
            </a:r>
            <a:r>
              <a:rPr lang="en-GB" dirty="0" smtClean="0"/>
              <a:t> (e.g., Stacey.coleman@uwtsd.ac.uk)</a:t>
            </a:r>
          </a:p>
          <a:p>
            <a:endParaRPr lang="en-GB" dirty="0"/>
          </a:p>
          <a:p>
            <a:endParaRPr lang="en-GB" dirty="0"/>
          </a:p>
        </p:txBody>
      </p:sp>
    </p:spTree>
    <p:extLst>
      <p:ext uri="{BB962C8B-B14F-4D97-AF65-F5344CB8AC3E}">
        <p14:creationId xmlns:p14="http://schemas.microsoft.com/office/powerpoint/2010/main" val="31732885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Communication via Email</a:t>
            </a:r>
            <a:endParaRPr lang="en-GB" dirty="0">
              <a:solidFill>
                <a:schemeClr val="accent1">
                  <a:lumMod val="75000"/>
                </a:schemeClr>
              </a:solidFill>
            </a:endParaRPr>
          </a:p>
        </p:txBody>
      </p:sp>
      <p:sp>
        <p:nvSpPr>
          <p:cNvPr id="3" name="Content Placeholder 2"/>
          <p:cNvSpPr>
            <a:spLocks noGrp="1"/>
          </p:cNvSpPr>
          <p:nvPr>
            <p:ph idx="1"/>
          </p:nvPr>
        </p:nvSpPr>
        <p:spPr/>
        <p:txBody>
          <a:bodyPr/>
          <a:lstStyle/>
          <a:p>
            <a:r>
              <a:rPr lang="en-GB" dirty="0" smtClean="0"/>
              <a:t>Our programmes aim to prepare you for the world of work, so it is important that you demonstrate a professional approach in your dealings with staff and other members of staff</a:t>
            </a:r>
          </a:p>
          <a:p>
            <a:endParaRPr lang="en-GB" dirty="0"/>
          </a:p>
          <a:p>
            <a:r>
              <a:rPr lang="en-GB" dirty="0" smtClean="0"/>
              <a:t>When contacting academic staff by email, it is our expectation that you use correct and proper punctuation, and full sentences!</a:t>
            </a:r>
          </a:p>
          <a:p>
            <a:endParaRPr lang="en-GB" dirty="0"/>
          </a:p>
          <a:p>
            <a:r>
              <a:rPr lang="en-GB" dirty="0" smtClean="0"/>
              <a:t>Identify yourself when writing an email; either introduce yourself or sign off with your (full) name</a:t>
            </a:r>
            <a:endParaRPr lang="en-GB" dirty="0"/>
          </a:p>
        </p:txBody>
      </p:sp>
    </p:spTree>
    <p:extLst>
      <p:ext uri="{BB962C8B-B14F-4D97-AF65-F5344CB8AC3E}">
        <p14:creationId xmlns:p14="http://schemas.microsoft.com/office/powerpoint/2010/main" val="3201708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Communication via Email</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dirty="0" smtClean="0"/>
              <a:t>Please allow 72 hours before you send a follow up email – university policy</a:t>
            </a:r>
          </a:p>
          <a:p>
            <a:pPr lvl="1"/>
            <a:r>
              <a:rPr lang="en-GB" dirty="0" smtClean="0"/>
              <a:t>This covers working days only and does NOT include weekends</a:t>
            </a:r>
          </a:p>
          <a:p>
            <a:pPr lvl="2"/>
            <a:r>
              <a:rPr lang="en-GB" dirty="0" smtClean="0"/>
              <a:t>Of course, if your lecturer works on a Saturday anyway, then they may respond on a Saturday</a:t>
            </a:r>
          </a:p>
          <a:p>
            <a:pPr lvl="2"/>
            <a:endParaRPr lang="en-GB" dirty="0"/>
          </a:p>
          <a:p>
            <a:r>
              <a:rPr lang="en-GB" dirty="0" smtClean="0"/>
              <a:t>Furthermore, under no circumstances do you email other members of staff asking the same question because you have not received an email response ‘quick enough’….</a:t>
            </a:r>
          </a:p>
        </p:txBody>
      </p:sp>
    </p:spTree>
    <p:extLst>
      <p:ext uri="{BB962C8B-B14F-4D97-AF65-F5344CB8AC3E}">
        <p14:creationId xmlns:p14="http://schemas.microsoft.com/office/powerpoint/2010/main" val="1337915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Communication via Email</a:t>
            </a:r>
            <a:endParaRPr lang="en-GB" dirty="0">
              <a:solidFill>
                <a:schemeClr val="accent1">
                  <a:lumMod val="75000"/>
                </a:schemeClr>
              </a:solidFill>
            </a:endParaRPr>
          </a:p>
        </p:txBody>
      </p:sp>
      <p:sp>
        <p:nvSpPr>
          <p:cNvPr id="3" name="Content Placeholder 2"/>
          <p:cNvSpPr>
            <a:spLocks noGrp="1"/>
          </p:cNvSpPr>
          <p:nvPr>
            <p:ph idx="1"/>
          </p:nvPr>
        </p:nvSpPr>
        <p:spPr/>
        <p:txBody>
          <a:bodyPr/>
          <a:lstStyle/>
          <a:p>
            <a:pPr lvl="1"/>
            <a:r>
              <a:rPr lang="en-GB" dirty="0"/>
              <a:t>E.g., don’t email a staff member a couple of hours before an assessment submission deadline with the subject ‘URGENT’</a:t>
            </a:r>
          </a:p>
          <a:p>
            <a:pPr lvl="1"/>
            <a:r>
              <a:rPr lang="en-GB" dirty="0"/>
              <a:t>1. what is urgent to you is not urgent to us</a:t>
            </a:r>
          </a:p>
          <a:p>
            <a:pPr lvl="1"/>
            <a:r>
              <a:rPr lang="en-GB" dirty="0"/>
              <a:t>2. it is very unlikely that we will see that email until at least the following day (midnight deadline) or even the day after if we have a day full of teaching..</a:t>
            </a:r>
          </a:p>
          <a:p>
            <a:endParaRPr lang="en-GB" dirty="0" smtClean="0"/>
          </a:p>
          <a:p>
            <a:r>
              <a:rPr lang="en-GB" dirty="0" smtClean="0"/>
              <a:t>We will only read and respond to emails sent from your University email address. If you email from a personal email address, we will not respond – so you need to be using your university email account for all correspondence.</a:t>
            </a:r>
            <a:endParaRPr lang="en-GB" dirty="0"/>
          </a:p>
        </p:txBody>
      </p:sp>
    </p:spTree>
    <p:extLst>
      <p:ext uri="{BB962C8B-B14F-4D97-AF65-F5344CB8AC3E}">
        <p14:creationId xmlns:p14="http://schemas.microsoft.com/office/powerpoint/2010/main" val="212811710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Communication</a:t>
            </a:r>
            <a:r>
              <a:rPr lang="en-GB" dirty="0" smtClean="0"/>
              <a:t> </a:t>
            </a:r>
            <a:r>
              <a:rPr lang="en-GB" dirty="0" smtClean="0">
                <a:solidFill>
                  <a:schemeClr val="accent1">
                    <a:lumMod val="75000"/>
                  </a:schemeClr>
                </a:solidFill>
              </a:rPr>
              <a:t>via Email</a:t>
            </a:r>
            <a:endParaRPr lang="en-GB" dirty="0">
              <a:solidFill>
                <a:schemeClr val="accent1">
                  <a:lumMod val="75000"/>
                </a:schemeClr>
              </a:solidFill>
            </a:endParaRPr>
          </a:p>
        </p:txBody>
      </p:sp>
      <p:sp>
        <p:nvSpPr>
          <p:cNvPr id="3" name="Content Placeholder 2"/>
          <p:cNvSpPr>
            <a:spLocks noGrp="1"/>
          </p:cNvSpPr>
          <p:nvPr>
            <p:ph idx="1"/>
          </p:nvPr>
        </p:nvSpPr>
        <p:spPr/>
        <p:txBody>
          <a:bodyPr/>
          <a:lstStyle/>
          <a:p>
            <a:r>
              <a:rPr lang="en-GB" dirty="0" smtClean="0"/>
              <a:t>Please ensure you email the correct member of staff for your enquiry:</a:t>
            </a:r>
          </a:p>
          <a:p>
            <a:endParaRPr lang="en-GB" dirty="0"/>
          </a:p>
          <a:p>
            <a:pPr lvl="1"/>
            <a:r>
              <a:rPr lang="en-GB" dirty="0" smtClean="0"/>
              <a:t>Any issues regarding the course itself, questions or issues about the course </a:t>
            </a:r>
            <a:r>
              <a:rPr lang="en-GB" dirty="0" err="1" smtClean="0"/>
              <a:t>etc</a:t>
            </a:r>
            <a:r>
              <a:rPr lang="en-GB" dirty="0" smtClean="0"/>
              <a:t> – you must contact the </a:t>
            </a:r>
            <a:r>
              <a:rPr lang="en-GB" b="1" dirty="0" smtClean="0"/>
              <a:t>programme director,</a:t>
            </a:r>
            <a:r>
              <a:rPr lang="en-GB" dirty="0" smtClean="0"/>
              <a:t> Karen Eaton-Thomas</a:t>
            </a:r>
          </a:p>
          <a:p>
            <a:pPr lvl="1"/>
            <a:r>
              <a:rPr lang="en-GB" dirty="0" smtClean="0"/>
              <a:t>If you have questions related to a module, you must contact the </a:t>
            </a:r>
            <a:r>
              <a:rPr lang="en-GB" b="1" dirty="0" smtClean="0"/>
              <a:t>module tutor</a:t>
            </a:r>
            <a:endParaRPr lang="en-GB" dirty="0" smtClean="0"/>
          </a:p>
          <a:p>
            <a:pPr lvl="1"/>
            <a:r>
              <a:rPr lang="en-GB" dirty="0" smtClean="0"/>
              <a:t>If you are experiencing personal distress, contact your personal tutor, programme director or student services.</a:t>
            </a:r>
            <a:endParaRPr lang="en-GB" dirty="0"/>
          </a:p>
        </p:txBody>
      </p:sp>
    </p:spTree>
    <p:extLst>
      <p:ext uri="{BB962C8B-B14F-4D97-AF65-F5344CB8AC3E}">
        <p14:creationId xmlns:p14="http://schemas.microsoft.com/office/powerpoint/2010/main" val="27787236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Communication via Email</a:t>
            </a:r>
            <a:endParaRPr lang="en-GB" dirty="0">
              <a:solidFill>
                <a:schemeClr val="accent1">
                  <a:lumMod val="75000"/>
                </a:schemeClr>
              </a:solidFill>
            </a:endParaRPr>
          </a:p>
        </p:txBody>
      </p:sp>
      <p:sp>
        <p:nvSpPr>
          <p:cNvPr id="3" name="Text Placeholder 2"/>
          <p:cNvSpPr>
            <a:spLocks noGrp="1"/>
          </p:cNvSpPr>
          <p:nvPr>
            <p:ph type="body" idx="1"/>
          </p:nvPr>
        </p:nvSpPr>
        <p:spPr/>
        <p:txBody>
          <a:bodyPr/>
          <a:lstStyle/>
          <a:p>
            <a:r>
              <a:rPr lang="en-GB" dirty="0" smtClean="0"/>
              <a:t>DO’s</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Check your university email regularly</a:t>
            </a:r>
          </a:p>
          <a:p>
            <a:r>
              <a:rPr lang="en-GB" dirty="0" smtClean="0"/>
              <a:t>Use your university email account to contact staff members</a:t>
            </a:r>
          </a:p>
          <a:p>
            <a:r>
              <a:rPr lang="en-GB" dirty="0" smtClean="0"/>
              <a:t>Contact the correct member of staff</a:t>
            </a:r>
          </a:p>
          <a:p>
            <a:r>
              <a:rPr lang="en-GB" dirty="0" smtClean="0"/>
              <a:t>Allow 72 hours for a response, and before sending a follow up email</a:t>
            </a:r>
          </a:p>
          <a:p>
            <a:r>
              <a:rPr lang="en-GB" dirty="0" smtClean="0"/>
              <a:t>Use emails as the primary source of communication outside of lectures</a:t>
            </a:r>
          </a:p>
          <a:p>
            <a:r>
              <a:rPr lang="en-GB" dirty="0" smtClean="0"/>
              <a:t>Use correct grammar and punctuation</a:t>
            </a:r>
          </a:p>
          <a:p>
            <a:r>
              <a:rPr lang="en-GB" dirty="0" smtClean="0"/>
              <a:t>ID yourself clearly within the email</a:t>
            </a:r>
            <a:endParaRPr lang="en-GB" dirty="0"/>
          </a:p>
        </p:txBody>
      </p:sp>
      <p:sp>
        <p:nvSpPr>
          <p:cNvPr id="5" name="Text Placeholder 4"/>
          <p:cNvSpPr>
            <a:spLocks noGrp="1"/>
          </p:cNvSpPr>
          <p:nvPr>
            <p:ph type="body" sz="quarter" idx="3"/>
          </p:nvPr>
        </p:nvSpPr>
        <p:spPr/>
        <p:txBody>
          <a:bodyPr/>
          <a:lstStyle/>
          <a:p>
            <a:r>
              <a:rPr lang="en-GB" dirty="0" smtClean="0"/>
              <a:t>DON’Ts</a:t>
            </a:r>
            <a:endParaRPr lang="en-GB" dirty="0"/>
          </a:p>
        </p:txBody>
      </p:sp>
      <p:sp>
        <p:nvSpPr>
          <p:cNvPr id="6" name="Content Placeholder 5"/>
          <p:cNvSpPr>
            <a:spLocks noGrp="1"/>
          </p:cNvSpPr>
          <p:nvPr>
            <p:ph sz="quarter" idx="4"/>
          </p:nvPr>
        </p:nvSpPr>
        <p:spPr/>
        <p:txBody>
          <a:bodyPr>
            <a:normAutofit fontScale="92500" lnSpcReduction="20000"/>
          </a:bodyPr>
          <a:lstStyle/>
          <a:p>
            <a:r>
              <a:rPr lang="en-GB" dirty="0" smtClean="0"/>
              <a:t>Contact other members of staff for the same line of enquiry (unless told to by the original member of staff)</a:t>
            </a:r>
          </a:p>
          <a:p>
            <a:r>
              <a:rPr lang="en-GB" dirty="0" smtClean="0"/>
              <a:t>NO kisses</a:t>
            </a:r>
          </a:p>
          <a:p>
            <a:r>
              <a:rPr lang="en-GB" dirty="0" smtClean="0"/>
              <a:t>NO emoji’s</a:t>
            </a:r>
          </a:p>
          <a:p>
            <a:r>
              <a:rPr lang="en-GB" dirty="0" smtClean="0"/>
              <a:t>NO slang / avoid text speak</a:t>
            </a:r>
          </a:p>
          <a:p>
            <a:r>
              <a:rPr lang="en-GB" dirty="0" smtClean="0"/>
              <a:t>NO shortened names or nicknames (unless you have a different name by which you would prefer to be known and identified)</a:t>
            </a:r>
            <a:endParaRPr lang="en-GB" dirty="0"/>
          </a:p>
        </p:txBody>
      </p:sp>
    </p:spTree>
    <p:extLst>
      <p:ext uri="{BB962C8B-B14F-4D97-AF65-F5344CB8AC3E}">
        <p14:creationId xmlns:p14="http://schemas.microsoft.com/office/powerpoint/2010/main" val="528004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 Academic Study Skills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989438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normAutofit/>
          </a:bodyPr>
          <a:lstStyle/>
          <a:p>
            <a:pPr marL="457200" indent="-457200">
              <a:buAutoNum type="arabicPeriod"/>
            </a:pPr>
            <a:endParaRPr lang="en-GB" sz="2800" dirty="0" smtClean="0"/>
          </a:p>
          <a:p>
            <a:pPr marL="457200" indent="-457200">
              <a:buAutoNum type="arabicPeriod"/>
            </a:pPr>
            <a:endParaRPr lang="en-GB" sz="2800" dirty="0"/>
          </a:p>
          <a:p>
            <a:pPr marL="457200" indent="-457200">
              <a:buAutoNum type="arabicPeriod"/>
            </a:pPr>
            <a:r>
              <a:rPr lang="en-GB" sz="2800" dirty="0" smtClean="0"/>
              <a:t>Portfolio of Activities (50%; 1500 words)</a:t>
            </a:r>
          </a:p>
          <a:p>
            <a:pPr marL="457200" indent="-457200">
              <a:buAutoNum type="arabicPeriod"/>
            </a:pPr>
            <a:endParaRPr lang="en-GB" sz="2800" dirty="0"/>
          </a:p>
          <a:p>
            <a:pPr marL="457200" indent="-457200">
              <a:buAutoNum type="arabicPeriod"/>
            </a:pPr>
            <a:r>
              <a:rPr lang="en-GB" sz="2800" dirty="0" smtClean="0"/>
              <a:t>Individual Presentation (50%; 10 minutes)</a:t>
            </a:r>
          </a:p>
          <a:p>
            <a:pPr marL="457200" indent="-457200">
              <a:buAutoNum type="arabicPeriod"/>
            </a:pPr>
            <a:endParaRPr lang="en-GB" sz="2800" dirty="0"/>
          </a:p>
          <a:p>
            <a:pPr marL="457200" indent="-457200">
              <a:buAutoNum type="arabicPeriod"/>
            </a:pPr>
            <a:endParaRPr lang="en-GB" sz="2800" dirty="0"/>
          </a:p>
        </p:txBody>
      </p:sp>
    </p:spTree>
    <p:extLst>
      <p:ext uri="{BB962C8B-B14F-4D97-AF65-F5344CB8AC3E}">
        <p14:creationId xmlns:p14="http://schemas.microsoft.com/office/powerpoint/2010/main" val="36914490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Portfolio of Activities</a:t>
            </a:r>
            <a:endParaRPr lang="en-GB" dirty="0"/>
          </a:p>
        </p:txBody>
      </p:sp>
      <p:sp>
        <p:nvSpPr>
          <p:cNvPr id="3" name="Content Placeholder 2"/>
          <p:cNvSpPr>
            <a:spLocks noGrp="1"/>
          </p:cNvSpPr>
          <p:nvPr>
            <p:ph idx="1"/>
          </p:nvPr>
        </p:nvSpPr>
        <p:spPr/>
        <p:txBody>
          <a:bodyPr>
            <a:normAutofit/>
          </a:bodyPr>
          <a:lstStyle/>
          <a:p>
            <a:pPr marL="0" indent="0" algn="ctr">
              <a:buNone/>
            </a:pPr>
            <a:r>
              <a:rPr lang="en-GB" b="1" dirty="0"/>
              <a:t>1 x Portfolio of Activities (1,500 written words - 50% of overall module mark). The portfolio will include the following three elements</a:t>
            </a:r>
            <a:r>
              <a:rPr lang="en-GB" b="1" dirty="0" smtClean="0"/>
              <a:t>:</a:t>
            </a:r>
          </a:p>
          <a:p>
            <a:endParaRPr lang="en-GB" dirty="0"/>
          </a:p>
          <a:p>
            <a:pPr marL="617220" lvl="1" indent="-342900">
              <a:buFont typeface="+mj-lt"/>
              <a:buAutoNum type="arabicPeriod"/>
            </a:pPr>
            <a:r>
              <a:rPr lang="en-GB" dirty="0"/>
              <a:t>Paraphrase a section from a selected book chapter (500 words)</a:t>
            </a:r>
          </a:p>
          <a:p>
            <a:pPr marL="617220" lvl="1" indent="-342900">
              <a:buFont typeface="+mj-lt"/>
              <a:buAutoNum type="arabicPeriod"/>
            </a:pPr>
            <a:r>
              <a:rPr lang="en-GB" dirty="0"/>
              <a:t>Summarise three selected journal paper into appropriate 120-150 word abstracts (450-500 words total)</a:t>
            </a:r>
          </a:p>
          <a:p>
            <a:pPr marL="617220" lvl="1" indent="-342900">
              <a:buFont typeface="+mj-lt"/>
              <a:buAutoNum type="arabicPeriod"/>
            </a:pPr>
            <a:r>
              <a:rPr lang="en-GB" dirty="0"/>
              <a:t>Create a reference list (500 words</a:t>
            </a:r>
            <a:r>
              <a:rPr lang="en-GB" dirty="0" smtClean="0"/>
              <a:t>)</a:t>
            </a:r>
          </a:p>
          <a:p>
            <a:pPr lvl="1"/>
            <a:endParaRPr lang="en-GB" dirty="0"/>
          </a:p>
          <a:p>
            <a:r>
              <a:rPr lang="en-GB" dirty="0"/>
              <a:t>Please see the assignment </a:t>
            </a:r>
            <a:r>
              <a:rPr lang="en-GB" dirty="0" err="1" smtClean="0"/>
              <a:t>proforma</a:t>
            </a:r>
            <a:r>
              <a:rPr lang="en-GB" dirty="0" smtClean="0"/>
              <a:t> on Moodle for specific guidance and submission details.</a:t>
            </a:r>
            <a:endParaRPr lang="en-GB" dirty="0"/>
          </a:p>
          <a:p>
            <a:r>
              <a:rPr lang="en-GB" b="1" dirty="0"/>
              <a:t> </a:t>
            </a:r>
            <a:endParaRPr lang="en-GB" dirty="0"/>
          </a:p>
        </p:txBody>
      </p:sp>
    </p:spTree>
    <p:extLst>
      <p:ext uri="{BB962C8B-B14F-4D97-AF65-F5344CB8AC3E}">
        <p14:creationId xmlns:p14="http://schemas.microsoft.com/office/powerpoint/2010/main" val="2743010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Individual Presentation</a:t>
            </a:r>
            <a:endParaRPr lang="en-GB" dirty="0"/>
          </a:p>
        </p:txBody>
      </p:sp>
      <p:sp>
        <p:nvSpPr>
          <p:cNvPr id="3" name="Content Placeholder 2"/>
          <p:cNvSpPr>
            <a:spLocks noGrp="1"/>
          </p:cNvSpPr>
          <p:nvPr>
            <p:ph idx="1"/>
          </p:nvPr>
        </p:nvSpPr>
        <p:spPr/>
        <p:txBody>
          <a:bodyPr/>
          <a:lstStyle/>
          <a:p>
            <a:pPr marL="0" indent="0" algn="ctr">
              <a:buNone/>
            </a:pPr>
            <a:r>
              <a:rPr lang="en-GB" b="1" dirty="0"/>
              <a:t>1 x Individual Presentation (10 minutes - 50% of overall module mark</a:t>
            </a:r>
            <a:r>
              <a:rPr lang="en-GB" b="1" dirty="0" smtClean="0"/>
              <a:t>)</a:t>
            </a:r>
          </a:p>
          <a:p>
            <a:endParaRPr lang="en-GB" dirty="0"/>
          </a:p>
          <a:p>
            <a:r>
              <a:rPr lang="en-GB" dirty="0"/>
              <a:t>Ten-minute individual presentation on a topic of the students choice related to their own academic skills development. (to be discussed with lecturer beforehand</a:t>
            </a:r>
            <a:r>
              <a:rPr lang="en-GB" dirty="0" smtClean="0"/>
              <a:t>)</a:t>
            </a:r>
          </a:p>
          <a:p>
            <a:endParaRPr lang="en-GB" dirty="0"/>
          </a:p>
          <a:p>
            <a:r>
              <a:rPr lang="en-GB" dirty="0" smtClean="0"/>
              <a:t>By next week, start to think about a topic you could explore (that is related to academic skills). Doesn’t have to be concrete, but have an idea of where you could take this assessment.</a:t>
            </a:r>
            <a:endParaRPr lang="en-GB" dirty="0"/>
          </a:p>
          <a:p>
            <a:endParaRPr lang="en-GB" dirty="0"/>
          </a:p>
        </p:txBody>
      </p:sp>
    </p:spTree>
    <p:extLst>
      <p:ext uri="{BB962C8B-B14F-4D97-AF65-F5344CB8AC3E}">
        <p14:creationId xmlns:p14="http://schemas.microsoft.com/office/powerpoint/2010/main" val="10120181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Tasks by next week..</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t>Familiarise yourself with both Moodle and </a:t>
            </a:r>
            <a:r>
              <a:rPr lang="en-GB" sz="2400" dirty="0" err="1" smtClean="0"/>
              <a:t>MyDay</a:t>
            </a:r>
            <a:endParaRPr lang="en-GB" sz="2400" dirty="0" smtClean="0"/>
          </a:p>
          <a:p>
            <a:endParaRPr lang="en-GB" sz="2400" dirty="0"/>
          </a:p>
          <a:p>
            <a:r>
              <a:rPr lang="en-GB" sz="2400" dirty="0" smtClean="0"/>
              <a:t>Familiaris</a:t>
            </a:r>
            <a:r>
              <a:rPr lang="en-GB" sz="2400" dirty="0" smtClean="0"/>
              <a:t>e yourself with both assessment </a:t>
            </a:r>
            <a:r>
              <a:rPr lang="en-GB" sz="2400" dirty="0" err="1" smtClean="0"/>
              <a:t>proformas</a:t>
            </a:r>
            <a:endParaRPr lang="en-GB" sz="2400" dirty="0" smtClean="0"/>
          </a:p>
          <a:p>
            <a:pPr lvl="1"/>
            <a:r>
              <a:rPr lang="en-GB" sz="2200" dirty="0" smtClean="0"/>
              <a:t>More specific guidance will be provided for assessment 1 next week, too</a:t>
            </a:r>
            <a:endParaRPr lang="en-GB" sz="2200" dirty="0" smtClean="0"/>
          </a:p>
          <a:p>
            <a:endParaRPr lang="en-GB" sz="2400" dirty="0"/>
          </a:p>
          <a:p>
            <a:r>
              <a:rPr lang="en-GB" sz="2400" dirty="0" smtClean="0"/>
              <a:t>If you haven’t yet got access to Moodle, or are not enrolled on the correct modules, please inform the tutor today.</a:t>
            </a:r>
          </a:p>
          <a:p>
            <a:endParaRPr lang="en-GB" sz="2400" dirty="0" smtClean="0"/>
          </a:p>
          <a:p>
            <a:endParaRPr lang="en-GB" sz="2400" dirty="0"/>
          </a:p>
        </p:txBody>
      </p:sp>
    </p:spTree>
    <p:extLst>
      <p:ext uri="{BB962C8B-B14F-4D97-AF65-F5344CB8AC3E}">
        <p14:creationId xmlns:p14="http://schemas.microsoft.com/office/powerpoint/2010/main" val="371850926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docProps/app.xml><?xml version="1.0" encoding="utf-8"?>
<Properties xmlns="http://schemas.openxmlformats.org/officeDocument/2006/extended-properties" xmlns:vt="http://schemas.openxmlformats.org/officeDocument/2006/docPropsVTypes">
  <Template>TM03090434[[fn=Wood Type]]</Template>
  <TotalTime>7517</TotalTime>
  <Words>1659</Words>
  <Application>Microsoft Office PowerPoint</Application>
  <PresentationFormat>On-screen Show (4:3)</PresentationFormat>
  <Paragraphs>224</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Arial Black</vt:lpstr>
      <vt:lpstr>Wingdings</vt:lpstr>
      <vt:lpstr>Wood Type</vt:lpstr>
      <vt:lpstr>Academic Study Skills for Students ECGE4001R</vt:lpstr>
      <vt:lpstr>Before we start…</vt:lpstr>
      <vt:lpstr>Introduction</vt:lpstr>
      <vt:lpstr>Learning Outcomes</vt:lpstr>
      <vt:lpstr>Indicative content</vt:lpstr>
      <vt:lpstr>PowerPoint Presentation</vt:lpstr>
      <vt:lpstr>Module Schedule is available on Moodle – please use this!</vt:lpstr>
      <vt:lpstr>What is meant by Academic Skills?</vt:lpstr>
      <vt:lpstr>What is meant by Academic Skills?</vt:lpstr>
      <vt:lpstr>Why the need for this module?</vt:lpstr>
      <vt:lpstr>Why the need for this module?</vt:lpstr>
      <vt:lpstr>What skills are needed. </vt:lpstr>
      <vt:lpstr>Do I really need ALL of these skills?</vt:lpstr>
      <vt:lpstr>Degree level expectations</vt:lpstr>
      <vt:lpstr>University Regulations</vt:lpstr>
      <vt:lpstr>Types of Assessments</vt:lpstr>
      <vt:lpstr>MyDay, Email and Moodle</vt:lpstr>
      <vt:lpstr>MyDay?</vt:lpstr>
      <vt:lpstr>PowerPoint Presentation</vt:lpstr>
      <vt:lpstr>Access to MyDay</vt:lpstr>
      <vt:lpstr>PowerPoint Presentation</vt:lpstr>
      <vt:lpstr>PowerPoint Presentation</vt:lpstr>
      <vt:lpstr>PowerPoint Presentation</vt:lpstr>
      <vt:lpstr>PowerPoint Presentation</vt:lpstr>
      <vt:lpstr>PowerPoint Presentation</vt:lpstr>
      <vt:lpstr>PowerPoint Presentation</vt:lpstr>
      <vt:lpstr>Moodle?</vt:lpstr>
      <vt:lpstr>PowerPoint Presentation</vt:lpstr>
      <vt:lpstr>PowerPoint Presentation</vt:lpstr>
      <vt:lpstr>University Email</vt:lpstr>
      <vt:lpstr>Communication via Email</vt:lpstr>
      <vt:lpstr>Communication via Email</vt:lpstr>
      <vt:lpstr>Communication via Email</vt:lpstr>
      <vt:lpstr>Communication via Email</vt:lpstr>
      <vt:lpstr>Communication via Email</vt:lpstr>
      <vt:lpstr>Assessments: Academic Study Skills</vt:lpstr>
      <vt:lpstr>Assessment</vt:lpstr>
      <vt:lpstr>1. Portfolio of Activities</vt:lpstr>
      <vt:lpstr>2. Individual Presentation</vt:lpstr>
      <vt:lpstr>Tasks 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for Students ECGE4001R</dc:title>
  <dc:creator>Stacey Coleman</dc:creator>
  <cp:lastModifiedBy>Stacey Coleman</cp:lastModifiedBy>
  <cp:revision>16</cp:revision>
  <dcterms:created xsi:type="dcterms:W3CDTF">2018-09-25T07:40:31Z</dcterms:created>
  <dcterms:modified xsi:type="dcterms:W3CDTF">2018-10-01T10:20:56Z</dcterms:modified>
</cp:coreProperties>
</file>