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6" r:id="rId3"/>
    <p:sldId id="257" r:id="rId4"/>
    <p:sldId id="258" r:id="rId5"/>
    <p:sldId id="265" r:id="rId6"/>
    <p:sldId id="259" r:id="rId7"/>
    <p:sldId id="260" r:id="rId8"/>
    <p:sldId id="261"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E6ECD1-2A27-4582-A3D2-4A4D1BA99B39}" v="146" dt="2025-12-06T23:14:18.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102" d="100"/>
          <a:sy n="102" d="100"/>
        </p:scale>
        <p:origin x="1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Moise" userId="475c7679e4717f04" providerId="LiveId" clId="{BB9947FD-2FB2-4CC9-A6EA-DEFAC4E97F60}"/>
    <pc:docChg chg="undo custSel addSld delSld modSld sldOrd modMainMaster">
      <pc:chgData name="Bianca Moise" userId="475c7679e4717f04" providerId="LiveId" clId="{BB9947FD-2FB2-4CC9-A6EA-DEFAC4E97F60}" dt="2025-12-06T23:22:50.984" v="3110" actId="5793"/>
      <pc:docMkLst>
        <pc:docMk/>
      </pc:docMkLst>
      <pc:sldChg chg="addSp modSp new mod modTransition setBg">
        <pc:chgData name="Bianca Moise" userId="475c7679e4717f04" providerId="LiveId" clId="{BB9947FD-2FB2-4CC9-A6EA-DEFAC4E97F60}" dt="2025-12-06T23:20:09.166" v="3095" actId="20577"/>
        <pc:sldMkLst>
          <pc:docMk/>
          <pc:sldMk cId="1227143264" sldId="256"/>
        </pc:sldMkLst>
        <pc:spChg chg="mod">
          <ac:chgData name="Bianca Moise" userId="475c7679e4717f04" providerId="LiveId" clId="{BB9947FD-2FB2-4CC9-A6EA-DEFAC4E97F60}" dt="2025-12-06T22:55:21.310" v="2662" actId="255"/>
          <ac:spMkLst>
            <pc:docMk/>
            <pc:sldMk cId="1227143264" sldId="256"/>
            <ac:spMk id="2" creationId="{ECDE50F0-50E1-9D12-C05F-B7CEE06C6563}"/>
          </ac:spMkLst>
        </pc:spChg>
        <pc:spChg chg="mod">
          <ac:chgData name="Bianca Moise" userId="475c7679e4717f04" providerId="LiveId" clId="{BB9947FD-2FB2-4CC9-A6EA-DEFAC4E97F60}" dt="2025-12-06T23:20:09.166" v="3095" actId="20577"/>
          <ac:spMkLst>
            <pc:docMk/>
            <pc:sldMk cId="1227143264" sldId="256"/>
            <ac:spMk id="3" creationId="{71066309-3EC5-C42A-7C4F-43C967720706}"/>
          </ac:spMkLst>
        </pc:spChg>
        <pc:spChg chg="add">
          <ac:chgData name="Bianca Moise" userId="475c7679e4717f04" providerId="LiveId" clId="{BB9947FD-2FB2-4CC9-A6EA-DEFAC4E97F60}" dt="2025-12-06T22:53:05.020" v="2635" actId="26606"/>
          <ac:spMkLst>
            <pc:docMk/>
            <pc:sldMk cId="1227143264" sldId="256"/>
            <ac:spMk id="8" creationId="{88EB6E95-9C89-4CFF-A598-F278D0DFB39E}"/>
          </ac:spMkLst>
        </pc:spChg>
        <pc:spChg chg="add">
          <ac:chgData name="Bianca Moise" userId="475c7679e4717f04" providerId="LiveId" clId="{BB9947FD-2FB2-4CC9-A6EA-DEFAC4E97F60}" dt="2025-12-06T22:53:05.020" v="2635" actId="26606"/>
          <ac:spMkLst>
            <pc:docMk/>
            <pc:sldMk cId="1227143264" sldId="256"/>
            <ac:spMk id="10" creationId="{474CD0F4-EA2A-4E5D-AE73-1112C1CA2A19}"/>
          </ac:spMkLst>
        </pc:spChg>
        <pc:grpChg chg="add">
          <ac:chgData name="Bianca Moise" userId="475c7679e4717f04" providerId="LiveId" clId="{BB9947FD-2FB2-4CC9-A6EA-DEFAC4E97F60}" dt="2025-12-06T22:53:05.020" v="2635" actId="26606"/>
          <ac:grpSpMkLst>
            <pc:docMk/>
            <pc:sldMk cId="1227143264" sldId="256"/>
            <ac:grpSpMk id="12" creationId="{A1EDC8FC-C3D1-4FE4-8E66-29767478DBDB}"/>
          </ac:grpSpMkLst>
        </pc:grpChg>
        <pc:grpChg chg="add">
          <ac:chgData name="Bianca Moise" userId="475c7679e4717f04" providerId="LiveId" clId="{BB9947FD-2FB2-4CC9-A6EA-DEFAC4E97F60}" dt="2025-12-06T22:53:05.020" v="2635" actId="26606"/>
          <ac:grpSpMkLst>
            <pc:docMk/>
            <pc:sldMk cId="1227143264" sldId="256"/>
            <ac:grpSpMk id="18" creationId="{1BC136B2-4D8D-4561-95D5-56167F4116BD}"/>
          </ac:grpSpMkLst>
        </pc:grpChg>
      </pc:sldChg>
      <pc:sldChg chg="addSp modSp new mod modTransition setBg">
        <pc:chgData name="Bianca Moise" userId="475c7679e4717f04" providerId="LiveId" clId="{BB9947FD-2FB2-4CC9-A6EA-DEFAC4E97F60}" dt="2025-12-06T23:19:16.201" v="3059" actId="20577"/>
        <pc:sldMkLst>
          <pc:docMk/>
          <pc:sldMk cId="2870361934" sldId="257"/>
        </pc:sldMkLst>
        <pc:spChg chg="mod">
          <ac:chgData name="Bianca Moise" userId="475c7679e4717f04" providerId="LiveId" clId="{BB9947FD-2FB2-4CC9-A6EA-DEFAC4E97F60}" dt="2025-12-06T23:19:16.201" v="3059" actId="20577"/>
          <ac:spMkLst>
            <pc:docMk/>
            <pc:sldMk cId="2870361934" sldId="257"/>
            <ac:spMk id="2" creationId="{B2C2F628-BA3C-6797-6212-3F52486C682A}"/>
          </ac:spMkLst>
        </pc:spChg>
        <pc:spChg chg="mod">
          <ac:chgData name="Bianca Moise" userId="475c7679e4717f04" providerId="LiveId" clId="{BB9947FD-2FB2-4CC9-A6EA-DEFAC4E97F60}" dt="2025-12-06T22:55:57.912" v="2667" actId="255"/>
          <ac:spMkLst>
            <pc:docMk/>
            <pc:sldMk cId="2870361934" sldId="257"/>
            <ac:spMk id="3" creationId="{C6873C2D-4E05-1AFB-9107-0DBED8664116}"/>
          </ac:spMkLst>
        </pc:spChg>
        <pc:spChg chg="add">
          <ac:chgData name="Bianca Moise" userId="475c7679e4717f04" providerId="LiveId" clId="{BB9947FD-2FB2-4CC9-A6EA-DEFAC4E97F60}" dt="2025-12-06T22:53:10.479" v="2636" actId="26606"/>
          <ac:spMkLst>
            <pc:docMk/>
            <pc:sldMk cId="2870361934" sldId="257"/>
            <ac:spMk id="8" creationId="{D038248A-211C-4EEC-8401-C761B929FB52}"/>
          </ac:spMkLst>
        </pc:spChg>
        <pc:spChg chg="add">
          <ac:chgData name="Bianca Moise" userId="475c7679e4717f04" providerId="LiveId" clId="{BB9947FD-2FB2-4CC9-A6EA-DEFAC4E97F60}" dt="2025-12-06T22:53:10.479" v="2636" actId="26606"/>
          <ac:spMkLst>
            <pc:docMk/>
            <pc:sldMk cId="2870361934" sldId="257"/>
            <ac:spMk id="10" creationId="{C30A849F-66D9-40C8-BEC8-35AFF8F4568F}"/>
          </ac:spMkLst>
        </pc:spChg>
        <pc:grpChg chg="add">
          <ac:chgData name="Bianca Moise" userId="475c7679e4717f04" providerId="LiveId" clId="{BB9947FD-2FB2-4CC9-A6EA-DEFAC4E97F60}" dt="2025-12-06T22:53:10.479" v="2636" actId="26606"/>
          <ac:grpSpMkLst>
            <pc:docMk/>
            <pc:sldMk cId="2870361934" sldId="257"/>
            <ac:grpSpMk id="12" creationId="{04542298-A2B1-480F-A11C-A40EDD19B857}"/>
          </ac:grpSpMkLst>
        </pc:grpChg>
        <pc:grpChg chg="add">
          <ac:chgData name="Bianca Moise" userId="475c7679e4717f04" providerId="LiveId" clId="{BB9947FD-2FB2-4CC9-A6EA-DEFAC4E97F60}" dt="2025-12-06T22:53:10.479" v="2636" actId="26606"/>
          <ac:grpSpMkLst>
            <pc:docMk/>
            <pc:sldMk cId="2870361934" sldId="257"/>
            <ac:grpSpMk id="18" creationId="{2A5C9C35-2375-49EB-B99C-17C87D42FE7C}"/>
          </ac:grpSpMkLst>
        </pc:grpChg>
      </pc:sldChg>
      <pc:sldChg chg="addSp delSp modSp new mod modTransition setBg">
        <pc:chgData name="Bianca Moise" userId="475c7679e4717f04" providerId="LiveId" clId="{BB9947FD-2FB2-4CC9-A6EA-DEFAC4E97F60}" dt="2025-12-06T23:18:22.319" v="3056" actId="20577"/>
        <pc:sldMkLst>
          <pc:docMk/>
          <pc:sldMk cId="2100300489" sldId="258"/>
        </pc:sldMkLst>
        <pc:spChg chg="del mod">
          <ac:chgData name="Bianca Moise" userId="475c7679e4717f04" providerId="LiveId" clId="{BB9947FD-2FB2-4CC9-A6EA-DEFAC4E97F60}" dt="2025-12-06T21:50:13.418" v="1393" actId="21"/>
          <ac:spMkLst>
            <pc:docMk/>
            <pc:sldMk cId="2100300489" sldId="258"/>
            <ac:spMk id="2" creationId="{9ACC9F89-1775-7D23-EA91-014B3D8524BA}"/>
          </ac:spMkLst>
        </pc:spChg>
        <pc:spChg chg="del">
          <ac:chgData name="Bianca Moise" userId="475c7679e4717f04" providerId="LiveId" clId="{BB9947FD-2FB2-4CC9-A6EA-DEFAC4E97F60}" dt="2025-12-06T21:44:27.713" v="1143" actId="931"/>
          <ac:spMkLst>
            <pc:docMk/>
            <pc:sldMk cId="2100300489" sldId="258"/>
            <ac:spMk id="3" creationId="{5190B089-6477-70AB-218A-23C3C679C662}"/>
          </ac:spMkLst>
        </pc:spChg>
        <pc:spChg chg="add mod">
          <ac:chgData name="Bianca Moise" userId="475c7679e4717f04" providerId="LiveId" clId="{BB9947FD-2FB2-4CC9-A6EA-DEFAC4E97F60}" dt="2025-12-06T23:18:22.319" v="3056" actId="20577"/>
          <ac:spMkLst>
            <pc:docMk/>
            <pc:sldMk cId="2100300489" sldId="258"/>
            <ac:spMk id="7" creationId="{004BE328-6A6E-400A-489B-4D39E68E8605}"/>
          </ac:spMkLst>
        </pc:spChg>
        <pc:spChg chg="add">
          <ac:chgData name="Bianca Moise" userId="475c7679e4717f04" providerId="LiveId" clId="{BB9947FD-2FB2-4CC9-A6EA-DEFAC4E97F60}" dt="2025-12-06T22:53:15.126" v="2637" actId="26606"/>
          <ac:spMkLst>
            <pc:docMk/>
            <pc:sldMk cId="2100300489" sldId="258"/>
            <ac:spMk id="12" creationId="{1E020063-2385-44AC-BD67-258E1F0B9FCE}"/>
          </ac:spMkLst>
        </pc:spChg>
        <pc:spChg chg="add">
          <ac:chgData name="Bianca Moise" userId="475c7679e4717f04" providerId="LiveId" clId="{BB9947FD-2FB2-4CC9-A6EA-DEFAC4E97F60}" dt="2025-12-06T22:53:15.126" v="2637" actId="26606"/>
          <ac:spMkLst>
            <pc:docMk/>
            <pc:sldMk cId="2100300489" sldId="258"/>
            <ac:spMk id="14" creationId="{7E014A0B-5338-4077-AFE9-A90D04D4492B}"/>
          </ac:spMkLst>
        </pc:spChg>
        <pc:grpChg chg="add">
          <ac:chgData name="Bianca Moise" userId="475c7679e4717f04" providerId="LiveId" clId="{BB9947FD-2FB2-4CC9-A6EA-DEFAC4E97F60}" dt="2025-12-06T22:53:15.126" v="2637" actId="26606"/>
          <ac:grpSpMkLst>
            <pc:docMk/>
            <pc:sldMk cId="2100300489" sldId="258"/>
            <ac:grpSpMk id="16" creationId="{78127680-150F-4A90-9950-F66392578116}"/>
          </ac:grpSpMkLst>
        </pc:grpChg>
        <pc:grpChg chg="add">
          <ac:chgData name="Bianca Moise" userId="475c7679e4717f04" providerId="LiveId" clId="{BB9947FD-2FB2-4CC9-A6EA-DEFAC4E97F60}" dt="2025-12-06T22:53:15.126" v="2637" actId="26606"/>
          <ac:grpSpMkLst>
            <pc:docMk/>
            <pc:sldMk cId="2100300489" sldId="258"/>
            <ac:grpSpMk id="22" creationId="{466920E5-8640-4C24-A775-8647637094A7}"/>
          </ac:grpSpMkLst>
        </pc:grpChg>
        <pc:picChg chg="add mod ord">
          <ac:chgData name="Bianca Moise" userId="475c7679e4717f04" providerId="LiveId" clId="{BB9947FD-2FB2-4CC9-A6EA-DEFAC4E97F60}" dt="2025-12-06T22:56:16.945" v="2674" actId="1076"/>
          <ac:picMkLst>
            <pc:docMk/>
            <pc:sldMk cId="2100300489" sldId="258"/>
            <ac:picMk id="5" creationId="{121A994C-A1A9-ED22-DA29-632ACE943545}"/>
          </ac:picMkLst>
        </pc:picChg>
      </pc:sldChg>
      <pc:sldChg chg="addSp modSp new mod modTransition setBg">
        <pc:chgData name="Bianca Moise" userId="475c7679e4717f04" providerId="LiveId" clId="{BB9947FD-2FB2-4CC9-A6EA-DEFAC4E97F60}" dt="2025-12-06T23:16:25.691" v="3036" actId="122"/>
        <pc:sldMkLst>
          <pc:docMk/>
          <pc:sldMk cId="3999332224" sldId="259"/>
        </pc:sldMkLst>
        <pc:spChg chg="mod">
          <ac:chgData name="Bianca Moise" userId="475c7679e4717f04" providerId="LiveId" clId="{BB9947FD-2FB2-4CC9-A6EA-DEFAC4E97F60}" dt="2025-12-06T23:16:25.691" v="3036" actId="122"/>
          <ac:spMkLst>
            <pc:docMk/>
            <pc:sldMk cId="3999332224" sldId="259"/>
            <ac:spMk id="2" creationId="{466A8ABB-4EC2-72A9-E3A3-F9A62BD92D0D}"/>
          </ac:spMkLst>
        </pc:spChg>
        <pc:spChg chg="mod">
          <ac:chgData name="Bianca Moise" userId="475c7679e4717f04" providerId="LiveId" clId="{BB9947FD-2FB2-4CC9-A6EA-DEFAC4E97F60}" dt="2025-12-06T22:56:48.181" v="2678" actId="255"/>
          <ac:spMkLst>
            <pc:docMk/>
            <pc:sldMk cId="3999332224" sldId="259"/>
            <ac:spMk id="3" creationId="{B6136A4F-B789-8944-9504-965A1B0CCA2E}"/>
          </ac:spMkLst>
        </pc:spChg>
        <pc:spChg chg="add">
          <ac:chgData name="Bianca Moise" userId="475c7679e4717f04" providerId="LiveId" clId="{BB9947FD-2FB2-4CC9-A6EA-DEFAC4E97F60}" dt="2025-12-06T22:53:24.218" v="2639" actId="26606"/>
          <ac:spMkLst>
            <pc:docMk/>
            <pc:sldMk cId="3999332224" sldId="259"/>
            <ac:spMk id="8" creationId="{18873D23-2DCF-4B31-A009-95721C06E8E1}"/>
          </ac:spMkLst>
        </pc:spChg>
        <pc:spChg chg="add">
          <ac:chgData name="Bianca Moise" userId="475c7679e4717f04" providerId="LiveId" clId="{BB9947FD-2FB2-4CC9-A6EA-DEFAC4E97F60}" dt="2025-12-06T22:53:24.218" v="2639" actId="26606"/>
          <ac:spMkLst>
            <pc:docMk/>
            <pc:sldMk cId="3999332224" sldId="259"/>
            <ac:spMk id="10" creationId="{C13EF075-D4EF-4929-ADBC-91B27DA19955}"/>
          </ac:spMkLst>
        </pc:spChg>
        <pc:grpChg chg="add">
          <ac:chgData name="Bianca Moise" userId="475c7679e4717f04" providerId="LiveId" clId="{BB9947FD-2FB2-4CC9-A6EA-DEFAC4E97F60}" dt="2025-12-06T22:53:24.218" v="2639" actId="26606"/>
          <ac:grpSpMkLst>
            <pc:docMk/>
            <pc:sldMk cId="3999332224" sldId="259"/>
            <ac:grpSpMk id="12" creationId="{DAA26DFA-AAB2-4973-9C17-16D587C7B198}"/>
          </ac:grpSpMkLst>
        </pc:grpChg>
      </pc:sldChg>
      <pc:sldChg chg="addSp modSp new mod modTransition setBg">
        <pc:chgData name="Bianca Moise" userId="475c7679e4717f04" providerId="LiveId" clId="{BB9947FD-2FB2-4CC9-A6EA-DEFAC4E97F60}" dt="2025-12-06T23:16:21.396" v="3035" actId="20577"/>
        <pc:sldMkLst>
          <pc:docMk/>
          <pc:sldMk cId="49881256" sldId="260"/>
        </pc:sldMkLst>
        <pc:spChg chg="mod">
          <ac:chgData name="Bianca Moise" userId="475c7679e4717f04" providerId="LiveId" clId="{BB9947FD-2FB2-4CC9-A6EA-DEFAC4E97F60}" dt="2025-12-06T23:16:21.396" v="3035" actId="20577"/>
          <ac:spMkLst>
            <pc:docMk/>
            <pc:sldMk cId="49881256" sldId="260"/>
            <ac:spMk id="2" creationId="{0EC4CDEA-5D57-C764-3A79-A3B51E736316}"/>
          </ac:spMkLst>
        </pc:spChg>
        <pc:spChg chg="mod">
          <ac:chgData name="Bianca Moise" userId="475c7679e4717f04" providerId="LiveId" clId="{BB9947FD-2FB2-4CC9-A6EA-DEFAC4E97F60}" dt="2025-12-06T22:57:10.029" v="2680" actId="255"/>
          <ac:spMkLst>
            <pc:docMk/>
            <pc:sldMk cId="49881256" sldId="260"/>
            <ac:spMk id="3" creationId="{F59BA527-789A-EDED-8922-3E83B79B83E5}"/>
          </ac:spMkLst>
        </pc:spChg>
        <pc:spChg chg="add">
          <ac:chgData name="Bianca Moise" userId="475c7679e4717f04" providerId="LiveId" clId="{BB9947FD-2FB2-4CC9-A6EA-DEFAC4E97F60}" dt="2025-12-06T22:53:31.909" v="2640" actId="26606"/>
          <ac:spMkLst>
            <pc:docMk/>
            <pc:sldMk cId="49881256" sldId="260"/>
            <ac:spMk id="8" creationId="{18873D23-2DCF-4B31-A009-95721C06E8E1}"/>
          </ac:spMkLst>
        </pc:spChg>
        <pc:spChg chg="add">
          <ac:chgData name="Bianca Moise" userId="475c7679e4717f04" providerId="LiveId" clId="{BB9947FD-2FB2-4CC9-A6EA-DEFAC4E97F60}" dt="2025-12-06T22:53:31.909" v="2640" actId="26606"/>
          <ac:spMkLst>
            <pc:docMk/>
            <pc:sldMk cId="49881256" sldId="260"/>
            <ac:spMk id="10" creationId="{C13EF075-D4EF-4929-ADBC-91B27DA19955}"/>
          </ac:spMkLst>
        </pc:spChg>
        <pc:grpChg chg="add">
          <ac:chgData name="Bianca Moise" userId="475c7679e4717f04" providerId="LiveId" clId="{BB9947FD-2FB2-4CC9-A6EA-DEFAC4E97F60}" dt="2025-12-06T22:53:31.909" v="2640" actId="26606"/>
          <ac:grpSpMkLst>
            <pc:docMk/>
            <pc:sldMk cId="49881256" sldId="260"/>
            <ac:grpSpMk id="12" creationId="{DAA26DFA-AAB2-4973-9C17-16D587C7B198}"/>
          </ac:grpSpMkLst>
        </pc:grpChg>
      </pc:sldChg>
      <pc:sldChg chg="addSp modSp new mod ord modTransition setBg">
        <pc:chgData name="Bianca Moise" userId="475c7679e4717f04" providerId="LiveId" clId="{BB9947FD-2FB2-4CC9-A6EA-DEFAC4E97F60}" dt="2025-12-06T23:16:08.770" v="3032" actId="122"/>
        <pc:sldMkLst>
          <pc:docMk/>
          <pc:sldMk cId="3340749555" sldId="261"/>
        </pc:sldMkLst>
        <pc:spChg chg="mod">
          <ac:chgData name="Bianca Moise" userId="475c7679e4717f04" providerId="LiveId" clId="{BB9947FD-2FB2-4CC9-A6EA-DEFAC4E97F60}" dt="2025-12-06T23:16:08.770" v="3032" actId="122"/>
          <ac:spMkLst>
            <pc:docMk/>
            <pc:sldMk cId="3340749555" sldId="261"/>
            <ac:spMk id="2" creationId="{5AC76B3B-7ECC-D0D3-A335-E270C5FA4BCE}"/>
          </ac:spMkLst>
        </pc:spChg>
        <pc:spChg chg="mod">
          <ac:chgData name="Bianca Moise" userId="475c7679e4717f04" providerId="LiveId" clId="{BB9947FD-2FB2-4CC9-A6EA-DEFAC4E97F60}" dt="2025-12-06T22:57:25.648" v="2682" actId="255"/>
          <ac:spMkLst>
            <pc:docMk/>
            <pc:sldMk cId="3340749555" sldId="261"/>
            <ac:spMk id="3" creationId="{3A54CB39-D7D0-121A-2C68-DD4891C9EA47}"/>
          </ac:spMkLst>
        </pc:spChg>
        <pc:spChg chg="add">
          <ac:chgData name="Bianca Moise" userId="475c7679e4717f04" providerId="LiveId" clId="{BB9947FD-2FB2-4CC9-A6EA-DEFAC4E97F60}" dt="2025-12-06T22:53:36.230" v="2641" actId="26606"/>
          <ac:spMkLst>
            <pc:docMk/>
            <pc:sldMk cId="3340749555" sldId="261"/>
            <ac:spMk id="8" creationId="{87BF42CA-AD55-48B4-8949-C4DCA60A6AEE}"/>
          </ac:spMkLst>
        </pc:spChg>
        <pc:spChg chg="add">
          <ac:chgData name="Bianca Moise" userId="475c7679e4717f04" providerId="LiveId" clId="{BB9947FD-2FB2-4CC9-A6EA-DEFAC4E97F60}" dt="2025-12-06T22:53:36.230" v="2641" actId="26606"/>
          <ac:spMkLst>
            <pc:docMk/>
            <pc:sldMk cId="3340749555" sldId="261"/>
            <ac:spMk id="10" creationId="{66AE1D3D-3106-4CB2-AA7C-0C1642AC0F2E}"/>
          </ac:spMkLst>
        </pc:spChg>
        <pc:grpChg chg="add">
          <ac:chgData name="Bianca Moise" userId="475c7679e4717f04" providerId="LiveId" clId="{BB9947FD-2FB2-4CC9-A6EA-DEFAC4E97F60}" dt="2025-12-06T22:53:36.230" v="2641" actId="26606"/>
          <ac:grpSpMkLst>
            <pc:docMk/>
            <pc:sldMk cId="3340749555" sldId="261"/>
            <ac:grpSpMk id="12" creationId="{0A31B6AF-B711-4CDB-8C2B-16E963DDC4C5}"/>
          </ac:grpSpMkLst>
        </pc:grpChg>
      </pc:sldChg>
      <pc:sldChg chg="addSp delSp modSp new mod modTransition setBg">
        <pc:chgData name="Bianca Moise" userId="475c7679e4717f04" providerId="LiveId" clId="{BB9947FD-2FB2-4CC9-A6EA-DEFAC4E97F60}" dt="2025-12-06T23:04:21.227" v="2809"/>
        <pc:sldMkLst>
          <pc:docMk/>
          <pc:sldMk cId="2201911278" sldId="262"/>
        </pc:sldMkLst>
        <pc:spChg chg="mod">
          <ac:chgData name="Bianca Moise" userId="475c7679e4717f04" providerId="LiveId" clId="{BB9947FD-2FB2-4CC9-A6EA-DEFAC4E97F60}" dt="2025-12-06T22:57:58.594" v="2688" actId="14100"/>
          <ac:spMkLst>
            <pc:docMk/>
            <pc:sldMk cId="2201911278" sldId="262"/>
            <ac:spMk id="2" creationId="{13C0532F-CD1D-3B86-C736-793666B5ADC7}"/>
          </ac:spMkLst>
        </pc:spChg>
        <pc:spChg chg="mod">
          <ac:chgData name="Bianca Moise" userId="475c7679e4717f04" providerId="LiveId" clId="{BB9947FD-2FB2-4CC9-A6EA-DEFAC4E97F60}" dt="2025-12-06T22:57:55.389" v="2687" actId="14100"/>
          <ac:spMkLst>
            <pc:docMk/>
            <pc:sldMk cId="2201911278" sldId="262"/>
            <ac:spMk id="3" creationId="{745F02B5-62C4-B00D-B00B-B11B6A0ED9A2}"/>
          </ac:spMkLst>
        </pc:spChg>
        <pc:spChg chg="add del">
          <ac:chgData name="Bianca Moise" userId="475c7679e4717f04" providerId="LiveId" clId="{BB9947FD-2FB2-4CC9-A6EA-DEFAC4E97F60}" dt="2025-12-06T22:53:45.398" v="2643" actId="26606"/>
          <ac:spMkLst>
            <pc:docMk/>
            <pc:sldMk cId="2201911278" sldId="262"/>
            <ac:spMk id="8" creationId="{87BF42CA-AD55-48B4-8949-C4DCA60A6AEE}"/>
          </ac:spMkLst>
        </pc:spChg>
        <pc:spChg chg="add del">
          <ac:chgData name="Bianca Moise" userId="475c7679e4717f04" providerId="LiveId" clId="{BB9947FD-2FB2-4CC9-A6EA-DEFAC4E97F60}" dt="2025-12-06T22:53:45.398" v="2643" actId="26606"/>
          <ac:spMkLst>
            <pc:docMk/>
            <pc:sldMk cId="2201911278" sldId="262"/>
            <ac:spMk id="10" creationId="{66AE1D3D-3106-4CB2-AA7C-0C1642AC0F2E}"/>
          </ac:spMkLst>
        </pc:spChg>
        <pc:spChg chg="add">
          <ac:chgData name="Bianca Moise" userId="475c7679e4717f04" providerId="LiveId" clId="{BB9947FD-2FB2-4CC9-A6EA-DEFAC4E97F60}" dt="2025-12-06T22:53:45.426" v="2644" actId="26606"/>
          <ac:spMkLst>
            <pc:docMk/>
            <pc:sldMk cId="2201911278" sldId="262"/>
            <ac:spMk id="23" creationId="{43C823D3-D619-407C-89E0-C6F6B1E7A42A}"/>
          </ac:spMkLst>
        </pc:spChg>
        <pc:spChg chg="add">
          <ac:chgData name="Bianca Moise" userId="475c7679e4717f04" providerId="LiveId" clId="{BB9947FD-2FB2-4CC9-A6EA-DEFAC4E97F60}" dt="2025-12-06T22:53:45.426" v="2644" actId="26606"/>
          <ac:spMkLst>
            <pc:docMk/>
            <pc:sldMk cId="2201911278" sldId="262"/>
            <ac:spMk id="24" creationId="{047F8E3E-2FFA-4A0F-B3C7-E57ADDCFB415}"/>
          </ac:spMkLst>
        </pc:spChg>
        <pc:grpChg chg="add del">
          <ac:chgData name="Bianca Moise" userId="475c7679e4717f04" providerId="LiveId" clId="{BB9947FD-2FB2-4CC9-A6EA-DEFAC4E97F60}" dt="2025-12-06T22:53:45.398" v="2643" actId="26606"/>
          <ac:grpSpMkLst>
            <pc:docMk/>
            <pc:sldMk cId="2201911278" sldId="262"/>
            <ac:grpSpMk id="12" creationId="{0A31B6AF-B711-4CDB-8C2B-16E963DDC4C5}"/>
          </ac:grpSpMkLst>
        </pc:grpChg>
        <pc:grpChg chg="add">
          <ac:chgData name="Bianca Moise" userId="475c7679e4717f04" providerId="LiveId" clId="{BB9947FD-2FB2-4CC9-A6EA-DEFAC4E97F60}" dt="2025-12-06T22:53:45.426" v="2644" actId="26606"/>
          <ac:grpSpMkLst>
            <pc:docMk/>
            <pc:sldMk cId="2201911278" sldId="262"/>
            <ac:grpSpMk id="18" creationId="{9DB3963A-4187-4A72-9DA4-CA6BADE22931}"/>
          </ac:grpSpMkLst>
        </pc:grpChg>
        <pc:grpChg chg="add">
          <ac:chgData name="Bianca Moise" userId="475c7679e4717f04" providerId="LiveId" clId="{BB9947FD-2FB2-4CC9-A6EA-DEFAC4E97F60}" dt="2025-12-06T22:53:45.426" v="2644" actId="26606"/>
          <ac:grpSpMkLst>
            <pc:docMk/>
            <pc:sldMk cId="2201911278" sldId="262"/>
            <ac:grpSpMk id="25" creationId="{33D939F1-7ABE-4D0E-946A-43F37F556AFD}"/>
          </ac:grpSpMkLst>
        </pc:grpChg>
      </pc:sldChg>
      <pc:sldChg chg="addSp modSp new mod modTransition setBg">
        <pc:chgData name="Bianca Moise" userId="475c7679e4717f04" providerId="LiveId" clId="{BB9947FD-2FB2-4CC9-A6EA-DEFAC4E97F60}" dt="2025-12-06T23:15:24.690" v="3031" actId="255"/>
        <pc:sldMkLst>
          <pc:docMk/>
          <pc:sldMk cId="110329523" sldId="263"/>
        </pc:sldMkLst>
        <pc:spChg chg="mod">
          <ac:chgData name="Bianca Moise" userId="475c7679e4717f04" providerId="LiveId" clId="{BB9947FD-2FB2-4CC9-A6EA-DEFAC4E97F60}" dt="2025-12-06T23:10:36.116" v="2861" actId="14100"/>
          <ac:spMkLst>
            <pc:docMk/>
            <pc:sldMk cId="110329523" sldId="263"/>
            <ac:spMk id="2" creationId="{C402B334-8161-1E5D-AAF9-20EA57FC54BE}"/>
          </ac:spMkLst>
        </pc:spChg>
        <pc:spChg chg="mod">
          <ac:chgData name="Bianca Moise" userId="475c7679e4717f04" providerId="LiveId" clId="{BB9947FD-2FB2-4CC9-A6EA-DEFAC4E97F60}" dt="2025-12-06T23:15:24.690" v="3031" actId="255"/>
          <ac:spMkLst>
            <pc:docMk/>
            <pc:sldMk cId="110329523" sldId="263"/>
            <ac:spMk id="3" creationId="{8E3BC3AA-A3E3-C0B0-9DC9-AEBA9225F3D5}"/>
          </ac:spMkLst>
        </pc:spChg>
        <pc:spChg chg="add">
          <ac:chgData name="Bianca Moise" userId="475c7679e4717f04" providerId="LiveId" clId="{BB9947FD-2FB2-4CC9-A6EA-DEFAC4E97F60}" dt="2025-12-06T22:53:53.449" v="2645" actId="26606"/>
          <ac:spMkLst>
            <pc:docMk/>
            <pc:sldMk cId="110329523" sldId="263"/>
            <ac:spMk id="8" creationId="{4BC99CB9-DDAD-44A2-8A1C-E3AF4E72DF5C}"/>
          </ac:spMkLst>
        </pc:spChg>
        <pc:spChg chg="add">
          <ac:chgData name="Bianca Moise" userId="475c7679e4717f04" providerId="LiveId" clId="{BB9947FD-2FB2-4CC9-A6EA-DEFAC4E97F60}" dt="2025-12-06T22:53:53.449" v="2645" actId="26606"/>
          <ac:spMkLst>
            <pc:docMk/>
            <pc:sldMk cId="110329523" sldId="263"/>
            <ac:spMk id="10" creationId="{64053CBF-3932-45FF-8285-EE5146085F3A}"/>
          </ac:spMkLst>
        </pc:spChg>
        <pc:grpChg chg="add">
          <ac:chgData name="Bianca Moise" userId="475c7679e4717f04" providerId="LiveId" clId="{BB9947FD-2FB2-4CC9-A6EA-DEFAC4E97F60}" dt="2025-12-06T22:53:53.449" v="2645" actId="26606"/>
          <ac:grpSpMkLst>
            <pc:docMk/>
            <pc:sldMk cId="110329523" sldId="263"/>
            <ac:grpSpMk id="12" creationId="{2E751C04-BEA6-446B-A678-9C74819EBD4C}"/>
          </ac:grpSpMkLst>
        </pc:grpChg>
        <pc:grpChg chg="add">
          <ac:chgData name="Bianca Moise" userId="475c7679e4717f04" providerId="LiveId" clId="{BB9947FD-2FB2-4CC9-A6EA-DEFAC4E97F60}" dt="2025-12-06T22:53:53.449" v="2645" actId="26606"/>
          <ac:grpSpMkLst>
            <pc:docMk/>
            <pc:sldMk cId="110329523" sldId="263"/>
            <ac:grpSpMk id="18" creationId="{B63ACBA3-DEFD-4C6D-BBA0-64468FA99C2D}"/>
          </ac:grpSpMkLst>
        </pc:grpChg>
      </pc:sldChg>
      <pc:sldChg chg="new del">
        <pc:chgData name="Bianca Moise" userId="475c7679e4717f04" providerId="LiveId" clId="{BB9947FD-2FB2-4CC9-A6EA-DEFAC4E97F60}" dt="2025-12-06T22:21:32.462" v="2063" actId="2696"/>
        <pc:sldMkLst>
          <pc:docMk/>
          <pc:sldMk cId="4041657182" sldId="263"/>
        </pc:sldMkLst>
      </pc:sldChg>
      <pc:sldChg chg="addSp modSp new mod ord modTransition setBg">
        <pc:chgData name="Bianca Moise" userId="475c7679e4717f04" providerId="LiveId" clId="{BB9947FD-2FB2-4CC9-A6EA-DEFAC4E97F60}" dt="2025-12-06T23:22:50.984" v="3110" actId="5793"/>
        <pc:sldMkLst>
          <pc:docMk/>
          <pc:sldMk cId="1614453865" sldId="264"/>
        </pc:sldMkLst>
        <pc:spChg chg="mod">
          <ac:chgData name="Bianca Moise" userId="475c7679e4717f04" providerId="LiveId" clId="{BB9947FD-2FB2-4CC9-A6EA-DEFAC4E97F60}" dt="2025-12-06T23:21:52.087" v="3103" actId="1076"/>
          <ac:spMkLst>
            <pc:docMk/>
            <pc:sldMk cId="1614453865" sldId="264"/>
            <ac:spMk id="2" creationId="{A07D55D2-0023-FE3E-ED3D-5DD38C635130}"/>
          </ac:spMkLst>
        </pc:spChg>
        <pc:spChg chg="mod">
          <ac:chgData name="Bianca Moise" userId="475c7679e4717f04" providerId="LiveId" clId="{BB9947FD-2FB2-4CC9-A6EA-DEFAC4E97F60}" dt="2025-12-06T23:22:50.984" v="3110" actId="5793"/>
          <ac:spMkLst>
            <pc:docMk/>
            <pc:sldMk cId="1614453865" sldId="264"/>
            <ac:spMk id="3" creationId="{317EB58F-F440-C016-5FC1-5B9786A212A0}"/>
          </ac:spMkLst>
        </pc:spChg>
        <pc:spChg chg="add">
          <ac:chgData name="Bianca Moise" userId="475c7679e4717f04" providerId="LiveId" clId="{BB9947FD-2FB2-4CC9-A6EA-DEFAC4E97F60}" dt="2025-12-06T22:52:21.833" v="2633" actId="26606"/>
          <ac:spMkLst>
            <pc:docMk/>
            <pc:sldMk cId="1614453865" sldId="264"/>
            <ac:spMk id="10" creationId="{04812C46-200A-4DEB-A05E-3ED6C68C2387}"/>
          </ac:spMkLst>
        </pc:spChg>
        <pc:spChg chg="add">
          <ac:chgData name="Bianca Moise" userId="475c7679e4717f04" providerId="LiveId" clId="{BB9947FD-2FB2-4CC9-A6EA-DEFAC4E97F60}" dt="2025-12-06T22:52:21.833" v="2633" actId="26606"/>
          <ac:spMkLst>
            <pc:docMk/>
            <pc:sldMk cId="1614453865" sldId="264"/>
            <ac:spMk id="12" creationId="{D1EA859B-E555-4109-94F3-6700E046E008}"/>
          </ac:spMkLst>
        </pc:spChg>
        <pc:picChg chg="add mod ord">
          <ac:chgData name="Bianca Moise" userId="475c7679e4717f04" providerId="LiveId" clId="{BB9947FD-2FB2-4CC9-A6EA-DEFAC4E97F60}" dt="2025-12-06T23:21:59.131" v="3104" actId="1076"/>
          <ac:picMkLst>
            <pc:docMk/>
            <pc:sldMk cId="1614453865" sldId="264"/>
            <ac:picMk id="5" creationId="{1429DF6F-2504-8C67-4BE4-33C67DEE7A60}"/>
          </ac:picMkLst>
        </pc:picChg>
      </pc:sldChg>
      <pc:sldChg chg="addSp delSp modSp new mod ord modTransition setBg">
        <pc:chgData name="Bianca Moise" userId="475c7679e4717f04" providerId="LiveId" clId="{BB9947FD-2FB2-4CC9-A6EA-DEFAC4E97F60}" dt="2025-12-06T23:18:55.082" v="3057" actId="20577"/>
        <pc:sldMkLst>
          <pc:docMk/>
          <pc:sldMk cId="1531061154" sldId="265"/>
        </pc:sldMkLst>
        <pc:spChg chg="del mod">
          <ac:chgData name="Bianca Moise" userId="475c7679e4717f04" providerId="LiveId" clId="{BB9947FD-2FB2-4CC9-A6EA-DEFAC4E97F60}" dt="2025-12-06T22:43:36.908" v="2198" actId="21"/>
          <ac:spMkLst>
            <pc:docMk/>
            <pc:sldMk cId="1531061154" sldId="265"/>
            <ac:spMk id="2" creationId="{479593F6-5AA0-8978-78E8-5E0260BA8FED}"/>
          </ac:spMkLst>
        </pc:spChg>
        <pc:spChg chg="del">
          <ac:chgData name="Bianca Moise" userId="475c7679e4717f04" providerId="LiveId" clId="{BB9947FD-2FB2-4CC9-A6EA-DEFAC4E97F60}" dt="2025-12-06T22:40:45.226" v="2191" actId="931"/>
          <ac:spMkLst>
            <pc:docMk/>
            <pc:sldMk cId="1531061154" sldId="265"/>
            <ac:spMk id="3" creationId="{297F6236-3F25-8935-D8FD-30C262B0C34D}"/>
          </ac:spMkLst>
        </pc:spChg>
        <pc:spChg chg="add del mod">
          <ac:chgData name="Bianca Moise" userId="475c7679e4717f04" providerId="LiveId" clId="{BB9947FD-2FB2-4CC9-A6EA-DEFAC4E97F60}" dt="2025-12-06T22:44:36.937" v="2204"/>
          <ac:spMkLst>
            <pc:docMk/>
            <pc:sldMk cId="1531061154" sldId="265"/>
            <ac:spMk id="7" creationId="{687C4672-5E9D-D527-76B6-B7B5324C5F5E}"/>
          </ac:spMkLst>
        </pc:spChg>
        <pc:spChg chg="add mod">
          <ac:chgData name="Bianca Moise" userId="475c7679e4717f04" providerId="LiveId" clId="{BB9947FD-2FB2-4CC9-A6EA-DEFAC4E97F60}" dt="2025-12-06T23:18:55.082" v="3057" actId="20577"/>
          <ac:spMkLst>
            <pc:docMk/>
            <pc:sldMk cId="1531061154" sldId="265"/>
            <ac:spMk id="10" creationId="{A25FCC18-DD16-2D90-6D61-615869F728C6}"/>
          </ac:spMkLst>
        </pc:spChg>
        <pc:spChg chg="add del">
          <ac:chgData name="Bianca Moise" userId="475c7679e4717f04" providerId="LiveId" clId="{BB9947FD-2FB2-4CC9-A6EA-DEFAC4E97F60}" dt="2025-12-06T22:53:19.913" v="2638" actId="26606"/>
          <ac:spMkLst>
            <pc:docMk/>
            <pc:sldMk cId="1531061154" sldId="265"/>
            <ac:spMk id="17" creationId="{B6FACB3C-9069-4791-BC5C-0DB7CD19B853}"/>
          </ac:spMkLst>
        </pc:spChg>
        <pc:spChg chg="add del">
          <ac:chgData name="Bianca Moise" userId="475c7679e4717f04" providerId="LiveId" clId="{BB9947FD-2FB2-4CC9-A6EA-DEFAC4E97F60}" dt="2025-12-06T22:53:19.913" v="2638" actId="26606"/>
          <ac:spMkLst>
            <pc:docMk/>
            <pc:sldMk cId="1531061154" sldId="265"/>
            <ac:spMk id="19" creationId="{71F2038E-D777-4B76-81DD-DD13EE91B9DD}"/>
          </ac:spMkLst>
        </pc:spChg>
        <pc:spChg chg="add">
          <ac:chgData name="Bianca Moise" userId="475c7679e4717f04" providerId="LiveId" clId="{BB9947FD-2FB2-4CC9-A6EA-DEFAC4E97F60}" dt="2025-12-06T22:53:19.913" v="2638" actId="26606"/>
          <ac:spMkLst>
            <pc:docMk/>
            <pc:sldMk cId="1531061154" sldId="265"/>
            <ac:spMk id="30" creationId="{B6FACB3C-9069-4791-BC5C-0DB7CD19B853}"/>
          </ac:spMkLst>
        </pc:spChg>
        <pc:spChg chg="add">
          <ac:chgData name="Bianca Moise" userId="475c7679e4717f04" providerId="LiveId" clId="{BB9947FD-2FB2-4CC9-A6EA-DEFAC4E97F60}" dt="2025-12-06T22:53:19.913" v="2638" actId="26606"/>
          <ac:spMkLst>
            <pc:docMk/>
            <pc:sldMk cId="1531061154" sldId="265"/>
            <ac:spMk id="32" creationId="{71F2038E-D777-4B76-81DD-DD13EE91B9DD}"/>
          </ac:spMkLst>
        </pc:spChg>
        <pc:grpChg chg="add del">
          <ac:chgData name="Bianca Moise" userId="475c7679e4717f04" providerId="LiveId" clId="{BB9947FD-2FB2-4CC9-A6EA-DEFAC4E97F60}" dt="2025-12-06T22:53:19.913" v="2638" actId="26606"/>
          <ac:grpSpMkLst>
            <pc:docMk/>
            <pc:sldMk cId="1531061154" sldId="265"/>
            <ac:grpSpMk id="21" creationId="{DD354807-230F-4402-B1B9-F733A8F1F190}"/>
          </ac:grpSpMkLst>
        </pc:grpChg>
        <pc:grpChg chg="add">
          <ac:chgData name="Bianca Moise" userId="475c7679e4717f04" providerId="LiveId" clId="{BB9947FD-2FB2-4CC9-A6EA-DEFAC4E97F60}" dt="2025-12-06T22:53:19.913" v="2638" actId="26606"/>
          <ac:grpSpMkLst>
            <pc:docMk/>
            <pc:sldMk cId="1531061154" sldId="265"/>
            <ac:grpSpMk id="34" creationId="{DD354807-230F-4402-B1B9-F733A8F1F190}"/>
          </ac:grpSpMkLst>
        </pc:grpChg>
        <pc:picChg chg="add del mod">
          <ac:chgData name="Bianca Moise" userId="475c7679e4717f04" providerId="LiveId" clId="{BB9947FD-2FB2-4CC9-A6EA-DEFAC4E97F60}" dt="2025-12-06T22:44:33.954" v="2203" actId="21"/>
          <ac:picMkLst>
            <pc:docMk/>
            <pc:sldMk cId="1531061154" sldId="265"/>
            <ac:picMk id="5" creationId="{5AFA1EFF-D19C-9DFB-9439-831D1BF9420B}"/>
          </ac:picMkLst>
        </pc:picChg>
        <pc:picChg chg="add del mod">
          <ac:chgData name="Bianca Moise" userId="475c7679e4717f04" providerId="LiveId" clId="{BB9947FD-2FB2-4CC9-A6EA-DEFAC4E97F60}" dt="2025-12-06T22:44:51.162" v="2205" actId="21"/>
          <ac:picMkLst>
            <pc:docMk/>
            <pc:sldMk cId="1531061154" sldId="265"/>
            <ac:picMk id="8" creationId="{D91E8F15-6EDB-6E3F-34B8-C72216E04247}"/>
          </ac:picMkLst>
        </pc:picChg>
        <pc:picChg chg="add mod">
          <ac:chgData name="Bianca Moise" userId="475c7679e4717f04" providerId="LiveId" clId="{BB9947FD-2FB2-4CC9-A6EA-DEFAC4E97F60}" dt="2025-12-06T23:16:52.921" v="3039" actId="1076"/>
          <ac:picMkLst>
            <pc:docMk/>
            <pc:sldMk cId="1531061154" sldId="265"/>
            <ac:picMk id="12" creationId="{5D36DFCE-C670-0E5B-32F6-E0A5E382B3C5}"/>
          </ac:picMkLst>
        </pc:picChg>
      </pc:sldChg>
      <pc:sldMasterChg chg="modTransition modSldLayout">
        <pc:chgData name="Bianca Moise" userId="475c7679e4717f04" providerId="LiveId" clId="{BB9947FD-2FB2-4CC9-A6EA-DEFAC4E97F60}" dt="2025-12-06T23:04:21.227" v="2809"/>
        <pc:sldMasterMkLst>
          <pc:docMk/>
          <pc:sldMasterMk cId="334997139" sldId="2147483648"/>
        </pc:sldMasterMkLst>
        <pc:sldLayoutChg chg="modTransition">
          <pc:chgData name="Bianca Moise" userId="475c7679e4717f04" providerId="LiveId" clId="{BB9947FD-2FB2-4CC9-A6EA-DEFAC4E97F60}" dt="2025-12-06T23:04:21.227" v="2809"/>
          <pc:sldLayoutMkLst>
            <pc:docMk/>
            <pc:sldMasterMk cId="334997139" sldId="2147483648"/>
            <pc:sldLayoutMk cId="2799233877" sldId="2147483649"/>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1120940800" sldId="2147483650"/>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2477002451" sldId="2147483651"/>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2063604605" sldId="2147483652"/>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323054170" sldId="2147483653"/>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2577879231" sldId="2147483654"/>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2297601956" sldId="2147483655"/>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1801082299" sldId="2147483656"/>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2140699972" sldId="2147483657"/>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3932777441" sldId="2147483658"/>
          </pc:sldLayoutMkLst>
        </pc:sldLayoutChg>
        <pc:sldLayoutChg chg="modTransition">
          <pc:chgData name="Bianca Moise" userId="475c7679e4717f04" providerId="LiveId" clId="{BB9947FD-2FB2-4CC9-A6EA-DEFAC4E97F60}" dt="2025-12-06T23:04:21.227" v="2809"/>
          <pc:sldLayoutMkLst>
            <pc:docMk/>
            <pc:sldMasterMk cId="334997139" sldId="2147483648"/>
            <pc:sldLayoutMk cId="3386231890"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38666-DF86-444B-29E0-36FD98DC6FD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FA5F84-861C-297A-F006-E6D61DBA88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C245106-D5FE-A146-6836-2443C9ED70C2}"/>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5" name="Footer Placeholder 4">
            <a:extLst>
              <a:ext uri="{FF2B5EF4-FFF2-40B4-BE49-F238E27FC236}">
                <a16:creationId xmlns:a16="http://schemas.microsoft.com/office/drawing/2014/main" id="{C5BA31EC-A2ED-FE7C-7831-92E0BFF73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72DC0-EB50-EF68-021A-F070C27AEB53}"/>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2799233877"/>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C5401-BB5B-0DD9-4086-6D92EFF669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DA7055-9069-3B68-DB2E-9B5B2C58DE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EA9CEC-2A6A-5583-3553-4166CDCB1DF2}"/>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5" name="Footer Placeholder 4">
            <a:extLst>
              <a:ext uri="{FF2B5EF4-FFF2-40B4-BE49-F238E27FC236}">
                <a16:creationId xmlns:a16="http://schemas.microsoft.com/office/drawing/2014/main" id="{6548DA86-961E-5214-F709-5C40D7633C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E776A4-51AF-0D38-12F0-08066C6C822A}"/>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1120940800"/>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84339-7B87-68C7-BEE5-D5BF186EE66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72CECEC-6C78-4492-B504-8FB10849D1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73838D-3C1A-0980-02BC-289BA4C930BA}"/>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5" name="Footer Placeholder 4">
            <a:extLst>
              <a:ext uri="{FF2B5EF4-FFF2-40B4-BE49-F238E27FC236}">
                <a16:creationId xmlns:a16="http://schemas.microsoft.com/office/drawing/2014/main" id="{13566074-A94A-4FDC-198B-7A8393AB0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D4F64F-C4BE-4419-7AA8-B3C430583ACF}"/>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2477002451"/>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3F2F-9881-31A2-6F0F-DF35C601CB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3DFFDF9-1953-B1FB-AD6B-D336C9A692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D20416C-C7D2-93E1-4DD3-36F4E42AB9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2D8A9B-D8C4-56BF-EBD0-6B171A8FC96F}"/>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6" name="Footer Placeholder 5">
            <a:extLst>
              <a:ext uri="{FF2B5EF4-FFF2-40B4-BE49-F238E27FC236}">
                <a16:creationId xmlns:a16="http://schemas.microsoft.com/office/drawing/2014/main" id="{791CE8E8-86F2-7993-14F2-0A25FA75E4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39DCD8-E4B3-8F7A-6B43-9F440FDE1B16}"/>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2063604605"/>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39904-EBB9-12E0-4FBC-E77666C91E1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049815A-18C6-42C5-3ADE-F9F7D0E1B4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F3DABB-BA7C-4BCD-22D2-969AEAE595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0B116FD-B9C4-A2B7-A717-5E5B2A29E9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B881EEB-5760-9F42-7C90-4388E42F1B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7D7C13-89FE-D27F-FF51-484EE3CBD62D}"/>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8" name="Footer Placeholder 7">
            <a:extLst>
              <a:ext uri="{FF2B5EF4-FFF2-40B4-BE49-F238E27FC236}">
                <a16:creationId xmlns:a16="http://schemas.microsoft.com/office/drawing/2014/main" id="{5236C509-3A13-36AC-415C-10F2F2B2AF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7AD6DB-B811-A4B5-A063-85F437604DE5}"/>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323054170"/>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04950-1F7F-A2B3-7917-B952A275675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E10D3C4-BE54-D244-B160-0B541770E2C4}"/>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4" name="Footer Placeholder 3">
            <a:extLst>
              <a:ext uri="{FF2B5EF4-FFF2-40B4-BE49-F238E27FC236}">
                <a16:creationId xmlns:a16="http://schemas.microsoft.com/office/drawing/2014/main" id="{EF7427E1-5547-B86E-50DC-D8DC4111CD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58F533-4A93-8169-0877-4A9BAC8BBFB8}"/>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2577879231"/>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58F79-342C-4FE1-435E-D4FF7B714897}"/>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3" name="Footer Placeholder 2">
            <a:extLst>
              <a:ext uri="{FF2B5EF4-FFF2-40B4-BE49-F238E27FC236}">
                <a16:creationId xmlns:a16="http://schemas.microsoft.com/office/drawing/2014/main" id="{EBBE870E-5C87-9F1A-A657-4F3A3106DD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C7BC9A-6021-1BA1-F827-6F5C093CB7B3}"/>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2297601956"/>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9B991-99BC-6ADF-D6FF-EF15A1C407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37D2845-B591-FD0B-84B6-F8C3FDC57A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B0FE11A-13C9-0BA7-10E8-2C85F1FA76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D9DDC9-7898-848E-2EEF-56681BEF50A7}"/>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6" name="Footer Placeholder 5">
            <a:extLst>
              <a:ext uri="{FF2B5EF4-FFF2-40B4-BE49-F238E27FC236}">
                <a16:creationId xmlns:a16="http://schemas.microsoft.com/office/drawing/2014/main" id="{B1C44770-2748-F643-9E70-68821A385D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A98B75-C3CD-86F4-7EAF-6ED81B956252}"/>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1801082299"/>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F477A-D1ED-4E88-C1E3-07290144DA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35EBD08-17E9-E093-25E1-63CDB4A5FE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64F61-B38B-4B70-BDA8-477CA0DB9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1B6357-9B19-C196-E397-244FFDF5B4B6}"/>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6" name="Footer Placeholder 5">
            <a:extLst>
              <a:ext uri="{FF2B5EF4-FFF2-40B4-BE49-F238E27FC236}">
                <a16:creationId xmlns:a16="http://schemas.microsoft.com/office/drawing/2014/main" id="{38D2BF6E-CB4E-76E7-1A40-80441D6E0F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8F4DC3-2886-8FAA-8E76-8F2F547A84C9}"/>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2140699972"/>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D3B85-F148-E0D9-075F-CECE5F23AB6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994D34F-E333-BE22-B1F4-1122D38AA30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B621D5-34C1-C86A-A053-69A885D45841}"/>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5" name="Footer Placeholder 4">
            <a:extLst>
              <a:ext uri="{FF2B5EF4-FFF2-40B4-BE49-F238E27FC236}">
                <a16:creationId xmlns:a16="http://schemas.microsoft.com/office/drawing/2014/main" id="{C596997E-7792-A05C-C63B-3A09943551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E79E9-7041-0535-FF6F-B5AD42A27720}"/>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3932777441"/>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09B50-7749-9D4B-4C0F-66556CCA7E3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391EA9F-1270-81B3-AB1F-9E9CB587C53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EB1AF2-D431-C84F-4133-9141ABD7EFF9}"/>
              </a:ext>
            </a:extLst>
          </p:cNvPr>
          <p:cNvSpPr>
            <a:spLocks noGrp="1"/>
          </p:cNvSpPr>
          <p:nvPr>
            <p:ph type="dt" sz="half" idx="10"/>
          </p:nvPr>
        </p:nvSpPr>
        <p:spPr/>
        <p:txBody>
          <a:bodyPr/>
          <a:lstStyle/>
          <a:p>
            <a:fld id="{E698D86C-17F6-4172-A0E0-A1C8FF1DE9DE}" type="datetimeFigureOut">
              <a:rPr lang="en-GB" smtClean="0"/>
              <a:t>06/12/2025</a:t>
            </a:fld>
            <a:endParaRPr lang="en-GB"/>
          </a:p>
        </p:txBody>
      </p:sp>
      <p:sp>
        <p:nvSpPr>
          <p:cNvPr id="5" name="Footer Placeholder 4">
            <a:extLst>
              <a:ext uri="{FF2B5EF4-FFF2-40B4-BE49-F238E27FC236}">
                <a16:creationId xmlns:a16="http://schemas.microsoft.com/office/drawing/2014/main" id="{4C2A736C-99A8-0AE4-BCFD-6A697D81C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0BAA2A-34E5-A1C9-9C6B-D4481D29F027}"/>
              </a:ext>
            </a:extLst>
          </p:cNvPr>
          <p:cNvSpPr>
            <a:spLocks noGrp="1"/>
          </p:cNvSpPr>
          <p:nvPr>
            <p:ph type="sldNum" sz="quarter" idx="12"/>
          </p:nvPr>
        </p:nvSpPr>
        <p:spPr/>
        <p:txBody>
          <a:bodyPr/>
          <a:lstStyle/>
          <a:p>
            <a:fld id="{27856EE3-EB85-4FC1-9518-175547DBF1E9}" type="slidenum">
              <a:rPr lang="en-GB" smtClean="0"/>
              <a:t>‹#›</a:t>
            </a:fld>
            <a:endParaRPr lang="en-GB"/>
          </a:p>
        </p:txBody>
      </p:sp>
    </p:spTree>
    <p:extLst>
      <p:ext uri="{BB962C8B-B14F-4D97-AF65-F5344CB8AC3E}">
        <p14:creationId xmlns:p14="http://schemas.microsoft.com/office/powerpoint/2010/main" val="3386231890"/>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8BEA09-8B9A-3FD0-69AB-4C051E4717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1BDD14-953C-E77B-A991-F249DC50C4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E2C5EF-997E-D650-4179-0587284E42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98D86C-17F6-4172-A0E0-A1C8FF1DE9DE}" type="datetimeFigureOut">
              <a:rPr lang="en-GB" smtClean="0"/>
              <a:t>06/12/2025</a:t>
            </a:fld>
            <a:endParaRPr lang="en-GB"/>
          </a:p>
        </p:txBody>
      </p:sp>
      <p:sp>
        <p:nvSpPr>
          <p:cNvPr id="5" name="Footer Placeholder 4">
            <a:extLst>
              <a:ext uri="{FF2B5EF4-FFF2-40B4-BE49-F238E27FC236}">
                <a16:creationId xmlns:a16="http://schemas.microsoft.com/office/drawing/2014/main" id="{00EABDF7-3C12-D866-4F6C-7783573359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D06530F-628E-8134-5C01-886533D97D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856EE3-EB85-4FC1-9518-175547DBF1E9}" type="slidenum">
              <a:rPr lang="en-GB" smtClean="0"/>
              <a:t>‹#›</a:t>
            </a:fld>
            <a:endParaRPr lang="en-GB"/>
          </a:p>
        </p:txBody>
      </p:sp>
    </p:spTree>
    <p:extLst>
      <p:ext uri="{BB962C8B-B14F-4D97-AF65-F5344CB8AC3E}">
        <p14:creationId xmlns:p14="http://schemas.microsoft.com/office/powerpoint/2010/main" val="334997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ommunicationtheory.org/shannon-and-weaver-model-of-communication/" TargetMode="External"/><Relationship Id="rId7" Type="http://schemas.openxmlformats.org/officeDocument/2006/relationships/hyperlink" Target="https://www.tutorchase.com/answers/a-level/business-studies/how-does-organisational-structure-impact-communication-flow" TargetMode="External"/><Relationship Id="rId2" Type="http://schemas.openxmlformats.org/officeDocument/2006/relationships/hyperlink" Target="https://www.escape.com.au/travel-advice/flight-attendant-reveals-gross-in-flight-meal-you-should-avoid-at-all-costs/news-story/4d28430c1e35deaf6ca4694633754931" TargetMode="External"/><Relationship Id="rId1" Type="http://schemas.openxmlformats.org/officeDocument/2006/relationships/slideLayout" Target="../slideLayouts/slideLayout2.xml"/><Relationship Id="rId6" Type="http://schemas.openxmlformats.org/officeDocument/2006/relationships/hyperlink" Target="https://strategicleadersconsulting.com/how-can-a-tall-organizational-structure-lead-to-communication-barriers/" TargetMode="External"/><Relationship Id="rId5" Type="http://schemas.openxmlformats.org/officeDocument/2006/relationships/hyperlink" Target="https://www.collidu.com/presentation-berlo-communication-model" TargetMode="External"/><Relationship Id="rId4" Type="http://schemas.openxmlformats.org/officeDocument/2006/relationships/hyperlink" Target="https://prezi.com/p/m3f5hdge7b_o/communication-models-berlos-smcr-and-schramms-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eating food on a tray&#10;&#10;AI-generated content may be incorrect.">
            <a:extLst>
              <a:ext uri="{FF2B5EF4-FFF2-40B4-BE49-F238E27FC236}">
                <a16:creationId xmlns:a16="http://schemas.microsoft.com/office/drawing/2014/main" id="{1429DF6F-2504-8C67-4BE4-33C67DEE7A60}"/>
              </a:ext>
            </a:extLst>
          </p:cNvPr>
          <p:cNvPicPr>
            <a:picLocks noChangeAspect="1"/>
          </p:cNvPicPr>
          <p:nvPr/>
        </p:nvPicPr>
        <p:blipFill>
          <a:blip r:embed="rId2">
            <a:extLst>
              <a:ext uri="{28A0092B-C50C-407E-A947-70E740481C1C}">
                <a14:useLocalDpi xmlns:a14="http://schemas.microsoft.com/office/drawing/2010/main" val="0"/>
              </a:ext>
            </a:extLst>
          </a:blip>
          <a:srcRect l="20652" r="36"/>
          <a:stretch>
            <a:fillRect/>
          </a:stretch>
        </p:blipFill>
        <p:spPr>
          <a:xfrm>
            <a:off x="-69390"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7D55D2-0023-FE3E-ED3D-5DD38C635130}"/>
              </a:ext>
            </a:extLst>
          </p:cNvPr>
          <p:cNvSpPr>
            <a:spLocks noGrp="1"/>
          </p:cNvSpPr>
          <p:nvPr>
            <p:ph type="title"/>
          </p:nvPr>
        </p:nvSpPr>
        <p:spPr>
          <a:xfrm>
            <a:off x="7426570" y="306218"/>
            <a:ext cx="4476261" cy="2127983"/>
          </a:xfrm>
        </p:spPr>
        <p:txBody>
          <a:bodyPr>
            <a:normAutofit/>
          </a:bodyPr>
          <a:lstStyle/>
          <a:p>
            <a:pPr algn="ctr"/>
            <a:r>
              <a:rPr lang="en-GB" dirty="0"/>
              <a:t>Flight Foods LTD.</a:t>
            </a:r>
            <a:endParaRPr lang="en-GB" sz="4000" dirty="0"/>
          </a:p>
        </p:txBody>
      </p:sp>
      <p:sp>
        <p:nvSpPr>
          <p:cNvPr id="3" name="Content Placeholder 2">
            <a:extLst>
              <a:ext uri="{FF2B5EF4-FFF2-40B4-BE49-F238E27FC236}">
                <a16:creationId xmlns:a16="http://schemas.microsoft.com/office/drawing/2014/main" id="{317EB58F-F440-C016-5FC1-5B9786A212A0}"/>
              </a:ext>
            </a:extLst>
          </p:cNvPr>
          <p:cNvSpPr>
            <a:spLocks noGrp="1"/>
          </p:cNvSpPr>
          <p:nvPr>
            <p:ph idx="1"/>
          </p:nvPr>
        </p:nvSpPr>
        <p:spPr>
          <a:xfrm>
            <a:off x="7531610" y="2434201"/>
            <a:ext cx="4371221" cy="3742762"/>
          </a:xfrm>
        </p:spPr>
        <p:txBody>
          <a:bodyPr>
            <a:normAutofit/>
          </a:bodyPr>
          <a:lstStyle/>
          <a:p>
            <a:pPr algn="ctr"/>
            <a:r>
              <a:rPr lang="en-GB" sz="3200" dirty="0"/>
              <a:t>Student name: </a:t>
            </a:r>
          </a:p>
          <a:p>
            <a:pPr marL="0" indent="0" algn="ctr">
              <a:buNone/>
            </a:pPr>
            <a:r>
              <a:rPr lang="en-GB" sz="3200" dirty="0"/>
              <a:t>Bianca Mariana Moise</a:t>
            </a:r>
          </a:p>
          <a:p>
            <a:pPr algn="ctr"/>
            <a:r>
              <a:rPr lang="en-GB" sz="3200"/>
              <a:t>Student ID: </a:t>
            </a:r>
          </a:p>
          <a:p>
            <a:pPr marL="0" indent="0" algn="ctr">
              <a:buNone/>
            </a:pPr>
            <a:r>
              <a:rPr lang="en-GB" sz="3200"/>
              <a:t>2436545</a:t>
            </a:r>
            <a:endParaRPr lang="en-GB" sz="3200" dirty="0"/>
          </a:p>
        </p:txBody>
      </p:sp>
    </p:spTree>
    <p:extLst>
      <p:ext uri="{BB962C8B-B14F-4D97-AF65-F5344CB8AC3E}">
        <p14:creationId xmlns:p14="http://schemas.microsoft.com/office/powerpoint/2010/main" val="1614453865"/>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EB6E95-9C89-4CFF-A598-F278D0DFB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74CD0F4-EA2A-4E5D-AE73-1112C1CA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CDE50F0-50E1-9D12-C05F-B7CEE06C6563}"/>
              </a:ext>
            </a:extLst>
          </p:cNvPr>
          <p:cNvSpPr>
            <a:spLocks noGrp="1"/>
          </p:cNvSpPr>
          <p:nvPr>
            <p:ph type="ctrTitle"/>
          </p:nvPr>
        </p:nvSpPr>
        <p:spPr>
          <a:xfrm>
            <a:off x="804672" y="1365403"/>
            <a:ext cx="6196391" cy="4127194"/>
          </a:xfrm>
        </p:spPr>
        <p:txBody>
          <a:bodyPr anchor="ctr">
            <a:normAutofit/>
          </a:bodyPr>
          <a:lstStyle/>
          <a:p>
            <a:pPr algn="l"/>
            <a:r>
              <a:rPr lang="en-GB" sz="4400" dirty="0">
                <a:solidFill>
                  <a:schemeClr val="tx2"/>
                </a:solidFill>
              </a:rPr>
              <a:t>INTRODUCTION</a:t>
            </a:r>
          </a:p>
        </p:txBody>
      </p:sp>
      <p:sp>
        <p:nvSpPr>
          <p:cNvPr id="3" name="Subtitle 2">
            <a:extLst>
              <a:ext uri="{FF2B5EF4-FFF2-40B4-BE49-F238E27FC236}">
                <a16:creationId xmlns:a16="http://schemas.microsoft.com/office/drawing/2014/main" id="{71066309-3EC5-C42A-7C4F-43C967720706}"/>
              </a:ext>
            </a:extLst>
          </p:cNvPr>
          <p:cNvSpPr>
            <a:spLocks noGrp="1"/>
          </p:cNvSpPr>
          <p:nvPr>
            <p:ph type="subTitle" idx="1"/>
          </p:nvPr>
        </p:nvSpPr>
        <p:spPr>
          <a:xfrm>
            <a:off x="6096000" y="961293"/>
            <a:ext cx="5499251" cy="4672636"/>
          </a:xfrm>
        </p:spPr>
        <p:txBody>
          <a:bodyPr anchor="ctr">
            <a:normAutofit/>
          </a:bodyPr>
          <a:lstStyle/>
          <a:p>
            <a:pPr algn="l"/>
            <a:r>
              <a:rPr lang="en-GB" dirty="0">
                <a:solidFill>
                  <a:schemeClr val="tx2"/>
                </a:solidFill>
              </a:rPr>
              <a:t>Communication is one of the key aspects of working in a team. It is useful for the team members to clarify their roles and responsibilities to achieve an enhanced scale of efficiency. The proper implementation of effective communication can help increase clarity in the message for  a better collaboration among the team members.</a:t>
            </a:r>
          </a:p>
          <a:p>
            <a:pPr algn="l"/>
            <a:r>
              <a:rPr lang="en-GB" dirty="0">
                <a:solidFill>
                  <a:schemeClr val="tx2"/>
                </a:solidFill>
              </a:rPr>
              <a:t>This presentation will aim at finding the barriers of communication prevalent in the operations of Flight Foods Ltd.</a:t>
            </a:r>
          </a:p>
        </p:txBody>
      </p:sp>
      <p:grpSp>
        <p:nvGrpSpPr>
          <p:cNvPr id="12" name="Group 11">
            <a:extLst>
              <a:ext uri="{FF2B5EF4-FFF2-40B4-BE49-F238E27FC236}">
                <a16:creationId xmlns:a16="http://schemas.microsoft.com/office/drawing/2014/main" id="{A1EDC8FC-C3D1-4FE4-8E66-29767478D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51638344-E7F0-4958-8208-ADCB82256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E1970FB-4D97-4834-84EC-E48B27CC1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EA7D5D6-1774-4826-A365-56CA591C9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9CE5CDD-EDFB-416F-889C-A7DB46AA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1BC136B2-4D8D-4561-95D5-56167F411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19" name="Freeform: Shape 18">
              <a:extLst>
                <a:ext uri="{FF2B5EF4-FFF2-40B4-BE49-F238E27FC236}">
                  <a16:creationId xmlns:a16="http://schemas.microsoft.com/office/drawing/2014/main" id="{2C3B060E-7597-4B31-9EBE-16DBC974C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37A35E4-8449-4A65-9CFF-F87916203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5774B36-1747-45AE-82C4-C5BA90C51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022F94E-D4FB-4369-A3EE-7D82330B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27143264"/>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2C2F628-BA3C-6797-6212-3F52486C682A}"/>
              </a:ext>
            </a:extLst>
          </p:cNvPr>
          <p:cNvSpPr>
            <a:spLocks noGrp="1"/>
          </p:cNvSpPr>
          <p:nvPr>
            <p:ph type="title"/>
          </p:nvPr>
        </p:nvSpPr>
        <p:spPr>
          <a:xfrm>
            <a:off x="1179226" y="1280679"/>
            <a:ext cx="9833548" cy="1325563"/>
          </a:xfrm>
        </p:spPr>
        <p:txBody>
          <a:bodyPr anchor="b">
            <a:normAutofit/>
          </a:bodyPr>
          <a:lstStyle/>
          <a:p>
            <a:pPr algn="ctr"/>
            <a:r>
              <a:rPr lang="en-GB" dirty="0">
                <a:solidFill>
                  <a:schemeClr val="tx2"/>
                </a:solidFill>
              </a:rPr>
              <a:t>Barrier 1 : Cultural or experience differences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6873C2D-4E05-1AFB-9107-0DBED8664116}"/>
              </a:ext>
            </a:extLst>
          </p:cNvPr>
          <p:cNvSpPr>
            <a:spLocks noGrp="1"/>
          </p:cNvSpPr>
          <p:nvPr>
            <p:ph idx="1"/>
          </p:nvPr>
        </p:nvSpPr>
        <p:spPr>
          <a:xfrm>
            <a:off x="1179226" y="2890979"/>
            <a:ext cx="9833548" cy="2693976"/>
          </a:xfrm>
        </p:spPr>
        <p:txBody>
          <a:bodyPr>
            <a:normAutofit/>
          </a:bodyPr>
          <a:lstStyle/>
          <a:p>
            <a:r>
              <a:rPr lang="en-GB" sz="2400" dirty="0">
                <a:solidFill>
                  <a:schemeClr val="tx2"/>
                </a:solidFill>
              </a:rPr>
              <a:t>The strength of staff in the given workplace is 40, which includes individuals from 16 to 60 years of age. These employees are immigrants from 5 unfamiliar cultural barriers among themselves. These can also cause conflicts among themselves due to variety of feelings. The presence of old and noisy machines is also recorded in the given case study, which has the credibility to increase distractions and lead to organisational barriers.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70361934"/>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7" name="Freeform: Shape 16">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004BE328-6A6E-400A-489B-4D39E68E8605}"/>
              </a:ext>
            </a:extLst>
          </p:cNvPr>
          <p:cNvSpPr txBox="1"/>
          <p:nvPr/>
        </p:nvSpPr>
        <p:spPr>
          <a:xfrm>
            <a:off x="804672" y="789354"/>
            <a:ext cx="5126896" cy="526569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b="0" i="0" dirty="0">
                <a:solidFill>
                  <a:schemeClr val="tx2"/>
                </a:solidFill>
                <a:effectLst/>
              </a:rPr>
              <a:t>This model is specially designed to develop the effective communication between sender and receiver. Also, they find factors which affecting the communication process called “Noise”. At first the model was developed to improve the Technical communication. Later it’s widely applied in the field of Communication</a:t>
            </a:r>
            <a:r>
              <a:rPr lang="en-US" b="0" i="0" dirty="0">
                <a:solidFill>
                  <a:schemeClr val="tx2"/>
                </a:solidFill>
                <a:effectLst/>
              </a:rPr>
              <a:t>.</a:t>
            </a:r>
            <a:endParaRPr lang="en-US" dirty="0">
              <a:solidFill>
                <a:schemeClr val="tx2"/>
              </a:solidFill>
            </a:endParaRPr>
          </a:p>
        </p:txBody>
      </p:sp>
      <p:grpSp>
        <p:nvGrpSpPr>
          <p:cNvPr id="22" name="Group 2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3" name="Freeform: Shape 2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diagram of a communication process">
            <a:extLst>
              <a:ext uri="{FF2B5EF4-FFF2-40B4-BE49-F238E27FC236}">
                <a16:creationId xmlns:a16="http://schemas.microsoft.com/office/drawing/2014/main" id="{121A994C-A1A9-ED22-DA29-632ACE9435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84285" y="1631829"/>
            <a:ext cx="4954693" cy="3483768"/>
          </a:xfrm>
          <a:prstGeom prst="rect">
            <a:avLst/>
          </a:prstGeom>
        </p:spPr>
      </p:pic>
    </p:spTree>
    <p:extLst>
      <p:ext uri="{BB962C8B-B14F-4D97-AF65-F5344CB8AC3E}">
        <p14:creationId xmlns:p14="http://schemas.microsoft.com/office/powerpoint/2010/main" val="2100300489"/>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A25FCC18-DD16-2D90-6D61-615869F728C6}"/>
              </a:ext>
            </a:extLst>
          </p:cNvPr>
          <p:cNvSpPr>
            <a:spLocks noGrp="1"/>
          </p:cNvSpPr>
          <p:nvPr>
            <p:ph idx="1"/>
          </p:nvPr>
        </p:nvSpPr>
        <p:spPr>
          <a:xfrm>
            <a:off x="804672" y="859692"/>
            <a:ext cx="4765949" cy="4915467"/>
          </a:xfrm>
        </p:spPr>
        <p:txBody>
          <a:bodyPr anchor="t">
            <a:noAutofit/>
          </a:bodyPr>
          <a:lstStyle/>
          <a:p>
            <a:r>
              <a:rPr lang="en-GB" sz="2400" dirty="0">
                <a:solidFill>
                  <a:schemeClr val="tx2"/>
                </a:solidFill>
              </a:rPr>
              <a:t>Berlo’s SMCR model is structured around four key components : Source, Message, Chanel and Receiver. It provide a linear approach to communication by focusing on the essential elements that must be present for effective transmission or information. This model is beneficial for understanding the mechanics of communication but may overlook the relational aspects between communicators.</a:t>
            </a:r>
          </a:p>
        </p:txBody>
      </p:sp>
      <p:grpSp>
        <p:nvGrpSpPr>
          <p:cNvPr id="34" name="Group 3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5" name="Freeform: Shape 3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Picture 11" descr="A diagram of communication model with James Brown Arena in the background&#10;&#10;AI-generated content may be incorrect.">
            <a:extLst>
              <a:ext uri="{FF2B5EF4-FFF2-40B4-BE49-F238E27FC236}">
                <a16:creationId xmlns:a16="http://schemas.microsoft.com/office/drawing/2014/main" id="{5D36DFCE-C670-0E5B-32F6-E0A5E382B3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6122" y="2473378"/>
            <a:ext cx="4524307" cy="2544922"/>
          </a:xfrm>
          <a:prstGeom prst="rect">
            <a:avLst/>
          </a:prstGeom>
        </p:spPr>
      </p:pic>
    </p:spTree>
    <p:extLst>
      <p:ext uri="{BB962C8B-B14F-4D97-AF65-F5344CB8AC3E}">
        <p14:creationId xmlns:p14="http://schemas.microsoft.com/office/powerpoint/2010/main" val="1531061154"/>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6A8ABB-4EC2-72A9-E3A3-F9A62BD92D0D}"/>
              </a:ext>
            </a:extLst>
          </p:cNvPr>
          <p:cNvSpPr>
            <a:spLocks noGrp="1"/>
          </p:cNvSpPr>
          <p:nvPr>
            <p:ph type="title"/>
          </p:nvPr>
        </p:nvSpPr>
        <p:spPr>
          <a:xfrm>
            <a:off x="640080" y="1243013"/>
            <a:ext cx="3855720" cy="4371974"/>
          </a:xfrm>
        </p:spPr>
        <p:txBody>
          <a:bodyPr>
            <a:normAutofit/>
          </a:bodyPr>
          <a:lstStyle/>
          <a:p>
            <a:pPr algn="ctr"/>
            <a:r>
              <a:rPr lang="en-GB" dirty="0">
                <a:solidFill>
                  <a:schemeClr val="tx2"/>
                </a:solidFill>
              </a:rPr>
              <a:t>Solution </a:t>
            </a:r>
          </a:p>
        </p:txBody>
      </p:sp>
      <p:sp>
        <p:nvSpPr>
          <p:cNvPr id="3" name="Content Placeholder 2">
            <a:extLst>
              <a:ext uri="{FF2B5EF4-FFF2-40B4-BE49-F238E27FC236}">
                <a16:creationId xmlns:a16="http://schemas.microsoft.com/office/drawing/2014/main" id="{B6136A4F-B789-8944-9504-965A1B0CCA2E}"/>
              </a:ext>
            </a:extLst>
          </p:cNvPr>
          <p:cNvSpPr>
            <a:spLocks noGrp="1"/>
          </p:cNvSpPr>
          <p:nvPr>
            <p:ph idx="1"/>
          </p:nvPr>
        </p:nvSpPr>
        <p:spPr>
          <a:xfrm>
            <a:off x="6172200" y="804672"/>
            <a:ext cx="5221224" cy="5230368"/>
          </a:xfrm>
        </p:spPr>
        <p:txBody>
          <a:bodyPr anchor="ctr">
            <a:normAutofit/>
          </a:bodyPr>
          <a:lstStyle/>
          <a:p>
            <a:r>
              <a:rPr lang="en-GB" sz="2400" dirty="0">
                <a:solidFill>
                  <a:schemeClr val="tx2"/>
                </a:solidFill>
              </a:rPr>
              <a:t>Provide clear training in the appropriate language: offer training session, visual guides, translated instructions and simple vocabulary lists so al staff understand hygiene rules.</a:t>
            </a:r>
          </a:p>
        </p:txBody>
      </p:sp>
    </p:spTree>
    <p:extLst>
      <p:ext uri="{BB962C8B-B14F-4D97-AF65-F5344CB8AC3E}">
        <p14:creationId xmlns:p14="http://schemas.microsoft.com/office/powerpoint/2010/main" val="3999332224"/>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EC4CDEA-5D57-C764-3A79-A3B51E736316}"/>
              </a:ext>
            </a:extLst>
          </p:cNvPr>
          <p:cNvSpPr>
            <a:spLocks noGrp="1"/>
          </p:cNvSpPr>
          <p:nvPr>
            <p:ph type="title"/>
          </p:nvPr>
        </p:nvSpPr>
        <p:spPr>
          <a:xfrm>
            <a:off x="640080" y="1243013"/>
            <a:ext cx="3855720" cy="4371974"/>
          </a:xfrm>
        </p:spPr>
        <p:txBody>
          <a:bodyPr>
            <a:normAutofit/>
          </a:bodyPr>
          <a:lstStyle/>
          <a:p>
            <a:pPr algn="ctr"/>
            <a:r>
              <a:rPr lang="en-GB" dirty="0">
                <a:solidFill>
                  <a:schemeClr val="tx2"/>
                </a:solidFill>
              </a:rPr>
              <a:t>Barrier 2 : Organisational</a:t>
            </a:r>
          </a:p>
        </p:txBody>
      </p:sp>
      <p:sp>
        <p:nvSpPr>
          <p:cNvPr id="3" name="Content Placeholder 2">
            <a:extLst>
              <a:ext uri="{FF2B5EF4-FFF2-40B4-BE49-F238E27FC236}">
                <a16:creationId xmlns:a16="http://schemas.microsoft.com/office/drawing/2014/main" id="{F59BA527-789A-EDED-8922-3E83B79B83E5}"/>
              </a:ext>
            </a:extLst>
          </p:cNvPr>
          <p:cNvSpPr>
            <a:spLocks noGrp="1"/>
          </p:cNvSpPr>
          <p:nvPr>
            <p:ph idx="1"/>
          </p:nvPr>
        </p:nvSpPr>
        <p:spPr>
          <a:xfrm>
            <a:off x="6172200" y="804672"/>
            <a:ext cx="5221224" cy="5230368"/>
          </a:xfrm>
        </p:spPr>
        <p:txBody>
          <a:bodyPr anchor="ctr">
            <a:normAutofit/>
          </a:bodyPr>
          <a:lstStyle/>
          <a:p>
            <a:pPr marL="0" indent="0">
              <a:buNone/>
            </a:pPr>
            <a:r>
              <a:rPr lang="en-GB" sz="2400" dirty="0">
                <a:solidFill>
                  <a:schemeClr val="tx2"/>
                </a:solidFill>
              </a:rPr>
              <a:t>Poor implementation of employee welfare policies reduces communication efficiency.</a:t>
            </a:r>
          </a:p>
          <a:p>
            <a:pPr marL="0" indent="0">
              <a:buNone/>
            </a:pPr>
            <a:r>
              <a:rPr lang="en-GB" sz="2400" dirty="0">
                <a:solidFill>
                  <a:schemeClr val="tx2"/>
                </a:solidFill>
              </a:rPr>
              <a:t>The  provided case study has also identified that the chosen organisation has encountered some issues of organisational shortcoming it </a:t>
            </a:r>
            <a:r>
              <a:rPr lang="en-GB" sz="2400" dirty="0" err="1">
                <a:solidFill>
                  <a:schemeClr val="tx2"/>
                </a:solidFill>
              </a:rPr>
              <a:t>it</a:t>
            </a:r>
            <a:r>
              <a:rPr lang="en-GB" sz="2400" dirty="0">
                <a:solidFill>
                  <a:schemeClr val="tx2"/>
                </a:solidFill>
              </a:rPr>
              <a:t> workplaces. The employee welfare policies in Flight Foods Ltd. have also been found to lack robustness in ensuring worker well-being. This can also have a negative influence on the effectiveness of communication within the workforce. </a:t>
            </a:r>
          </a:p>
        </p:txBody>
      </p:sp>
    </p:spTree>
    <p:extLst>
      <p:ext uri="{BB962C8B-B14F-4D97-AF65-F5344CB8AC3E}">
        <p14:creationId xmlns:p14="http://schemas.microsoft.com/office/powerpoint/2010/main" val="49881256"/>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AC76B3B-7ECC-D0D3-A335-E270C5FA4BCE}"/>
              </a:ext>
            </a:extLst>
          </p:cNvPr>
          <p:cNvSpPr>
            <a:spLocks noGrp="1"/>
          </p:cNvSpPr>
          <p:nvPr>
            <p:ph type="title"/>
          </p:nvPr>
        </p:nvSpPr>
        <p:spPr>
          <a:xfrm>
            <a:off x="804672" y="2053641"/>
            <a:ext cx="3669161" cy="2760098"/>
          </a:xfrm>
        </p:spPr>
        <p:txBody>
          <a:bodyPr>
            <a:normAutofit/>
          </a:bodyPr>
          <a:lstStyle/>
          <a:p>
            <a:pPr algn="ctr"/>
            <a:r>
              <a:rPr lang="en-GB" dirty="0">
                <a:solidFill>
                  <a:schemeClr val="tx2"/>
                </a:solidFill>
              </a:rPr>
              <a:t>Solution </a:t>
            </a:r>
          </a:p>
        </p:txBody>
      </p:sp>
      <p:sp>
        <p:nvSpPr>
          <p:cNvPr id="3" name="Content Placeholder 2">
            <a:extLst>
              <a:ext uri="{FF2B5EF4-FFF2-40B4-BE49-F238E27FC236}">
                <a16:creationId xmlns:a16="http://schemas.microsoft.com/office/drawing/2014/main" id="{3A54CB39-D7D0-121A-2C68-DD4891C9EA47}"/>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2400" dirty="0">
                <a:solidFill>
                  <a:schemeClr val="tx2"/>
                </a:solidFill>
              </a:rPr>
              <a:t>The many hierarchical levels and extensive chains of command in a tall structure hinder effective communication and collaboration, leading to delays, distortion of information, and loss of its original </a:t>
            </a:r>
            <a:r>
              <a:rPr lang="en-GB" sz="2400" dirty="0" err="1">
                <a:solidFill>
                  <a:schemeClr val="tx2"/>
                </a:solidFill>
              </a:rPr>
              <a:t>meaning.Overcoming</a:t>
            </a:r>
            <a:r>
              <a:rPr lang="en-GB" sz="2400" dirty="0">
                <a:solidFill>
                  <a:schemeClr val="tx2"/>
                </a:solidFill>
              </a:rPr>
              <a:t> these barriers requires organizations to adopt flatter structures that promote open communication and teamwork.</a:t>
            </a:r>
          </a:p>
        </p:txBody>
      </p:sp>
    </p:spTree>
    <p:extLst>
      <p:ext uri="{BB962C8B-B14F-4D97-AF65-F5344CB8AC3E}">
        <p14:creationId xmlns:p14="http://schemas.microsoft.com/office/powerpoint/2010/main" val="3340749555"/>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3C0532F-CD1D-3B86-C736-793666B5ADC7}"/>
              </a:ext>
            </a:extLst>
          </p:cNvPr>
          <p:cNvSpPr>
            <a:spLocks noGrp="1"/>
          </p:cNvSpPr>
          <p:nvPr>
            <p:ph type="title"/>
          </p:nvPr>
        </p:nvSpPr>
        <p:spPr>
          <a:xfrm>
            <a:off x="1179226" y="1008186"/>
            <a:ext cx="9833548" cy="1125414"/>
          </a:xfrm>
        </p:spPr>
        <p:txBody>
          <a:bodyPr anchor="b">
            <a:normAutofit/>
          </a:bodyPr>
          <a:lstStyle/>
          <a:p>
            <a:pPr algn="ctr"/>
            <a:r>
              <a:rPr lang="en-GB" dirty="0">
                <a:solidFill>
                  <a:schemeClr val="tx2"/>
                </a:solidFill>
              </a:rPr>
              <a:t>Conclusion</a:t>
            </a:r>
          </a:p>
        </p:txBody>
      </p:sp>
      <p:grpSp>
        <p:nvGrpSpPr>
          <p:cNvPr id="25" name="Group 2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6"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45F02B5-62C4-B00D-B00B-B11B6A0ED9A2}"/>
              </a:ext>
            </a:extLst>
          </p:cNvPr>
          <p:cNvSpPr>
            <a:spLocks noGrp="1"/>
          </p:cNvSpPr>
          <p:nvPr>
            <p:ph idx="1"/>
          </p:nvPr>
        </p:nvSpPr>
        <p:spPr>
          <a:xfrm>
            <a:off x="1179226" y="2641601"/>
            <a:ext cx="9833548" cy="3145346"/>
          </a:xfrm>
        </p:spPr>
        <p:txBody>
          <a:bodyPr>
            <a:noAutofit/>
          </a:bodyPr>
          <a:lstStyle/>
          <a:p>
            <a:r>
              <a:rPr lang="en-GB" sz="2400" dirty="0">
                <a:solidFill>
                  <a:schemeClr val="tx2"/>
                </a:solidFill>
              </a:rPr>
              <a:t>The presentation has found that the communication process is the most effective part of enhancing teamwork in an organisation. It has been found to help the employees to enhance their productivity and contribute to enhancing the scale of organisational performance in the changing market environment. The authorities of the chosen organisation must take care of the internal issues that can hinder the capabilities of the employees to communicate with each other and keep a professional relationship. The Shannon-Weaver Model of Communication were effective for mitigating the issues of internal workplace conflicts and organisational disturbance.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01911278"/>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402B334-8161-1E5D-AAF9-20EA57FC54BE}"/>
              </a:ext>
            </a:extLst>
          </p:cNvPr>
          <p:cNvSpPr>
            <a:spLocks noGrp="1"/>
          </p:cNvSpPr>
          <p:nvPr>
            <p:ph type="title"/>
          </p:nvPr>
        </p:nvSpPr>
        <p:spPr>
          <a:xfrm>
            <a:off x="3027924" y="195386"/>
            <a:ext cx="5246646" cy="1019546"/>
          </a:xfrm>
        </p:spPr>
        <p:txBody>
          <a:bodyPr>
            <a:normAutofit/>
          </a:bodyPr>
          <a:lstStyle/>
          <a:p>
            <a:pPr algn="ctr"/>
            <a:r>
              <a:rPr lang="en-GB" dirty="0">
                <a:solidFill>
                  <a:schemeClr val="tx2"/>
                </a:solidFill>
              </a:rPr>
              <a:t>Reference list:</a:t>
            </a:r>
          </a:p>
        </p:txBody>
      </p:sp>
      <p:sp>
        <p:nvSpPr>
          <p:cNvPr id="3" name="Content Placeholder 2">
            <a:extLst>
              <a:ext uri="{FF2B5EF4-FFF2-40B4-BE49-F238E27FC236}">
                <a16:creationId xmlns:a16="http://schemas.microsoft.com/office/drawing/2014/main" id="{8E3BC3AA-A3E3-C0B0-9DC9-AEBA9225F3D5}"/>
              </a:ext>
            </a:extLst>
          </p:cNvPr>
          <p:cNvSpPr>
            <a:spLocks noGrp="1"/>
          </p:cNvSpPr>
          <p:nvPr>
            <p:ph idx="1"/>
          </p:nvPr>
        </p:nvSpPr>
        <p:spPr>
          <a:xfrm>
            <a:off x="314792" y="1214932"/>
            <a:ext cx="11482467" cy="1511795"/>
          </a:xfrm>
        </p:spPr>
        <p:txBody>
          <a:bodyPr anchor="t">
            <a:noAutofit/>
          </a:bodyPr>
          <a:lstStyle/>
          <a:p>
            <a:r>
              <a:rPr lang="en-GB" sz="2000" dirty="0">
                <a:solidFill>
                  <a:schemeClr val="tx2"/>
                </a:solidFill>
                <a:hlinkClick r:id="rId2"/>
              </a:rPr>
              <a:t>https://www.escape.com.au/travel-advice/flight-attendant-reveals-gross-in-flight-meal-you-should-avoid-at-all-costs/news-story/4d28430c1e35deaf6ca4694633754931</a:t>
            </a:r>
            <a:endParaRPr lang="en-GB" sz="2000" dirty="0">
              <a:solidFill>
                <a:schemeClr val="tx2"/>
              </a:solidFill>
            </a:endParaRPr>
          </a:p>
          <a:p>
            <a:pPr marL="0" indent="0">
              <a:buNone/>
            </a:pPr>
            <a:r>
              <a:rPr lang="en-GB" sz="2000" dirty="0">
                <a:solidFill>
                  <a:schemeClr val="tx2"/>
                </a:solidFill>
              </a:rPr>
              <a:t>[Accessed: 17</a:t>
            </a:r>
            <a:r>
              <a:rPr lang="en-GB" sz="2000" baseline="30000" dirty="0">
                <a:solidFill>
                  <a:schemeClr val="tx2"/>
                </a:solidFill>
              </a:rPr>
              <a:t>th</a:t>
            </a:r>
            <a:r>
              <a:rPr lang="en-GB" sz="2000" dirty="0">
                <a:solidFill>
                  <a:schemeClr val="tx2"/>
                </a:solidFill>
              </a:rPr>
              <a:t> November 2025]</a:t>
            </a:r>
          </a:p>
          <a:p>
            <a:r>
              <a:rPr lang="en-GB" sz="2000" dirty="0">
                <a:solidFill>
                  <a:schemeClr val="tx2"/>
                </a:solidFill>
                <a:hlinkClick r:id="rId3"/>
              </a:rPr>
              <a:t>https://www.communicationtheory.org/shannon-and-weaver-model-of-communication/</a:t>
            </a:r>
            <a:endParaRPr lang="en-GB" sz="2000" dirty="0">
              <a:solidFill>
                <a:schemeClr val="tx2"/>
              </a:solidFill>
            </a:endParaRPr>
          </a:p>
          <a:p>
            <a:pPr marL="0" indent="0">
              <a:buNone/>
            </a:pPr>
            <a:r>
              <a:rPr lang="en-GB" sz="2000" dirty="0">
                <a:solidFill>
                  <a:schemeClr val="tx2"/>
                </a:solidFill>
              </a:rPr>
              <a:t>[Accessed: 17</a:t>
            </a:r>
            <a:r>
              <a:rPr lang="en-GB" sz="2000" baseline="30000" dirty="0">
                <a:solidFill>
                  <a:schemeClr val="tx2"/>
                </a:solidFill>
              </a:rPr>
              <a:t>th</a:t>
            </a:r>
            <a:r>
              <a:rPr lang="en-GB" sz="2000" dirty="0">
                <a:solidFill>
                  <a:schemeClr val="tx2"/>
                </a:solidFill>
              </a:rPr>
              <a:t> November 2025]</a:t>
            </a:r>
          </a:p>
          <a:p>
            <a:r>
              <a:rPr lang="en-GB" sz="2000" dirty="0">
                <a:solidFill>
                  <a:schemeClr val="tx2"/>
                </a:solidFill>
                <a:hlinkClick r:id="rId4"/>
              </a:rPr>
              <a:t>https://prezi.com/p/m3f5hdge7b_o/communication-models-berlos-smcr-and-schramms-model/</a:t>
            </a:r>
            <a:endParaRPr lang="en-GB" sz="2000" dirty="0">
              <a:solidFill>
                <a:schemeClr val="tx2"/>
              </a:solidFill>
            </a:endParaRPr>
          </a:p>
          <a:p>
            <a:pPr marL="0" indent="0">
              <a:buNone/>
            </a:pPr>
            <a:r>
              <a:rPr lang="en-GB" sz="2000" dirty="0">
                <a:solidFill>
                  <a:schemeClr val="tx2"/>
                </a:solidFill>
              </a:rPr>
              <a:t>[Accessed: 19</a:t>
            </a:r>
            <a:r>
              <a:rPr lang="en-GB" sz="2000" baseline="30000" dirty="0">
                <a:solidFill>
                  <a:schemeClr val="tx2"/>
                </a:solidFill>
              </a:rPr>
              <a:t>th</a:t>
            </a:r>
            <a:r>
              <a:rPr lang="en-GB" sz="2000" dirty="0">
                <a:solidFill>
                  <a:schemeClr val="tx2"/>
                </a:solidFill>
              </a:rPr>
              <a:t> November 2025]</a:t>
            </a:r>
          </a:p>
          <a:p>
            <a:r>
              <a:rPr lang="en-GB" sz="2000" dirty="0">
                <a:solidFill>
                  <a:schemeClr val="tx2"/>
                </a:solidFill>
                <a:hlinkClick r:id="rId5"/>
              </a:rPr>
              <a:t>https://www.collidu.com/presentation-berlo-communication-model</a:t>
            </a:r>
            <a:endParaRPr lang="en-GB" sz="2000" dirty="0">
              <a:solidFill>
                <a:schemeClr val="tx2"/>
              </a:solidFill>
            </a:endParaRPr>
          </a:p>
          <a:p>
            <a:pPr marL="0" indent="0">
              <a:buNone/>
            </a:pPr>
            <a:r>
              <a:rPr lang="en-GB" sz="2000" dirty="0">
                <a:solidFill>
                  <a:schemeClr val="tx2"/>
                </a:solidFill>
              </a:rPr>
              <a:t>[Accessed: 25</a:t>
            </a:r>
            <a:r>
              <a:rPr lang="en-GB" sz="2000" baseline="30000" dirty="0">
                <a:solidFill>
                  <a:schemeClr val="tx2"/>
                </a:solidFill>
              </a:rPr>
              <a:t>th</a:t>
            </a:r>
            <a:r>
              <a:rPr lang="en-GB" sz="2000" dirty="0">
                <a:solidFill>
                  <a:schemeClr val="tx2"/>
                </a:solidFill>
              </a:rPr>
              <a:t> November 2025]</a:t>
            </a:r>
          </a:p>
          <a:p>
            <a:r>
              <a:rPr lang="en-GB" sz="2000" dirty="0">
                <a:solidFill>
                  <a:schemeClr val="tx2"/>
                </a:solidFill>
                <a:hlinkClick r:id="rId6"/>
              </a:rPr>
              <a:t>https://strategicleadersconsulting.com/how-can-a-tall-organizational-structure-lead-to-communication-barriers/</a:t>
            </a:r>
            <a:endParaRPr lang="en-GB" sz="2000" dirty="0">
              <a:solidFill>
                <a:schemeClr val="tx2"/>
              </a:solidFill>
            </a:endParaRPr>
          </a:p>
          <a:p>
            <a:pPr marL="0" indent="0">
              <a:buNone/>
            </a:pPr>
            <a:r>
              <a:rPr lang="en-GB" sz="2000" dirty="0">
                <a:solidFill>
                  <a:schemeClr val="tx2"/>
                </a:solidFill>
              </a:rPr>
              <a:t>[Accessed: 1</a:t>
            </a:r>
            <a:r>
              <a:rPr lang="en-GB" sz="2000" baseline="30000" dirty="0">
                <a:solidFill>
                  <a:schemeClr val="tx2"/>
                </a:solidFill>
              </a:rPr>
              <a:t>st</a:t>
            </a:r>
            <a:r>
              <a:rPr lang="en-GB" sz="2000" dirty="0">
                <a:solidFill>
                  <a:schemeClr val="tx2"/>
                </a:solidFill>
              </a:rPr>
              <a:t> December 2025]</a:t>
            </a:r>
          </a:p>
          <a:p>
            <a:r>
              <a:rPr lang="en-GB" sz="2000" dirty="0">
                <a:solidFill>
                  <a:schemeClr val="tx2"/>
                </a:solidFill>
                <a:hlinkClick r:id="rId7"/>
              </a:rPr>
              <a:t>https://www.tutorchase.com/answers/a-level/business-studies/how-does-organisational-structure-impact-communication-flow</a:t>
            </a:r>
            <a:endParaRPr lang="en-GB" sz="2000" dirty="0">
              <a:solidFill>
                <a:schemeClr val="tx2"/>
              </a:solidFill>
            </a:endParaRPr>
          </a:p>
          <a:p>
            <a:pPr marL="0" indent="0">
              <a:buNone/>
            </a:pPr>
            <a:r>
              <a:rPr lang="en-GB" sz="2000" dirty="0">
                <a:solidFill>
                  <a:schemeClr val="tx2"/>
                </a:solidFill>
              </a:rPr>
              <a:t>[Accessed: 6</a:t>
            </a:r>
            <a:r>
              <a:rPr lang="en-GB" sz="2000" baseline="30000" dirty="0">
                <a:solidFill>
                  <a:schemeClr val="tx2"/>
                </a:solidFill>
              </a:rPr>
              <a:t>th</a:t>
            </a:r>
            <a:r>
              <a:rPr lang="en-GB" sz="2000" dirty="0">
                <a:solidFill>
                  <a:schemeClr val="tx2"/>
                </a:solidFill>
              </a:rPr>
              <a:t> December 2025]</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0329523"/>
      </p:ext>
    </p:extLst>
  </p:cSld>
  <p:clrMapOvr>
    <a:masterClrMapping/>
  </p:clrMapOvr>
  <mc:AlternateContent xmlns:mc="http://schemas.openxmlformats.org/markup-compatibility/2006">
    <mc:Choice xmlns:p14="http://schemas.microsoft.com/office/powerpoint/2010/main" Requires="p14">
      <p:transition spd="slow" p14:dur="6000" advClick="0" advTm="40000">
        <p:wipe/>
      </p:transition>
    </mc:Choice>
    <mc:Fallback>
      <p:transition spd="slow" advClick="0" advTm="40000">
        <p:wip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654</Words>
  <Application>Microsoft Office PowerPoint</Application>
  <PresentationFormat>Widescreen</PresentationFormat>
  <Paragraphs>34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Flight Foods LTD.</vt:lpstr>
      <vt:lpstr>INTRODUCTION</vt:lpstr>
      <vt:lpstr>Barrier 1 : Cultural or experience differences</vt:lpstr>
      <vt:lpstr>PowerPoint Presentation</vt:lpstr>
      <vt:lpstr>PowerPoint Presentation</vt:lpstr>
      <vt:lpstr>Solution </vt:lpstr>
      <vt:lpstr>Barrier 2 : Organisational</vt:lpstr>
      <vt:lpstr>Solution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Bianca Moise</dc:creator>
  <cp:lastModifiedBy>Bianca Moise</cp:lastModifiedBy>
  <cp:revision>1</cp:revision>
  <dcterms:created xsi:type="dcterms:W3CDTF">2025-12-06T21:18:36Z</dcterms:created>
  <dcterms:modified xsi:type="dcterms:W3CDTF">2025-12-06T23:22:55Z</dcterms:modified>
</cp:coreProperties>
</file>