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143" autoAdjust="0"/>
  </p:normalViewPr>
  <p:slideViewPr>
    <p:cSldViewPr>
      <p:cViewPr varScale="1">
        <p:scale>
          <a:sx n="102" d="100"/>
          <a:sy n="102" d="100"/>
        </p:scale>
        <p:origin x="264" y="114"/>
      </p:cViewPr>
      <p:guideLst>
        <p:guide orient="horz" pos="2160"/>
        <p:guide pos="2880"/>
      </p:guideLst>
    </p:cSldViewPr>
  </p:slideViewPr>
  <p:notesTextViewPr>
    <p:cViewPr>
      <p:scale>
        <a:sx n="1" d="1"/>
        <a:sy n="1" d="1"/>
      </p:scale>
      <p:origin x="0" y="0"/>
    </p:cViewPr>
  </p:notesTextViewPr>
  <p:sorterViewPr>
    <p:cViewPr>
      <p:scale>
        <a:sx n="65" d="100"/>
        <a:sy n="65"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142276B-6E51-4415-8AF6-C1B99AAF920D}" type="datetimeFigureOut">
              <a:rPr lang="en-GB" smtClean="0"/>
              <a:t>15/11/2017</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B2034D3D-A9A7-47E6-9F36-8956D5874848}" type="slidenum">
              <a:rPr lang="en-GB" smtClean="0"/>
              <a:t>‹#›</a:t>
            </a:fld>
            <a:endParaRPr lang="en-GB"/>
          </a:p>
        </p:txBody>
      </p:sp>
    </p:spTree>
    <p:extLst>
      <p:ext uri="{BB962C8B-B14F-4D97-AF65-F5344CB8AC3E}">
        <p14:creationId xmlns:p14="http://schemas.microsoft.com/office/powerpoint/2010/main" val="396256591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ight Triangle 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rot="19140000">
            <a:off x="817112" y="1730403"/>
            <a:ext cx="5648623" cy="1204306"/>
          </a:xfrm>
        </p:spPr>
        <p:txBody>
          <a:bodyPr bIns="9144" anchor="b"/>
          <a:lstStyle>
            <a:lvl1pPr>
              <a:defRPr sz="3200"/>
            </a:lvl1pPr>
          </a:lstStyle>
          <a:p>
            <a:r>
              <a:rPr lang="en-US" smtClean="0"/>
              <a:t>Click to edit Master title style</a:t>
            </a:r>
            <a:endParaRPr lang="en-US" dirty="0"/>
          </a:p>
        </p:txBody>
      </p:sp>
      <p:sp>
        <p:nvSpPr>
          <p:cNvPr id="3" name="Subtitle 2"/>
          <p:cNvSpPr>
            <a:spLocks noGrp="1"/>
          </p:cNvSpPr>
          <p:nvPr>
            <p:ph type="subTitle" idx="1"/>
          </p:nvPr>
        </p:nvSpPr>
        <p:spPr>
          <a:xfrm rot="19140000">
            <a:off x="1212277" y="2470925"/>
            <a:ext cx="6511131" cy="329259"/>
          </a:xfrm>
        </p:spPr>
        <p:txBody>
          <a:bodyPr tIns="9144">
            <a:normAutofit/>
          </a:bodyPr>
          <a:lstStyle>
            <a:lvl1pPr marL="0" indent="0" algn="l">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subtitle style</a:t>
            </a:r>
            <a:endParaRPr lang="en-US" dirty="0"/>
          </a:p>
        </p:txBody>
      </p:sp>
      <p:sp>
        <p:nvSpPr>
          <p:cNvPr id="4" name="Date Placeholder 3"/>
          <p:cNvSpPr>
            <a:spLocks noGrp="1"/>
          </p:cNvSpPr>
          <p:nvPr>
            <p:ph type="dt" sz="half" idx="10"/>
          </p:nvPr>
        </p:nvSpPr>
        <p:spPr/>
        <p:txBody>
          <a:bodyPr/>
          <a:lstStyle/>
          <a:p>
            <a:fld id="{95EF499A-AF0A-4C88-B707-4263A88849E1}"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10"/>
          </p:nvPr>
        </p:nvSpPr>
        <p:spPr/>
        <p:txBody>
          <a:bodyPr/>
          <a:lstStyle/>
          <a:p>
            <a:fld id="{95EF499A-AF0A-4C88-B707-4263A88849E1}"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Freeform 7"/>
          <p:cNvSpPr/>
          <p:nvPr/>
        </p:nvSpPr>
        <p:spPr>
          <a:xfrm>
            <a:off x="-2380" y="-925"/>
            <a:ext cx="9146380" cy="6858925"/>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2002901">
                <a:moveTo>
                  <a:pt x="0" y="2002901"/>
                </a:moveTo>
                <a:lnTo>
                  <a:pt x="2836585" y="0"/>
                </a:lnTo>
                <a:lnTo>
                  <a:pt x="3352800" y="270"/>
                </a:lnTo>
                <a:lnTo>
                  <a:pt x="3352800" y="2002901"/>
                </a:lnTo>
                <a:lnTo>
                  <a:pt x="0" y="2002901"/>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Right Triangle 6"/>
          <p:cNvSpPr/>
          <p:nvPr/>
        </p:nvSpPr>
        <p:spPr>
          <a:xfrm>
            <a:off x="0" y="2647950"/>
            <a:ext cx="3571875" cy="4210050"/>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819399" y="1726737"/>
            <a:ext cx="5650992" cy="1207509"/>
          </a:xfrm>
        </p:spPr>
        <p:txBody>
          <a:bodyPr bIns="9144" anchor="b"/>
          <a:lstStyle>
            <a:lvl1pPr algn="l">
              <a:defRPr kumimoji="0" lang="en-US" sz="3200" b="0" i="0" u="none" strike="noStrike" kern="1200" cap="all" spc="0" normalizeH="0" baseline="0" noProof="0" dirty="0" smtClean="0">
                <a:ln>
                  <a:noFill/>
                </a:ln>
                <a:solidFill>
                  <a:schemeClr val="tx1"/>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Text Placeholder 2"/>
          <p:cNvSpPr>
            <a:spLocks noGrp="1"/>
          </p:cNvSpPr>
          <p:nvPr>
            <p:ph type="body" idx="1"/>
          </p:nvPr>
        </p:nvSpPr>
        <p:spPr>
          <a:xfrm rot="19140000">
            <a:off x="1216152" y="2468304"/>
            <a:ext cx="6510528" cy="329184"/>
          </a:xfrm>
        </p:spPr>
        <p:txBody>
          <a:bodyPr anchor="t">
            <a:normAutofit/>
          </a:bodyPr>
          <a:lstStyle>
            <a:lvl1pPr marL="0" indent="0">
              <a:buNone/>
              <a:defRPr kumimoji="0" lang="en-US" sz="1400" b="0" i="0" u="none" strike="noStrike" kern="1200" cap="all" spc="400" normalizeH="0" baseline="0" noProof="0" dirty="0" smtClean="0">
                <a:ln>
                  <a:noFill/>
                </a:ln>
                <a:solidFill>
                  <a:schemeClr val="tx1"/>
                </a:solidFill>
                <a:effectLst/>
                <a:uLnTx/>
                <a:uFillTx/>
                <a:latin typeface="+mn-lt"/>
                <a:ea typeface="+mj-ea"/>
                <a:cs typeface="Tunga" pitchFamily="2"/>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marL="0" marR="0" lvl="0" indent="0" algn="l" defTabSz="914400" rtl="0" eaLnBrk="1" fontAlgn="auto" latinLnBrk="0" hangingPunct="1">
              <a:lnSpc>
                <a:spcPct val="100000"/>
              </a:lnSpc>
              <a:spcBef>
                <a:spcPts val="0"/>
              </a:spcBef>
              <a:spcAft>
                <a:spcPts val="0"/>
              </a:spcAft>
              <a:buClr>
                <a:schemeClr val="accent1"/>
              </a:buClr>
              <a:buSzPct val="100000"/>
              <a:buFont typeface="Arial" pitchFamily="34" charset="0"/>
              <a:buNone/>
              <a:tabLst/>
              <a:defRPr/>
            </a:pPr>
            <a:r>
              <a:rPr lang="en-US" smtClean="0"/>
              <a:t>Click to edit Master text styles</a:t>
            </a:r>
          </a:p>
        </p:txBody>
      </p:sp>
      <p:sp>
        <p:nvSpPr>
          <p:cNvPr id="4" name="Date Placeholder 3"/>
          <p:cNvSpPr>
            <a:spLocks noGrp="1"/>
          </p:cNvSpPr>
          <p:nvPr>
            <p:ph type="dt" sz="half" idx="10"/>
          </p:nvPr>
        </p:nvSpPr>
        <p:spPr/>
        <p:txBody>
          <a:bodyPr/>
          <a:lstStyle/>
          <a:p>
            <a:fld id="{95EF499A-AF0A-4C88-B707-4263A88849E1}"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822960"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Content Placeholder 3"/>
          <p:cNvSpPr>
            <a:spLocks noGrp="1"/>
          </p:cNvSpPr>
          <p:nvPr>
            <p:ph sz="half" idx="2"/>
          </p:nvPr>
        </p:nvSpPr>
        <p:spPr>
          <a:xfrm>
            <a:off x="4700016" y="1097280"/>
            <a:ext cx="3200400" cy="3712464"/>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Date Placeholder 4"/>
          <p:cNvSpPr>
            <a:spLocks noGrp="1"/>
          </p:cNvSpPr>
          <p:nvPr>
            <p:ph type="dt" sz="half" idx="10"/>
          </p:nvPr>
        </p:nvSpPr>
        <p:spPr/>
        <p:txBody>
          <a:bodyPr/>
          <a:lstStyle/>
          <a:p>
            <a:fld id="{95EF499A-AF0A-4C88-B707-4263A88849E1}" type="datetimeFigureOut">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E5A5BA-8CF7-4CD9-AF93-2290E78CF16C}" type="slidenum">
              <a:rPr lang="en-GB" smtClean="0"/>
              <a:t>‹#›</a:t>
            </a:fld>
            <a:endParaRPr lang="en-GB"/>
          </a:p>
        </p:txBody>
      </p:sp>
      <p:sp>
        <p:nvSpPr>
          <p:cNvPr id="8" name="Title 7"/>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822960"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4" name="Content Placeholder 3"/>
          <p:cNvSpPr>
            <a:spLocks noGrp="1"/>
          </p:cNvSpPr>
          <p:nvPr>
            <p:ph sz="half" idx="2"/>
          </p:nvPr>
        </p:nvSpPr>
        <p:spPr>
          <a:xfrm>
            <a:off x="819150"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5" name="Text Placeholder 4"/>
          <p:cNvSpPr>
            <a:spLocks noGrp="1"/>
          </p:cNvSpPr>
          <p:nvPr>
            <p:ph type="body" sz="quarter" idx="3"/>
          </p:nvPr>
        </p:nvSpPr>
        <p:spPr>
          <a:xfrm>
            <a:off x="4700016" y="1097280"/>
            <a:ext cx="3200400" cy="548640"/>
          </a:xfrm>
        </p:spPr>
        <p:txBody>
          <a:bodyPr anchor="b">
            <a:normAutofit/>
          </a:bodyPr>
          <a:lstStyle>
            <a:lvl1pPr marL="0" indent="0">
              <a:buNone/>
              <a:defRPr lang="en-US" sz="1400" b="0" kern="1200" cap="all" spc="400" baseline="0" dirty="0" smtClean="0">
                <a:solidFill>
                  <a:schemeClr val="tx1"/>
                </a:solidFill>
                <a:latin typeface="+mn-lt"/>
                <a:ea typeface="+mj-ea"/>
                <a:cs typeface="Tunga" pitchFamily="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marL="0" lvl="0" indent="0" algn="l" defTabSz="914400" rtl="0" eaLnBrk="1" latinLnBrk="0" hangingPunct="1">
              <a:lnSpc>
                <a:spcPct val="100000"/>
              </a:lnSpc>
              <a:spcBef>
                <a:spcPts val="0"/>
              </a:spcBef>
              <a:spcAft>
                <a:spcPts val="0"/>
              </a:spcAft>
              <a:buClr>
                <a:schemeClr val="accent1"/>
              </a:buClr>
              <a:buFont typeface="Arial" pitchFamily="34" charset="0"/>
              <a:buNone/>
            </a:pPr>
            <a:r>
              <a:rPr lang="en-US" smtClean="0"/>
              <a:t>Click to edit Master text styles</a:t>
            </a:r>
          </a:p>
        </p:txBody>
      </p:sp>
      <p:sp>
        <p:nvSpPr>
          <p:cNvPr id="6" name="Content Placeholder 5"/>
          <p:cNvSpPr>
            <a:spLocks noGrp="1"/>
          </p:cNvSpPr>
          <p:nvPr>
            <p:ph sz="quarter" idx="4"/>
          </p:nvPr>
        </p:nvSpPr>
        <p:spPr>
          <a:xfrm>
            <a:off x="4700016" y="1701848"/>
            <a:ext cx="3200400" cy="310896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7" name="Date Placeholder 6"/>
          <p:cNvSpPr>
            <a:spLocks noGrp="1"/>
          </p:cNvSpPr>
          <p:nvPr>
            <p:ph type="dt" sz="half" idx="10"/>
          </p:nvPr>
        </p:nvSpPr>
        <p:spPr/>
        <p:txBody>
          <a:bodyPr/>
          <a:lstStyle/>
          <a:p>
            <a:fld id="{95EF499A-AF0A-4C88-B707-4263A88849E1}" type="datetimeFigureOut">
              <a:rPr lang="en-GB" smtClean="0"/>
              <a:t>15/11/2017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95EF499A-AF0A-4C88-B707-4263A88849E1}" type="datetimeFigureOut">
              <a:rPr lang="en-GB" smtClean="0"/>
              <a:t>15/11/2017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5EF499A-AF0A-4C88-B707-4263A88849E1}" type="datetimeFigureOut">
              <a:rPr lang="en-GB" smtClean="0"/>
              <a:t>15/11/2017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Right Triangle 16"/>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ight Triangle 17"/>
          <p:cNvSpPr/>
          <p:nvPr/>
        </p:nvSpPr>
        <p:spPr>
          <a:xfrm rot="5400000">
            <a:off x="433389" y="-433387"/>
            <a:ext cx="6858000" cy="7724778"/>
          </a:xfrm>
          <a:prstGeom prst="rtTriangle">
            <a:avLst/>
          </a:pr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algn="ctr" defTabSz="914400" rtl="0" eaLnBrk="1" latinLnBrk="0" hangingPunct="1"/>
            <a:endParaRPr lang="en-US" sz="1800" kern="1200">
              <a:solidFill>
                <a:schemeClr val="lt1"/>
              </a:solidFill>
              <a:latin typeface="+mn-lt"/>
              <a:ea typeface="+mn-ea"/>
              <a:cs typeface="+mn-cs"/>
            </a:endParaRPr>
          </a:p>
        </p:txBody>
      </p:sp>
      <p:sp>
        <p:nvSpPr>
          <p:cNvPr id="2" name="Title 1"/>
          <p:cNvSpPr>
            <a:spLocks noGrp="1"/>
          </p:cNvSpPr>
          <p:nvPr>
            <p:ph type="title"/>
          </p:nvPr>
        </p:nvSpPr>
        <p:spPr>
          <a:xfrm rot="19140000">
            <a:off x="784930" y="1576103"/>
            <a:ext cx="5212080" cy="1089427"/>
          </a:xfrm>
        </p:spPr>
        <p:txBody>
          <a:bodyPr bIns="0" anchor="b"/>
          <a:lstStyle>
            <a:lvl1pPr algn="l">
              <a:defRPr kumimoji="0" lang="en-US" sz="2800" b="0" i="0" u="none" strike="noStrike" kern="1200" cap="all" spc="0" normalizeH="0" baseline="0" noProof="0" dirty="0" smtClean="0">
                <a:ln>
                  <a:noFill/>
                </a:ln>
                <a:solidFill>
                  <a:srgbClr val="FFFFFF"/>
                </a:solidFill>
                <a:effectLst/>
                <a:uLnTx/>
                <a:uFillTx/>
                <a:latin typeface="+mj-lt"/>
                <a:ea typeface="+mj-ea"/>
                <a:cs typeface="+mj-cs"/>
              </a:defRPr>
            </a:lvl1pPr>
          </a:lstStyle>
          <a:p>
            <a:pPr marL="0" marR="0" lvl="0" indent="0" algn="l" defTabSz="914400" rtl="0" eaLnBrk="1" fontAlgn="auto" latinLnBrk="0" hangingPunct="1">
              <a:lnSpc>
                <a:spcPct val="100000"/>
              </a:lnSpc>
              <a:spcBef>
                <a:spcPct val="0"/>
              </a:spcBef>
              <a:spcAft>
                <a:spcPts val="0"/>
              </a:spcAft>
              <a:buClrTx/>
              <a:buSzTx/>
              <a:buFontTx/>
              <a:buNone/>
              <a:tabLst/>
              <a:defRPr/>
            </a:pPr>
            <a:r>
              <a:rPr lang="en-US" smtClean="0"/>
              <a:t>Click to edit Master title style</a:t>
            </a:r>
            <a:endParaRPr lang="en-US" dirty="0"/>
          </a:p>
        </p:txBody>
      </p:sp>
      <p:sp>
        <p:nvSpPr>
          <p:cNvPr id="3" name="Content Placeholder 2"/>
          <p:cNvSpPr>
            <a:spLocks noGrp="1"/>
          </p:cNvSpPr>
          <p:nvPr>
            <p:ph idx="1"/>
          </p:nvPr>
        </p:nvSpPr>
        <p:spPr>
          <a:xfrm>
            <a:off x="4749552" y="2618912"/>
            <a:ext cx="3807779" cy="3324687"/>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Text Placeholder 3"/>
          <p:cNvSpPr>
            <a:spLocks noGrp="1"/>
          </p:cNvSpPr>
          <p:nvPr>
            <p:ph type="body" sz="half" idx="2"/>
          </p:nvPr>
        </p:nvSpPr>
        <p:spPr>
          <a:xfrm rot="19140000">
            <a:off x="1297954" y="2253385"/>
            <a:ext cx="5794760" cy="623314"/>
          </a:xfrm>
        </p:spPr>
        <p:txBody>
          <a:bodyPr>
            <a:normAutofit/>
          </a:bodyPr>
          <a:lstStyle>
            <a:lvl1pPr marL="0" indent="0">
              <a:buNone/>
              <a:defRPr lang="en-US" sz="1400" b="1" kern="1200" dirty="0" smtClean="0">
                <a:solidFill>
                  <a:srgbClr val="FFFFFF"/>
                </a:solidFill>
                <a:latin typeface="+mn-lt"/>
                <a:ea typeface="+mn-ea"/>
                <a:cs typeface="+mn-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300"/>
              </a:spcBef>
              <a:spcAft>
                <a:spcPts val="0"/>
              </a:spcAft>
              <a:buClr>
                <a:schemeClr val="accent1"/>
              </a:buClr>
              <a:buSzPct val="100000"/>
              <a:buFont typeface="Arial" pitchFamily="34" charset="0"/>
              <a:buNone/>
              <a:tabLst/>
              <a:defRPr/>
            </a:pPr>
            <a:r>
              <a:rPr lang="en-US" smtClean="0"/>
              <a:t>Click to edit Master text styles</a:t>
            </a:r>
          </a:p>
        </p:txBody>
      </p:sp>
      <p:sp>
        <p:nvSpPr>
          <p:cNvPr id="5" name="Date Placeholder 4"/>
          <p:cNvSpPr>
            <a:spLocks noGrp="1"/>
          </p:cNvSpPr>
          <p:nvPr>
            <p:ph type="dt" sz="half" idx="10"/>
          </p:nvPr>
        </p:nvSpPr>
        <p:spPr/>
        <p:txBody>
          <a:bodyPr/>
          <a:lstStyle/>
          <a:p>
            <a:fld id="{95EF499A-AF0A-4C88-B707-4263A88849E1}" type="datetimeFigureOut">
              <a:rPr lang="en-GB" smtClean="0"/>
              <a:t>15/11/2017</a:t>
            </a:fld>
            <a:endParaRPr lang="en-GB"/>
          </a:p>
        </p:txBody>
      </p:sp>
      <p:sp>
        <p:nvSpPr>
          <p:cNvPr id="6" name="Footer Placeholder 5"/>
          <p:cNvSpPr>
            <a:spLocks noGrp="1"/>
          </p:cNvSpPr>
          <p:nvPr>
            <p:ph type="ftr" sz="quarter" idx="11"/>
          </p:nvPr>
        </p:nvSpPr>
        <p:spPr/>
        <p:txBody>
          <a:bodyPr/>
          <a:lstStyle>
            <a:lvl1pPr>
              <a:defRPr>
                <a:solidFill>
                  <a:schemeClr val="tx2"/>
                </a:solidFill>
              </a:defRPr>
            </a:lvl1pPr>
          </a:lstStyle>
          <a:p>
            <a:endParaRPr lang="en-GB"/>
          </a:p>
        </p:txBody>
      </p:sp>
      <p:sp>
        <p:nvSpPr>
          <p:cNvPr id="7" name="Slide Number Placeholder 6"/>
          <p:cNvSpPr>
            <a:spLocks noGrp="1"/>
          </p:cNvSpPr>
          <p:nvPr>
            <p:ph type="sldNum" sz="quarter" idx="12"/>
          </p:nvPr>
        </p:nvSpPr>
        <p:spPr>
          <a:ln>
            <a:solidFill>
              <a:schemeClr val="tx2"/>
            </a:solidFill>
          </a:ln>
        </p:spPr>
        <p:txBody>
          <a:bodyPr/>
          <a:lstStyle>
            <a:lvl1pPr>
              <a:defRPr>
                <a:solidFill>
                  <a:schemeClr val="tx2"/>
                </a:solidFill>
              </a:defRPr>
            </a:lvl1pPr>
          </a:lstStyle>
          <a:p>
            <a:fld id="{E1E5A5BA-8CF7-4CD9-AF93-2290E78CF16C}"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1" name="Picture Placeholder 10"/>
          <p:cNvSpPr>
            <a:spLocks noGrp="1"/>
          </p:cNvSpPr>
          <p:nvPr>
            <p:ph type="pic" sz="quarter" idx="14"/>
          </p:nvPr>
        </p:nvSpPr>
        <p:spPr>
          <a:xfrm>
            <a:off x="2028825" y="0"/>
            <a:ext cx="7115175" cy="6858000"/>
          </a:xfrm>
          <a:custGeom>
            <a:avLst/>
            <a:gdLst>
              <a:gd name="connsiteX0" fmla="*/ 0 w 7104888"/>
              <a:gd name="connsiteY0" fmla="*/ 0 h 6858000"/>
              <a:gd name="connsiteX1" fmla="*/ 7104888 w 7104888"/>
              <a:gd name="connsiteY1" fmla="*/ 0 h 6858000"/>
              <a:gd name="connsiteX2" fmla="*/ 7104888 w 7104888"/>
              <a:gd name="connsiteY2" fmla="*/ 6858000 h 6858000"/>
              <a:gd name="connsiteX3" fmla="*/ 0 w 7104888"/>
              <a:gd name="connsiteY3" fmla="*/ 6858000 h 6858000"/>
              <a:gd name="connsiteX4" fmla="*/ 0 w 7104888"/>
              <a:gd name="connsiteY4" fmla="*/ 0 h 6858000"/>
              <a:gd name="connsiteX0" fmla="*/ 0 w 7104888"/>
              <a:gd name="connsiteY0" fmla="*/ 0 h 6858000"/>
              <a:gd name="connsiteX1" fmla="*/ 5695188 w 7104888"/>
              <a:gd name="connsiteY1" fmla="*/ 0 h 6858000"/>
              <a:gd name="connsiteX2" fmla="*/ 7104888 w 7104888"/>
              <a:gd name="connsiteY2" fmla="*/ 0 h 6858000"/>
              <a:gd name="connsiteX3" fmla="*/ 7104888 w 7104888"/>
              <a:gd name="connsiteY3" fmla="*/ 6858000 h 6858000"/>
              <a:gd name="connsiteX4" fmla="*/ 0 w 7104888"/>
              <a:gd name="connsiteY4" fmla="*/ 6858000 h 6858000"/>
              <a:gd name="connsiteX5" fmla="*/ 0 w 7104888"/>
              <a:gd name="connsiteY5"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0287 w 7115175"/>
              <a:gd name="connsiteY4" fmla="*/ 6858000 h 6858000"/>
              <a:gd name="connsiteX5" fmla="*/ 0 w 7115175"/>
              <a:gd name="connsiteY5" fmla="*/ 5048250 h 6858000"/>
              <a:gd name="connsiteX6" fmla="*/ 10287 w 7115175"/>
              <a:gd name="connsiteY6"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10287 w 7115175"/>
              <a:gd name="connsiteY5" fmla="*/ 6858000 h 6858000"/>
              <a:gd name="connsiteX6" fmla="*/ 0 w 7115175"/>
              <a:gd name="connsiteY6" fmla="*/ 5048250 h 6858000"/>
              <a:gd name="connsiteX7" fmla="*/ 10287 w 7115175"/>
              <a:gd name="connsiteY7" fmla="*/ 0 h 6858000"/>
              <a:gd name="connsiteX0" fmla="*/ 10287 w 7115175"/>
              <a:gd name="connsiteY0" fmla="*/ 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 name="connsiteX6" fmla="*/ 10287 w 7115175"/>
              <a:gd name="connsiteY6" fmla="*/ 0 h 6858000"/>
              <a:gd name="connsiteX0" fmla="*/ 0 w 7115175"/>
              <a:gd name="connsiteY0" fmla="*/ 5048250 h 6858000"/>
              <a:gd name="connsiteX1" fmla="*/ 5705475 w 7115175"/>
              <a:gd name="connsiteY1" fmla="*/ 0 h 6858000"/>
              <a:gd name="connsiteX2" fmla="*/ 7115175 w 7115175"/>
              <a:gd name="connsiteY2" fmla="*/ 0 h 6858000"/>
              <a:gd name="connsiteX3" fmla="*/ 7115175 w 7115175"/>
              <a:gd name="connsiteY3" fmla="*/ 6858000 h 6858000"/>
              <a:gd name="connsiteX4" fmla="*/ 1533526 w 7115175"/>
              <a:gd name="connsiteY4" fmla="*/ 6848475 h 6858000"/>
              <a:gd name="connsiteX5" fmla="*/ 0 w 7115175"/>
              <a:gd name="connsiteY5" fmla="*/ 504825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7115175" h="6858000">
                <a:moveTo>
                  <a:pt x="0" y="5048250"/>
                </a:moveTo>
                <a:lnTo>
                  <a:pt x="5705475" y="0"/>
                </a:lnTo>
                <a:lnTo>
                  <a:pt x="7115175" y="0"/>
                </a:lnTo>
                <a:lnTo>
                  <a:pt x="7115175" y="6858000"/>
                </a:lnTo>
                <a:lnTo>
                  <a:pt x="1533526" y="6848475"/>
                </a:lnTo>
                <a:lnTo>
                  <a:pt x="0" y="5048250"/>
                </a:lnTo>
                <a:close/>
              </a:path>
            </a:pathLst>
          </a:custGeom>
          <a:solidFill>
            <a:schemeClr val="accent3">
              <a:alpha val="80000"/>
            </a:schemeClr>
          </a:solidFill>
        </p:spPr>
        <p:txBody>
          <a:bodyPr rIns="182880" anchor="ctr"/>
          <a:lstStyle>
            <a:lvl1pPr algn="r">
              <a:defRPr/>
            </a:lvl1pPr>
          </a:lstStyle>
          <a:p>
            <a:r>
              <a:rPr lang="en-US" smtClean="0"/>
              <a:t>Click icon to add picture</a:t>
            </a:r>
            <a:endParaRPr lang="en-US" dirty="0"/>
          </a:p>
        </p:txBody>
      </p:sp>
      <p:sp>
        <p:nvSpPr>
          <p:cNvPr id="9" name="Right Triangle 8"/>
          <p:cNvSpPr/>
          <p:nvPr/>
        </p:nvSpPr>
        <p:spPr>
          <a:xfrm>
            <a:off x="0" y="2647950"/>
            <a:ext cx="3571875" cy="4210050"/>
          </a:xfrm>
          <a:prstGeom prst="rtTriangl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9"/>
          <p:cNvSpPr/>
          <p:nvPr/>
        </p:nvSpPr>
        <p:spPr>
          <a:xfrm>
            <a:off x="0" y="5048250"/>
            <a:ext cx="3571875" cy="1809750"/>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1809750 h 1809750"/>
              <a:gd name="connsiteX1" fmla="*/ 1895475 w 3571875"/>
              <a:gd name="connsiteY1" fmla="*/ 0 h 1809750"/>
              <a:gd name="connsiteX2" fmla="*/ 3571875 w 3571875"/>
              <a:gd name="connsiteY2" fmla="*/ 1809750 h 1809750"/>
              <a:gd name="connsiteX3" fmla="*/ 0 w 3571875"/>
              <a:gd name="connsiteY3" fmla="*/ 1809750 h 1809750"/>
              <a:gd name="connsiteX0" fmla="*/ 0 w 3571875"/>
              <a:gd name="connsiteY0" fmla="*/ 1809750 h 1809750"/>
              <a:gd name="connsiteX1" fmla="*/ 2038350 w 3571875"/>
              <a:gd name="connsiteY1" fmla="*/ 0 h 1809750"/>
              <a:gd name="connsiteX2" fmla="*/ 3571875 w 3571875"/>
              <a:gd name="connsiteY2" fmla="*/ 1809750 h 1809750"/>
              <a:gd name="connsiteX3" fmla="*/ 0 w 3571875"/>
              <a:gd name="connsiteY3" fmla="*/ 1809750 h 1809750"/>
            </a:gdLst>
            <a:ahLst/>
            <a:cxnLst>
              <a:cxn ang="0">
                <a:pos x="connsiteX0" y="connsiteY0"/>
              </a:cxn>
              <a:cxn ang="0">
                <a:pos x="connsiteX1" y="connsiteY1"/>
              </a:cxn>
              <a:cxn ang="0">
                <a:pos x="connsiteX2" y="connsiteY2"/>
              </a:cxn>
              <a:cxn ang="0">
                <a:pos x="connsiteX3" y="connsiteY3"/>
              </a:cxn>
            </a:cxnLst>
            <a:rect l="l" t="t" r="r" b="b"/>
            <a:pathLst>
              <a:path w="3571875" h="1809750">
                <a:moveTo>
                  <a:pt x="0" y="1809750"/>
                </a:moveTo>
                <a:lnTo>
                  <a:pt x="2038350" y="0"/>
                </a:lnTo>
                <a:lnTo>
                  <a:pt x="3571875" y="1809750"/>
                </a:lnTo>
                <a:lnTo>
                  <a:pt x="0" y="1809750"/>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rot="19140000">
            <a:off x="671197" y="1717501"/>
            <a:ext cx="5486400" cy="867444"/>
          </a:xfrm>
        </p:spPr>
        <p:txBody>
          <a:bodyPr anchor="b"/>
          <a:lstStyle>
            <a:lvl1pPr algn="l">
              <a:defRPr sz="2800" b="0">
                <a:latin typeface="+mj-lt"/>
              </a:defRPr>
            </a:lvl1pPr>
          </a:lstStyle>
          <a:p>
            <a:r>
              <a:rPr lang="en-US" smtClean="0"/>
              <a:t>Click to edit Master title style</a:t>
            </a:r>
            <a:endParaRPr lang="en-US" dirty="0"/>
          </a:p>
        </p:txBody>
      </p:sp>
      <p:sp>
        <p:nvSpPr>
          <p:cNvPr id="4" name="Text Placeholder 3"/>
          <p:cNvSpPr>
            <a:spLocks noGrp="1"/>
          </p:cNvSpPr>
          <p:nvPr>
            <p:ph type="body" sz="half" idx="2"/>
          </p:nvPr>
        </p:nvSpPr>
        <p:spPr>
          <a:xfrm rot="19140000">
            <a:off x="1143479" y="2180529"/>
            <a:ext cx="6096545" cy="740664"/>
          </a:xfrm>
        </p:spPr>
        <p:txBody>
          <a:bodyPr/>
          <a:lstStyle>
            <a:lvl1pPr marL="0" indent="0">
              <a:buNone/>
              <a:defRPr sz="1400">
                <a:solidFill>
                  <a:schemeClr val="tx2"/>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5EF499A-AF0A-4C88-B707-4263A88849E1}" type="datetimeFigureOut">
              <a:rPr lang="en-GB" smtClean="0"/>
              <a:t>15/11/2017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EF499A-AF0A-4C88-B707-4263A88849E1}"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4678362"/>
          </a:xfrm>
        </p:spPr>
        <p:txBody>
          <a:bodyPr vert="eaVert"/>
          <a:lstStyle/>
          <a:p>
            <a:r>
              <a:rPr lang="en-US" smtClean="0"/>
              <a:t>Click to edit Master title style</a:t>
            </a:r>
            <a:endParaRPr lang="en-US" dirty="0"/>
          </a:p>
        </p:txBody>
      </p:sp>
      <p:sp>
        <p:nvSpPr>
          <p:cNvPr id="3" name="Vertical Text Placeholder 2"/>
          <p:cNvSpPr>
            <a:spLocks noGrp="1"/>
          </p:cNvSpPr>
          <p:nvPr>
            <p:ph type="body" orient="vert" idx="1"/>
          </p:nvPr>
        </p:nvSpPr>
        <p:spPr>
          <a:xfrm>
            <a:off x="457200" y="274639"/>
            <a:ext cx="6019800" cy="4678362"/>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95EF499A-AF0A-4C88-B707-4263A88849E1}" type="datetimeFigureOut">
              <a:rPr lang="en-GB" smtClean="0"/>
              <a:t>15/11/2017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E1E5A5BA-8CF7-4CD9-AF93-2290E78CF16C}"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Freeform 6"/>
          <p:cNvSpPr/>
          <p:nvPr/>
        </p:nvSpPr>
        <p:spPr>
          <a:xfrm>
            <a:off x="-2382" y="5050633"/>
            <a:ext cx="3574257" cy="1807368"/>
          </a:xfrm>
          <a:custGeom>
            <a:avLst/>
            <a:gdLst>
              <a:gd name="connsiteX0" fmla="*/ 0 w 3571875"/>
              <a:gd name="connsiteY0" fmla="*/ 4210050 h 4210050"/>
              <a:gd name="connsiteX1" fmla="*/ 0 w 3571875"/>
              <a:gd name="connsiteY1" fmla="*/ 0 h 4210050"/>
              <a:gd name="connsiteX2" fmla="*/ 3571875 w 3571875"/>
              <a:gd name="connsiteY2" fmla="*/ 4210050 h 4210050"/>
              <a:gd name="connsiteX3" fmla="*/ 0 w 3571875"/>
              <a:gd name="connsiteY3" fmla="*/ 4210050 h 4210050"/>
              <a:gd name="connsiteX0" fmla="*/ 0 w 3571875"/>
              <a:gd name="connsiteY0" fmla="*/ 4210050 h 4210050"/>
              <a:gd name="connsiteX1" fmla="*/ 0 w 3571875"/>
              <a:gd name="connsiteY1" fmla="*/ 0 h 4210050"/>
              <a:gd name="connsiteX2" fmla="*/ 2028825 w 3571875"/>
              <a:gd name="connsiteY2" fmla="*/ 23883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050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281238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28825 w 3571875"/>
              <a:gd name="connsiteY2" fmla="*/ 2393157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76450 w 3571875"/>
              <a:gd name="connsiteY2" fmla="*/ 2274094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245519 w 3571875"/>
              <a:gd name="connsiteY2" fmla="*/ 2405063 h 4210050"/>
              <a:gd name="connsiteX3" fmla="*/ 3571875 w 3571875"/>
              <a:gd name="connsiteY3" fmla="*/ 4210050 h 4210050"/>
              <a:gd name="connsiteX4" fmla="*/ 0 w 3571875"/>
              <a:gd name="connsiteY4" fmla="*/ 4210050 h 4210050"/>
              <a:gd name="connsiteX0" fmla="*/ 0 w 3571875"/>
              <a:gd name="connsiteY0" fmla="*/ 4210050 h 4210050"/>
              <a:gd name="connsiteX1" fmla="*/ 0 w 3571875"/>
              <a:gd name="connsiteY1" fmla="*/ 0 h 4210050"/>
              <a:gd name="connsiteX2" fmla="*/ 2038350 w 3571875"/>
              <a:gd name="connsiteY2" fmla="*/ 2405063 h 4210050"/>
              <a:gd name="connsiteX3" fmla="*/ 3571875 w 3571875"/>
              <a:gd name="connsiteY3" fmla="*/ 4210050 h 4210050"/>
              <a:gd name="connsiteX4" fmla="*/ 0 w 3571875"/>
              <a:gd name="connsiteY4" fmla="*/ 4210050 h 4210050"/>
              <a:gd name="connsiteX0" fmla="*/ 0 w 3571875"/>
              <a:gd name="connsiteY0" fmla="*/ 2433637 h 2433637"/>
              <a:gd name="connsiteX1" fmla="*/ 257175 w 3571875"/>
              <a:gd name="connsiteY1" fmla="*/ 0 h 2433637"/>
              <a:gd name="connsiteX2" fmla="*/ 2038350 w 3571875"/>
              <a:gd name="connsiteY2" fmla="*/ 628650 h 2433637"/>
              <a:gd name="connsiteX3" fmla="*/ 3571875 w 3571875"/>
              <a:gd name="connsiteY3" fmla="*/ 2433637 h 2433637"/>
              <a:gd name="connsiteX4" fmla="*/ 0 w 3571875"/>
              <a:gd name="connsiteY4" fmla="*/ 2433637 h 2433637"/>
              <a:gd name="connsiteX0" fmla="*/ 2382 w 3574257"/>
              <a:gd name="connsiteY0" fmla="*/ 1807368 h 1807368"/>
              <a:gd name="connsiteX1" fmla="*/ 0 w 3574257"/>
              <a:gd name="connsiteY1" fmla="*/ 0 h 1807368"/>
              <a:gd name="connsiteX2" fmla="*/ 2040732 w 3574257"/>
              <a:gd name="connsiteY2" fmla="*/ 2381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24051 w 3574257"/>
              <a:gd name="connsiteY2" fmla="*/ 307181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40682 w 3574257"/>
              <a:gd name="connsiteY2" fmla="*/ 450057 h 1807368"/>
              <a:gd name="connsiteX3" fmla="*/ 3574257 w 3574257"/>
              <a:gd name="connsiteY3" fmla="*/ 1807368 h 1807368"/>
              <a:gd name="connsiteX4" fmla="*/ 2382 w 3574257"/>
              <a:gd name="connsiteY4" fmla="*/ 1807368 h 1807368"/>
              <a:gd name="connsiteX0" fmla="*/ 2382 w 3574257"/>
              <a:gd name="connsiteY0" fmla="*/ 1809749 h 1809749"/>
              <a:gd name="connsiteX1" fmla="*/ 0 w 3574257"/>
              <a:gd name="connsiteY1" fmla="*/ 2381 h 1809749"/>
              <a:gd name="connsiteX2" fmla="*/ 2038351 w 3574257"/>
              <a:gd name="connsiteY2" fmla="*/ 0 h 1809749"/>
              <a:gd name="connsiteX3" fmla="*/ 3574257 w 3574257"/>
              <a:gd name="connsiteY3" fmla="*/ 1809749 h 1809749"/>
              <a:gd name="connsiteX4" fmla="*/ 2382 w 3574257"/>
              <a:gd name="connsiteY4" fmla="*/ 1809749 h 1809749"/>
              <a:gd name="connsiteX0" fmla="*/ 2382 w 3574257"/>
              <a:gd name="connsiteY0" fmla="*/ 1807368 h 1807368"/>
              <a:gd name="connsiteX1" fmla="*/ 0 w 3574257"/>
              <a:gd name="connsiteY1" fmla="*/ 0 h 1807368"/>
              <a:gd name="connsiteX2" fmla="*/ 1657351 w 3574257"/>
              <a:gd name="connsiteY2" fmla="*/ 2309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0732 w 3574257"/>
              <a:gd name="connsiteY2" fmla="*/ 238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774032 w 3574257"/>
              <a:gd name="connsiteY2" fmla="*/ 161925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969294 w 3574257"/>
              <a:gd name="connsiteY2" fmla="*/ 21432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1819275 w 3574257"/>
              <a:gd name="connsiteY2" fmla="*/ 200026 h 1807368"/>
              <a:gd name="connsiteX3" fmla="*/ 3574257 w 3574257"/>
              <a:gd name="connsiteY3" fmla="*/ 1807368 h 1807368"/>
              <a:gd name="connsiteX4" fmla="*/ 2382 w 3574257"/>
              <a:gd name="connsiteY4" fmla="*/ 1807368 h 1807368"/>
              <a:gd name="connsiteX0" fmla="*/ 2382 w 3574257"/>
              <a:gd name="connsiteY0" fmla="*/ 1807368 h 1807368"/>
              <a:gd name="connsiteX1" fmla="*/ 0 w 3574257"/>
              <a:gd name="connsiteY1" fmla="*/ 0 h 1807368"/>
              <a:gd name="connsiteX2" fmla="*/ 2045494 w 3574257"/>
              <a:gd name="connsiteY2" fmla="*/ 1 h 1807368"/>
              <a:gd name="connsiteX3" fmla="*/ 3574257 w 3574257"/>
              <a:gd name="connsiteY3" fmla="*/ 1807368 h 1807368"/>
              <a:gd name="connsiteX4" fmla="*/ 2382 w 3574257"/>
              <a:gd name="connsiteY4" fmla="*/ 1807368 h 180736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574257" h="1807368">
                <a:moveTo>
                  <a:pt x="2382" y="1807368"/>
                </a:moveTo>
                <a:lnTo>
                  <a:pt x="0" y="0"/>
                </a:lnTo>
                <a:lnTo>
                  <a:pt x="2045494" y="1"/>
                </a:lnTo>
                <a:lnTo>
                  <a:pt x="3574257" y="1807368"/>
                </a:lnTo>
                <a:lnTo>
                  <a:pt x="2382" y="1807368"/>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Freeform 7"/>
          <p:cNvSpPr/>
          <p:nvPr/>
        </p:nvSpPr>
        <p:spPr>
          <a:xfrm>
            <a:off x="-2380" y="5051292"/>
            <a:ext cx="9146380" cy="1806709"/>
          </a:xfrm>
          <a:custGeom>
            <a:avLst/>
            <a:gdLst>
              <a:gd name="connsiteX0" fmla="*/ 0 w 3350419"/>
              <a:gd name="connsiteY0" fmla="*/ 2081213 h 2083594"/>
              <a:gd name="connsiteX1" fmla="*/ 3031331 w 3350419"/>
              <a:gd name="connsiteY1" fmla="*/ 0 h 2083594"/>
              <a:gd name="connsiteX2" fmla="*/ 3350419 w 3350419"/>
              <a:gd name="connsiteY2" fmla="*/ 80963 h 2083594"/>
              <a:gd name="connsiteX3" fmla="*/ 3350419 w 3350419"/>
              <a:gd name="connsiteY3" fmla="*/ 2083594 h 2083594"/>
              <a:gd name="connsiteX4" fmla="*/ 0 w 3350419"/>
              <a:gd name="connsiteY4" fmla="*/ 2081213 h 2083594"/>
              <a:gd name="connsiteX0" fmla="*/ 0 w 3112294"/>
              <a:gd name="connsiteY0" fmla="*/ 2019301 h 2083594"/>
              <a:gd name="connsiteX1" fmla="*/ 2793206 w 3112294"/>
              <a:gd name="connsiteY1" fmla="*/ 0 h 2083594"/>
              <a:gd name="connsiteX2" fmla="*/ 3112294 w 3112294"/>
              <a:gd name="connsiteY2" fmla="*/ 80963 h 2083594"/>
              <a:gd name="connsiteX3" fmla="*/ 3112294 w 3112294"/>
              <a:gd name="connsiteY3" fmla="*/ 2083594 h 2083594"/>
              <a:gd name="connsiteX4" fmla="*/ 0 w 3112294"/>
              <a:gd name="connsiteY4" fmla="*/ 2019301 h 2083594"/>
              <a:gd name="connsiteX0" fmla="*/ 0 w 3345656"/>
              <a:gd name="connsiteY0" fmla="*/ 2097882 h 2097882"/>
              <a:gd name="connsiteX1" fmla="*/ 3026568 w 3345656"/>
              <a:gd name="connsiteY1" fmla="*/ 0 h 2097882"/>
              <a:gd name="connsiteX2" fmla="*/ 3345656 w 3345656"/>
              <a:gd name="connsiteY2" fmla="*/ 80963 h 2097882"/>
              <a:gd name="connsiteX3" fmla="*/ 3345656 w 3345656"/>
              <a:gd name="connsiteY3" fmla="*/ 2083594 h 2097882"/>
              <a:gd name="connsiteX4" fmla="*/ 0 w 3345656"/>
              <a:gd name="connsiteY4" fmla="*/ 2097882 h 2097882"/>
              <a:gd name="connsiteX0" fmla="*/ 0 w 2800350"/>
              <a:gd name="connsiteY0" fmla="*/ 1935957 h 2083594"/>
              <a:gd name="connsiteX1" fmla="*/ 2481262 w 2800350"/>
              <a:gd name="connsiteY1" fmla="*/ 0 h 2083594"/>
              <a:gd name="connsiteX2" fmla="*/ 2800350 w 2800350"/>
              <a:gd name="connsiteY2" fmla="*/ 80963 h 2083594"/>
              <a:gd name="connsiteX3" fmla="*/ 2800350 w 2800350"/>
              <a:gd name="connsiteY3" fmla="*/ 2083594 h 2083594"/>
              <a:gd name="connsiteX4" fmla="*/ 0 w 2800350"/>
              <a:gd name="connsiteY4" fmla="*/ 1935957 h 2083594"/>
              <a:gd name="connsiteX0" fmla="*/ 0 w 3352800"/>
              <a:gd name="connsiteY0" fmla="*/ 2083594 h 2083594"/>
              <a:gd name="connsiteX1" fmla="*/ 3033712 w 3352800"/>
              <a:gd name="connsiteY1" fmla="*/ 0 h 2083594"/>
              <a:gd name="connsiteX2" fmla="*/ 3352800 w 3352800"/>
              <a:gd name="connsiteY2" fmla="*/ 80963 h 2083594"/>
              <a:gd name="connsiteX3" fmla="*/ 3352800 w 3352800"/>
              <a:gd name="connsiteY3" fmla="*/ 2083594 h 2083594"/>
              <a:gd name="connsiteX4" fmla="*/ 0 w 3352800"/>
              <a:gd name="connsiteY4" fmla="*/ 2083594 h 2083594"/>
              <a:gd name="connsiteX0" fmla="*/ 0 w 3352800"/>
              <a:gd name="connsiteY0" fmla="*/ 2002631 h 2002631"/>
              <a:gd name="connsiteX1" fmla="*/ 3033712 w 3352800"/>
              <a:gd name="connsiteY1" fmla="*/ 15716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988469 w 3352800"/>
              <a:gd name="connsiteY1" fmla="*/ 59530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3966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45314 w 3352800"/>
              <a:gd name="connsiteY1" fmla="*/ 1224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34839 w 3352800"/>
              <a:gd name="connsiteY1" fmla="*/ 425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631 h 2002631"/>
              <a:gd name="connsiteX1" fmla="*/ 2875865 w 3352800"/>
              <a:gd name="connsiteY1" fmla="*/ 81782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2002901 h 2002901"/>
              <a:gd name="connsiteX1" fmla="*/ 2836585 w 3352800"/>
              <a:gd name="connsiteY1" fmla="*/ 0 h 2002901"/>
              <a:gd name="connsiteX2" fmla="*/ 3352800 w 3352800"/>
              <a:gd name="connsiteY2" fmla="*/ 270 h 2002901"/>
              <a:gd name="connsiteX3" fmla="*/ 3352800 w 3352800"/>
              <a:gd name="connsiteY3" fmla="*/ 2002901 h 2002901"/>
              <a:gd name="connsiteX4" fmla="*/ 0 w 3352800"/>
              <a:gd name="connsiteY4" fmla="*/ 2002901 h 2002901"/>
              <a:gd name="connsiteX0" fmla="*/ 0 w 3352800"/>
              <a:gd name="connsiteY0" fmla="*/ 2002631 h 2002631"/>
              <a:gd name="connsiteX1" fmla="*/ 754045 w 3352800"/>
              <a:gd name="connsiteY1" fmla="*/ 1468326 h 2002631"/>
              <a:gd name="connsiteX2" fmla="*/ 3352800 w 3352800"/>
              <a:gd name="connsiteY2" fmla="*/ 0 h 2002631"/>
              <a:gd name="connsiteX3" fmla="*/ 3352800 w 3352800"/>
              <a:gd name="connsiteY3" fmla="*/ 2002631 h 2002631"/>
              <a:gd name="connsiteX4" fmla="*/ 0 w 3352800"/>
              <a:gd name="connsiteY4" fmla="*/ 2002631 h 2002631"/>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34305 h 534305"/>
              <a:gd name="connsiteX1" fmla="*/ 754045 w 3352800"/>
              <a:gd name="connsiteY1" fmla="*/ 0 h 534305"/>
              <a:gd name="connsiteX2" fmla="*/ 3352800 w 3352800"/>
              <a:gd name="connsiteY2" fmla="*/ 7687 h 534305"/>
              <a:gd name="connsiteX3" fmla="*/ 3352800 w 3352800"/>
              <a:gd name="connsiteY3" fmla="*/ 534305 h 534305"/>
              <a:gd name="connsiteX4" fmla="*/ 0 w 3352800"/>
              <a:gd name="connsiteY4" fmla="*/ 534305 h 534305"/>
              <a:gd name="connsiteX0" fmla="*/ 0 w 3352800"/>
              <a:gd name="connsiteY0" fmla="*/ 526618 h 526618"/>
              <a:gd name="connsiteX1" fmla="*/ 980611 w 3352800"/>
              <a:gd name="connsiteY1" fmla="*/ 9368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6888 h 526888"/>
              <a:gd name="connsiteX1" fmla="*/ 744735 w 3352800"/>
              <a:gd name="connsiteY1" fmla="*/ 0 h 526888"/>
              <a:gd name="connsiteX2" fmla="*/ 3352800 w 3352800"/>
              <a:gd name="connsiteY2" fmla="*/ 270 h 526888"/>
              <a:gd name="connsiteX3" fmla="*/ 3352800 w 3352800"/>
              <a:gd name="connsiteY3" fmla="*/ 526888 h 526888"/>
              <a:gd name="connsiteX4" fmla="*/ 0 w 3352800"/>
              <a:gd name="connsiteY4" fmla="*/ 526888 h 526888"/>
              <a:gd name="connsiteX0" fmla="*/ 0 w 3352800"/>
              <a:gd name="connsiteY0" fmla="*/ 526618 h 526618"/>
              <a:gd name="connsiteX1" fmla="*/ 811948 w 3352800"/>
              <a:gd name="connsiteY1" fmla="*/ 60921 h 526618"/>
              <a:gd name="connsiteX2" fmla="*/ 3352800 w 3352800"/>
              <a:gd name="connsiteY2" fmla="*/ 0 h 526618"/>
              <a:gd name="connsiteX3" fmla="*/ 3352800 w 3352800"/>
              <a:gd name="connsiteY3" fmla="*/ 526618 h 526618"/>
              <a:gd name="connsiteX4" fmla="*/ 0 w 3352800"/>
              <a:gd name="connsiteY4" fmla="*/ 526618 h 526618"/>
              <a:gd name="connsiteX0" fmla="*/ 0 w 3352800"/>
              <a:gd name="connsiteY0" fmla="*/ 527584 h 527584"/>
              <a:gd name="connsiteX1" fmla="*/ 751718 w 3352800"/>
              <a:gd name="connsiteY1" fmla="*/ 0 h 527584"/>
              <a:gd name="connsiteX2" fmla="*/ 3352800 w 3352800"/>
              <a:gd name="connsiteY2" fmla="*/ 966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241069 w 3352800"/>
              <a:gd name="connsiteY2" fmla="*/ 94144 h 527584"/>
              <a:gd name="connsiteX3" fmla="*/ 3352800 w 3352800"/>
              <a:gd name="connsiteY3" fmla="*/ 527584 h 527584"/>
              <a:gd name="connsiteX4" fmla="*/ 0 w 3352800"/>
              <a:gd name="connsiteY4" fmla="*/ 527584 h 527584"/>
              <a:gd name="connsiteX0" fmla="*/ 0 w 3352800"/>
              <a:gd name="connsiteY0" fmla="*/ 527584 h 527584"/>
              <a:gd name="connsiteX1" fmla="*/ 751718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 name="connsiteX0" fmla="*/ 0 w 3352800"/>
              <a:gd name="connsiteY0" fmla="*/ 527313 h 527313"/>
              <a:gd name="connsiteX1" fmla="*/ 900984 w 3352800"/>
              <a:gd name="connsiteY1" fmla="*/ 97774 h 527313"/>
              <a:gd name="connsiteX2" fmla="*/ 3352800 w 3352800"/>
              <a:gd name="connsiteY2" fmla="*/ 0 h 527313"/>
              <a:gd name="connsiteX3" fmla="*/ 3352800 w 3352800"/>
              <a:gd name="connsiteY3" fmla="*/ 527313 h 527313"/>
              <a:gd name="connsiteX4" fmla="*/ 0 w 3352800"/>
              <a:gd name="connsiteY4" fmla="*/ 527313 h 527313"/>
              <a:gd name="connsiteX0" fmla="*/ 0 w 3352800"/>
              <a:gd name="connsiteY0" fmla="*/ 527584 h 527584"/>
              <a:gd name="connsiteX1" fmla="*/ 748227 w 3352800"/>
              <a:gd name="connsiteY1" fmla="*/ 0 h 527584"/>
              <a:gd name="connsiteX2" fmla="*/ 3352800 w 3352800"/>
              <a:gd name="connsiteY2" fmla="*/ 271 h 527584"/>
              <a:gd name="connsiteX3" fmla="*/ 3352800 w 3352800"/>
              <a:gd name="connsiteY3" fmla="*/ 527584 h 527584"/>
              <a:gd name="connsiteX4" fmla="*/ 0 w 3352800"/>
              <a:gd name="connsiteY4" fmla="*/ 527584 h 52758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52800" h="527584">
                <a:moveTo>
                  <a:pt x="0" y="527584"/>
                </a:moveTo>
                <a:lnTo>
                  <a:pt x="748227" y="0"/>
                </a:lnTo>
                <a:lnTo>
                  <a:pt x="3352800" y="271"/>
                </a:lnTo>
                <a:lnTo>
                  <a:pt x="3352800" y="527584"/>
                </a:lnTo>
                <a:lnTo>
                  <a:pt x="0" y="527584"/>
                </a:lnTo>
                <a:close/>
              </a:path>
            </a:pathLst>
          </a:custGeom>
          <a:solidFill>
            <a:schemeClr val="accent3">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822960" y="365760"/>
            <a:ext cx="7520940" cy="548640"/>
          </a:xfrm>
          <a:prstGeom prst="rect">
            <a:avLst/>
          </a:prstGeom>
        </p:spPr>
        <p:txBody>
          <a:bodyPr vert="horz" lIns="91440" tIns="45720" rIns="91440" bIns="45720" rtlCol="0" anchor="ctr">
            <a:noAutofit/>
          </a:bodyPr>
          <a:lstStyle/>
          <a:p>
            <a:r>
              <a:rPr lang="en-US" smtClean="0"/>
              <a:t>Click to edit Master title style</a:t>
            </a:r>
            <a:endParaRPr lang="en-US" dirty="0"/>
          </a:p>
        </p:txBody>
      </p:sp>
      <p:sp>
        <p:nvSpPr>
          <p:cNvPr id="3" name="Text Placeholder 2"/>
          <p:cNvSpPr>
            <a:spLocks noGrp="1"/>
          </p:cNvSpPr>
          <p:nvPr>
            <p:ph type="body" idx="1"/>
          </p:nvPr>
        </p:nvSpPr>
        <p:spPr>
          <a:xfrm>
            <a:off x="822960" y="1100628"/>
            <a:ext cx="7520940" cy="3579849"/>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a:p>
        </p:txBody>
      </p:sp>
      <p:sp>
        <p:nvSpPr>
          <p:cNvPr id="4" name="Date Placeholder 3"/>
          <p:cNvSpPr>
            <a:spLocks noGrp="1"/>
          </p:cNvSpPr>
          <p:nvPr>
            <p:ph type="dt" sz="half" idx="2"/>
          </p:nvPr>
        </p:nvSpPr>
        <p:spPr>
          <a:xfrm rot="19140000">
            <a:off x="201168" y="5870448"/>
            <a:ext cx="2176272" cy="201168"/>
          </a:xfrm>
          <a:prstGeom prst="rect">
            <a:avLst/>
          </a:prstGeom>
        </p:spPr>
        <p:txBody>
          <a:bodyPr vert="horz" lIns="91440" tIns="45720" rIns="91440" bIns="45720" rtlCol="0" anchor="ctr"/>
          <a:lstStyle>
            <a:lvl1pPr algn="l">
              <a:defRPr sz="1200">
                <a:solidFill>
                  <a:srgbClr val="FFFFFF"/>
                </a:solidFill>
              </a:defRPr>
            </a:lvl1pPr>
          </a:lstStyle>
          <a:p>
            <a:fld id="{95EF499A-AF0A-4C88-B707-4263A88849E1}" type="datetimeFigureOut">
              <a:rPr lang="en-GB" smtClean="0"/>
              <a:t>15/11/2017</a:t>
            </a:fld>
            <a:endParaRPr lang="en-GB"/>
          </a:p>
        </p:txBody>
      </p:sp>
      <p:sp>
        <p:nvSpPr>
          <p:cNvPr id="5" name="Footer Placeholder 4"/>
          <p:cNvSpPr>
            <a:spLocks noGrp="1"/>
          </p:cNvSpPr>
          <p:nvPr>
            <p:ph type="ftr" sz="quarter" idx="3"/>
          </p:nvPr>
        </p:nvSpPr>
        <p:spPr>
          <a:xfrm>
            <a:off x="3517514" y="6285122"/>
            <a:ext cx="4724400" cy="274320"/>
          </a:xfrm>
          <a:prstGeom prst="rect">
            <a:avLst/>
          </a:prstGeom>
        </p:spPr>
        <p:txBody>
          <a:bodyPr vert="horz" lIns="91440" tIns="45720" rIns="91440" bIns="45720" rtlCol="0" anchor="ctr"/>
          <a:lstStyle>
            <a:lvl1pPr algn="r">
              <a:defRPr sz="1000" cap="all" spc="200" baseline="0">
                <a:solidFill>
                  <a:srgbClr val="FFFFFF"/>
                </a:solidFill>
              </a:defRPr>
            </a:lvl1pPr>
          </a:lstStyle>
          <a:p>
            <a:endParaRPr lang="en-GB"/>
          </a:p>
        </p:txBody>
      </p:sp>
      <p:sp>
        <p:nvSpPr>
          <p:cNvPr id="6" name="Slide Number Placeholder 5"/>
          <p:cNvSpPr>
            <a:spLocks noGrp="1"/>
          </p:cNvSpPr>
          <p:nvPr>
            <p:ph type="sldNum" sz="quarter" idx="4"/>
          </p:nvPr>
        </p:nvSpPr>
        <p:spPr>
          <a:xfrm>
            <a:off x="8401038" y="6170822"/>
            <a:ext cx="502920" cy="502920"/>
          </a:xfrm>
          <a:prstGeom prst="ellipse">
            <a:avLst/>
          </a:prstGeom>
          <a:ln w="19050">
            <a:solidFill>
              <a:srgbClr val="FFFFFF"/>
            </a:solidFill>
          </a:ln>
        </p:spPr>
        <p:txBody>
          <a:bodyPr vert="horz" lIns="9144" tIns="9144" rIns="9144" bIns="9144" rtlCol="0" anchor="ctr">
            <a:normAutofit/>
          </a:bodyPr>
          <a:lstStyle>
            <a:lvl1pPr algn="ctr">
              <a:defRPr sz="1650">
                <a:solidFill>
                  <a:srgbClr val="FFFFFF"/>
                </a:solidFill>
              </a:defRPr>
            </a:lvl1pPr>
          </a:lstStyle>
          <a:p>
            <a:fld id="{E1E5A5BA-8CF7-4CD9-AF93-2290E78CF16C}" type="slidenum">
              <a:rPr lang="en-GB" smtClean="0"/>
              <a:t>‹#›</a:t>
            </a:fld>
            <a:endParaRPr lang="en-GB"/>
          </a:p>
        </p:txBody>
      </p:sp>
    </p:spTree>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spcBef>
          <a:spcPct val="0"/>
        </a:spcBef>
        <a:buNone/>
        <a:defRPr sz="2800" kern="1200" cap="all" baseline="0">
          <a:solidFill>
            <a:schemeClr val="tx1"/>
          </a:solidFill>
          <a:latin typeface="+mj-lt"/>
          <a:ea typeface="+mj-ea"/>
          <a:cs typeface="+mj-cs"/>
        </a:defRPr>
      </a:lvl1pPr>
    </p:titleStyle>
    <p:bodyStyle>
      <a:lvl1pPr marL="342900" indent="-342900" algn="l" defTabSz="914400" rtl="0" eaLnBrk="1" latinLnBrk="0" hangingPunct="1">
        <a:spcBef>
          <a:spcPts val="800"/>
        </a:spcBef>
        <a:buFont typeface="Arial" pitchFamily="34" charset="0"/>
        <a:buNone/>
        <a:defRPr sz="1600" b="1" kern="1200">
          <a:solidFill>
            <a:schemeClr val="tx1"/>
          </a:solidFill>
          <a:latin typeface="+mn-lt"/>
          <a:ea typeface="+mn-ea"/>
          <a:cs typeface="+mn-cs"/>
        </a:defRPr>
      </a:lvl1pPr>
      <a:lvl2pPr marL="1737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2pPr>
      <a:lvl3pPr marL="4023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3pPr>
      <a:lvl4pPr marL="630936" indent="-164592"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4pPr>
      <a:lvl5pPr marL="859536" indent="-173736" algn="l" defTabSz="914400" rtl="0" eaLnBrk="1" latinLnBrk="0" hangingPunct="1">
        <a:spcBef>
          <a:spcPts val="300"/>
        </a:spcBef>
        <a:buClr>
          <a:schemeClr val="accent2"/>
        </a:buClr>
        <a:buFont typeface="Wingdings" pitchFamily="2" charset="2"/>
        <a:buChar char="§"/>
        <a:defRPr sz="1600" kern="1200">
          <a:solidFill>
            <a:schemeClr val="tx1"/>
          </a:solidFill>
          <a:latin typeface="+mn-lt"/>
          <a:ea typeface="+mn-ea"/>
          <a:cs typeface="+mn-cs"/>
        </a:defRPr>
      </a:lvl5pPr>
      <a:lvl6pPr marL="1097280" indent="-173736"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6pPr>
      <a:lvl7pPr marL="13533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7pPr>
      <a:lvl8pPr marL="1581912"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8pPr>
      <a:lvl9pPr marL="1792224" indent="-164592" algn="l" defTabSz="914400" rtl="0" eaLnBrk="1" latinLnBrk="0" hangingPunct="1">
        <a:spcBef>
          <a:spcPts val="300"/>
        </a:spcBef>
        <a:buClr>
          <a:schemeClr val="accent2"/>
        </a:buClr>
        <a:buFont typeface="Wingdings" pitchFamily="2" charset="2"/>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GB" dirty="0" smtClean="0"/>
              <a:t>Dave’s Tips</a:t>
            </a:r>
            <a:endParaRPr lang="en-US" dirty="0"/>
          </a:p>
        </p:txBody>
      </p:sp>
      <p:sp>
        <p:nvSpPr>
          <p:cNvPr id="3" name="Subtitle 2"/>
          <p:cNvSpPr>
            <a:spLocks noGrp="1"/>
          </p:cNvSpPr>
          <p:nvPr>
            <p:ph type="subTitle" idx="1"/>
          </p:nvPr>
        </p:nvSpPr>
        <p:spPr/>
        <p:txBody>
          <a:bodyPr/>
          <a:lstStyle/>
          <a:p>
            <a:r>
              <a:rPr lang="en-GB" dirty="0" smtClean="0"/>
              <a:t>Summative presentation</a:t>
            </a:r>
            <a:endParaRPr lang="en-US" dirty="0"/>
          </a:p>
        </p:txBody>
      </p:sp>
    </p:spTree>
    <p:extLst>
      <p:ext uri="{BB962C8B-B14F-4D97-AF65-F5344CB8AC3E}">
        <p14:creationId xmlns:p14="http://schemas.microsoft.com/office/powerpoint/2010/main" val="114549481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27584" y="332656"/>
            <a:ext cx="7520940" cy="548640"/>
          </a:xfrm>
        </p:spPr>
        <p:txBody>
          <a:bodyPr/>
          <a:lstStyle/>
          <a:p>
            <a:r>
              <a:rPr lang="en-GB" sz="3200" b="1" u="sng" dirty="0" smtClean="0"/>
              <a:t>Don’t prolong your introduction</a:t>
            </a:r>
            <a:endParaRPr lang="en-US" sz="3200" b="1" u="sng" dirty="0"/>
          </a:p>
        </p:txBody>
      </p:sp>
      <p:sp>
        <p:nvSpPr>
          <p:cNvPr id="3" name="Content Placeholder 2"/>
          <p:cNvSpPr>
            <a:spLocks noGrp="1"/>
          </p:cNvSpPr>
          <p:nvPr>
            <p:ph idx="1"/>
          </p:nvPr>
        </p:nvSpPr>
        <p:spPr/>
        <p:txBody>
          <a:bodyPr>
            <a:normAutofit lnSpcReduction="10000"/>
          </a:bodyPr>
          <a:lstStyle/>
          <a:p>
            <a:endParaRPr lang="en-GB" sz="3200" dirty="0" smtClean="0"/>
          </a:p>
          <a:p>
            <a:r>
              <a:rPr lang="en-GB" sz="3200" dirty="0" smtClean="0"/>
              <a:t>Avoid telling us the basics. We know the basics and anything you have picked up in lectures will not prove that you have understood the play. It will only demonstrate that you listen and that you can take notes!</a:t>
            </a:r>
            <a:endParaRPr lang="en-US" sz="3200" dirty="0"/>
          </a:p>
        </p:txBody>
      </p:sp>
    </p:spTree>
    <p:extLst>
      <p:ext uri="{BB962C8B-B14F-4D97-AF65-F5344CB8AC3E}">
        <p14:creationId xmlns:p14="http://schemas.microsoft.com/office/powerpoint/2010/main" val="141206291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200" b="1" u="sng" dirty="0" smtClean="0"/>
              <a:t>Don’t</a:t>
            </a:r>
            <a:r>
              <a:rPr lang="en-GB" b="1" u="sng" dirty="0" smtClean="0"/>
              <a:t> tell us the story of the play</a:t>
            </a:r>
            <a:endParaRPr lang="en-US" b="1" u="sng" dirty="0"/>
          </a:p>
        </p:txBody>
      </p:sp>
      <p:sp>
        <p:nvSpPr>
          <p:cNvPr id="3" name="Content Placeholder 2"/>
          <p:cNvSpPr>
            <a:spLocks noGrp="1"/>
          </p:cNvSpPr>
          <p:nvPr>
            <p:ph idx="1"/>
          </p:nvPr>
        </p:nvSpPr>
        <p:spPr/>
        <p:txBody>
          <a:bodyPr>
            <a:normAutofit lnSpcReduction="10000"/>
          </a:bodyPr>
          <a:lstStyle/>
          <a:p>
            <a:endParaRPr lang="en-GB" sz="3200" dirty="0" smtClean="0"/>
          </a:p>
          <a:p>
            <a:r>
              <a:rPr lang="en-GB" sz="3200" dirty="0" smtClean="0"/>
              <a:t>Always assume that we have read the play, because we have…… many times! It is a given. We know what happens, who wrote it and we know who the characters are. Instead get to the ‘meat’ of what you want to say. </a:t>
            </a:r>
            <a:endParaRPr lang="en-US" sz="3200" dirty="0"/>
          </a:p>
        </p:txBody>
      </p:sp>
    </p:spTree>
    <p:extLst>
      <p:ext uri="{BB962C8B-B14F-4D97-AF65-F5344CB8AC3E}">
        <p14:creationId xmlns:p14="http://schemas.microsoft.com/office/powerpoint/2010/main" val="2717358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sz="3200" b="1" u="sng" dirty="0" smtClean="0"/>
              <a:t>Don’t read out an essay to us </a:t>
            </a:r>
            <a:endParaRPr lang="en-US" sz="3200" b="1" u="sng" dirty="0"/>
          </a:p>
        </p:txBody>
      </p:sp>
      <p:sp>
        <p:nvSpPr>
          <p:cNvPr id="4" name="Content Placeholder 3"/>
          <p:cNvSpPr>
            <a:spLocks noGrp="1"/>
          </p:cNvSpPr>
          <p:nvPr>
            <p:ph idx="1"/>
          </p:nvPr>
        </p:nvSpPr>
        <p:spPr/>
        <p:txBody>
          <a:bodyPr>
            <a:normAutofit/>
          </a:bodyPr>
          <a:lstStyle/>
          <a:p>
            <a:r>
              <a:rPr lang="en-GB" sz="3200" dirty="0" smtClean="0"/>
              <a:t>Don’t hold onto a piece of paper and read out loud. A well prepared presentation should be learnt and well rehearsed. Use simple cards or lap tops by all means, but  your presentation needs to look slick and effective. </a:t>
            </a:r>
            <a:endParaRPr lang="en-US" sz="3200" dirty="0"/>
          </a:p>
        </p:txBody>
      </p:sp>
    </p:spTree>
    <p:extLst>
      <p:ext uri="{BB962C8B-B14F-4D97-AF65-F5344CB8AC3E}">
        <p14:creationId xmlns:p14="http://schemas.microsoft.com/office/powerpoint/2010/main" val="75914593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u="sng" dirty="0" smtClean="0"/>
              <a:t>Think before you write out your plan</a:t>
            </a:r>
            <a:endParaRPr lang="en-US" b="1" u="sng" dirty="0"/>
          </a:p>
        </p:txBody>
      </p:sp>
      <p:sp>
        <p:nvSpPr>
          <p:cNvPr id="3" name="Content Placeholder 2"/>
          <p:cNvSpPr>
            <a:spLocks noGrp="1"/>
          </p:cNvSpPr>
          <p:nvPr>
            <p:ph idx="1"/>
          </p:nvPr>
        </p:nvSpPr>
        <p:spPr/>
        <p:txBody>
          <a:bodyPr/>
          <a:lstStyle/>
          <a:p>
            <a:r>
              <a:rPr lang="en-GB" sz="3200" dirty="0" smtClean="0"/>
              <a:t>What is the question asking you to consider?</a:t>
            </a:r>
          </a:p>
          <a:p>
            <a:r>
              <a:rPr lang="en-GB" sz="3200" dirty="0" smtClean="0"/>
              <a:t>Have you thought of using an interesting approach?</a:t>
            </a:r>
          </a:p>
          <a:p>
            <a:r>
              <a:rPr lang="en-GB" sz="3200" dirty="0" smtClean="0"/>
              <a:t>Are your ideas fresh and supported by quotes from the text and other sources?</a:t>
            </a:r>
          </a:p>
          <a:p>
            <a:endParaRPr lang="en-GB" dirty="0"/>
          </a:p>
          <a:p>
            <a:endParaRPr lang="en-GB" dirty="0" smtClean="0"/>
          </a:p>
          <a:p>
            <a:endParaRPr lang="en-US" dirty="0"/>
          </a:p>
        </p:txBody>
      </p:sp>
    </p:spTree>
    <p:extLst>
      <p:ext uri="{BB962C8B-B14F-4D97-AF65-F5344CB8AC3E}">
        <p14:creationId xmlns:p14="http://schemas.microsoft.com/office/powerpoint/2010/main" val="14976478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u="sng" dirty="0" smtClean="0"/>
              <a:t>Contextualise</a:t>
            </a:r>
            <a:endParaRPr lang="en-US" sz="3600" b="1" u="sng" dirty="0"/>
          </a:p>
        </p:txBody>
      </p:sp>
      <p:sp>
        <p:nvSpPr>
          <p:cNvPr id="3" name="Content Placeholder 2"/>
          <p:cNvSpPr>
            <a:spLocks noGrp="1"/>
          </p:cNvSpPr>
          <p:nvPr>
            <p:ph idx="1"/>
          </p:nvPr>
        </p:nvSpPr>
        <p:spPr/>
        <p:txBody>
          <a:bodyPr/>
          <a:lstStyle/>
          <a:p>
            <a:r>
              <a:rPr lang="en-GB" sz="3200" dirty="0" smtClean="0"/>
              <a:t>Putting an idea in context.</a:t>
            </a:r>
          </a:p>
          <a:p>
            <a:endParaRPr lang="en-GB" dirty="0" smtClean="0"/>
          </a:p>
          <a:p>
            <a:r>
              <a:rPr lang="en-GB" dirty="0" smtClean="0"/>
              <a:t>For example – Watching  Look Back in Anger in 1956 would have been a different experience than watching it today. (Why?)</a:t>
            </a:r>
          </a:p>
          <a:p>
            <a:r>
              <a:rPr lang="en-GB" dirty="0" smtClean="0"/>
              <a:t>If we put the works of Shaw in context with Western society and its attitudes to religion and social class, we will be contextualising. </a:t>
            </a:r>
          </a:p>
          <a:p>
            <a:r>
              <a:rPr lang="en-GB" dirty="0" smtClean="0"/>
              <a:t>Shakespeare wrote plays at a time of great political and religious upheaval.  Macbeth reflected a time where a belief in witchcraft  existed throughout the whole of society. </a:t>
            </a:r>
            <a:endParaRPr lang="en-GB" dirty="0"/>
          </a:p>
          <a:p>
            <a:endParaRPr lang="en-US" dirty="0"/>
          </a:p>
        </p:txBody>
      </p:sp>
    </p:spTree>
    <p:extLst>
      <p:ext uri="{BB962C8B-B14F-4D97-AF65-F5344CB8AC3E}">
        <p14:creationId xmlns:p14="http://schemas.microsoft.com/office/powerpoint/2010/main" val="8451336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3200" b="1" u="sng" dirty="0" smtClean="0"/>
              <a:t>Exercise good time management</a:t>
            </a:r>
            <a:endParaRPr lang="en-US" sz="3200" b="1" u="sng" dirty="0"/>
          </a:p>
        </p:txBody>
      </p:sp>
      <p:sp>
        <p:nvSpPr>
          <p:cNvPr id="3" name="Content Placeholder 2"/>
          <p:cNvSpPr>
            <a:spLocks noGrp="1"/>
          </p:cNvSpPr>
          <p:nvPr>
            <p:ph idx="1"/>
          </p:nvPr>
        </p:nvSpPr>
        <p:spPr/>
        <p:txBody>
          <a:bodyPr>
            <a:noAutofit/>
          </a:bodyPr>
          <a:lstStyle/>
          <a:p>
            <a:r>
              <a:rPr lang="en-GB" sz="3200" dirty="0" smtClean="0"/>
              <a:t>10 – 15 minutes. No more, no less.  Rehearse, rehearse, rehearse.</a:t>
            </a:r>
          </a:p>
          <a:p>
            <a:r>
              <a:rPr lang="en-GB" sz="3200" dirty="0" smtClean="0"/>
              <a:t>Don’t waste time in hesitation or uncertainty. Therefore be confident in your delivery. </a:t>
            </a:r>
          </a:p>
          <a:p>
            <a:r>
              <a:rPr lang="en-GB" sz="3200" dirty="0" smtClean="0"/>
              <a:t>Don’t waste time repeating a point you’ve already made. </a:t>
            </a:r>
            <a:endParaRPr lang="en-US" sz="3200" dirty="0"/>
          </a:p>
        </p:txBody>
      </p:sp>
    </p:spTree>
    <p:extLst>
      <p:ext uri="{BB962C8B-B14F-4D97-AF65-F5344CB8AC3E}">
        <p14:creationId xmlns:p14="http://schemas.microsoft.com/office/powerpoint/2010/main" val="32375819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sz="3600" b="1" u="sng" dirty="0" smtClean="0"/>
              <a:t>Smile!</a:t>
            </a:r>
            <a:endParaRPr lang="en-US" sz="3600" b="1" u="sng" dirty="0"/>
          </a:p>
        </p:txBody>
      </p:sp>
      <p:sp>
        <p:nvSpPr>
          <p:cNvPr id="3" name="Content Placeholder 2"/>
          <p:cNvSpPr>
            <a:spLocks noGrp="1"/>
          </p:cNvSpPr>
          <p:nvPr>
            <p:ph idx="1"/>
          </p:nvPr>
        </p:nvSpPr>
        <p:spPr/>
        <p:txBody>
          <a:bodyPr>
            <a:normAutofit/>
          </a:bodyPr>
          <a:lstStyle/>
          <a:p>
            <a:r>
              <a:rPr lang="en-GB" sz="3200" dirty="0" smtClean="0"/>
              <a:t>Always remember that we WANT you to do well. </a:t>
            </a:r>
          </a:p>
          <a:p>
            <a:r>
              <a:rPr lang="en-GB" sz="3200" dirty="0" smtClean="0"/>
              <a:t>We merely expect you to demonstrate that you fully understand the play and its context AND that you can demonstrate independent thought through study. </a:t>
            </a:r>
            <a:endParaRPr lang="en-GB" sz="3200" dirty="0"/>
          </a:p>
          <a:p>
            <a:endParaRPr lang="en-US" dirty="0"/>
          </a:p>
        </p:txBody>
      </p:sp>
    </p:spTree>
    <p:extLst>
      <p:ext uri="{BB962C8B-B14F-4D97-AF65-F5344CB8AC3E}">
        <p14:creationId xmlns:p14="http://schemas.microsoft.com/office/powerpoint/2010/main" val="37774477"/>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Angles">
  <a:themeElements>
    <a:clrScheme name="Angles">
      <a:dk1>
        <a:srgbClr val="000000"/>
      </a:dk1>
      <a:lt1>
        <a:srgbClr val="FFFFFF"/>
      </a:lt1>
      <a:dk2>
        <a:srgbClr val="434342"/>
      </a:dk2>
      <a:lt2>
        <a:srgbClr val="CDD7D9"/>
      </a:lt2>
      <a:accent1>
        <a:srgbClr val="797B7E"/>
      </a:accent1>
      <a:accent2>
        <a:srgbClr val="F96A1B"/>
      </a:accent2>
      <a:accent3>
        <a:srgbClr val="08A1D9"/>
      </a:accent3>
      <a:accent4>
        <a:srgbClr val="7C984A"/>
      </a:accent4>
      <a:accent5>
        <a:srgbClr val="C2AD8D"/>
      </a:accent5>
      <a:accent6>
        <a:srgbClr val="506E94"/>
      </a:accent6>
      <a:hlink>
        <a:srgbClr val="5F5F5F"/>
      </a:hlink>
      <a:folHlink>
        <a:srgbClr val="969696"/>
      </a:folHlink>
    </a:clrScheme>
    <a:fontScheme name="Angles">
      <a:majorFont>
        <a:latin typeface="Franklin Gothic Medium"/>
        <a:ea typeface=""/>
        <a:cs typeface=""/>
        <a:font script="Jpan" typeface="HG創英角ｺﾞｼｯｸUB"/>
        <a:font script="Hang" typeface="돋움"/>
        <a:font script="Hans" typeface="微软雅黑"/>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Franklin Gothic Book"/>
        <a:ea typeface=""/>
        <a:cs typeface=""/>
        <a:font script="Jpan" typeface="ＭＳ Ｐゴシック"/>
        <a:font script="Hang" typeface="맑은 고딕"/>
        <a:font script="Hans" typeface="隶书"/>
        <a:font script="Hant" typeface="新細明體"/>
        <a:font script="Arab" typeface="Arial"/>
        <a:font script="Hebr" typeface="Arial"/>
        <a:font script="Thai" typeface="Cord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Angles">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20400000"/>
            </a:lightRig>
          </a:scene3d>
          <a:sp3d contourW="6350">
            <a:bevelT w="41275" h="19050" prst="angle"/>
            <a:contourClr>
              <a:schemeClr val="phClr">
                <a:shade val="25000"/>
                <a:satMod val="150000"/>
              </a:schemeClr>
            </a:contourClr>
          </a:sp3d>
        </a:effectStyle>
      </a:effectStyleLst>
      <a:bgFillStyleLst>
        <a:solidFill>
          <a:schemeClr val="phClr"/>
        </a:solidFill>
        <a:blipFill rotWithShape="1">
          <a:blip xmlns:r="http://schemas.openxmlformats.org/officeDocument/2006/relationships" r:embed="rId1">
            <a:duotone>
              <a:schemeClr val="phClr">
                <a:tint val="90000"/>
                <a:shade val="85000"/>
              </a:schemeClr>
              <a:schemeClr val="phClr">
                <a:tint val="95000"/>
                <a:shade val="99000"/>
              </a:schemeClr>
            </a:duotone>
          </a:blip>
          <a:tile tx="0" ty="0" sx="100000" sy="100000" flip="none" algn="tl"/>
        </a:blipFill>
        <a:blipFill rotWithShape="1">
          <a:blip xmlns:r="http://schemas.openxmlformats.org/officeDocument/2006/relationships" r:embed="rId2">
            <a:duotone>
              <a:schemeClr val="phClr">
                <a:tint val="93000"/>
                <a:shade val="85000"/>
              </a:schemeClr>
              <a:schemeClr val="phClr">
                <a:tint val="96000"/>
                <a:shade val="99000"/>
              </a:schemeClr>
            </a:duotone>
          </a:blip>
          <a:tile tx="0" ty="0" sx="90000" sy="90000" flip="none" algn="tl"/>
        </a:blip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Angles</Template>
  <TotalTime>940</TotalTime>
  <Words>368</Words>
  <Application>Microsoft Office PowerPoint</Application>
  <PresentationFormat>On-screen Show (4:3)</PresentationFormat>
  <Paragraphs>28</Paragraphs>
  <Slides>8</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Arial</vt:lpstr>
      <vt:lpstr>Calibri</vt:lpstr>
      <vt:lpstr>Franklin Gothic Book</vt:lpstr>
      <vt:lpstr>Franklin Gothic Medium</vt:lpstr>
      <vt:lpstr>Tunga</vt:lpstr>
      <vt:lpstr>Wingdings</vt:lpstr>
      <vt:lpstr>Angles</vt:lpstr>
      <vt:lpstr>Dave’s Tips</vt:lpstr>
      <vt:lpstr>Don’t prolong your introduction</vt:lpstr>
      <vt:lpstr>Don’t tell us the story of the play</vt:lpstr>
      <vt:lpstr>Don’t read out an essay to us </vt:lpstr>
      <vt:lpstr>Think before you write out your plan</vt:lpstr>
      <vt:lpstr>Contextualise</vt:lpstr>
      <vt:lpstr>Exercise good time management</vt:lpstr>
      <vt:lpstr>Smile!</vt:lpstr>
    </vt:vector>
  </TitlesOfParts>
  <Company>Microsoft</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tech</dc:creator>
  <cp:lastModifiedBy>Dave Ainsworth</cp:lastModifiedBy>
  <cp:revision>67</cp:revision>
  <dcterms:created xsi:type="dcterms:W3CDTF">2013-01-16T14:55:05Z</dcterms:created>
  <dcterms:modified xsi:type="dcterms:W3CDTF">2017-11-15T08:25:08Z</dcterms:modified>
</cp:coreProperties>
</file>