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354" r:id="rId2"/>
    <p:sldId id="355" r:id="rId3"/>
    <p:sldId id="369" r:id="rId4"/>
    <p:sldId id="358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64A33B-B294-4F96-B729-A8E88187DB6B}" v="4" dt="2025-02-22T15:32:25.7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9A25D66A-362E-42EC-8D01-1AEDEE6FD896}"/>
    <pc:docChg chg="undo custSel addSld modSld">
      <pc:chgData name="Piyumika Kithulgoda Gamage" userId="8130ac14-9727-4963-a006-512f362f8357" providerId="ADAL" clId="{9A25D66A-362E-42EC-8D01-1AEDEE6FD896}" dt="2024-05-27T09:53:47.895" v="637" actId="20577"/>
      <pc:docMkLst>
        <pc:docMk/>
      </pc:docMkLst>
      <pc:sldChg chg="modSp mod">
        <pc:chgData name="Piyumika Kithulgoda Gamage" userId="8130ac14-9727-4963-a006-512f362f8357" providerId="ADAL" clId="{9A25D66A-362E-42EC-8D01-1AEDEE6FD896}" dt="2024-05-27T09:53:47.895" v="637" actId="20577"/>
        <pc:sldMkLst>
          <pc:docMk/>
          <pc:sldMk cId="4041403823" sldId="354"/>
        </pc:sldMkLst>
      </pc:sldChg>
      <pc:sldChg chg="addSp delSp modSp new mod modClrScheme chgLayout">
        <pc:chgData name="Piyumika Kithulgoda Gamage" userId="8130ac14-9727-4963-a006-512f362f8357" providerId="ADAL" clId="{9A25D66A-362E-42EC-8D01-1AEDEE6FD896}" dt="2024-05-27T09:20:35.902" v="625" actId="26606"/>
        <pc:sldMkLst>
          <pc:docMk/>
          <pc:sldMk cId="2329719983" sldId="355"/>
        </pc:sldMkLst>
      </pc:sldChg>
      <pc:sldChg chg="addSp delSp modSp new mod modClrScheme chgLayout">
        <pc:chgData name="Piyumika Kithulgoda Gamage" userId="8130ac14-9727-4963-a006-512f362f8357" providerId="ADAL" clId="{9A25D66A-362E-42EC-8D01-1AEDEE6FD896}" dt="2024-05-27T09:20:46.031" v="628" actId="26606"/>
        <pc:sldMkLst>
          <pc:docMk/>
          <pc:sldMk cId="2330232883" sldId="356"/>
        </pc:sldMkLst>
      </pc:sldChg>
      <pc:sldChg chg="addSp delSp modSp new mod modClrScheme chgLayout">
        <pc:chgData name="Piyumika Kithulgoda Gamage" userId="8130ac14-9727-4963-a006-512f362f8357" providerId="ADAL" clId="{9A25D66A-362E-42EC-8D01-1AEDEE6FD896}" dt="2024-05-27T09:21:40.737" v="636" actId="1076"/>
        <pc:sldMkLst>
          <pc:docMk/>
          <pc:sldMk cId="2008956521" sldId="357"/>
        </pc:sldMkLst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</pc:sldChg>
    </pc:docChg>
  </pc:docChgLst>
  <pc:docChgLst>
    <pc:chgData name="Piyumika Kithulgoda Gamage" userId="8130ac14-9727-4963-a006-512f362f8357" providerId="ADAL" clId="{50192F47-01C1-4037-B942-6CFCB110E07F}"/>
    <pc:docChg chg="undo custSel addSld delSld modSld">
      <pc:chgData name="Piyumika Kithulgoda Gamage" userId="8130ac14-9727-4963-a006-512f362f8357" providerId="ADAL" clId="{50192F47-01C1-4037-B942-6CFCB110E07F}" dt="2024-07-11T16:55:07.599" v="269" actId="20577"/>
      <pc:docMkLst>
        <pc:docMk/>
      </pc:docMkLst>
      <pc:sldChg chg="modSp mod">
        <pc:chgData name="Piyumika Kithulgoda Gamage" userId="8130ac14-9727-4963-a006-512f362f8357" providerId="ADAL" clId="{50192F47-01C1-4037-B942-6CFCB110E07F}" dt="2024-07-11T16:55:07.599" v="269" actId="20577"/>
        <pc:sldMkLst>
          <pc:docMk/>
          <pc:sldMk cId="4041403823" sldId="354"/>
        </pc:sldMkLst>
      </pc:sldChg>
      <pc:sldChg chg="modSp mod">
        <pc:chgData name="Piyumika Kithulgoda Gamage" userId="8130ac14-9727-4963-a006-512f362f8357" providerId="ADAL" clId="{50192F47-01C1-4037-B942-6CFCB110E07F}" dt="2024-07-11T16:47:52.838" v="219" actId="13900"/>
        <pc:sldMkLst>
          <pc:docMk/>
          <pc:sldMk cId="2330232883" sldId="356"/>
        </pc:sldMkLst>
      </pc:sldChg>
      <pc:sldChg chg="del">
        <pc:chgData name="Piyumika Kithulgoda Gamage" userId="8130ac14-9727-4963-a006-512f362f8357" providerId="ADAL" clId="{50192F47-01C1-4037-B942-6CFCB110E07F}" dt="2024-07-11T16:50:46.230" v="235" actId="47"/>
        <pc:sldMkLst>
          <pc:docMk/>
          <pc:sldMk cId="2008956521" sldId="357"/>
        </pc:sldMkLst>
      </pc:sldChg>
      <pc:sldChg chg="modSp add mod modClrScheme chgLayout">
        <pc:chgData name="Piyumika Kithulgoda Gamage" userId="8130ac14-9727-4963-a006-512f362f8357" providerId="ADAL" clId="{50192F47-01C1-4037-B942-6CFCB110E07F}" dt="2024-07-11T16:50:22.339" v="234" actId="404"/>
        <pc:sldMkLst>
          <pc:docMk/>
          <pc:sldMk cId="3801757413" sldId="358"/>
        </pc:sldMkLst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76B9A4D5-44C7-47DA-9CD9-99E41473719D}"/>
    <pc:docChg chg="undo custSel modSld">
      <pc:chgData name="Piyumika Kithulgoda Gamage" userId="8130ac14-9727-4963-a006-512f362f8357" providerId="ADAL" clId="{76B9A4D5-44C7-47DA-9CD9-99E41473719D}" dt="2024-10-13T10:35:05.742" v="54" actId="20577"/>
      <pc:docMkLst>
        <pc:docMk/>
      </pc:docMkLst>
      <pc:sldChg chg="modSp mod">
        <pc:chgData name="Piyumika Kithulgoda Gamage" userId="8130ac14-9727-4963-a006-512f362f8357" providerId="ADAL" clId="{76B9A4D5-44C7-47DA-9CD9-99E41473719D}" dt="2024-10-13T10:35:05.742" v="54" actId="20577"/>
        <pc:sldMkLst>
          <pc:docMk/>
          <pc:sldMk cId="4041403823" sldId="354"/>
        </pc:sldMkLst>
      </pc:sldChg>
      <pc:sldChg chg="modSp mod">
        <pc:chgData name="Piyumika Kithulgoda Gamage" userId="8130ac14-9727-4963-a006-512f362f8357" providerId="ADAL" clId="{76B9A4D5-44C7-47DA-9CD9-99E41473719D}" dt="2024-10-13T10:31:52.292" v="43" actId="20577"/>
        <pc:sldMkLst>
          <pc:docMk/>
          <pc:sldMk cId="2329719983" sldId="355"/>
        </pc:sldMkLst>
      </pc:sldChg>
      <pc:sldChg chg="modSp mod">
        <pc:chgData name="Piyumika Kithulgoda Gamage" userId="8130ac14-9727-4963-a006-512f362f8357" providerId="ADAL" clId="{76B9A4D5-44C7-47DA-9CD9-99E41473719D}" dt="2024-10-13T10:33:22.506" v="51" actId="20577"/>
        <pc:sldMkLst>
          <pc:docMk/>
          <pc:sldMk cId="2330232883" sldId="356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7T08:28:00.017" v="554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DE7B6184-9587-4B50-BA05-DC4CD37FBB5B}" dt="2024-05-27T08:28:00.017" v="554"/>
        <pc:sldMkLst>
          <pc:docMk/>
          <pc:sldMk cId="4041403823" sldId="354"/>
        </pc:sldMkLst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D564A33B-B294-4F96-B729-A8E88187DB6B}"/>
    <pc:docChg chg="addSld delSld modSld">
      <pc:chgData name="Piyumika Kithulgoda Gamage" userId="8130ac14-9727-4963-a006-512f362f8357" providerId="ADAL" clId="{D564A33B-B294-4F96-B729-A8E88187DB6B}" dt="2025-02-22T15:32:32.170" v="72" actId="20577"/>
      <pc:docMkLst>
        <pc:docMk/>
      </pc:docMkLst>
      <pc:sldChg chg="modSp mod">
        <pc:chgData name="Piyumika Kithulgoda Gamage" userId="8130ac14-9727-4963-a006-512f362f8357" providerId="ADAL" clId="{D564A33B-B294-4F96-B729-A8E88187DB6B}" dt="2025-02-22T15:13:58.976" v="60" actId="20577"/>
        <pc:sldMkLst>
          <pc:docMk/>
          <pc:sldMk cId="2329719983" sldId="355"/>
        </pc:sldMkLst>
        <pc:spChg chg="mod">
          <ac:chgData name="Piyumika Kithulgoda Gamage" userId="8130ac14-9727-4963-a006-512f362f8357" providerId="ADAL" clId="{D564A33B-B294-4F96-B729-A8E88187DB6B}" dt="2025-02-22T15:13:58.976" v="60" actId="20577"/>
          <ac:spMkLst>
            <pc:docMk/>
            <pc:sldMk cId="2329719983" sldId="355"/>
            <ac:spMk id="3" creationId="{D3F1490F-0763-017E-9493-52EBD2A90B0A}"/>
          </ac:spMkLst>
        </pc:spChg>
      </pc:sldChg>
      <pc:sldChg chg="modSp del mod">
        <pc:chgData name="Piyumika Kithulgoda Gamage" userId="8130ac14-9727-4963-a006-512f362f8357" providerId="ADAL" clId="{D564A33B-B294-4F96-B729-A8E88187DB6B}" dt="2025-02-22T15:13:05.242" v="58" actId="47"/>
        <pc:sldMkLst>
          <pc:docMk/>
          <pc:sldMk cId="2330232883" sldId="356"/>
        </pc:sldMkLst>
        <pc:spChg chg="mod">
          <ac:chgData name="Piyumika Kithulgoda Gamage" userId="8130ac14-9727-4963-a006-512f362f8357" providerId="ADAL" clId="{D564A33B-B294-4F96-B729-A8E88187DB6B}" dt="2025-02-22T15:06:59.273" v="56" actId="20577"/>
          <ac:spMkLst>
            <pc:docMk/>
            <pc:sldMk cId="2330232883" sldId="356"/>
            <ac:spMk id="3" creationId="{5FC5616E-2FE1-ED46-11E5-D2C3D0BBAC0C}"/>
          </ac:spMkLst>
        </pc:spChg>
      </pc:sldChg>
      <pc:sldChg chg="modSp add del mod">
        <pc:chgData name="Piyumika Kithulgoda Gamage" userId="8130ac14-9727-4963-a006-512f362f8357" providerId="ADAL" clId="{D564A33B-B294-4F96-B729-A8E88187DB6B}" dt="2025-02-22T15:32:27.255" v="62" actId="47"/>
        <pc:sldMkLst>
          <pc:docMk/>
          <pc:sldMk cId="1405463066" sldId="368"/>
        </pc:sldMkLst>
        <pc:spChg chg="mod">
          <ac:chgData name="Piyumika Kithulgoda Gamage" userId="8130ac14-9727-4963-a006-512f362f8357" providerId="ADAL" clId="{D564A33B-B294-4F96-B729-A8E88187DB6B}" dt="2025-02-22T15:13:09.426" v="59" actId="20577"/>
          <ac:spMkLst>
            <pc:docMk/>
            <pc:sldMk cId="1405463066" sldId="368"/>
            <ac:spMk id="2" creationId="{CC34EFFC-E560-46EE-5C4E-2817192F6AC6}"/>
          </ac:spMkLst>
        </pc:spChg>
      </pc:sldChg>
      <pc:sldChg chg="modSp add mod">
        <pc:chgData name="Piyumika Kithulgoda Gamage" userId="8130ac14-9727-4963-a006-512f362f8357" providerId="ADAL" clId="{D564A33B-B294-4F96-B729-A8E88187DB6B}" dt="2025-02-22T15:32:32.170" v="72" actId="20577"/>
        <pc:sldMkLst>
          <pc:docMk/>
          <pc:sldMk cId="2330232883" sldId="369"/>
        </pc:sldMkLst>
        <pc:spChg chg="mod">
          <ac:chgData name="Piyumika Kithulgoda Gamage" userId="8130ac14-9727-4963-a006-512f362f8357" providerId="ADAL" clId="{D564A33B-B294-4F96-B729-A8E88187DB6B}" dt="2025-02-22T15:32:32.170" v="72" actId="20577"/>
          <ac:spMkLst>
            <pc:docMk/>
            <pc:sldMk cId="2330232883" sldId="369"/>
            <ac:spMk id="2" creationId="{CC34EFFC-E560-46EE-5C4E-2817192F6AC6}"/>
          </ac:spMkLst>
        </pc:spChg>
      </pc:sldChg>
    </pc:docChg>
  </pc:docChgLst>
  <pc:docChgLst>
    <pc:chgData name="Piyumika Kithulgoda Gamage" userId="8130ac14-9727-4963-a006-512f362f8357" providerId="ADAL" clId="{FEB00DED-F5F0-4593-8B5B-10F4C8FB51DC}"/>
    <pc:docChg chg="delSld modSld">
      <pc:chgData name="Piyumika Kithulgoda Gamage" userId="8130ac14-9727-4963-a006-512f362f8357" providerId="ADAL" clId="{FEB00DED-F5F0-4593-8B5B-10F4C8FB51DC}" dt="2024-05-27T09:01:47.439" v="30" actId="47"/>
      <pc:docMkLst>
        <pc:docMk/>
      </pc:docMkLst>
      <pc:sldChg chg="del">
        <pc:chgData name="Piyumika Kithulgoda Gamage" userId="8130ac14-9727-4963-a006-512f362f8357" providerId="ADAL" clId="{FEB00DED-F5F0-4593-8B5B-10F4C8FB51DC}" dt="2024-05-27T09:01:47.439" v="30" actId="47"/>
        <pc:sldMkLst>
          <pc:docMk/>
          <pc:sldMk cId="109857222" sldId="256"/>
        </pc:sldMkLst>
      </pc:sldChg>
      <pc:sldChg chg="del">
        <pc:chgData name="Piyumika Kithulgoda Gamage" userId="8130ac14-9727-4963-a006-512f362f8357" providerId="ADAL" clId="{FEB00DED-F5F0-4593-8B5B-10F4C8FB51DC}" dt="2024-05-27T09:01:45.546" v="3" actId="47"/>
        <pc:sldMkLst>
          <pc:docMk/>
          <pc:sldMk cId="3629139323" sldId="258"/>
        </pc:sldMkLst>
      </pc:sldChg>
      <pc:sldChg chg="del">
        <pc:chgData name="Piyumika Kithulgoda Gamage" userId="8130ac14-9727-4963-a006-512f362f8357" providerId="ADAL" clId="{FEB00DED-F5F0-4593-8B5B-10F4C8FB51DC}" dt="2024-05-27T09:01:47.382" v="28" actId="47"/>
        <pc:sldMkLst>
          <pc:docMk/>
          <pc:sldMk cId="3488284326" sldId="261"/>
        </pc:sldMkLst>
      </pc:sldChg>
      <pc:sldChg chg="del">
        <pc:chgData name="Piyumika Kithulgoda Gamage" userId="8130ac14-9727-4963-a006-512f362f8357" providerId="ADAL" clId="{FEB00DED-F5F0-4593-8B5B-10F4C8FB51DC}" dt="2024-05-27T09:01:46.113" v="4" actId="47"/>
        <pc:sldMkLst>
          <pc:docMk/>
          <pc:sldMk cId="3356958882" sldId="262"/>
        </pc:sldMkLst>
      </pc:sldChg>
      <pc:sldChg chg="del">
        <pc:chgData name="Piyumika Kithulgoda Gamage" userId="8130ac14-9727-4963-a006-512f362f8357" providerId="ADAL" clId="{FEB00DED-F5F0-4593-8B5B-10F4C8FB51DC}" dt="2024-05-27T09:01:46.884" v="13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FEB00DED-F5F0-4593-8B5B-10F4C8FB51DC}" dt="2024-05-27T09:01:46.647" v="6" actId="47"/>
        <pc:sldMkLst>
          <pc:docMk/>
          <pc:sldMk cId="2713601392" sldId="264"/>
        </pc:sldMkLst>
      </pc:sldChg>
      <pc:sldChg chg="del">
        <pc:chgData name="Piyumika Kithulgoda Gamage" userId="8130ac14-9727-4963-a006-512f362f8357" providerId="ADAL" clId="{FEB00DED-F5F0-4593-8B5B-10F4C8FB51DC}" dt="2024-05-27T09:01:46.616" v="5" actId="47"/>
        <pc:sldMkLst>
          <pc:docMk/>
          <pc:sldMk cId="229798236" sldId="265"/>
        </pc:sldMkLst>
      </pc:sldChg>
      <pc:sldChg chg="del">
        <pc:chgData name="Piyumika Kithulgoda Gamage" userId="8130ac14-9727-4963-a006-512f362f8357" providerId="ADAL" clId="{FEB00DED-F5F0-4593-8B5B-10F4C8FB51DC}" dt="2024-05-27T09:01:46.679" v="7" actId="47"/>
        <pc:sldMkLst>
          <pc:docMk/>
          <pc:sldMk cId="883592309" sldId="266"/>
        </pc:sldMkLst>
      </pc:sldChg>
      <pc:sldChg chg="del">
        <pc:chgData name="Piyumika Kithulgoda Gamage" userId="8130ac14-9727-4963-a006-512f362f8357" providerId="ADAL" clId="{FEB00DED-F5F0-4593-8B5B-10F4C8FB51DC}" dt="2024-05-27T09:01:46.742" v="8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FEB00DED-F5F0-4593-8B5B-10F4C8FB51DC}" dt="2024-05-27T09:01:46.758" v="9" actId="47"/>
        <pc:sldMkLst>
          <pc:docMk/>
          <pc:sldMk cId="907459304" sldId="268"/>
        </pc:sldMkLst>
      </pc:sldChg>
      <pc:sldChg chg="del">
        <pc:chgData name="Piyumika Kithulgoda Gamage" userId="8130ac14-9727-4963-a006-512f362f8357" providerId="ADAL" clId="{FEB00DED-F5F0-4593-8B5B-10F4C8FB51DC}" dt="2024-05-27T09:01:46.774" v="10" actId="47"/>
        <pc:sldMkLst>
          <pc:docMk/>
          <pc:sldMk cId="132706644" sldId="269"/>
        </pc:sldMkLst>
      </pc:sldChg>
      <pc:sldChg chg="del">
        <pc:chgData name="Piyumika Kithulgoda Gamage" userId="8130ac14-9727-4963-a006-512f362f8357" providerId="ADAL" clId="{FEB00DED-F5F0-4593-8B5B-10F4C8FB51DC}" dt="2024-05-27T09:01:46.916" v="14" actId="47"/>
        <pc:sldMkLst>
          <pc:docMk/>
          <pc:sldMk cId="3310401795" sldId="271"/>
        </pc:sldMkLst>
      </pc:sldChg>
      <pc:sldChg chg="del">
        <pc:chgData name="Piyumika Kithulgoda Gamage" userId="8130ac14-9727-4963-a006-512f362f8357" providerId="ADAL" clId="{FEB00DED-F5F0-4593-8B5B-10F4C8FB51DC}" dt="2024-05-27T09:01:46.957" v="15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FEB00DED-F5F0-4593-8B5B-10F4C8FB51DC}" dt="2024-05-27T09:01:47.123" v="20" actId="47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FEB00DED-F5F0-4593-8B5B-10F4C8FB51DC}" dt="2024-05-27T09:01:46.979" v="16" actId="47"/>
        <pc:sldMkLst>
          <pc:docMk/>
          <pc:sldMk cId="2768871975" sldId="274"/>
        </pc:sldMkLst>
      </pc:sldChg>
      <pc:sldChg chg="del">
        <pc:chgData name="Piyumika Kithulgoda Gamage" userId="8130ac14-9727-4963-a006-512f362f8357" providerId="ADAL" clId="{FEB00DED-F5F0-4593-8B5B-10F4C8FB51DC}" dt="2024-05-27T09:01:46.994" v="17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FEB00DED-F5F0-4593-8B5B-10F4C8FB51DC}" dt="2024-05-27T09:01:47.057" v="18" actId="47"/>
        <pc:sldMkLst>
          <pc:docMk/>
          <pc:sldMk cId="2015377298" sldId="276"/>
        </pc:sldMkLst>
      </pc:sldChg>
      <pc:sldChg chg="del">
        <pc:chgData name="Piyumika Kithulgoda Gamage" userId="8130ac14-9727-4963-a006-512f362f8357" providerId="ADAL" clId="{FEB00DED-F5F0-4593-8B5B-10F4C8FB51DC}" dt="2024-05-27T09:01:46.857" v="12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FEB00DED-F5F0-4593-8B5B-10F4C8FB51DC}" dt="2024-05-27T09:01:47.138" v="21" actId="47"/>
        <pc:sldMkLst>
          <pc:docMk/>
          <pc:sldMk cId="147113562" sldId="278"/>
        </pc:sldMkLst>
      </pc:sldChg>
      <pc:sldChg chg="del">
        <pc:chgData name="Piyumika Kithulgoda Gamage" userId="8130ac14-9727-4963-a006-512f362f8357" providerId="ADAL" clId="{FEB00DED-F5F0-4593-8B5B-10F4C8FB51DC}" dt="2024-05-27T09:01:47.249" v="24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FEB00DED-F5F0-4593-8B5B-10F4C8FB51DC}" dt="2024-05-27T09:01:47.265" v="25" actId="47"/>
        <pc:sldMkLst>
          <pc:docMk/>
          <pc:sldMk cId="794814726" sldId="280"/>
        </pc:sldMkLst>
      </pc:sldChg>
      <pc:sldChg chg="del">
        <pc:chgData name="Piyumika Kithulgoda Gamage" userId="8130ac14-9727-4963-a006-512f362f8357" providerId="ADAL" clId="{FEB00DED-F5F0-4593-8B5B-10F4C8FB51DC}" dt="2024-05-27T09:01:47.338" v="27" actId="47"/>
        <pc:sldMkLst>
          <pc:docMk/>
          <pc:sldMk cId="2038755710" sldId="281"/>
        </pc:sldMkLst>
      </pc:sldChg>
      <pc:sldChg chg="del">
        <pc:chgData name="Piyumika Kithulgoda Gamage" userId="8130ac14-9727-4963-a006-512f362f8357" providerId="ADAL" clId="{FEB00DED-F5F0-4593-8B5B-10F4C8FB51DC}" dt="2024-05-27T09:01:47.185" v="22" actId="47"/>
        <pc:sldMkLst>
          <pc:docMk/>
          <pc:sldMk cId="3892063893" sldId="284"/>
        </pc:sldMkLst>
      </pc:sldChg>
      <pc:sldChg chg="del">
        <pc:chgData name="Piyumika Kithulgoda Gamage" userId="8130ac14-9727-4963-a006-512f362f8357" providerId="ADAL" clId="{FEB00DED-F5F0-4593-8B5B-10F4C8FB51DC}" dt="2024-05-27T09:01:46.821" v="11" actId="47"/>
        <pc:sldMkLst>
          <pc:docMk/>
          <pc:sldMk cId="287629208" sldId="287"/>
        </pc:sldMkLst>
      </pc:sldChg>
      <pc:sldChg chg="del">
        <pc:chgData name="Piyumika Kithulgoda Gamage" userId="8130ac14-9727-4963-a006-512f362f8357" providerId="ADAL" clId="{FEB00DED-F5F0-4593-8B5B-10F4C8FB51DC}" dt="2024-05-27T09:01:47.077" v="19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FEB00DED-F5F0-4593-8B5B-10F4C8FB51DC}" dt="2024-05-27T09:01:47.312" v="26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FEB00DED-F5F0-4593-8B5B-10F4C8FB51DC}" dt="2024-05-27T09:01:47.234" v="23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FEB00DED-F5F0-4593-8B5B-10F4C8FB51DC}" dt="2024-05-27T09:01:47.407" v="29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FEB00DED-F5F0-4593-8B5B-10F4C8FB51DC}" dt="2024-05-27T08:47:06.176" v="2" actId="20577"/>
        <pc:sldMkLst>
          <pc:docMk/>
          <pc:sldMk cId="4041403823" sldId="354"/>
        </pc:sldMkLst>
      </pc:sldChg>
    </pc:docChg>
  </pc:docChgLst>
  <pc:docChgLst>
    <pc:chgData name="Piyumika Kithulgoda Gamage" userId="8130ac14-9727-4963-a006-512f362f8357" providerId="ADAL" clId="{5334B4D3-A9E7-4596-8792-C8CD8474A9EA}"/>
    <pc:docChg chg="custSel modSld">
      <pc:chgData name="Piyumika Kithulgoda Gamage" userId="8130ac14-9727-4963-a006-512f362f8357" providerId="ADAL" clId="{5334B4D3-A9E7-4596-8792-C8CD8474A9EA}" dt="2024-07-11T16:41:00.677" v="35" actId="20577"/>
      <pc:docMkLst>
        <pc:docMk/>
      </pc:docMkLst>
      <pc:sldChg chg="modSp mod">
        <pc:chgData name="Piyumika Kithulgoda Gamage" userId="8130ac14-9727-4963-a006-512f362f8357" providerId="ADAL" clId="{5334B4D3-A9E7-4596-8792-C8CD8474A9EA}" dt="2024-07-11T16:41:00.677" v="35" actId="20577"/>
        <pc:sldMkLst>
          <pc:docMk/>
          <pc:sldMk cId="4041403823" sldId="354"/>
        </pc:sldMkLst>
      </pc:sldChg>
      <pc:sldChg chg="modSp">
        <pc:chgData name="Piyumika Kithulgoda Gamage" userId="8130ac14-9727-4963-a006-512f362f8357" providerId="ADAL" clId="{5334B4D3-A9E7-4596-8792-C8CD8474A9EA}" dt="2024-07-11T16:40:14.790" v="2" actId="403"/>
        <pc:sldMkLst>
          <pc:docMk/>
          <pc:sldMk cId="2329719983" sldId="35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3968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22/02/2025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6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Revision and Mock Test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BA6FA-353E-D99F-DA2B-9393761BC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Revision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1490F-0763-017E-9493-52EBD2A90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Let's recap the topics we discussed: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Introduction to Global Business Environment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Globalisation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Application of Business Models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PESTLE Analysis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Porter’s Five Forces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Global Value Chain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Microeconomics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Macroeconomics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Strategic Frameworks for Global Market Analysis and Development</a:t>
            </a:r>
          </a:p>
          <a:p>
            <a:pPr>
              <a:lnSpc>
                <a:spcPct val="90000"/>
              </a:lnSpc>
            </a:pPr>
            <a:r>
              <a:rPr lang="en-GB" sz="1800"/>
              <a:t>Introduction to </a:t>
            </a:r>
            <a:r>
              <a:rPr lang="en-GB" sz="1800" dirty="0"/>
              <a:t>International Trade</a:t>
            </a:r>
          </a:p>
        </p:txBody>
      </p:sp>
    </p:spTree>
    <p:extLst>
      <p:ext uri="{BB962C8B-B14F-4D97-AF65-F5344CB8AC3E}">
        <p14:creationId xmlns:p14="http://schemas.microsoft.com/office/powerpoint/2010/main" val="2329719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62074"/>
          </a:xfrm>
        </p:spPr>
        <p:txBody>
          <a:bodyPr wrap="square" anchor="ctr">
            <a:normAutofit/>
          </a:bodyPr>
          <a:lstStyle/>
          <a:p>
            <a:r>
              <a:rPr lang="en-GB" sz="2800" b="1" i="1">
                <a:solidFill>
                  <a:schemeClr val="tx2"/>
                </a:solidFill>
                <a:latin typeface="Amasis MT Pro Black" panose="02040A04050005020304" pitchFamily="18" charset="0"/>
              </a:rPr>
              <a:t>Important </a:t>
            </a:r>
            <a:r>
              <a:rPr lang="en-GB" sz="2800" b="1" i="1" dirty="0">
                <a:solidFill>
                  <a:schemeClr val="tx2"/>
                </a:solidFill>
                <a:latin typeface="Amasis MT Pro Black" panose="02040A04050005020304" pitchFamily="18" charset="0"/>
              </a:rPr>
              <a:t>Information for Week 7 Online Tests"</a:t>
            </a:r>
            <a:endParaRPr lang="en-GB" sz="2800" b="1" dirty="0">
              <a:latin typeface="Amasis MT Pro Black" panose="02040A040500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2736"/>
            <a:ext cx="10972800" cy="4608512"/>
          </a:xfrm>
          <a:ln>
            <a:solidFill>
              <a:schemeClr val="tx1"/>
            </a:solidFill>
          </a:ln>
        </p:spPr>
        <p:txBody>
          <a:bodyPr wrap="square" anchor="t">
            <a:noAutofit/>
          </a:bodyPr>
          <a:lstStyle/>
          <a:p>
            <a:pPr marL="0" indent="0" algn="just">
              <a:buNone/>
            </a:pPr>
            <a:r>
              <a:rPr lang="en-GB" sz="2200" b="1" dirty="0"/>
              <a:t>Test Details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200" b="1" dirty="0"/>
              <a:t>Format:</a:t>
            </a:r>
            <a:r>
              <a:rPr lang="en-GB" sz="2200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Online Test with 25 multiple-choice questions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200" b="1" dirty="0"/>
              <a:t>Duration:</a:t>
            </a:r>
            <a:r>
              <a:rPr lang="en-GB" sz="2200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60 minutes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200" b="1" dirty="0"/>
              <a:t>Marks:</a:t>
            </a:r>
            <a:r>
              <a:rPr lang="en-GB" sz="2200" dirty="0"/>
              <a:t> Each question carries 2 marks. All questions must be answered.</a:t>
            </a:r>
            <a:endParaRPr lang="en-GB" sz="2200" b="1" dirty="0"/>
          </a:p>
          <a:p>
            <a:pPr marL="0" indent="0" algn="just">
              <a:buNone/>
            </a:pPr>
            <a:endParaRPr lang="en-GB" sz="2200" b="1" dirty="0"/>
          </a:p>
          <a:p>
            <a:pPr marL="0" indent="0" algn="just">
              <a:buNone/>
            </a:pPr>
            <a:r>
              <a:rPr lang="en-GB" sz="2200" b="1" dirty="0"/>
              <a:t>Important Information About Your Online Test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200" b="1" dirty="0"/>
              <a:t>Dates:</a:t>
            </a:r>
            <a:r>
              <a:rPr lang="en-GB" sz="2200" dirty="0"/>
              <a:t>  </a:t>
            </a:r>
            <a:r>
              <a:rPr lang="en-GB" sz="2200" dirty="0">
                <a:solidFill>
                  <a:srgbClr val="FF0000"/>
                </a:solidFill>
              </a:rPr>
              <a:t>Week 7 – during your regular teaching session </a:t>
            </a:r>
            <a:r>
              <a:rPr lang="en-GB" sz="2200" dirty="0"/>
              <a:t>(Please check the assessment schedule for more information)</a:t>
            </a:r>
            <a:endParaRPr lang="en-GB" sz="1800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200" b="1" dirty="0"/>
              <a:t>Location:</a:t>
            </a:r>
            <a:r>
              <a:rPr lang="en-GB" sz="2200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On campus</a:t>
            </a:r>
            <a:r>
              <a:rPr lang="en-GB" sz="2200" dirty="0"/>
              <a:t>. Please attend at your usual class starting time.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200" b="1" dirty="0"/>
              <a:t>Coverage:</a:t>
            </a:r>
            <a:r>
              <a:rPr lang="en-GB" sz="2200" dirty="0"/>
              <a:t> The test will assess knowledge of the </a:t>
            </a:r>
            <a:r>
              <a:rPr lang="en-GB" sz="2200" dirty="0">
                <a:solidFill>
                  <a:srgbClr val="FF0000"/>
                </a:solidFill>
              </a:rPr>
              <a:t>lessons covered during the</a:t>
            </a:r>
            <a:r>
              <a:rPr lang="en-GB" sz="2200" dirty="0"/>
              <a:t> </a:t>
            </a:r>
            <a:r>
              <a:rPr lang="en-GB" sz="2200" dirty="0">
                <a:solidFill>
                  <a:srgbClr val="FF0000"/>
                </a:solidFill>
              </a:rPr>
              <a:t>first six weeks of the course</a:t>
            </a:r>
            <a:r>
              <a:rPr lang="en-GB" sz="2200" dirty="0"/>
              <a:t>.</a:t>
            </a:r>
          </a:p>
          <a:p>
            <a:pPr marL="0" indent="0" algn="just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30232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4EFFC-E560-46EE-5C4E-2817192F6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wrap="square" anchor="t">
            <a:normAutofit/>
          </a:bodyPr>
          <a:lstStyle/>
          <a:p>
            <a:r>
              <a:rPr lang="en-GB" b="1" dirty="0"/>
              <a:t>Mock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5616E-2FE1-ED46-11E5-D2C3D0BBAC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008111"/>
          </a:xfrm>
        </p:spPr>
        <p:txBody>
          <a:bodyPr wrap="square" anchor="b">
            <a:noAutofit/>
          </a:bodyPr>
          <a:lstStyle/>
          <a:p>
            <a:pPr marL="0" indent="0">
              <a:buNone/>
            </a:pPr>
            <a:r>
              <a:rPr lang="en-GB" sz="5400" b="1" dirty="0"/>
              <a:t>This is the time for a mock test</a:t>
            </a:r>
          </a:p>
        </p:txBody>
      </p:sp>
    </p:spTree>
    <p:extLst>
      <p:ext uri="{BB962C8B-B14F-4D97-AF65-F5344CB8AC3E}">
        <p14:creationId xmlns:p14="http://schemas.microsoft.com/office/powerpoint/2010/main" val="380175741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157</Words>
  <Application>Microsoft Office PowerPoint</Application>
  <PresentationFormat>Widescreen</PresentationFormat>
  <Paragraphs>30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Aharoni</vt:lpstr>
      <vt:lpstr>Amasis MT Pro Black</vt:lpstr>
      <vt:lpstr>Arial</vt:lpstr>
      <vt:lpstr>Myriad Pro</vt:lpstr>
      <vt:lpstr>Verdana</vt:lpstr>
      <vt:lpstr>20140311PresentationUWTSDTemplate</vt:lpstr>
      <vt:lpstr>LCBB4010</vt:lpstr>
      <vt:lpstr>Revision</vt:lpstr>
      <vt:lpstr>Important Information for Week 7 Online Tests"</vt:lpstr>
      <vt:lpstr>Mock Test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2025-02-22T15:32:33Z</dcterms:modified>
</cp:coreProperties>
</file>