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82" d="100"/>
          <a:sy n="82" d="100"/>
        </p:scale>
        <p:origin x="720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Klio Simon" userId="459b6fc849adecb7" providerId="LiveId" clId="{C5623961-AC00-4B67-ACE2-68046330ABB8}"/>
    <pc:docChg chg="modSld">
      <pc:chgData name="Klio Simon" userId="459b6fc849adecb7" providerId="LiveId" clId="{C5623961-AC00-4B67-ACE2-68046330ABB8}" dt="2022-11-05T09:29:34.625" v="25" actId="20577"/>
      <pc:docMkLst>
        <pc:docMk/>
      </pc:docMkLst>
      <pc:sldChg chg="modSp mod">
        <pc:chgData name="Klio Simon" userId="459b6fc849adecb7" providerId="LiveId" clId="{C5623961-AC00-4B67-ACE2-68046330ABB8}" dt="2022-11-05T09:29:34.625" v="25" actId="20577"/>
        <pc:sldMkLst>
          <pc:docMk/>
          <pc:sldMk cId="1309098406" sldId="256"/>
        </pc:sldMkLst>
        <pc:spChg chg="mod">
          <ac:chgData name="Klio Simon" userId="459b6fc849adecb7" providerId="LiveId" clId="{C5623961-AC00-4B67-ACE2-68046330ABB8}" dt="2022-11-05T09:29:19.940" v="14" actId="20577"/>
          <ac:spMkLst>
            <pc:docMk/>
            <pc:sldMk cId="1309098406" sldId="256"/>
            <ac:spMk id="2" creationId="{B28B7B71-A8A1-C930-01E7-53F3F06E6EC3}"/>
          </ac:spMkLst>
        </pc:spChg>
        <pc:spChg chg="mod">
          <ac:chgData name="Klio Simon" userId="459b6fc849adecb7" providerId="LiveId" clId="{C5623961-AC00-4B67-ACE2-68046330ABB8}" dt="2022-11-05T09:29:34.625" v="25" actId="20577"/>
          <ac:spMkLst>
            <pc:docMk/>
            <pc:sldMk cId="1309098406" sldId="256"/>
            <ac:spMk id="3" creationId="{36465B81-79D0-6EB2-8AC3-552D7AAC4041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764F93-0A1C-C166-7B50-7CDFDC31BB4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8EEED83-ADF0-3400-C7C2-D763C66D884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4B9FF17-E5D1-8C3E-F0DF-943B296925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E1FF5C-9295-4B7B-8BA0-691EC9EC61C7}" type="datetimeFigureOut">
              <a:rPr lang="en-GB" smtClean="0"/>
              <a:t>05/11/2022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E10C018-5C10-7E44-6978-6188D07120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17402C7-162E-5406-E3F7-148C432772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ED759A-46A3-490C-9AAF-010312EB2C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983250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21428A-BDDF-20FC-5009-5CB0154329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D0F13E-31B1-6A5F-A641-5039E930D17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34C929-15F1-DB45-ABDC-CCE8DBAB5A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E1FF5C-9295-4B7B-8BA0-691EC9EC61C7}" type="datetimeFigureOut">
              <a:rPr lang="en-GB" smtClean="0"/>
              <a:t>05/11/2022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714A9C8-485D-6720-AE1E-B7A0D7ABC1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6D49F92-EEF4-4113-A42A-35F37208C1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ED759A-46A3-490C-9AAF-010312EB2C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396888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9DC326-87A5-812D-56FC-E357C4401D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AAA4926-1B90-518B-A8A6-677B333534B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2931091-CB8D-2CE6-FBE9-25F055F8527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E1FF5C-9295-4B7B-8BA0-691EC9EC61C7}" type="datetimeFigureOut">
              <a:rPr lang="en-GB" smtClean="0"/>
              <a:t>05/11/2022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CB75732-1B91-8E6C-1C38-69CAF229CB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1DA8CCA-A2E8-C6FF-7879-9E539A5830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ED759A-46A3-490C-9AAF-010312EB2C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17156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2B1763-4AFF-9342-47B2-6A4DBBECEC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D0E9A4-D120-6214-96A9-5E2CE3939E9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0D3717F-D324-78EA-8B2E-0A1EE4FE617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8C1D596-AC3E-DBC4-1A06-5482F59E9F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E1FF5C-9295-4B7B-8BA0-691EC9EC61C7}" type="datetimeFigureOut">
              <a:rPr lang="en-GB" smtClean="0"/>
              <a:t>05/11/2022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B5F0EB8-7D78-28E3-96F0-EB25634E6A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282180A-F66E-1988-6FC1-5228739A1D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ED759A-46A3-490C-9AAF-010312EB2C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234548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10A933-8A35-7E3C-75B2-662C4F7B37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35A34A1-6086-E58D-90A2-00E792497B7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1640952-F3A9-4D36-ECE5-F56DE678D9C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704D18F-C55A-0D1A-99C2-27AE0CF15B8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E346F78-BE9D-E803-360D-C21B4E75DB7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0B47217-60CE-231A-AB28-E1D616B858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E1FF5C-9295-4B7B-8BA0-691EC9EC61C7}" type="datetimeFigureOut">
              <a:rPr lang="en-GB" smtClean="0"/>
              <a:t>05/11/2022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178928D-2E5E-68A0-139D-3DE0660210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70F5334-A82E-681E-EC0E-8B859D22E0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ED759A-46A3-490C-9AAF-010312EB2C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340053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0C90A3-EB34-6D3B-FE46-CDD2DC5310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B8E47CC-B460-2112-CAB0-8731552DB5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E1FF5C-9295-4B7B-8BA0-691EC9EC61C7}" type="datetimeFigureOut">
              <a:rPr lang="en-GB" smtClean="0"/>
              <a:t>05/11/2022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23C7308-633D-663D-4B12-51AB62FE13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ED355FA-7398-8D9D-39C6-69E13FB3D5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ED759A-46A3-490C-9AAF-010312EB2C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37877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9FD8208-54F2-C8A6-D508-7F66067DF7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E1FF5C-9295-4B7B-8BA0-691EC9EC61C7}" type="datetimeFigureOut">
              <a:rPr lang="en-GB" smtClean="0"/>
              <a:t>05/11/2022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10F09F4-0C46-A49B-347F-C57CFC294D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0763FBC-2AF6-FBEF-4091-B93639B330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ED759A-46A3-490C-9AAF-010312EB2C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379740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363FB5-3E1F-6B92-3ECA-01C9B45E4D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59F7D4-3BCE-13A0-78EC-8442AA8ADE8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C854A3D-9DC7-BB01-D29C-B47F3A99332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668209B-DEE2-5910-900D-DC1388B2D4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E1FF5C-9295-4B7B-8BA0-691EC9EC61C7}" type="datetimeFigureOut">
              <a:rPr lang="en-GB" smtClean="0"/>
              <a:t>05/11/2022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78B0A46-C3C0-72C6-BA39-D9A22A6913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1FB1EDB-D1CE-9B32-70D4-5B198D37D1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ED759A-46A3-490C-9AAF-010312EB2C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415476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CCC2F3-F42D-1146-B247-0489F90384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1B9E8C1-6BAA-A685-A35D-4BFCC6AA13A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1546EE1-13F3-AB27-B4DD-6EE493DF686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59FFD55-CC40-A4A4-45D7-19FBD09A0E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E1FF5C-9295-4B7B-8BA0-691EC9EC61C7}" type="datetimeFigureOut">
              <a:rPr lang="en-GB" smtClean="0"/>
              <a:t>05/11/2022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E7B1107-4F2C-8682-7494-802679A409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00902F1-72DA-7785-1556-01D5FA620E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ED759A-46A3-490C-9AAF-010312EB2C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534190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303AF1-F8E3-C5F5-19C5-AB25227881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F3FC101-A148-3732-5126-1FF2DACFDCD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372D704-8954-062A-B065-9FE69EC824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E1FF5C-9295-4B7B-8BA0-691EC9EC61C7}" type="datetimeFigureOut">
              <a:rPr lang="en-GB" smtClean="0"/>
              <a:t>05/11/2022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EB03FA8-92E1-C2E5-1F04-4C6FC869D01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47C48AA-47F7-D2AA-8A91-B56AD30768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ED759A-46A3-490C-9AAF-010312EB2C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071588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D66976A-47AF-05ED-2C8C-BE9A315CACF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E519993-E0DB-A6E6-7048-6C415CEE295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1D1D633-50BE-6B37-639F-DE469502CA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E1FF5C-9295-4B7B-8BA0-691EC9EC61C7}" type="datetimeFigureOut">
              <a:rPr lang="en-GB" smtClean="0"/>
              <a:t>05/11/2022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351D5EE-68FE-7B0D-4FE2-6E88BB87CF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4CC4753-D0A7-163F-DE25-1E8E6A6B10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ED759A-46A3-490C-9AAF-010312EB2C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002893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AF25941-41BA-CE48-BD8B-54D8B9A8D9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472D3BE-6556-6D52-2090-AA4E482B86E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884D9F-7E08-48D5-6AEA-F2A21E3F94A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2E1FF5C-9295-4B7B-8BA0-691EC9EC61C7}" type="datetimeFigureOut">
              <a:rPr lang="en-GB" smtClean="0"/>
              <a:t>05/11/2022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664A52A-8E60-3370-11C8-2A8677C3F54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527C19-9BFB-40DB-8A2D-550C1C19543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6ED759A-46A3-490C-9AAF-010312EB2C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727288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1.png"/><Relationship Id="rId5" Type="http://schemas.openxmlformats.org/officeDocument/2006/relationships/hyperlink" Target="mailto:1914921@student.uwtsd.ac.uk" TargetMode="External"/><Relationship Id="rId4" Type="http://schemas.openxmlformats.org/officeDocument/2006/relationships/hyperlink" Target="mailto:Rodrigo.faguilera@uwtsd.ac.uk" TargetMode="Externa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4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8B7B71-A8A1-C930-01E7-53F3F06E6EC3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sz="2000" dirty="0"/>
              <a:t>Foreign Languages &amp; Cultural Awareness</a:t>
            </a:r>
            <a:br>
              <a:rPr lang="en-GB" sz="2000" dirty="0"/>
            </a:br>
            <a:br>
              <a:rPr lang="en-GB" sz="2000" dirty="0"/>
            </a:br>
            <a:r>
              <a:rPr lang="en-GB" sz="1600" dirty="0"/>
              <a:t>Spanish -  </a:t>
            </a:r>
            <a:r>
              <a:rPr lang="en-GB" sz="1600" dirty="0" err="1"/>
              <a:t>Español</a:t>
            </a:r>
            <a:br>
              <a:rPr lang="en-GB" sz="1600" dirty="0"/>
            </a:br>
            <a:br>
              <a:rPr lang="en-GB" sz="1600" b="1" dirty="0"/>
            </a:br>
            <a:r>
              <a:rPr lang="en-GB" sz="1600" b="1" dirty="0"/>
              <a:t>BMIH5003</a:t>
            </a:r>
            <a:br>
              <a:rPr lang="en-GB" sz="1600" b="1" dirty="0"/>
            </a:br>
            <a:br>
              <a:rPr lang="en-GB" sz="1600" b="1" dirty="0"/>
            </a:br>
            <a:r>
              <a:rPr lang="en-GB" sz="1600" b="1" dirty="0"/>
              <a:t>Rodrigo F. Aguilera</a:t>
            </a:r>
            <a:br>
              <a:rPr lang="en-GB" sz="1600" b="1" dirty="0"/>
            </a:br>
            <a:br>
              <a:rPr lang="en-GB" sz="1600" b="1" dirty="0"/>
            </a:br>
            <a:r>
              <a:rPr lang="en-GB" sz="1600" b="1" dirty="0">
                <a:hlinkClick r:id="rId4"/>
              </a:rPr>
              <a:t>Rodrigo.faguilera@uwtsd.ac.uk</a:t>
            </a:r>
            <a:br>
              <a:rPr lang="en-GB" sz="1600" b="1" dirty="0"/>
            </a:br>
            <a:br>
              <a:rPr lang="en-GB" sz="1600" b="1" dirty="0"/>
            </a:br>
            <a:br>
              <a:rPr lang="en-GB" sz="1600" b="1" dirty="0"/>
            </a:br>
            <a:br>
              <a:rPr lang="en-GB" sz="1600" b="1" dirty="0"/>
            </a:br>
            <a:r>
              <a:rPr lang="en-GB" sz="1600" b="1" dirty="0"/>
              <a:t>Klio Simon</a:t>
            </a:r>
            <a:br>
              <a:rPr lang="en-GB" sz="1600" b="1" dirty="0"/>
            </a:br>
            <a:r>
              <a:rPr lang="en-GB" sz="1600" b="1" dirty="0">
                <a:hlinkClick r:id="rId5"/>
              </a:rPr>
              <a:t>1914921@student.uwtsd.ac.uk</a:t>
            </a:r>
            <a:br>
              <a:rPr lang="en-GB" sz="1600" b="1" dirty="0"/>
            </a:br>
            <a:r>
              <a:rPr lang="en-GB" sz="1600" b="1" dirty="0"/>
              <a:t>1914921</a:t>
            </a:r>
            <a:endParaRPr lang="en-GB" sz="20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6465B81-79D0-6EB2-8AC3-552D7AAC4041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 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8" name="Audio 7">
            <a:hlinkClick r:id="" action="ppaction://media"/>
            <a:extLst>
              <a:ext uri="{FF2B5EF4-FFF2-40B4-BE49-F238E27FC236}">
                <a16:creationId xmlns:a16="http://schemas.microsoft.com/office/drawing/2014/main" id="{2B8151E8-FD84-26C5-7C29-52F641E2C10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488738" y="6154738"/>
            <a:ext cx="487362" cy="4873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909840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364"/>
    </mc:Choice>
    <mc:Fallback>
      <p:transition spd="slow" advTm="436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15131309-5A93-4701-7B76-196496B761D8}"/>
              </a:ext>
            </a:extLst>
          </p:cNvPr>
          <p:cNvSpPr txBox="1"/>
          <p:nvPr/>
        </p:nvSpPr>
        <p:spPr>
          <a:xfrm>
            <a:off x="1604865" y="335846"/>
            <a:ext cx="9750490" cy="480131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s-ES" dirty="0"/>
              <a:t>Recepcionista: 	Buenos días! Areon Hotel. Como le puedo ayudar? (How may I help you)</a:t>
            </a:r>
          </a:p>
          <a:p>
            <a:r>
              <a:rPr lang="es-ES" dirty="0"/>
              <a:t>Sra. María: 	Buenos días! Me gustaría reservar una habitación en el hotel. (Make a reservation)</a:t>
            </a:r>
          </a:p>
          <a:p>
            <a:r>
              <a:rPr lang="es-ES" dirty="0"/>
              <a:t>Recepcionista: 	Muy bien. Como se llama usted?</a:t>
            </a:r>
          </a:p>
          <a:p>
            <a:r>
              <a:rPr lang="es-ES" dirty="0"/>
              <a:t>Sra. María: 	Me llamo Klio Simon.</a:t>
            </a:r>
          </a:p>
          <a:p>
            <a:r>
              <a:rPr lang="es-ES" dirty="0"/>
              <a:t>Recepcionista: 	Muy bien Señora Simon. Para cuantas personas? (for how many people)</a:t>
            </a:r>
          </a:p>
          <a:p>
            <a:r>
              <a:rPr lang="es-ES" dirty="0"/>
              <a:t>Sra. María: 	Para tres personas.</a:t>
            </a:r>
          </a:p>
          <a:p>
            <a:r>
              <a:rPr lang="es-ES" dirty="0"/>
              <a:t>Recepcionista: 	Una o dos habitaciones?</a:t>
            </a:r>
          </a:p>
          <a:p>
            <a:r>
              <a:rPr lang="es-ES" dirty="0"/>
              <a:t>Sra. María: 	Tres habitaciones.</a:t>
            </a:r>
          </a:p>
          <a:p>
            <a:r>
              <a:rPr lang="es-ES" dirty="0"/>
              <a:t>Recepcionista: 	Cama doble o dos individuales? (doublé bed or 2 singles)</a:t>
            </a:r>
          </a:p>
          <a:p>
            <a:r>
              <a:rPr lang="es-ES" dirty="0"/>
              <a:t>Sra. María: 	Tres individuales.</a:t>
            </a:r>
          </a:p>
          <a:p>
            <a:r>
              <a:rPr lang="es-ES" dirty="0"/>
              <a:t>Recepcionista: 	Para que fecha?</a:t>
            </a:r>
          </a:p>
          <a:p>
            <a:r>
              <a:rPr lang="es-ES" dirty="0"/>
              <a:t>Sra. María: 	Para el diez de Junio 2023.</a:t>
            </a:r>
          </a:p>
          <a:p>
            <a:r>
              <a:rPr lang="es-ES" dirty="0"/>
              <a:t>Recepcionista: 	Por cuantas noches? (How many nights)</a:t>
            </a:r>
          </a:p>
          <a:p>
            <a:r>
              <a:rPr lang="es-ES" dirty="0"/>
              <a:t>Sra. María: 	Por siete noches.</a:t>
            </a:r>
          </a:p>
          <a:p>
            <a:r>
              <a:rPr lang="es-ES" dirty="0"/>
              <a:t>Recepcionista: 	Bueno. Todo esta reservado. (Everything is reserved)</a:t>
            </a:r>
          </a:p>
          <a:p>
            <a:r>
              <a:rPr lang="es-ES" dirty="0"/>
              <a:t>Sra. María: 	Genial! Muchas Gracias. Adiós.</a:t>
            </a:r>
          </a:p>
          <a:p>
            <a:r>
              <a:rPr lang="es-ES" dirty="0"/>
              <a:t>Recepcionista: 	Muchas gracias. Adiós. </a:t>
            </a:r>
          </a:p>
        </p:txBody>
      </p:sp>
      <p:pic>
        <p:nvPicPr>
          <p:cNvPr id="17" name="Audio 16">
            <a:hlinkClick r:id="" action="ppaction://media"/>
            <a:extLst>
              <a:ext uri="{FF2B5EF4-FFF2-40B4-BE49-F238E27FC236}">
                <a16:creationId xmlns:a16="http://schemas.microsoft.com/office/drawing/2014/main" id="{29FF0EE6-E0FA-4C87-DD08-7B2D61DC551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261947" t="-125896" r="-261947" b="-125896"/>
          <a:stretch>
            <a:fillRect/>
          </a:stretch>
        </p:blipFill>
        <p:spPr>
          <a:xfrm>
            <a:off x="9147683" y="5171492"/>
            <a:ext cx="3040633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503807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2155"/>
    </mc:Choice>
    <mc:Fallback>
      <p:transition spd="slow" advTm="6215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7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254</Words>
  <Application>Microsoft Office PowerPoint</Application>
  <PresentationFormat>Widescreen</PresentationFormat>
  <Paragraphs>27</Paragraphs>
  <Slides>2</Slides>
  <Notes>0</Notes>
  <HiddenSlides>0</HiddenSlides>
  <MMClips>2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Calibri</vt:lpstr>
      <vt:lpstr>Calibri Light</vt:lpstr>
      <vt:lpstr>Office Theme</vt:lpstr>
      <vt:lpstr>Foreign Languages &amp; Cultural Awareness  Spanish -  Español  BMIH5003  Rodrigo F. Aguilera  Rodrigo.faguilera@uwtsd.ac.uk    Klio Simon 1914921@student.uwtsd.ac.uk 1914921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Foreign Languages &amp; Cultural Awareness  Spanish -  Español  BMIH5003  Rodrigo F. Aguilera  Rodrigo.faguilera@uwtsd.ac.uk    Klio Simon 1914921@student.uwtsd.ac.uk  </dc:title>
  <dc:creator>Klio Simon (1914921)</dc:creator>
  <cp:lastModifiedBy>Klio Simon (1914921)</cp:lastModifiedBy>
  <cp:revision>1</cp:revision>
  <dcterms:created xsi:type="dcterms:W3CDTF">2022-11-05T09:28:27Z</dcterms:created>
  <dcterms:modified xsi:type="dcterms:W3CDTF">2022-11-05T09:29:43Z</dcterms:modified>
</cp:coreProperties>
</file>