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sz="3600">
                <a:latin typeface="Arial"/>
              </a:rPr>
              <a:t>Digital Tools Improving Efficiency in a GP Surgery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sz="2000" dirty="0">
                <a:latin typeface="Arial"/>
              </a:rPr>
              <a:t>Group Presentation – Digital Skills &amp; Research Methods</a:t>
            </a:r>
          </a:p>
          <a:p>
            <a:r>
              <a:rPr sz="2000" dirty="0">
                <a:latin typeface="Arial"/>
              </a:rPr>
              <a:t>Module Code: LCHS4007</a:t>
            </a:r>
            <a:endParaRPr lang="en-GB" sz="2000" dirty="0">
              <a:latin typeface="Arial"/>
            </a:endParaRPr>
          </a:p>
          <a:p>
            <a:r>
              <a:rPr lang="en-GB" sz="2000" dirty="0">
                <a:latin typeface="Arial"/>
              </a:rPr>
              <a:t>Student Number: 2415853</a:t>
            </a:r>
          </a:p>
          <a:p>
            <a:r>
              <a:rPr lang="en-GB" sz="2000" dirty="0">
                <a:latin typeface="Arial"/>
              </a:rPr>
              <a:t>Student Name: Liya Malik</a:t>
            </a:r>
          </a:p>
          <a:p>
            <a:r>
              <a:rPr lang="en-GB" sz="2000" dirty="0">
                <a:latin typeface="Arial"/>
              </a:rPr>
              <a:t>Lecturer: Hajra </a:t>
            </a:r>
            <a:r>
              <a:rPr lang="en-GB" sz="2000" dirty="0" err="1">
                <a:latin typeface="Arial"/>
              </a:rPr>
              <a:t>Mustasim</a:t>
            </a:r>
            <a:r>
              <a:rPr lang="en-GB" sz="2000" dirty="0">
                <a:latin typeface="Arial"/>
              </a:rPr>
              <a:t> </a:t>
            </a:r>
            <a:endParaRPr sz="2000" dirty="0"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Use of MS Word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>
                <a:latin typeface="Arial"/>
              </a:rPr>
              <a:t>• Used for patient letters, clinic templates, referral drafts and staff notes.</a:t>
            </a:r>
          </a:p>
          <a:p>
            <a:r>
              <a:rPr sz="1800">
                <a:latin typeface="Arial"/>
              </a:rPr>
              <a:t>• Helps keep documentation consistent across the whole practice.</a:t>
            </a:r>
          </a:p>
          <a:p>
            <a:endParaRPr sz="1800">
              <a:latin typeface="Arial"/>
            </a:endParaRPr>
          </a:p>
          <a:p>
            <a:r>
              <a:rPr sz="1800">
                <a:latin typeface="Arial"/>
              </a:rPr>
              <a:t>Advantages:</a:t>
            </a:r>
          </a:p>
          <a:p>
            <a:r>
              <a:rPr sz="1800">
                <a:latin typeface="Arial"/>
              </a:rPr>
              <a:t>• Easy to edit, update and personalise for different patients.</a:t>
            </a:r>
          </a:p>
          <a:p>
            <a:r>
              <a:rPr sz="1800">
                <a:latin typeface="Arial"/>
              </a:rPr>
              <a:t>• Templates save time, especially for common conditions.</a:t>
            </a:r>
          </a:p>
          <a:p>
            <a:r>
              <a:rPr sz="1800">
                <a:latin typeface="Arial"/>
              </a:rPr>
              <a:t>• Works well with electronic patient record systems.</a:t>
            </a:r>
          </a:p>
          <a:p>
            <a:endParaRPr sz="1800">
              <a:latin typeface="Arial"/>
            </a:endParaRPr>
          </a:p>
          <a:p>
            <a:r>
              <a:rPr sz="1800">
                <a:latin typeface="Arial"/>
              </a:rPr>
              <a:t>Disadvantages:</a:t>
            </a:r>
          </a:p>
          <a:p>
            <a:r>
              <a:rPr sz="1800">
                <a:latin typeface="Arial"/>
              </a:rPr>
              <a:t>• Files can be misplaced if not stored in the right shared folder.</a:t>
            </a:r>
          </a:p>
          <a:p>
            <a:r>
              <a:rPr sz="1800">
                <a:latin typeface="Arial"/>
              </a:rPr>
              <a:t>• Version control issues if several staff edit the same document.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Digital Communication: MS Teams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>
                <a:latin typeface="Arial"/>
              </a:rPr>
              <a:t>• Helps staff communicate quickly between reception, nurses and GPs.</a:t>
            </a:r>
          </a:p>
          <a:p>
            <a:r>
              <a:rPr sz="1800">
                <a:latin typeface="Arial"/>
              </a:rPr>
              <a:t>• Allows video calls, team channels, and secure file sharing.</a:t>
            </a:r>
          </a:p>
          <a:p>
            <a:endParaRPr sz="1800">
              <a:latin typeface="Arial"/>
            </a:endParaRPr>
          </a:p>
          <a:p>
            <a:r>
              <a:rPr sz="1800">
                <a:latin typeface="Arial"/>
              </a:rPr>
              <a:t>Advantages:</a:t>
            </a:r>
          </a:p>
          <a:p>
            <a:r>
              <a:rPr sz="1800">
                <a:latin typeface="Arial"/>
              </a:rPr>
              <a:t>• Cuts down delays in passing messages.</a:t>
            </a:r>
          </a:p>
          <a:p>
            <a:r>
              <a:rPr sz="1800">
                <a:latin typeface="Arial"/>
              </a:rPr>
              <a:t>• Safe internal messaging protects patient information.</a:t>
            </a:r>
          </a:p>
          <a:p>
            <a:r>
              <a:rPr sz="1800">
                <a:latin typeface="Arial"/>
              </a:rPr>
              <a:t>• Staff can collaborate instantly during busy clinics.</a:t>
            </a:r>
          </a:p>
          <a:p>
            <a:endParaRPr sz="1800">
              <a:latin typeface="Arial"/>
            </a:endParaRPr>
          </a:p>
          <a:p>
            <a:r>
              <a:rPr sz="1800">
                <a:latin typeface="Arial"/>
              </a:rPr>
              <a:t>Disadvantages:</a:t>
            </a:r>
          </a:p>
          <a:p>
            <a:r>
              <a:rPr sz="1800">
                <a:latin typeface="Arial"/>
              </a:rPr>
              <a:t>• Internet issues can affect responsiveness.</a:t>
            </a:r>
          </a:p>
          <a:p>
            <a:r>
              <a:rPr sz="1800">
                <a:latin typeface="Arial"/>
              </a:rPr>
              <a:t>• Staff need training to use channels and file storage correctly.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Importance of Digital Literacy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>
                <a:latin typeface="Arial"/>
              </a:rPr>
              <a:t>• Staff must confidently use electronic systems like EMIS or SystmOne.</a:t>
            </a:r>
          </a:p>
          <a:p>
            <a:r>
              <a:rPr sz="1800">
                <a:latin typeface="Arial"/>
              </a:rPr>
              <a:t>• Ensures accurate recording of medications, allergies and patient notes.</a:t>
            </a:r>
          </a:p>
          <a:p>
            <a:r>
              <a:rPr sz="1800">
                <a:latin typeface="Arial"/>
              </a:rPr>
              <a:t>• Reduces mistakes when sending e-prescriptions or referrals.</a:t>
            </a:r>
          </a:p>
          <a:p>
            <a:r>
              <a:rPr sz="1800">
                <a:latin typeface="Arial"/>
              </a:rPr>
              <a:t>• Helps staff adapt to new NHS digital tools and technology updates.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Essential Digital Safety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>
                <a:latin typeface="Arial"/>
              </a:rPr>
              <a:t>• Protects confidential patient data from unauthorised access.</a:t>
            </a:r>
          </a:p>
          <a:p>
            <a:r>
              <a:rPr sz="1800">
                <a:latin typeface="Arial"/>
              </a:rPr>
              <a:t>• Staff must use strong passwords, locked screens and secure log‑ins.</a:t>
            </a:r>
          </a:p>
          <a:p>
            <a:r>
              <a:rPr sz="1800">
                <a:latin typeface="Arial"/>
              </a:rPr>
              <a:t>• Following GDPR and NHS data policies prevents legal issues.</a:t>
            </a:r>
          </a:p>
          <a:p>
            <a:r>
              <a:rPr sz="1800">
                <a:latin typeface="Arial"/>
              </a:rPr>
              <a:t>• Reduces risk of cyber-attacks, phishing emails and data breaches.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000">
                <a:latin typeface="Arial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600">
                <a:latin typeface="Arial"/>
              </a:rPr>
              <a:t>• NHS Digital (2023). Digital Tools in Primary Care.</a:t>
            </a:r>
          </a:p>
          <a:p>
            <a:r>
              <a:rPr sz="1600">
                <a:latin typeface="Arial"/>
              </a:rPr>
              <a:t>• Department of Health (2022). Data Security and Protection.</a:t>
            </a:r>
          </a:p>
          <a:p>
            <a:r>
              <a:rPr sz="1600">
                <a:latin typeface="Arial"/>
              </a:rPr>
              <a:t>• Microsoft (2024). MS365 in Healthcare Settings.</a:t>
            </a:r>
          </a:p>
          <a:p>
            <a:r>
              <a:rPr sz="1600">
                <a:latin typeface="Arial"/>
              </a:rPr>
              <a:t>• GMC (2023). Good Medical Practice.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Digital Tools Improving Efficiency in a GP Surgery</vt:lpstr>
      <vt:lpstr>Use of MS Word in a GP Surgery</vt:lpstr>
      <vt:lpstr>Digital Communication: MS Teams</vt:lpstr>
      <vt:lpstr>Importance of Digital Literacy in a GP Surgery</vt:lpstr>
      <vt:lpstr>Essential Digital Safety in a GP Surgery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Tools Improving Efficiency in a GP Surgery</dc:title>
  <dc:subject/>
  <dc:creator/>
  <cp:keywords/>
  <dc:description>generated using python-pptx</dc:description>
  <cp:lastModifiedBy>Liya Malik (2415853)</cp:lastModifiedBy>
  <cp:revision>3</cp:revision>
  <dcterms:created xsi:type="dcterms:W3CDTF">2013-01-27T09:14:16Z</dcterms:created>
  <dcterms:modified xsi:type="dcterms:W3CDTF">2025-11-14T11:30:31Z</dcterms:modified>
  <cp:category/>
</cp:coreProperties>
</file>