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304" r:id="rId3"/>
    <p:sldId id="257" r:id="rId4"/>
    <p:sldId id="260" r:id="rId5"/>
    <p:sldId id="303" r:id="rId6"/>
    <p:sldId id="305" r:id="rId7"/>
    <p:sldId id="258" r:id="rId8"/>
    <p:sldId id="259" r:id="rId9"/>
    <p:sldId id="271" r:id="rId10"/>
    <p:sldId id="272" r:id="rId11"/>
    <p:sldId id="263" r:id="rId12"/>
    <p:sldId id="273" r:id="rId13"/>
    <p:sldId id="274" r:id="rId14"/>
    <p:sldId id="275" r:id="rId15"/>
    <p:sldId id="277" r:id="rId16"/>
    <p:sldId id="278" r:id="rId17"/>
    <p:sldId id="279" r:id="rId18"/>
    <p:sldId id="281" r:id="rId19"/>
    <p:sldId id="282" r:id="rId20"/>
    <p:sldId id="283" r:id="rId21"/>
    <p:sldId id="284" r:id="rId22"/>
    <p:sldId id="264" r:id="rId23"/>
    <p:sldId id="285" r:id="rId24"/>
    <p:sldId id="286" r:id="rId25"/>
    <p:sldId id="287" r:id="rId26"/>
    <p:sldId id="288" r:id="rId27"/>
    <p:sldId id="289" r:id="rId28"/>
    <p:sldId id="291" r:id="rId29"/>
    <p:sldId id="292" r:id="rId30"/>
    <p:sldId id="293" r:id="rId31"/>
    <p:sldId id="294" r:id="rId32"/>
    <p:sldId id="295" r:id="rId33"/>
    <p:sldId id="297" r:id="rId34"/>
    <p:sldId id="296" r:id="rId35"/>
    <p:sldId id="298" r:id="rId36"/>
    <p:sldId id="265" r:id="rId37"/>
    <p:sldId id="299" r:id="rId38"/>
    <p:sldId id="300" r:id="rId39"/>
    <p:sldId id="301" r:id="rId40"/>
    <p:sldId id="302" r:id="rId41"/>
    <p:sldId id="276"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12.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ata1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4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4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A156772-30E1-40A3-B5A7-5B0792DC4385}" type="doc">
      <dgm:prSet loTypeId="urn:microsoft.com/office/officeart/2016/7/layout/VerticalSolidActionList" loCatId="List" qsTypeId="urn:microsoft.com/office/officeart/2005/8/quickstyle/simple1" qsCatId="simple" csTypeId="urn:microsoft.com/office/officeart/2005/8/colors/accent1_2" csCatId="accent1"/>
      <dgm:spPr/>
      <dgm:t>
        <a:bodyPr/>
        <a:lstStyle/>
        <a:p>
          <a:endParaRPr lang="en-US"/>
        </a:p>
      </dgm:t>
    </dgm:pt>
    <dgm:pt modelId="{C245AFD2-8803-4769-AAA1-3BFCC681DE0A}">
      <dgm:prSet/>
      <dgm:spPr/>
      <dgm:t>
        <a:bodyPr/>
        <a:lstStyle/>
        <a:p>
          <a:r>
            <a:rPr lang="en-US"/>
            <a:t>Aim</a:t>
          </a:r>
        </a:p>
      </dgm:t>
    </dgm:pt>
    <dgm:pt modelId="{8FBC965F-5E91-4602-8003-13381AAB4E8C}" type="parTrans" cxnId="{0F53BA3C-E556-4734-A838-F3998E6C810A}">
      <dgm:prSet/>
      <dgm:spPr/>
      <dgm:t>
        <a:bodyPr/>
        <a:lstStyle/>
        <a:p>
          <a:endParaRPr lang="en-US"/>
        </a:p>
      </dgm:t>
    </dgm:pt>
    <dgm:pt modelId="{14B49177-2148-4028-93B0-DBD6F1EE2116}" type="sibTrans" cxnId="{0F53BA3C-E556-4734-A838-F3998E6C810A}">
      <dgm:prSet/>
      <dgm:spPr/>
      <dgm:t>
        <a:bodyPr/>
        <a:lstStyle/>
        <a:p>
          <a:endParaRPr lang="en-US"/>
        </a:p>
      </dgm:t>
    </dgm:pt>
    <dgm:pt modelId="{F10BC951-CFA5-4F45-8311-188F49F16982}">
      <dgm:prSet/>
      <dgm:spPr/>
      <dgm:t>
        <a:bodyPr/>
        <a:lstStyle/>
        <a:p>
          <a:r>
            <a:rPr lang="en-US"/>
            <a:t>Aim: To outline the module and the key theories of psychology to be studied.</a:t>
          </a:r>
        </a:p>
      </dgm:t>
    </dgm:pt>
    <dgm:pt modelId="{D3A87F15-B485-4126-85CC-7953E5A81C73}" type="parTrans" cxnId="{6A445E56-8463-427C-A30D-86714CB04930}">
      <dgm:prSet/>
      <dgm:spPr/>
      <dgm:t>
        <a:bodyPr/>
        <a:lstStyle/>
        <a:p>
          <a:endParaRPr lang="en-US"/>
        </a:p>
      </dgm:t>
    </dgm:pt>
    <dgm:pt modelId="{3522CE9E-8D88-4A66-92E9-70DB583F3455}" type="sibTrans" cxnId="{6A445E56-8463-427C-A30D-86714CB04930}">
      <dgm:prSet/>
      <dgm:spPr/>
      <dgm:t>
        <a:bodyPr/>
        <a:lstStyle/>
        <a:p>
          <a:endParaRPr lang="en-US"/>
        </a:p>
      </dgm:t>
    </dgm:pt>
    <dgm:pt modelId="{6A3B6345-7CD7-430B-9536-F81568BAF035}">
      <dgm:prSet/>
      <dgm:spPr/>
      <dgm:t>
        <a:bodyPr/>
        <a:lstStyle/>
        <a:p>
          <a:r>
            <a:rPr lang="en-US"/>
            <a:t>Describe</a:t>
          </a:r>
        </a:p>
      </dgm:t>
    </dgm:pt>
    <dgm:pt modelId="{44C41B03-59E7-4F9D-A645-315E20276BE5}" type="parTrans" cxnId="{31B02BA9-0717-42EC-87F1-C42C682C8312}">
      <dgm:prSet/>
      <dgm:spPr/>
      <dgm:t>
        <a:bodyPr/>
        <a:lstStyle/>
        <a:p>
          <a:endParaRPr lang="en-US"/>
        </a:p>
      </dgm:t>
    </dgm:pt>
    <dgm:pt modelId="{697024DF-AFD7-4352-9F62-543BF81112B7}" type="sibTrans" cxnId="{31B02BA9-0717-42EC-87F1-C42C682C8312}">
      <dgm:prSet/>
      <dgm:spPr/>
      <dgm:t>
        <a:bodyPr/>
        <a:lstStyle/>
        <a:p>
          <a:endParaRPr lang="en-US"/>
        </a:p>
      </dgm:t>
    </dgm:pt>
    <dgm:pt modelId="{0CAEFB86-6422-4EEE-A754-EB23C38C64D8}">
      <dgm:prSet/>
      <dgm:spPr/>
      <dgm:t>
        <a:bodyPr/>
        <a:lstStyle/>
        <a:p>
          <a:r>
            <a:rPr lang="en-US"/>
            <a:t>Describe assessment components one and two.</a:t>
          </a:r>
        </a:p>
      </dgm:t>
    </dgm:pt>
    <dgm:pt modelId="{129D4174-A94D-4961-A253-0271A5F81246}" type="parTrans" cxnId="{C0043128-62B1-43AD-8046-F1B6E62B0308}">
      <dgm:prSet/>
      <dgm:spPr/>
      <dgm:t>
        <a:bodyPr/>
        <a:lstStyle/>
        <a:p>
          <a:endParaRPr lang="en-US"/>
        </a:p>
      </dgm:t>
    </dgm:pt>
    <dgm:pt modelId="{558C0470-88F6-4392-AB07-455CDDB771FF}" type="sibTrans" cxnId="{C0043128-62B1-43AD-8046-F1B6E62B0308}">
      <dgm:prSet/>
      <dgm:spPr/>
      <dgm:t>
        <a:bodyPr/>
        <a:lstStyle/>
        <a:p>
          <a:endParaRPr lang="en-US"/>
        </a:p>
      </dgm:t>
    </dgm:pt>
    <dgm:pt modelId="{C8E1D328-4F49-4C5C-8313-F6299036D071}">
      <dgm:prSet/>
      <dgm:spPr/>
      <dgm:t>
        <a:bodyPr/>
        <a:lstStyle/>
        <a:p>
          <a:r>
            <a:rPr lang="en-US"/>
            <a:t>Define</a:t>
          </a:r>
        </a:p>
      </dgm:t>
    </dgm:pt>
    <dgm:pt modelId="{77B0ECF9-59F4-41C6-B9A6-9096CB5F735A}" type="parTrans" cxnId="{2A3B9AF5-BD80-4D08-93F8-E8661F956306}">
      <dgm:prSet/>
      <dgm:spPr/>
      <dgm:t>
        <a:bodyPr/>
        <a:lstStyle/>
        <a:p>
          <a:endParaRPr lang="en-US"/>
        </a:p>
      </dgm:t>
    </dgm:pt>
    <dgm:pt modelId="{86B5774B-6494-4440-B27F-D5DB34D1C494}" type="sibTrans" cxnId="{2A3B9AF5-BD80-4D08-93F8-E8661F956306}">
      <dgm:prSet/>
      <dgm:spPr/>
      <dgm:t>
        <a:bodyPr/>
        <a:lstStyle/>
        <a:p>
          <a:endParaRPr lang="en-US"/>
        </a:p>
      </dgm:t>
    </dgm:pt>
    <dgm:pt modelId="{13055896-0BC8-4701-85D8-3F6B243A087D}">
      <dgm:prSet/>
      <dgm:spPr/>
      <dgm:t>
        <a:bodyPr/>
        <a:lstStyle/>
        <a:p>
          <a:r>
            <a:rPr lang="en-US"/>
            <a:t>Define 'psychology'</a:t>
          </a:r>
        </a:p>
      </dgm:t>
    </dgm:pt>
    <dgm:pt modelId="{69E3BDB7-8EEF-491A-9EC7-76CBC721850F}" type="parTrans" cxnId="{1C765911-4008-4BDA-9425-FE57B84BE92C}">
      <dgm:prSet/>
      <dgm:spPr/>
      <dgm:t>
        <a:bodyPr/>
        <a:lstStyle/>
        <a:p>
          <a:endParaRPr lang="en-US"/>
        </a:p>
      </dgm:t>
    </dgm:pt>
    <dgm:pt modelId="{2A06957B-6EDE-4129-8660-BE9DD705176F}" type="sibTrans" cxnId="{1C765911-4008-4BDA-9425-FE57B84BE92C}">
      <dgm:prSet/>
      <dgm:spPr/>
      <dgm:t>
        <a:bodyPr/>
        <a:lstStyle/>
        <a:p>
          <a:endParaRPr lang="en-US"/>
        </a:p>
      </dgm:t>
    </dgm:pt>
    <dgm:pt modelId="{B38E9F13-6A5B-4C8D-B8DE-2C54E29BEC1F}">
      <dgm:prSet/>
      <dgm:spPr/>
      <dgm:t>
        <a:bodyPr/>
        <a:lstStyle/>
        <a:p>
          <a:r>
            <a:rPr lang="en-US"/>
            <a:t>Describe</a:t>
          </a:r>
        </a:p>
      </dgm:t>
    </dgm:pt>
    <dgm:pt modelId="{6DBDFD1A-49AA-4AE6-930E-706C442AF2B4}" type="parTrans" cxnId="{5BC483A5-A15D-466D-A551-0B0780DA21BE}">
      <dgm:prSet/>
      <dgm:spPr/>
      <dgm:t>
        <a:bodyPr/>
        <a:lstStyle/>
        <a:p>
          <a:endParaRPr lang="en-US"/>
        </a:p>
      </dgm:t>
    </dgm:pt>
    <dgm:pt modelId="{16A6340A-B1A8-46D1-BB1B-D39DD683E661}" type="sibTrans" cxnId="{5BC483A5-A15D-466D-A551-0B0780DA21BE}">
      <dgm:prSet/>
      <dgm:spPr/>
      <dgm:t>
        <a:bodyPr/>
        <a:lstStyle/>
        <a:p>
          <a:endParaRPr lang="en-US"/>
        </a:p>
      </dgm:t>
    </dgm:pt>
    <dgm:pt modelId="{BCB93877-CD23-44F3-BCAD-436C0589D020}">
      <dgm:prSet/>
      <dgm:spPr/>
      <dgm:t>
        <a:bodyPr/>
        <a:lstStyle/>
        <a:p>
          <a:r>
            <a:rPr lang="en-US"/>
            <a:t>Describe the main theories in the field of psychology.</a:t>
          </a:r>
        </a:p>
      </dgm:t>
    </dgm:pt>
    <dgm:pt modelId="{35567BBB-F7A8-4268-8455-DCAEF8470F04}" type="parTrans" cxnId="{2523AFF8-33BB-4ED0-9DC9-4D3F415232ED}">
      <dgm:prSet/>
      <dgm:spPr/>
      <dgm:t>
        <a:bodyPr/>
        <a:lstStyle/>
        <a:p>
          <a:endParaRPr lang="en-US"/>
        </a:p>
      </dgm:t>
    </dgm:pt>
    <dgm:pt modelId="{70BA9E63-92D6-41D5-808D-26D275C826D9}" type="sibTrans" cxnId="{2523AFF8-33BB-4ED0-9DC9-4D3F415232ED}">
      <dgm:prSet/>
      <dgm:spPr/>
      <dgm:t>
        <a:bodyPr/>
        <a:lstStyle/>
        <a:p>
          <a:endParaRPr lang="en-US"/>
        </a:p>
      </dgm:t>
    </dgm:pt>
    <dgm:pt modelId="{3184AC18-D64C-42FA-93DE-C2AFC7193989}">
      <dgm:prSet/>
      <dgm:spPr/>
      <dgm:t>
        <a:bodyPr/>
        <a:lstStyle/>
        <a:p>
          <a:r>
            <a:rPr lang="en-US"/>
            <a:t>Describe</a:t>
          </a:r>
        </a:p>
      </dgm:t>
    </dgm:pt>
    <dgm:pt modelId="{C11AFF3C-1EBC-4EC8-A1D4-9C85067EED85}" type="parTrans" cxnId="{5922E046-A6A1-425D-B961-3D6F8187193A}">
      <dgm:prSet/>
      <dgm:spPr/>
      <dgm:t>
        <a:bodyPr/>
        <a:lstStyle/>
        <a:p>
          <a:endParaRPr lang="en-US"/>
        </a:p>
      </dgm:t>
    </dgm:pt>
    <dgm:pt modelId="{C4698384-FA1F-4E6B-A784-69C5B8AC1D45}" type="sibTrans" cxnId="{5922E046-A6A1-425D-B961-3D6F8187193A}">
      <dgm:prSet/>
      <dgm:spPr/>
      <dgm:t>
        <a:bodyPr/>
        <a:lstStyle/>
        <a:p>
          <a:endParaRPr lang="en-US"/>
        </a:p>
      </dgm:t>
    </dgm:pt>
    <dgm:pt modelId="{124BB63F-652D-443F-A784-29A8D1506D59}">
      <dgm:prSet/>
      <dgm:spPr/>
      <dgm:t>
        <a:bodyPr/>
        <a:lstStyle/>
        <a:p>
          <a:r>
            <a:rPr lang="en-US"/>
            <a:t>Describe the main schools of thought in psychology.</a:t>
          </a:r>
        </a:p>
      </dgm:t>
    </dgm:pt>
    <dgm:pt modelId="{29701C36-E835-4360-A783-7383A840F4EA}" type="parTrans" cxnId="{56906288-A832-4344-B3A5-520B967E664B}">
      <dgm:prSet/>
      <dgm:spPr/>
      <dgm:t>
        <a:bodyPr/>
        <a:lstStyle/>
        <a:p>
          <a:endParaRPr lang="en-US"/>
        </a:p>
      </dgm:t>
    </dgm:pt>
    <dgm:pt modelId="{E23FDDA1-0331-4074-A04E-7F9EA4E33F0B}" type="sibTrans" cxnId="{56906288-A832-4344-B3A5-520B967E664B}">
      <dgm:prSet/>
      <dgm:spPr/>
      <dgm:t>
        <a:bodyPr/>
        <a:lstStyle/>
        <a:p>
          <a:endParaRPr lang="en-US"/>
        </a:p>
      </dgm:t>
    </dgm:pt>
    <dgm:pt modelId="{CE343D99-1642-449A-ACF4-55914AA41CF0}">
      <dgm:prSet/>
      <dgm:spPr/>
      <dgm:t>
        <a:bodyPr/>
        <a:lstStyle/>
        <a:p>
          <a:r>
            <a:rPr lang="en-US"/>
            <a:t>Discuss</a:t>
          </a:r>
        </a:p>
      </dgm:t>
    </dgm:pt>
    <dgm:pt modelId="{3A15A488-D840-467C-B287-5C8BB0DFB4D8}" type="parTrans" cxnId="{18B3D2C2-08FF-4097-8A3F-0131AC768AC7}">
      <dgm:prSet/>
      <dgm:spPr/>
      <dgm:t>
        <a:bodyPr/>
        <a:lstStyle/>
        <a:p>
          <a:endParaRPr lang="en-US"/>
        </a:p>
      </dgm:t>
    </dgm:pt>
    <dgm:pt modelId="{5AED6BF6-6F44-4CE3-80CA-79A9E124956D}" type="sibTrans" cxnId="{18B3D2C2-08FF-4097-8A3F-0131AC768AC7}">
      <dgm:prSet/>
      <dgm:spPr/>
      <dgm:t>
        <a:bodyPr/>
        <a:lstStyle/>
        <a:p>
          <a:endParaRPr lang="en-US"/>
        </a:p>
      </dgm:t>
    </dgm:pt>
    <dgm:pt modelId="{5B434182-C0AB-4CE0-A0B1-3860B38381F4}">
      <dgm:prSet/>
      <dgm:spPr/>
      <dgm:t>
        <a:bodyPr/>
        <a:lstStyle/>
        <a:p>
          <a:r>
            <a:rPr lang="en-US"/>
            <a:t>Discuss the principles of Gestalt psychology.</a:t>
          </a:r>
        </a:p>
      </dgm:t>
    </dgm:pt>
    <dgm:pt modelId="{5F6B9B65-B3EF-4D2B-A092-FF15CA7729FD}" type="parTrans" cxnId="{CEC7DCAF-10EB-4AD4-803B-96DF04FD3B12}">
      <dgm:prSet/>
      <dgm:spPr/>
      <dgm:t>
        <a:bodyPr/>
        <a:lstStyle/>
        <a:p>
          <a:endParaRPr lang="en-US"/>
        </a:p>
      </dgm:t>
    </dgm:pt>
    <dgm:pt modelId="{397A475A-35E5-478D-ABA6-7C81E1B59B16}" type="sibTrans" cxnId="{CEC7DCAF-10EB-4AD4-803B-96DF04FD3B12}">
      <dgm:prSet/>
      <dgm:spPr/>
      <dgm:t>
        <a:bodyPr/>
        <a:lstStyle/>
        <a:p>
          <a:endParaRPr lang="en-US"/>
        </a:p>
      </dgm:t>
    </dgm:pt>
    <dgm:pt modelId="{2155B327-F450-4EC1-B500-418D7EC96A48}" type="pres">
      <dgm:prSet presAssocID="{EA156772-30E1-40A3-B5A7-5B0792DC4385}" presName="Name0" presStyleCnt="0">
        <dgm:presLayoutVars>
          <dgm:dir/>
          <dgm:animLvl val="lvl"/>
          <dgm:resizeHandles val="exact"/>
        </dgm:presLayoutVars>
      </dgm:prSet>
      <dgm:spPr/>
    </dgm:pt>
    <dgm:pt modelId="{4062D9A9-3F9B-4FC3-A5AD-BD2C6853E21F}" type="pres">
      <dgm:prSet presAssocID="{C245AFD2-8803-4769-AAA1-3BFCC681DE0A}" presName="linNode" presStyleCnt="0"/>
      <dgm:spPr/>
    </dgm:pt>
    <dgm:pt modelId="{B1846E1A-5D0F-4C08-BDE9-57D72CAAEDEA}" type="pres">
      <dgm:prSet presAssocID="{C245AFD2-8803-4769-AAA1-3BFCC681DE0A}" presName="parentText" presStyleLbl="alignNode1" presStyleIdx="0" presStyleCnt="6">
        <dgm:presLayoutVars>
          <dgm:chMax val="1"/>
          <dgm:bulletEnabled/>
        </dgm:presLayoutVars>
      </dgm:prSet>
      <dgm:spPr/>
    </dgm:pt>
    <dgm:pt modelId="{066EA0DC-7D42-471B-92BD-B1E58297BB78}" type="pres">
      <dgm:prSet presAssocID="{C245AFD2-8803-4769-AAA1-3BFCC681DE0A}" presName="descendantText" presStyleLbl="alignAccFollowNode1" presStyleIdx="0" presStyleCnt="6">
        <dgm:presLayoutVars>
          <dgm:bulletEnabled/>
        </dgm:presLayoutVars>
      </dgm:prSet>
      <dgm:spPr/>
    </dgm:pt>
    <dgm:pt modelId="{A727170D-AC9A-4E9E-947F-968F15B6763C}" type="pres">
      <dgm:prSet presAssocID="{14B49177-2148-4028-93B0-DBD6F1EE2116}" presName="sp" presStyleCnt="0"/>
      <dgm:spPr/>
    </dgm:pt>
    <dgm:pt modelId="{0AF3FF58-AD47-4FB2-B11D-C268516DAB50}" type="pres">
      <dgm:prSet presAssocID="{6A3B6345-7CD7-430B-9536-F81568BAF035}" presName="linNode" presStyleCnt="0"/>
      <dgm:spPr/>
    </dgm:pt>
    <dgm:pt modelId="{58CC2886-B8A3-49A3-B76B-8D64D7B778F2}" type="pres">
      <dgm:prSet presAssocID="{6A3B6345-7CD7-430B-9536-F81568BAF035}" presName="parentText" presStyleLbl="alignNode1" presStyleIdx="1" presStyleCnt="6">
        <dgm:presLayoutVars>
          <dgm:chMax val="1"/>
          <dgm:bulletEnabled/>
        </dgm:presLayoutVars>
      </dgm:prSet>
      <dgm:spPr/>
    </dgm:pt>
    <dgm:pt modelId="{34E86267-3B9A-4637-A844-5A92F78D5F41}" type="pres">
      <dgm:prSet presAssocID="{6A3B6345-7CD7-430B-9536-F81568BAF035}" presName="descendantText" presStyleLbl="alignAccFollowNode1" presStyleIdx="1" presStyleCnt="6">
        <dgm:presLayoutVars>
          <dgm:bulletEnabled/>
        </dgm:presLayoutVars>
      </dgm:prSet>
      <dgm:spPr/>
    </dgm:pt>
    <dgm:pt modelId="{72D043AF-4956-427D-8CF6-D5EF756B9FD3}" type="pres">
      <dgm:prSet presAssocID="{697024DF-AFD7-4352-9F62-543BF81112B7}" presName="sp" presStyleCnt="0"/>
      <dgm:spPr/>
    </dgm:pt>
    <dgm:pt modelId="{2BACD745-D6DD-422A-A437-5DCC4534B988}" type="pres">
      <dgm:prSet presAssocID="{C8E1D328-4F49-4C5C-8313-F6299036D071}" presName="linNode" presStyleCnt="0"/>
      <dgm:spPr/>
    </dgm:pt>
    <dgm:pt modelId="{C5C34BC0-7D4C-41F4-99A3-AA07CADB6A0A}" type="pres">
      <dgm:prSet presAssocID="{C8E1D328-4F49-4C5C-8313-F6299036D071}" presName="parentText" presStyleLbl="alignNode1" presStyleIdx="2" presStyleCnt="6">
        <dgm:presLayoutVars>
          <dgm:chMax val="1"/>
          <dgm:bulletEnabled/>
        </dgm:presLayoutVars>
      </dgm:prSet>
      <dgm:spPr/>
    </dgm:pt>
    <dgm:pt modelId="{62F1D1A9-8754-44B4-9089-B5DA7EADEFC0}" type="pres">
      <dgm:prSet presAssocID="{C8E1D328-4F49-4C5C-8313-F6299036D071}" presName="descendantText" presStyleLbl="alignAccFollowNode1" presStyleIdx="2" presStyleCnt="6">
        <dgm:presLayoutVars>
          <dgm:bulletEnabled/>
        </dgm:presLayoutVars>
      </dgm:prSet>
      <dgm:spPr/>
    </dgm:pt>
    <dgm:pt modelId="{BABCEC59-C580-4F9A-B709-133EEBC8A01A}" type="pres">
      <dgm:prSet presAssocID="{86B5774B-6494-4440-B27F-D5DB34D1C494}" presName="sp" presStyleCnt="0"/>
      <dgm:spPr/>
    </dgm:pt>
    <dgm:pt modelId="{3E7AC3F4-ECC1-428B-A0D0-448715ED380C}" type="pres">
      <dgm:prSet presAssocID="{B38E9F13-6A5B-4C8D-B8DE-2C54E29BEC1F}" presName="linNode" presStyleCnt="0"/>
      <dgm:spPr/>
    </dgm:pt>
    <dgm:pt modelId="{9A0BDB99-817D-4672-9446-D788507683E9}" type="pres">
      <dgm:prSet presAssocID="{B38E9F13-6A5B-4C8D-B8DE-2C54E29BEC1F}" presName="parentText" presStyleLbl="alignNode1" presStyleIdx="3" presStyleCnt="6">
        <dgm:presLayoutVars>
          <dgm:chMax val="1"/>
          <dgm:bulletEnabled/>
        </dgm:presLayoutVars>
      </dgm:prSet>
      <dgm:spPr/>
    </dgm:pt>
    <dgm:pt modelId="{579110F2-2F32-4736-B936-1DE72A42CF5B}" type="pres">
      <dgm:prSet presAssocID="{B38E9F13-6A5B-4C8D-B8DE-2C54E29BEC1F}" presName="descendantText" presStyleLbl="alignAccFollowNode1" presStyleIdx="3" presStyleCnt="6">
        <dgm:presLayoutVars>
          <dgm:bulletEnabled/>
        </dgm:presLayoutVars>
      </dgm:prSet>
      <dgm:spPr/>
    </dgm:pt>
    <dgm:pt modelId="{1DBD0E72-8527-4C0A-B458-76E403427120}" type="pres">
      <dgm:prSet presAssocID="{16A6340A-B1A8-46D1-BB1B-D39DD683E661}" presName="sp" presStyleCnt="0"/>
      <dgm:spPr/>
    </dgm:pt>
    <dgm:pt modelId="{A2F57A07-37CF-497D-9FC8-8558621ACAA3}" type="pres">
      <dgm:prSet presAssocID="{3184AC18-D64C-42FA-93DE-C2AFC7193989}" presName="linNode" presStyleCnt="0"/>
      <dgm:spPr/>
    </dgm:pt>
    <dgm:pt modelId="{471C74B8-6873-48C6-9416-B95251A16DB3}" type="pres">
      <dgm:prSet presAssocID="{3184AC18-D64C-42FA-93DE-C2AFC7193989}" presName="parentText" presStyleLbl="alignNode1" presStyleIdx="4" presStyleCnt="6">
        <dgm:presLayoutVars>
          <dgm:chMax val="1"/>
          <dgm:bulletEnabled/>
        </dgm:presLayoutVars>
      </dgm:prSet>
      <dgm:spPr/>
    </dgm:pt>
    <dgm:pt modelId="{030223D3-A873-4245-8769-4930AB90C0B9}" type="pres">
      <dgm:prSet presAssocID="{3184AC18-D64C-42FA-93DE-C2AFC7193989}" presName="descendantText" presStyleLbl="alignAccFollowNode1" presStyleIdx="4" presStyleCnt="6">
        <dgm:presLayoutVars>
          <dgm:bulletEnabled/>
        </dgm:presLayoutVars>
      </dgm:prSet>
      <dgm:spPr/>
    </dgm:pt>
    <dgm:pt modelId="{BECB2E90-C3DD-4E47-8C5A-851BE7A7E3E4}" type="pres">
      <dgm:prSet presAssocID="{C4698384-FA1F-4E6B-A784-69C5B8AC1D45}" presName="sp" presStyleCnt="0"/>
      <dgm:spPr/>
    </dgm:pt>
    <dgm:pt modelId="{F98B6FF1-C4EF-42FA-9CF9-D762F728BB21}" type="pres">
      <dgm:prSet presAssocID="{CE343D99-1642-449A-ACF4-55914AA41CF0}" presName="linNode" presStyleCnt="0"/>
      <dgm:spPr/>
    </dgm:pt>
    <dgm:pt modelId="{8FF73E20-E9A9-447A-8CA6-679BAC5FA5A3}" type="pres">
      <dgm:prSet presAssocID="{CE343D99-1642-449A-ACF4-55914AA41CF0}" presName="parentText" presStyleLbl="alignNode1" presStyleIdx="5" presStyleCnt="6">
        <dgm:presLayoutVars>
          <dgm:chMax val="1"/>
          <dgm:bulletEnabled/>
        </dgm:presLayoutVars>
      </dgm:prSet>
      <dgm:spPr/>
    </dgm:pt>
    <dgm:pt modelId="{5038B42B-15E0-4A1F-81C4-4DB759FCFDE7}" type="pres">
      <dgm:prSet presAssocID="{CE343D99-1642-449A-ACF4-55914AA41CF0}" presName="descendantText" presStyleLbl="alignAccFollowNode1" presStyleIdx="5" presStyleCnt="6">
        <dgm:presLayoutVars>
          <dgm:bulletEnabled/>
        </dgm:presLayoutVars>
      </dgm:prSet>
      <dgm:spPr/>
    </dgm:pt>
  </dgm:ptLst>
  <dgm:cxnLst>
    <dgm:cxn modelId="{E73E9001-319C-459D-958D-96E3AABE3152}" type="presOf" srcId="{BCB93877-CD23-44F3-BCAD-436C0589D020}" destId="{579110F2-2F32-4736-B936-1DE72A42CF5B}" srcOrd="0" destOrd="0" presId="urn:microsoft.com/office/officeart/2016/7/layout/VerticalSolidActionList"/>
    <dgm:cxn modelId="{DF2EE404-942B-4C89-8C77-0C61D0F17AC6}" type="presOf" srcId="{C245AFD2-8803-4769-AAA1-3BFCC681DE0A}" destId="{B1846E1A-5D0F-4C08-BDE9-57D72CAAEDEA}" srcOrd="0" destOrd="0" presId="urn:microsoft.com/office/officeart/2016/7/layout/VerticalSolidActionList"/>
    <dgm:cxn modelId="{1C765911-4008-4BDA-9425-FE57B84BE92C}" srcId="{C8E1D328-4F49-4C5C-8313-F6299036D071}" destId="{13055896-0BC8-4701-85D8-3F6B243A087D}" srcOrd="0" destOrd="0" parTransId="{69E3BDB7-8EEF-491A-9EC7-76CBC721850F}" sibTransId="{2A06957B-6EDE-4129-8660-BE9DD705176F}"/>
    <dgm:cxn modelId="{C0043128-62B1-43AD-8046-F1B6E62B0308}" srcId="{6A3B6345-7CD7-430B-9536-F81568BAF035}" destId="{0CAEFB86-6422-4EEE-A754-EB23C38C64D8}" srcOrd="0" destOrd="0" parTransId="{129D4174-A94D-4961-A253-0271A5F81246}" sibTransId="{558C0470-88F6-4392-AB07-455CDDB771FF}"/>
    <dgm:cxn modelId="{0F53BA3C-E556-4734-A838-F3998E6C810A}" srcId="{EA156772-30E1-40A3-B5A7-5B0792DC4385}" destId="{C245AFD2-8803-4769-AAA1-3BFCC681DE0A}" srcOrd="0" destOrd="0" parTransId="{8FBC965F-5E91-4602-8003-13381AAB4E8C}" sibTransId="{14B49177-2148-4028-93B0-DBD6F1EE2116}"/>
    <dgm:cxn modelId="{9E6C5940-DD38-4F58-B788-6D1A60235D27}" type="presOf" srcId="{F10BC951-CFA5-4F45-8311-188F49F16982}" destId="{066EA0DC-7D42-471B-92BD-B1E58297BB78}" srcOrd="0" destOrd="0" presId="urn:microsoft.com/office/officeart/2016/7/layout/VerticalSolidActionList"/>
    <dgm:cxn modelId="{5922E046-A6A1-425D-B961-3D6F8187193A}" srcId="{EA156772-30E1-40A3-B5A7-5B0792DC4385}" destId="{3184AC18-D64C-42FA-93DE-C2AFC7193989}" srcOrd="4" destOrd="0" parTransId="{C11AFF3C-1EBC-4EC8-A1D4-9C85067EED85}" sibTransId="{C4698384-FA1F-4E6B-A784-69C5B8AC1D45}"/>
    <dgm:cxn modelId="{FA6C4D4C-DCB7-4788-9C9F-5FEA52D2272C}" type="presOf" srcId="{B38E9F13-6A5B-4C8D-B8DE-2C54E29BEC1F}" destId="{9A0BDB99-817D-4672-9446-D788507683E9}" srcOrd="0" destOrd="0" presId="urn:microsoft.com/office/officeart/2016/7/layout/VerticalSolidActionList"/>
    <dgm:cxn modelId="{82C8E94D-2501-4961-BB2B-944F77B315B9}" type="presOf" srcId="{124BB63F-652D-443F-A784-29A8D1506D59}" destId="{030223D3-A873-4245-8769-4930AB90C0B9}" srcOrd="0" destOrd="0" presId="urn:microsoft.com/office/officeart/2016/7/layout/VerticalSolidActionList"/>
    <dgm:cxn modelId="{2DA9CE4F-349E-4B1F-878A-4A1A32A018D5}" type="presOf" srcId="{0CAEFB86-6422-4EEE-A754-EB23C38C64D8}" destId="{34E86267-3B9A-4637-A844-5A92F78D5F41}" srcOrd="0" destOrd="0" presId="urn:microsoft.com/office/officeart/2016/7/layout/VerticalSolidActionList"/>
    <dgm:cxn modelId="{6A445E56-8463-427C-A30D-86714CB04930}" srcId="{C245AFD2-8803-4769-AAA1-3BFCC681DE0A}" destId="{F10BC951-CFA5-4F45-8311-188F49F16982}" srcOrd="0" destOrd="0" parTransId="{D3A87F15-B485-4126-85CC-7953E5A81C73}" sibTransId="{3522CE9E-8D88-4A66-92E9-70DB583F3455}"/>
    <dgm:cxn modelId="{D9BA2179-8567-425B-8786-27A9C48B0245}" type="presOf" srcId="{CE343D99-1642-449A-ACF4-55914AA41CF0}" destId="{8FF73E20-E9A9-447A-8CA6-679BAC5FA5A3}" srcOrd="0" destOrd="0" presId="urn:microsoft.com/office/officeart/2016/7/layout/VerticalSolidActionList"/>
    <dgm:cxn modelId="{56906288-A832-4344-B3A5-520B967E664B}" srcId="{3184AC18-D64C-42FA-93DE-C2AFC7193989}" destId="{124BB63F-652D-443F-A784-29A8D1506D59}" srcOrd="0" destOrd="0" parTransId="{29701C36-E835-4360-A783-7383A840F4EA}" sibTransId="{E23FDDA1-0331-4074-A04E-7F9EA4E33F0B}"/>
    <dgm:cxn modelId="{AB3F3E89-1AE6-4961-AB54-8BD70D4BBCA7}" type="presOf" srcId="{13055896-0BC8-4701-85D8-3F6B243A087D}" destId="{62F1D1A9-8754-44B4-9089-B5DA7EADEFC0}" srcOrd="0" destOrd="0" presId="urn:microsoft.com/office/officeart/2016/7/layout/VerticalSolidActionList"/>
    <dgm:cxn modelId="{5BC483A5-A15D-466D-A551-0B0780DA21BE}" srcId="{EA156772-30E1-40A3-B5A7-5B0792DC4385}" destId="{B38E9F13-6A5B-4C8D-B8DE-2C54E29BEC1F}" srcOrd="3" destOrd="0" parTransId="{6DBDFD1A-49AA-4AE6-930E-706C442AF2B4}" sibTransId="{16A6340A-B1A8-46D1-BB1B-D39DD683E661}"/>
    <dgm:cxn modelId="{31B02BA9-0717-42EC-87F1-C42C682C8312}" srcId="{EA156772-30E1-40A3-B5A7-5B0792DC4385}" destId="{6A3B6345-7CD7-430B-9536-F81568BAF035}" srcOrd="1" destOrd="0" parTransId="{44C41B03-59E7-4F9D-A645-315E20276BE5}" sibTransId="{697024DF-AFD7-4352-9F62-543BF81112B7}"/>
    <dgm:cxn modelId="{CEC7DCAF-10EB-4AD4-803B-96DF04FD3B12}" srcId="{CE343D99-1642-449A-ACF4-55914AA41CF0}" destId="{5B434182-C0AB-4CE0-A0B1-3860B38381F4}" srcOrd="0" destOrd="0" parTransId="{5F6B9B65-B3EF-4D2B-A092-FF15CA7729FD}" sibTransId="{397A475A-35E5-478D-ABA6-7C81E1B59B16}"/>
    <dgm:cxn modelId="{3F99B3BD-DE85-4908-B313-F920577A50E0}" type="presOf" srcId="{6A3B6345-7CD7-430B-9536-F81568BAF035}" destId="{58CC2886-B8A3-49A3-B76B-8D64D7B778F2}" srcOrd="0" destOrd="0" presId="urn:microsoft.com/office/officeart/2016/7/layout/VerticalSolidActionList"/>
    <dgm:cxn modelId="{18B3D2C2-08FF-4097-8A3F-0131AC768AC7}" srcId="{EA156772-30E1-40A3-B5A7-5B0792DC4385}" destId="{CE343D99-1642-449A-ACF4-55914AA41CF0}" srcOrd="5" destOrd="0" parTransId="{3A15A488-D840-467C-B287-5C8BB0DFB4D8}" sibTransId="{5AED6BF6-6F44-4CE3-80CA-79A9E124956D}"/>
    <dgm:cxn modelId="{C56236CA-D19F-493F-A422-86CC95B79484}" type="presOf" srcId="{EA156772-30E1-40A3-B5A7-5B0792DC4385}" destId="{2155B327-F450-4EC1-B500-418D7EC96A48}" srcOrd="0" destOrd="0" presId="urn:microsoft.com/office/officeart/2016/7/layout/VerticalSolidActionList"/>
    <dgm:cxn modelId="{BC78E1E1-77F8-42F2-AA71-AA9BB87E0203}" type="presOf" srcId="{3184AC18-D64C-42FA-93DE-C2AFC7193989}" destId="{471C74B8-6873-48C6-9416-B95251A16DB3}" srcOrd="0" destOrd="0" presId="urn:microsoft.com/office/officeart/2016/7/layout/VerticalSolidActionList"/>
    <dgm:cxn modelId="{B52392F2-4921-4C2E-B30F-174306C647F3}" type="presOf" srcId="{5B434182-C0AB-4CE0-A0B1-3860B38381F4}" destId="{5038B42B-15E0-4A1F-81C4-4DB759FCFDE7}" srcOrd="0" destOrd="0" presId="urn:microsoft.com/office/officeart/2016/7/layout/VerticalSolidActionList"/>
    <dgm:cxn modelId="{2A3B9AF5-BD80-4D08-93F8-E8661F956306}" srcId="{EA156772-30E1-40A3-B5A7-5B0792DC4385}" destId="{C8E1D328-4F49-4C5C-8313-F6299036D071}" srcOrd="2" destOrd="0" parTransId="{77B0ECF9-59F4-41C6-B9A6-9096CB5F735A}" sibTransId="{86B5774B-6494-4440-B27F-D5DB34D1C494}"/>
    <dgm:cxn modelId="{4D311BF7-D1C7-4B29-A343-FACCEC574217}" type="presOf" srcId="{C8E1D328-4F49-4C5C-8313-F6299036D071}" destId="{C5C34BC0-7D4C-41F4-99A3-AA07CADB6A0A}" srcOrd="0" destOrd="0" presId="urn:microsoft.com/office/officeart/2016/7/layout/VerticalSolidActionList"/>
    <dgm:cxn modelId="{2523AFF8-33BB-4ED0-9DC9-4D3F415232ED}" srcId="{B38E9F13-6A5B-4C8D-B8DE-2C54E29BEC1F}" destId="{BCB93877-CD23-44F3-BCAD-436C0589D020}" srcOrd="0" destOrd="0" parTransId="{35567BBB-F7A8-4268-8455-DCAEF8470F04}" sibTransId="{70BA9E63-92D6-41D5-808D-26D275C826D9}"/>
    <dgm:cxn modelId="{B18D7E60-0FC9-4626-B78F-E591F4AFA516}" type="presParOf" srcId="{2155B327-F450-4EC1-B500-418D7EC96A48}" destId="{4062D9A9-3F9B-4FC3-A5AD-BD2C6853E21F}" srcOrd="0" destOrd="0" presId="urn:microsoft.com/office/officeart/2016/7/layout/VerticalSolidActionList"/>
    <dgm:cxn modelId="{341DAE81-33EB-43C8-BC92-1CAE28BF398E}" type="presParOf" srcId="{4062D9A9-3F9B-4FC3-A5AD-BD2C6853E21F}" destId="{B1846E1A-5D0F-4C08-BDE9-57D72CAAEDEA}" srcOrd="0" destOrd="0" presId="urn:microsoft.com/office/officeart/2016/7/layout/VerticalSolidActionList"/>
    <dgm:cxn modelId="{BF364727-2587-44E1-A75D-4387FB6BF8CE}" type="presParOf" srcId="{4062D9A9-3F9B-4FC3-A5AD-BD2C6853E21F}" destId="{066EA0DC-7D42-471B-92BD-B1E58297BB78}" srcOrd="1" destOrd="0" presId="urn:microsoft.com/office/officeart/2016/7/layout/VerticalSolidActionList"/>
    <dgm:cxn modelId="{BD05C603-9E68-4C17-97C3-BEC6C58D946C}" type="presParOf" srcId="{2155B327-F450-4EC1-B500-418D7EC96A48}" destId="{A727170D-AC9A-4E9E-947F-968F15B6763C}" srcOrd="1" destOrd="0" presId="urn:microsoft.com/office/officeart/2016/7/layout/VerticalSolidActionList"/>
    <dgm:cxn modelId="{F2C7CBF3-95CB-4C08-924B-0E1DAE54E32E}" type="presParOf" srcId="{2155B327-F450-4EC1-B500-418D7EC96A48}" destId="{0AF3FF58-AD47-4FB2-B11D-C268516DAB50}" srcOrd="2" destOrd="0" presId="urn:microsoft.com/office/officeart/2016/7/layout/VerticalSolidActionList"/>
    <dgm:cxn modelId="{3BDBDBA9-B614-494D-BD14-7338AD379B02}" type="presParOf" srcId="{0AF3FF58-AD47-4FB2-B11D-C268516DAB50}" destId="{58CC2886-B8A3-49A3-B76B-8D64D7B778F2}" srcOrd="0" destOrd="0" presId="urn:microsoft.com/office/officeart/2016/7/layout/VerticalSolidActionList"/>
    <dgm:cxn modelId="{DCCAD49B-4D91-450D-B567-978948064B29}" type="presParOf" srcId="{0AF3FF58-AD47-4FB2-B11D-C268516DAB50}" destId="{34E86267-3B9A-4637-A844-5A92F78D5F41}" srcOrd="1" destOrd="0" presId="urn:microsoft.com/office/officeart/2016/7/layout/VerticalSolidActionList"/>
    <dgm:cxn modelId="{ABD40597-5DC2-4F49-8CD8-FDF70084651E}" type="presParOf" srcId="{2155B327-F450-4EC1-B500-418D7EC96A48}" destId="{72D043AF-4956-427D-8CF6-D5EF756B9FD3}" srcOrd="3" destOrd="0" presId="urn:microsoft.com/office/officeart/2016/7/layout/VerticalSolidActionList"/>
    <dgm:cxn modelId="{91CFFE43-86EB-471A-A563-C81731E15FCA}" type="presParOf" srcId="{2155B327-F450-4EC1-B500-418D7EC96A48}" destId="{2BACD745-D6DD-422A-A437-5DCC4534B988}" srcOrd="4" destOrd="0" presId="urn:microsoft.com/office/officeart/2016/7/layout/VerticalSolidActionList"/>
    <dgm:cxn modelId="{B3151796-AE32-4BF1-9CEC-D20C26354FC0}" type="presParOf" srcId="{2BACD745-D6DD-422A-A437-5DCC4534B988}" destId="{C5C34BC0-7D4C-41F4-99A3-AA07CADB6A0A}" srcOrd="0" destOrd="0" presId="urn:microsoft.com/office/officeart/2016/7/layout/VerticalSolidActionList"/>
    <dgm:cxn modelId="{C0F0C8E4-2E5D-424F-AB6F-B86140312238}" type="presParOf" srcId="{2BACD745-D6DD-422A-A437-5DCC4534B988}" destId="{62F1D1A9-8754-44B4-9089-B5DA7EADEFC0}" srcOrd="1" destOrd="0" presId="urn:microsoft.com/office/officeart/2016/7/layout/VerticalSolidActionList"/>
    <dgm:cxn modelId="{BB72074C-D05B-430C-853F-7EFB824AA499}" type="presParOf" srcId="{2155B327-F450-4EC1-B500-418D7EC96A48}" destId="{BABCEC59-C580-4F9A-B709-133EEBC8A01A}" srcOrd="5" destOrd="0" presId="urn:microsoft.com/office/officeart/2016/7/layout/VerticalSolidActionList"/>
    <dgm:cxn modelId="{2E5403EC-2F09-4E0D-AF4D-C4EC3E9FE698}" type="presParOf" srcId="{2155B327-F450-4EC1-B500-418D7EC96A48}" destId="{3E7AC3F4-ECC1-428B-A0D0-448715ED380C}" srcOrd="6" destOrd="0" presId="urn:microsoft.com/office/officeart/2016/7/layout/VerticalSolidActionList"/>
    <dgm:cxn modelId="{10D96DDD-CB75-46B2-A0C0-08B6125AF1C9}" type="presParOf" srcId="{3E7AC3F4-ECC1-428B-A0D0-448715ED380C}" destId="{9A0BDB99-817D-4672-9446-D788507683E9}" srcOrd="0" destOrd="0" presId="urn:microsoft.com/office/officeart/2016/7/layout/VerticalSolidActionList"/>
    <dgm:cxn modelId="{F6B81616-A7D0-4C61-9AC1-C6E53E4889CF}" type="presParOf" srcId="{3E7AC3F4-ECC1-428B-A0D0-448715ED380C}" destId="{579110F2-2F32-4736-B936-1DE72A42CF5B}" srcOrd="1" destOrd="0" presId="urn:microsoft.com/office/officeart/2016/7/layout/VerticalSolidActionList"/>
    <dgm:cxn modelId="{760A7CE3-DB0C-42A2-A34C-DD3E4EC03D49}" type="presParOf" srcId="{2155B327-F450-4EC1-B500-418D7EC96A48}" destId="{1DBD0E72-8527-4C0A-B458-76E403427120}" srcOrd="7" destOrd="0" presId="urn:microsoft.com/office/officeart/2016/7/layout/VerticalSolidActionList"/>
    <dgm:cxn modelId="{DE9BBA5A-EE05-4F55-B310-ACC5ADF01400}" type="presParOf" srcId="{2155B327-F450-4EC1-B500-418D7EC96A48}" destId="{A2F57A07-37CF-497D-9FC8-8558621ACAA3}" srcOrd="8" destOrd="0" presId="urn:microsoft.com/office/officeart/2016/7/layout/VerticalSolidActionList"/>
    <dgm:cxn modelId="{44F8F97C-83F3-4323-B2D0-5A9226C211B7}" type="presParOf" srcId="{A2F57A07-37CF-497D-9FC8-8558621ACAA3}" destId="{471C74B8-6873-48C6-9416-B95251A16DB3}" srcOrd="0" destOrd="0" presId="urn:microsoft.com/office/officeart/2016/7/layout/VerticalSolidActionList"/>
    <dgm:cxn modelId="{DACE446A-F022-4E3E-9D3D-5969CCF45600}" type="presParOf" srcId="{A2F57A07-37CF-497D-9FC8-8558621ACAA3}" destId="{030223D3-A873-4245-8769-4930AB90C0B9}" srcOrd="1" destOrd="0" presId="urn:microsoft.com/office/officeart/2016/7/layout/VerticalSolidActionList"/>
    <dgm:cxn modelId="{F3F9CC67-6115-498B-BA96-1CE4F9DD27F0}" type="presParOf" srcId="{2155B327-F450-4EC1-B500-418D7EC96A48}" destId="{BECB2E90-C3DD-4E47-8C5A-851BE7A7E3E4}" srcOrd="9" destOrd="0" presId="urn:microsoft.com/office/officeart/2016/7/layout/VerticalSolidActionList"/>
    <dgm:cxn modelId="{7D3973B6-B61E-49A6-8CD1-F26192290AC2}" type="presParOf" srcId="{2155B327-F450-4EC1-B500-418D7EC96A48}" destId="{F98B6FF1-C4EF-42FA-9CF9-D762F728BB21}" srcOrd="10" destOrd="0" presId="urn:microsoft.com/office/officeart/2016/7/layout/VerticalSolidActionList"/>
    <dgm:cxn modelId="{4503B883-B59A-4F0D-92A9-C974907C1D64}" type="presParOf" srcId="{F98B6FF1-C4EF-42FA-9CF9-D762F728BB21}" destId="{8FF73E20-E9A9-447A-8CA6-679BAC5FA5A3}" srcOrd="0" destOrd="0" presId="urn:microsoft.com/office/officeart/2016/7/layout/VerticalSolidActionList"/>
    <dgm:cxn modelId="{6709168F-A5A6-4FC8-8D38-71BC01BD2566}" type="presParOf" srcId="{F98B6FF1-C4EF-42FA-9CF9-D762F728BB21}" destId="{5038B42B-15E0-4A1F-81C4-4DB759FCFDE7}"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33C529-C89F-4055-A872-4674038D4AA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C1ED11D-5851-4416-8E03-49BEB3B9B619}">
      <dgm:prSet/>
      <dgm:spPr/>
      <dgm:t>
        <a:bodyPr/>
        <a:lstStyle/>
        <a:p>
          <a:r>
            <a:rPr lang="en-US"/>
            <a:t>Understand and analyse ways in which theories of lifespan development can be applied to either health and social care or child care practice </a:t>
          </a:r>
        </a:p>
      </dgm:t>
    </dgm:pt>
    <dgm:pt modelId="{DBA8D81B-117F-4CF9-982E-F89DAB559A7F}" type="parTrans" cxnId="{E0C1922A-AD47-4CCC-A299-70FD338D8BAB}">
      <dgm:prSet/>
      <dgm:spPr/>
      <dgm:t>
        <a:bodyPr/>
        <a:lstStyle/>
        <a:p>
          <a:endParaRPr lang="en-US"/>
        </a:p>
      </dgm:t>
    </dgm:pt>
    <dgm:pt modelId="{31C9CEEB-181F-4EF4-AACA-EE467F796099}" type="sibTrans" cxnId="{E0C1922A-AD47-4CCC-A299-70FD338D8BAB}">
      <dgm:prSet/>
      <dgm:spPr/>
      <dgm:t>
        <a:bodyPr/>
        <a:lstStyle/>
        <a:p>
          <a:endParaRPr lang="en-US"/>
        </a:p>
      </dgm:t>
    </dgm:pt>
    <dgm:pt modelId="{7FB3ED62-B2E9-405C-8836-774E36210FC0}">
      <dgm:prSet/>
      <dgm:spPr/>
      <dgm:t>
        <a:bodyPr/>
        <a:lstStyle/>
        <a:p>
          <a:r>
            <a:rPr lang="en-US"/>
            <a:t>Examine the social and biological determinants of human behaviour vis-à-vis the contexts of either health and social care or whilst working with children and young people</a:t>
          </a:r>
        </a:p>
      </dgm:t>
    </dgm:pt>
    <dgm:pt modelId="{F7488810-BFA3-4AC3-B65D-D9F1099B163C}" type="parTrans" cxnId="{295F709E-ADB4-4E79-A6EC-1DE7ECDEF60C}">
      <dgm:prSet/>
      <dgm:spPr/>
      <dgm:t>
        <a:bodyPr/>
        <a:lstStyle/>
        <a:p>
          <a:endParaRPr lang="en-US"/>
        </a:p>
      </dgm:t>
    </dgm:pt>
    <dgm:pt modelId="{BEAEF664-34B8-4504-A78E-BCA2146B118D}" type="sibTrans" cxnId="{295F709E-ADB4-4E79-A6EC-1DE7ECDEF60C}">
      <dgm:prSet/>
      <dgm:spPr/>
      <dgm:t>
        <a:bodyPr/>
        <a:lstStyle/>
        <a:p>
          <a:endParaRPr lang="en-US"/>
        </a:p>
      </dgm:t>
    </dgm:pt>
    <dgm:pt modelId="{54C3DB9A-32B6-4112-ACA9-C464B65E324D}" type="pres">
      <dgm:prSet presAssocID="{AC33C529-C89F-4055-A872-4674038D4AA7}" presName="root" presStyleCnt="0">
        <dgm:presLayoutVars>
          <dgm:dir/>
          <dgm:resizeHandles val="exact"/>
        </dgm:presLayoutVars>
      </dgm:prSet>
      <dgm:spPr/>
    </dgm:pt>
    <dgm:pt modelId="{8BD97C5E-A92F-48BD-9823-189672909639}" type="pres">
      <dgm:prSet presAssocID="{CC1ED11D-5851-4416-8E03-49BEB3B9B619}" presName="compNode" presStyleCnt="0"/>
      <dgm:spPr/>
    </dgm:pt>
    <dgm:pt modelId="{9054230D-D9AC-48D1-94F5-654A65F57D9A}" type="pres">
      <dgm:prSet presAssocID="{CC1ED11D-5851-4416-8E03-49BEB3B9B619}" presName="bgRect" presStyleLbl="bgShp" presStyleIdx="0" presStyleCnt="2"/>
      <dgm:spPr/>
    </dgm:pt>
    <dgm:pt modelId="{FF31C6B8-66A8-4682-8432-65B6068E5265}" type="pres">
      <dgm:prSet presAssocID="{CC1ED11D-5851-4416-8E03-49BEB3B9B61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9BFEC5F5-DA57-4646-BDF5-9933675275EC}" type="pres">
      <dgm:prSet presAssocID="{CC1ED11D-5851-4416-8E03-49BEB3B9B619}" presName="spaceRect" presStyleCnt="0"/>
      <dgm:spPr/>
    </dgm:pt>
    <dgm:pt modelId="{6BD7F0BD-3E63-4BAF-8841-C494DEC8738F}" type="pres">
      <dgm:prSet presAssocID="{CC1ED11D-5851-4416-8E03-49BEB3B9B619}" presName="parTx" presStyleLbl="revTx" presStyleIdx="0" presStyleCnt="2">
        <dgm:presLayoutVars>
          <dgm:chMax val="0"/>
          <dgm:chPref val="0"/>
        </dgm:presLayoutVars>
      </dgm:prSet>
      <dgm:spPr/>
    </dgm:pt>
    <dgm:pt modelId="{6E788144-BFAA-4481-AECC-5B9743D7D286}" type="pres">
      <dgm:prSet presAssocID="{31C9CEEB-181F-4EF4-AACA-EE467F796099}" presName="sibTrans" presStyleCnt="0"/>
      <dgm:spPr/>
    </dgm:pt>
    <dgm:pt modelId="{38FFF2B5-1B0F-4889-AD73-6211B53E5D35}" type="pres">
      <dgm:prSet presAssocID="{7FB3ED62-B2E9-405C-8836-774E36210FC0}" presName="compNode" presStyleCnt="0"/>
      <dgm:spPr/>
    </dgm:pt>
    <dgm:pt modelId="{497CD3B1-88A6-44BB-9F53-B3ACB8FAFFFF}" type="pres">
      <dgm:prSet presAssocID="{7FB3ED62-B2E9-405C-8836-774E36210FC0}" presName="bgRect" presStyleLbl="bgShp" presStyleIdx="1" presStyleCnt="2"/>
      <dgm:spPr/>
    </dgm:pt>
    <dgm:pt modelId="{3FA5EA40-12FA-4EB9-AEDB-5B59E3110ED7}" type="pres">
      <dgm:prSet presAssocID="{7FB3ED62-B2E9-405C-8836-774E36210FC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Network"/>
        </a:ext>
      </dgm:extLst>
    </dgm:pt>
    <dgm:pt modelId="{D15518A5-5AB7-43D0-AA4C-FFA1AE5AA531}" type="pres">
      <dgm:prSet presAssocID="{7FB3ED62-B2E9-405C-8836-774E36210FC0}" presName="spaceRect" presStyleCnt="0"/>
      <dgm:spPr/>
    </dgm:pt>
    <dgm:pt modelId="{C3A8D6E6-893C-4F8A-A8D1-A140DE464661}" type="pres">
      <dgm:prSet presAssocID="{7FB3ED62-B2E9-405C-8836-774E36210FC0}" presName="parTx" presStyleLbl="revTx" presStyleIdx="1" presStyleCnt="2">
        <dgm:presLayoutVars>
          <dgm:chMax val="0"/>
          <dgm:chPref val="0"/>
        </dgm:presLayoutVars>
      </dgm:prSet>
      <dgm:spPr/>
    </dgm:pt>
  </dgm:ptLst>
  <dgm:cxnLst>
    <dgm:cxn modelId="{7510B923-BA9D-42DE-9201-360FFDF38E35}" type="presOf" srcId="{7FB3ED62-B2E9-405C-8836-774E36210FC0}" destId="{C3A8D6E6-893C-4F8A-A8D1-A140DE464661}" srcOrd="0" destOrd="0" presId="urn:microsoft.com/office/officeart/2018/2/layout/IconVerticalSolidList"/>
    <dgm:cxn modelId="{E0C1922A-AD47-4CCC-A299-70FD338D8BAB}" srcId="{AC33C529-C89F-4055-A872-4674038D4AA7}" destId="{CC1ED11D-5851-4416-8E03-49BEB3B9B619}" srcOrd="0" destOrd="0" parTransId="{DBA8D81B-117F-4CF9-982E-F89DAB559A7F}" sibTransId="{31C9CEEB-181F-4EF4-AACA-EE467F796099}"/>
    <dgm:cxn modelId="{32A2A94B-030E-4238-AB3C-A1C59198DE2F}" type="presOf" srcId="{CC1ED11D-5851-4416-8E03-49BEB3B9B619}" destId="{6BD7F0BD-3E63-4BAF-8841-C494DEC8738F}" srcOrd="0" destOrd="0" presId="urn:microsoft.com/office/officeart/2018/2/layout/IconVerticalSolidList"/>
    <dgm:cxn modelId="{295F709E-ADB4-4E79-A6EC-1DE7ECDEF60C}" srcId="{AC33C529-C89F-4055-A872-4674038D4AA7}" destId="{7FB3ED62-B2E9-405C-8836-774E36210FC0}" srcOrd="1" destOrd="0" parTransId="{F7488810-BFA3-4AC3-B65D-D9F1099B163C}" sibTransId="{BEAEF664-34B8-4504-A78E-BCA2146B118D}"/>
    <dgm:cxn modelId="{74E566E8-4C7B-4B36-90B3-181FEE73598A}" type="presOf" srcId="{AC33C529-C89F-4055-A872-4674038D4AA7}" destId="{54C3DB9A-32B6-4112-ACA9-C464B65E324D}" srcOrd="0" destOrd="0" presId="urn:microsoft.com/office/officeart/2018/2/layout/IconVerticalSolidList"/>
    <dgm:cxn modelId="{A4A8FA63-E027-41D3-BFFC-08FAD2944330}" type="presParOf" srcId="{54C3DB9A-32B6-4112-ACA9-C464B65E324D}" destId="{8BD97C5E-A92F-48BD-9823-189672909639}" srcOrd="0" destOrd="0" presId="urn:microsoft.com/office/officeart/2018/2/layout/IconVerticalSolidList"/>
    <dgm:cxn modelId="{0E9E5A53-BCEF-43F7-AC76-82BF45748CA5}" type="presParOf" srcId="{8BD97C5E-A92F-48BD-9823-189672909639}" destId="{9054230D-D9AC-48D1-94F5-654A65F57D9A}" srcOrd="0" destOrd="0" presId="urn:microsoft.com/office/officeart/2018/2/layout/IconVerticalSolidList"/>
    <dgm:cxn modelId="{564A895A-7B3C-483B-BB7D-434666879105}" type="presParOf" srcId="{8BD97C5E-A92F-48BD-9823-189672909639}" destId="{FF31C6B8-66A8-4682-8432-65B6068E5265}" srcOrd="1" destOrd="0" presId="urn:microsoft.com/office/officeart/2018/2/layout/IconVerticalSolidList"/>
    <dgm:cxn modelId="{371E81AC-9854-42F5-AE61-CE9A91C1EC1E}" type="presParOf" srcId="{8BD97C5E-A92F-48BD-9823-189672909639}" destId="{9BFEC5F5-DA57-4646-BDF5-9933675275EC}" srcOrd="2" destOrd="0" presId="urn:microsoft.com/office/officeart/2018/2/layout/IconVerticalSolidList"/>
    <dgm:cxn modelId="{43782A24-8266-487D-87C1-D7A2A4B36A0B}" type="presParOf" srcId="{8BD97C5E-A92F-48BD-9823-189672909639}" destId="{6BD7F0BD-3E63-4BAF-8841-C494DEC8738F}" srcOrd="3" destOrd="0" presId="urn:microsoft.com/office/officeart/2018/2/layout/IconVerticalSolidList"/>
    <dgm:cxn modelId="{51E305CC-B99A-4323-BBA4-DA20679A7EE6}" type="presParOf" srcId="{54C3DB9A-32B6-4112-ACA9-C464B65E324D}" destId="{6E788144-BFAA-4481-AECC-5B9743D7D286}" srcOrd="1" destOrd="0" presId="urn:microsoft.com/office/officeart/2018/2/layout/IconVerticalSolidList"/>
    <dgm:cxn modelId="{B1BF170E-389C-4524-AA8E-49F8BF61FE5E}" type="presParOf" srcId="{54C3DB9A-32B6-4112-ACA9-C464B65E324D}" destId="{38FFF2B5-1B0F-4889-AD73-6211B53E5D35}" srcOrd="2" destOrd="0" presId="urn:microsoft.com/office/officeart/2018/2/layout/IconVerticalSolidList"/>
    <dgm:cxn modelId="{07BEE89F-5A2C-4332-B4F2-641CDBF0D042}" type="presParOf" srcId="{38FFF2B5-1B0F-4889-AD73-6211B53E5D35}" destId="{497CD3B1-88A6-44BB-9F53-B3ACB8FAFFFF}" srcOrd="0" destOrd="0" presId="urn:microsoft.com/office/officeart/2018/2/layout/IconVerticalSolidList"/>
    <dgm:cxn modelId="{01B4BA85-8118-45C0-A89E-A7A27CFA5C41}" type="presParOf" srcId="{38FFF2B5-1B0F-4889-AD73-6211B53E5D35}" destId="{3FA5EA40-12FA-4EB9-AEDB-5B59E3110ED7}" srcOrd="1" destOrd="0" presId="urn:microsoft.com/office/officeart/2018/2/layout/IconVerticalSolidList"/>
    <dgm:cxn modelId="{785FB9CC-41E5-44B9-B3A9-33026409B612}" type="presParOf" srcId="{38FFF2B5-1B0F-4889-AD73-6211B53E5D35}" destId="{D15518A5-5AB7-43D0-AA4C-FFA1AE5AA531}" srcOrd="2" destOrd="0" presId="urn:microsoft.com/office/officeart/2018/2/layout/IconVerticalSolidList"/>
    <dgm:cxn modelId="{A3BC21A4-0B0D-4AF2-827E-60B61EC0A730}" type="presParOf" srcId="{38FFF2B5-1B0F-4889-AD73-6211B53E5D35}" destId="{C3A8D6E6-893C-4F8A-A8D1-A140DE46466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88E0DE4-C361-463C-B64F-5BA4E73FB00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8704ABE-185D-4656-ADD4-E409753624E6}">
      <dgm:prSet/>
      <dgm:spPr/>
      <dgm:t>
        <a:bodyPr/>
        <a:lstStyle/>
        <a:p>
          <a:r>
            <a:rPr lang="en-GB" dirty="0"/>
            <a:t>Presentation and Supporting Paper (5 mins and 1000 words)</a:t>
          </a:r>
          <a:endParaRPr lang="en-US" dirty="0"/>
        </a:p>
      </dgm:t>
    </dgm:pt>
    <dgm:pt modelId="{36C7E5C8-2EC1-4878-A41A-041F14D172EC}" type="parTrans" cxnId="{9CFFDD06-1D7F-4B3E-93E5-88B21661C620}">
      <dgm:prSet/>
      <dgm:spPr/>
      <dgm:t>
        <a:bodyPr/>
        <a:lstStyle/>
        <a:p>
          <a:endParaRPr lang="en-US"/>
        </a:p>
      </dgm:t>
    </dgm:pt>
    <dgm:pt modelId="{4AC89213-5D95-41F2-B5E9-ED67E9B766F2}" type="sibTrans" cxnId="{9CFFDD06-1D7F-4B3E-93E5-88B21661C620}">
      <dgm:prSet/>
      <dgm:spPr/>
      <dgm:t>
        <a:bodyPr/>
        <a:lstStyle/>
        <a:p>
          <a:endParaRPr lang="en-US"/>
        </a:p>
      </dgm:t>
    </dgm:pt>
    <dgm:pt modelId="{21767805-D3BF-4FD5-882D-E3D3D828A3ED}">
      <dgm:prSet/>
      <dgm:spPr/>
      <dgm:t>
        <a:bodyPr/>
        <a:lstStyle/>
        <a:p>
          <a:r>
            <a:rPr lang="en-GB" dirty="0"/>
            <a:t> Essay (1500 words)</a:t>
          </a:r>
          <a:endParaRPr lang="en-US" dirty="0"/>
        </a:p>
      </dgm:t>
    </dgm:pt>
    <dgm:pt modelId="{4CC37C88-E77F-4DC1-8916-B8F7C4851121}" type="parTrans" cxnId="{86820F96-0F5E-4258-9F04-6142D898831E}">
      <dgm:prSet/>
      <dgm:spPr/>
      <dgm:t>
        <a:bodyPr/>
        <a:lstStyle/>
        <a:p>
          <a:endParaRPr lang="en-US"/>
        </a:p>
      </dgm:t>
    </dgm:pt>
    <dgm:pt modelId="{D704A343-62DA-407D-9F25-E2146F6AD986}" type="sibTrans" cxnId="{86820F96-0F5E-4258-9F04-6142D898831E}">
      <dgm:prSet/>
      <dgm:spPr/>
      <dgm:t>
        <a:bodyPr/>
        <a:lstStyle/>
        <a:p>
          <a:endParaRPr lang="en-US"/>
        </a:p>
      </dgm:t>
    </dgm:pt>
    <dgm:pt modelId="{DFD41517-8830-4171-A279-504FFEB5858C}" type="pres">
      <dgm:prSet presAssocID="{888E0DE4-C361-463C-B64F-5BA4E73FB008}" presName="root" presStyleCnt="0">
        <dgm:presLayoutVars>
          <dgm:dir/>
          <dgm:resizeHandles val="exact"/>
        </dgm:presLayoutVars>
      </dgm:prSet>
      <dgm:spPr/>
    </dgm:pt>
    <dgm:pt modelId="{FCD7CB96-77B7-42A9-AB70-EE6256293931}" type="pres">
      <dgm:prSet presAssocID="{B8704ABE-185D-4656-ADD4-E409753624E6}" presName="compNode" presStyleCnt="0"/>
      <dgm:spPr/>
    </dgm:pt>
    <dgm:pt modelId="{90DD6B15-139F-4B28-A877-C2CF1BCE8A9E}" type="pres">
      <dgm:prSet presAssocID="{B8704ABE-185D-4656-ADD4-E409753624E6}" presName="bgRect" presStyleLbl="bgShp" presStyleIdx="0" presStyleCnt="2"/>
      <dgm:spPr/>
    </dgm:pt>
    <dgm:pt modelId="{5A6B91B3-BC46-41C6-A90F-19B057228AE2}" type="pres">
      <dgm:prSet presAssocID="{B8704ABE-185D-4656-ADD4-E409753624E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15CC2AC7-6EF4-43F6-BD6B-F30BE1681279}" type="pres">
      <dgm:prSet presAssocID="{B8704ABE-185D-4656-ADD4-E409753624E6}" presName="spaceRect" presStyleCnt="0"/>
      <dgm:spPr/>
    </dgm:pt>
    <dgm:pt modelId="{0304F71B-BD64-4E49-9967-8BACE4787296}" type="pres">
      <dgm:prSet presAssocID="{B8704ABE-185D-4656-ADD4-E409753624E6}" presName="parTx" presStyleLbl="revTx" presStyleIdx="0" presStyleCnt="2">
        <dgm:presLayoutVars>
          <dgm:chMax val="0"/>
          <dgm:chPref val="0"/>
        </dgm:presLayoutVars>
      </dgm:prSet>
      <dgm:spPr/>
    </dgm:pt>
    <dgm:pt modelId="{62A54A2E-B316-4E37-8DE5-2281D6765D6A}" type="pres">
      <dgm:prSet presAssocID="{4AC89213-5D95-41F2-B5E9-ED67E9B766F2}" presName="sibTrans" presStyleCnt="0"/>
      <dgm:spPr/>
    </dgm:pt>
    <dgm:pt modelId="{03031577-2D4E-4F32-9974-3B01E55EC193}" type="pres">
      <dgm:prSet presAssocID="{21767805-D3BF-4FD5-882D-E3D3D828A3ED}" presName="compNode" presStyleCnt="0"/>
      <dgm:spPr/>
    </dgm:pt>
    <dgm:pt modelId="{6C618735-91C3-44E5-B9CA-421CB9FA6537}" type="pres">
      <dgm:prSet presAssocID="{21767805-D3BF-4FD5-882D-E3D3D828A3ED}" presName="bgRect" presStyleLbl="bgShp" presStyleIdx="1" presStyleCnt="2"/>
      <dgm:spPr/>
    </dgm:pt>
    <dgm:pt modelId="{3411B331-520A-4109-88B9-A3365B7825E3}" type="pres">
      <dgm:prSet presAssocID="{21767805-D3BF-4FD5-882D-E3D3D828A3E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9219483E-6CEF-4A1C-968B-D3F811962B0F}" type="pres">
      <dgm:prSet presAssocID="{21767805-D3BF-4FD5-882D-E3D3D828A3ED}" presName="spaceRect" presStyleCnt="0"/>
      <dgm:spPr/>
    </dgm:pt>
    <dgm:pt modelId="{5D6B1176-1A5D-421F-89FA-8BA7BE8B240A}" type="pres">
      <dgm:prSet presAssocID="{21767805-D3BF-4FD5-882D-E3D3D828A3ED}" presName="parTx" presStyleLbl="revTx" presStyleIdx="1" presStyleCnt="2">
        <dgm:presLayoutVars>
          <dgm:chMax val="0"/>
          <dgm:chPref val="0"/>
        </dgm:presLayoutVars>
      </dgm:prSet>
      <dgm:spPr/>
    </dgm:pt>
  </dgm:ptLst>
  <dgm:cxnLst>
    <dgm:cxn modelId="{9CFFDD06-1D7F-4B3E-93E5-88B21661C620}" srcId="{888E0DE4-C361-463C-B64F-5BA4E73FB008}" destId="{B8704ABE-185D-4656-ADD4-E409753624E6}" srcOrd="0" destOrd="0" parTransId="{36C7E5C8-2EC1-4878-A41A-041F14D172EC}" sibTransId="{4AC89213-5D95-41F2-B5E9-ED67E9B766F2}"/>
    <dgm:cxn modelId="{E2A5071A-F4DB-485F-AAEA-BEC2A0C2BFF8}" type="presOf" srcId="{21767805-D3BF-4FD5-882D-E3D3D828A3ED}" destId="{5D6B1176-1A5D-421F-89FA-8BA7BE8B240A}" srcOrd="0" destOrd="0" presId="urn:microsoft.com/office/officeart/2018/2/layout/IconVerticalSolidList"/>
    <dgm:cxn modelId="{2A4D2545-6E46-487F-9032-D70FC5B296BA}" type="presOf" srcId="{B8704ABE-185D-4656-ADD4-E409753624E6}" destId="{0304F71B-BD64-4E49-9967-8BACE4787296}" srcOrd="0" destOrd="0" presId="urn:microsoft.com/office/officeart/2018/2/layout/IconVerticalSolidList"/>
    <dgm:cxn modelId="{8036A377-A81F-4282-8B1F-948DE11CC92F}" type="presOf" srcId="{888E0DE4-C361-463C-B64F-5BA4E73FB008}" destId="{DFD41517-8830-4171-A279-504FFEB5858C}" srcOrd="0" destOrd="0" presId="urn:microsoft.com/office/officeart/2018/2/layout/IconVerticalSolidList"/>
    <dgm:cxn modelId="{86820F96-0F5E-4258-9F04-6142D898831E}" srcId="{888E0DE4-C361-463C-B64F-5BA4E73FB008}" destId="{21767805-D3BF-4FD5-882D-E3D3D828A3ED}" srcOrd="1" destOrd="0" parTransId="{4CC37C88-E77F-4DC1-8916-B8F7C4851121}" sibTransId="{D704A343-62DA-407D-9F25-E2146F6AD986}"/>
    <dgm:cxn modelId="{8EC85C2F-0FB0-42F3-9040-FBD1D0460D3E}" type="presParOf" srcId="{DFD41517-8830-4171-A279-504FFEB5858C}" destId="{FCD7CB96-77B7-42A9-AB70-EE6256293931}" srcOrd="0" destOrd="0" presId="urn:microsoft.com/office/officeart/2018/2/layout/IconVerticalSolidList"/>
    <dgm:cxn modelId="{D98C02AA-28FB-4CB1-A74E-BC96745486C4}" type="presParOf" srcId="{FCD7CB96-77B7-42A9-AB70-EE6256293931}" destId="{90DD6B15-139F-4B28-A877-C2CF1BCE8A9E}" srcOrd="0" destOrd="0" presId="urn:microsoft.com/office/officeart/2018/2/layout/IconVerticalSolidList"/>
    <dgm:cxn modelId="{A23B35E8-197D-48B0-BCE2-067AC90BA826}" type="presParOf" srcId="{FCD7CB96-77B7-42A9-AB70-EE6256293931}" destId="{5A6B91B3-BC46-41C6-A90F-19B057228AE2}" srcOrd="1" destOrd="0" presId="urn:microsoft.com/office/officeart/2018/2/layout/IconVerticalSolidList"/>
    <dgm:cxn modelId="{53D9C9C0-248F-4720-BF51-07E021882D72}" type="presParOf" srcId="{FCD7CB96-77B7-42A9-AB70-EE6256293931}" destId="{15CC2AC7-6EF4-43F6-BD6B-F30BE1681279}" srcOrd="2" destOrd="0" presId="urn:microsoft.com/office/officeart/2018/2/layout/IconVerticalSolidList"/>
    <dgm:cxn modelId="{E087AA8E-B98D-4554-8E0A-04E19C601D7E}" type="presParOf" srcId="{FCD7CB96-77B7-42A9-AB70-EE6256293931}" destId="{0304F71B-BD64-4E49-9967-8BACE4787296}" srcOrd="3" destOrd="0" presId="urn:microsoft.com/office/officeart/2018/2/layout/IconVerticalSolidList"/>
    <dgm:cxn modelId="{7CD9A833-0770-4BD4-8ACC-7FD548D1B4E8}" type="presParOf" srcId="{DFD41517-8830-4171-A279-504FFEB5858C}" destId="{62A54A2E-B316-4E37-8DE5-2281D6765D6A}" srcOrd="1" destOrd="0" presId="urn:microsoft.com/office/officeart/2018/2/layout/IconVerticalSolidList"/>
    <dgm:cxn modelId="{5C174A2D-EC01-4895-ACCA-716D071392FD}" type="presParOf" srcId="{DFD41517-8830-4171-A279-504FFEB5858C}" destId="{03031577-2D4E-4F32-9974-3B01E55EC193}" srcOrd="2" destOrd="0" presId="urn:microsoft.com/office/officeart/2018/2/layout/IconVerticalSolidList"/>
    <dgm:cxn modelId="{2B12E223-9AC6-4037-8882-38A29D2A0503}" type="presParOf" srcId="{03031577-2D4E-4F32-9974-3B01E55EC193}" destId="{6C618735-91C3-44E5-B9CA-421CB9FA6537}" srcOrd="0" destOrd="0" presId="urn:microsoft.com/office/officeart/2018/2/layout/IconVerticalSolidList"/>
    <dgm:cxn modelId="{6D8BE6DB-4873-4B74-8F9E-1CCF4D487E10}" type="presParOf" srcId="{03031577-2D4E-4F32-9974-3B01E55EC193}" destId="{3411B331-520A-4109-88B9-A3365B7825E3}" srcOrd="1" destOrd="0" presId="urn:microsoft.com/office/officeart/2018/2/layout/IconVerticalSolidList"/>
    <dgm:cxn modelId="{6F24BC61-4385-41D0-9FC3-41A2B5B109C9}" type="presParOf" srcId="{03031577-2D4E-4F32-9974-3B01E55EC193}" destId="{9219483E-6CEF-4A1C-968B-D3F811962B0F}" srcOrd="2" destOrd="0" presId="urn:microsoft.com/office/officeart/2018/2/layout/IconVerticalSolidList"/>
    <dgm:cxn modelId="{98ED490F-8BA4-4F0A-8AB9-912DD865B3BC}" type="presParOf" srcId="{03031577-2D4E-4F32-9974-3B01E55EC193}" destId="{5D6B1176-1A5D-421F-89FA-8BA7BE8B240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0578E2D-3E18-4811-9C6F-FCF157DB8F53}" type="doc">
      <dgm:prSet loTypeId="urn:microsoft.com/office/officeart/2017/3/layout/HorizontalPathTimeline" loCatId="process" qsTypeId="urn:microsoft.com/office/officeart/2005/8/quickstyle/simple1" qsCatId="simple" csTypeId="urn:microsoft.com/office/officeart/2005/8/colors/colorful1" csCatId="colorful" phldr="1"/>
      <dgm:spPr/>
      <dgm:t>
        <a:bodyPr/>
        <a:lstStyle/>
        <a:p>
          <a:endParaRPr lang="en-US"/>
        </a:p>
      </dgm:t>
    </dgm:pt>
    <dgm:pt modelId="{B6E6511E-45FE-42B1-B034-ACEFA6621D07}">
      <dgm:prSet/>
      <dgm:spPr/>
      <dgm:t>
        <a:bodyPr/>
        <a:lstStyle/>
        <a:p>
          <a:pPr>
            <a:defRPr b="1"/>
          </a:pPr>
          <a:r>
            <a:rPr lang="en-US" dirty="0">
              <a:latin typeface="Speak Pro" panose="02020404030301010803"/>
            </a:rPr>
            <a:t>14</a:t>
          </a:r>
          <a:r>
            <a:rPr lang="en-US" dirty="0"/>
            <a:t> Nov. </a:t>
          </a:r>
          <a:r>
            <a:rPr lang="en-US" dirty="0">
              <a:latin typeface="Speak Pro" panose="02020404030301010803"/>
            </a:rPr>
            <a:t>2025</a:t>
          </a:r>
          <a:r>
            <a:rPr lang="en-US" dirty="0"/>
            <a:t>, 11:55 PM</a:t>
          </a:r>
        </a:p>
      </dgm:t>
    </dgm:pt>
    <dgm:pt modelId="{1808FFB7-FB44-417C-9F98-800DF7276F76}" type="parTrans" cxnId="{B395C0B2-2524-4297-8EA6-FC7156AB0592}">
      <dgm:prSet/>
      <dgm:spPr/>
      <dgm:t>
        <a:bodyPr/>
        <a:lstStyle/>
        <a:p>
          <a:endParaRPr lang="en-US"/>
        </a:p>
      </dgm:t>
    </dgm:pt>
    <dgm:pt modelId="{3EBC320E-9652-4A4D-BEDC-A379518EE280}" type="sibTrans" cxnId="{B395C0B2-2524-4297-8EA6-FC7156AB0592}">
      <dgm:prSet/>
      <dgm:spPr/>
      <dgm:t>
        <a:bodyPr/>
        <a:lstStyle/>
        <a:p>
          <a:endParaRPr lang="en-US"/>
        </a:p>
      </dgm:t>
    </dgm:pt>
    <dgm:pt modelId="{588D6B31-BD5E-4D01-9AB6-6FDF434FF122}">
      <dgm:prSet/>
      <dgm:spPr/>
      <dgm:t>
        <a:bodyPr/>
        <a:lstStyle/>
        <a:p>
          <a:r>
            <a:rPr lang="en-US" dirty="0"/>
            <a:t>Assessment Component 1 Submission</a:t>
          </a:r>
        </a:p>
      </dgm:t>
    </dgm:pt>
    <dgm:pt modelId="{76ACA21B-742E-4212-BD29-7EF0EE298CBF}" type="parTrans" cxnId="{2A55FD12-3E42-4A07-AEF3-F9E6CFA5E162}">
      <dgm:prSet/>
      <dgm:spPr/>
      <dgm:t>
        <a:bodyPr/>
        <a:lstStyle/>
        <a:p>
          <a:endParaRPr lang="en-US"/>
        </a:p>
      </dgm:t>
    </dgm:pt>
    <dgm:pt modelId="{6C4DBFAE-DC15-401E-B408-278AF1804F28}" type="sibTrans" cxnId="{2A55FD12-3E42-4A07-AEF3-F9E6CFA5E162}">
      <dgm:prSet/>
      <dgm:spPr/>
      <dgm:t>
        <a:bodyPr/>
        <a:lstStyle/>
        <a:p>
          <a:endParaRPr lang="en-US"/>
        </a:p>
      </dgm:t>
    </dgm:pt>
    <dgm:pt modelId="{EE9FA5D6-33A2-412D-A76D-42FA8BC0B3A8}">
      <dgm:prSet/>
      <dgm:spPr/>
      <dgm:t>
        <a:bodyPr/>
        <a:lstStyle/>
        <a:p>
          <a:pPr>
            <a:defRPr b="1"/>
          </a:pPr>
          <a:r>
            <a:rPr lang="en-US" dirty="0">
              <a:latin typeface="Speak Pro" panose="02020404030301010803"/>
            </a:rPr>
            <a:t>19</a:t>
          </a:r>
          <a:r>
            <a:rPr lang="en-US" dirty="0"/>
            <a:t> Nov. </a:t>
          </a:r>
          <a:r>
            <a:rPr lang="en-US" dirty="0">
              <a:latin typeface="Speak Pro" panose="02020404030301010803"/>
            </a:rPr>
            <a:t>2025</a:t>
          </a:r>
          <a:endParaRPr lang="en-US" dirty="0"/>
        </a:p>
      </dgm:t>
    </dgm:pt>
    <dgm:pt modelId="{B78DF6FD-73EF-4FD9-BD1C-1B6C9E7043BD}" type="parTrans" cxnId="{5B9813F6-7B78-427E-93A8-C566FA70FB51}">
      <dgm:prSet/>
      <dgm:spPr/>
      <dgm:t>
        <a:bodyPr/>
        <a:lstStyle/>
        <a:p>
          <a:endParaRPr lang="en-US"/>
        </a:p>
      </dgm:t>
    </dgm:pt>
    <dgm:pt modelId="{171FD763-607F-4582-AA9E-95C72B328BBD}" type="sibTrans" cxnId="{5B9813F6-7B78-427E-93A8-C566FA70FB51}">
      <dgm:prSet/>
      <dgm:spPr/>
      <dgm:t>
        <a:bodyPr/>
        <a:lstStyle/>
        <a:p>
          <a:endParaRPr lang="en-US"/>
        </a:p>
      </dgm:t>
    </dgm:pt>
    <dgm:pt modelId="{A28BDDC6-8E14-4583-9FB3-700E819D4C95}">
      <dgm:prSet/>
      <dgm:spPr/>
      <dgm:t>
        <a:bodyPr/>
        <a:lstStyle/>
        <a:p>
          <a:r>
            <a:rPr lang="en-US" dirty="0"/>
            <a:t>Presentations will take place in class on </a:t>
          </a:r>
          <a:r>
            <a:rPr lang="en-US" dirty="0">
              <a:latin typeface="Speak Pro" panose="02020404030301010803"/>
            </a:rPr>
            <a:t>19th</a:t>
          </a:r>
          <a:r>
            <a:rPr lang="en-US" dirty="0"/>
            <a:t> November </a:t>
          </a:r>
          <a:r>
            <a:rPr lang="en-US" dirty="0">
              <a:latin typeface="Speak Pro" panose="02020404030301010803"/>
            </a:rPr>
            <a:t>2025</a:t>
          </a:r>
          <a:endParaRPr lang="en-US" dirty="0"/>
        </a:p>
      </dgm:t>
    </dgm:pt>
    <dgm:pt modelId="{268FCC1F-E383-4F94-BE25-E4280618EAE6}" type="parTrans" cxnId="{2D83809F-3832-4F4A-A0A6-3F6F648CDE9C}">
      <dgm:prSet/>
      <dgm:spPr/>
      <dgm:t>
        <a:bodyPr/>
        <a:lstStyle/>
        <a:p>
          <a:endParaRPr lang="en-US"/>
        </a:p>
      </dgm:t>
    </dgm:pt>
    <dgm:pt modelId="{771B30B5-B604-4A7C-A9D8-F306E307BB47}" type="sibTrans" cxnId="{2D83809F-3832-4F4A-A0A6-3F6F648CDE9C}">
      <dgm:prSet/>
      <dgm:spPr/>
      <dgm:t>
        <a:bodyPr/>
        <a:lstStyle/>
        <a:p>
          <a:endParaRPr lang="en-US"/>
        </a:p>
      </dgm:t>
    </dgm:pt>
    <dgm:pt modelId="{0E39D3F3-452F-4B77-9F04-ADC4280C21D2}">
      <dgm:prSet/>
      <dgm:spPr/>
      <dgm:t>
        <a:bodyPr/>
        <a:lstStyle/>
        <a:p>
          <a:pPr>
            <a:defRPr b="1"/>
          </a:pPr>
          <a:r>
            <a:rPr lang="en-US" dirty="0">
              <a:latin typeface="Speak Pro" panose="02020404030301010803"/>
            </a:rPr>
            <a:t>28</a:t>
          </a:r>
          <a:r>
            <a:rPr lang="en-US" dirty="0"/>
            <a:t> Nov. </a:t>
          </a:r>
          <a:r>
            <a:rPr lang="en-US" dirty="0">
              <a:latin typeface="Speak Pro" panose="02020404030301010803"/>
            </a:rPr>
            <a:t>2025</a:t>
          </a:r>
          <a:r>
            <a:rPr lang="en-US" dirty="0"/>
            <a:t>, 5:00 PM</a:t>
          </a:r>
        </a:p>
      </dgm:t>
    </dgm:pt>
    <dgm:pt modelId="{2D799853-5C05-4AFB-98BA-9CE6140DE8B6}" type="parTrans" cxnId="{45223838-E2D4-49A2-9F09-2E4134B8E4D6}">
      <dgm:prSet/>
      <dgm:spPr/>
      <dgm:t>
        <a:bodyPr/>
        <a:lstStyle/>
        <a:p>
          <a:endParaRPr lang="en-US"/>
        </a:p>
      </dgm:t>
    </dgm:pt>
    <dgm:pt modelId="{8D96ACB3-72BA-4765-A6F1-52DD456AD0F9}" type="sibTrans" cxnId="{45223838-E2D4-49A2-9F09-2E4134B8E4D6}">
      <dgm:prSet/>
      <dgm:spPr/>
      <dgm:t>
        <a:bodyPr/>
        <a:lstStyle/>
        <a:p>
          <a:endParaRPr lang="en-US"/>
        </a:p>
      </dgm:t>
    </dgm:pt>
    <dgm:pt modelId="{D230E8E0-7B08-4133-9E36-F8BEDDAD276D}">
      <dgm:prSet/>
      <dgm:spPr/>
      <dgm:t>
        <a:bodyPr/>
        <a:lstStyle/>
        <a:p>
          <a:r>
            <a:rPr lang="en-US" dirty="0"/>
            <a:t>Assessment Component 2 Drafts</a:t>
          </a:r>
        </a:p>
      </dgm:t>
    </dgm:pt>
    <dgm:pt modelId="{7CA12D96-0A68-4450-A87B-8881B23ECC2E}" type="parTrans" cxnId="{5DD0CFE7-7FBB-44B6-B64D-91700B9D8506}">
      <dgm:prSet/>
      <dgm:spPr/>
      <dgm:t>
        <a:bodyPr/>
        <a:lstStyle/>
        <a:p>
          <a:endParaRPr lang="en-US"/>
        </a:p>
      </dgm:t>
    </dgm:pt>
    <dgm:pt modelId="{E970065F-FA1D-4072-BF12-B8CCCD85392E}" type="sibTrans" cxnId="{5DD0CFE7-7FBB-44B6-B64D-91700B9D8506}">
      <dgm:prSet/>
      <dgm:spPr/>
      <dgm:t>
        <a:bodyPr/>
        <a:lstStyle/>
        <a:p>
          <a:endParaRPr lang="en-US"/>
        </a:p>
      </dgm:t>
    </dgm:pt>
    <dgm:pt modelId="{B784B54E-4221-4300-BC81-C064B09FE3FC}">
      <dgm:prSet/>
      <dgm:spPr/>
      <dgm:t>
        <a:bodyPr/>
        <a:lstStyle/>
        <a:p>
          <a:pPr>
            <a:defRPr b="1"/>
          </a:pPr>
          <a:r>
            <a:rPr lang="en-US" dirty="0">
              <a:latin typeface="Speak Pro" panose="02020404030301010803"/>
            </a:rPr>
            <a:t>12</a:t>
          </a:r>
          <a:r>
            <a:rPr lang="en-US" dirty="0"/>
            <a:t> Dec. </a:t>
          </a:r>
          <a:r>
            <a:rPr lang="en-US" dirty="0">
              <a:latin typeface="Speak Pro" panose="02020404030301010803"/>
            </a:rPr>
            <a:t>2025</a:t>
          </a:r>
          <a:r>
            <a:rPr lang="en-US" dirty="0"/>
            <a:t>, 11:55 PM</a:t>
          </a:r>
        </a:p>
      </dgm:t>
    </dgm:pt>
    <dgm:pt modelId="{C0BD6FCC-060F-40F0-BAE1-2D3CB0D7B186}" type="parTrans" cxnId="{D9F36F6A-95A7-414D-8626-25320B4B323F}">
      <dgm:prSet/>
      <dgm:spPr/>
      <dgm:t>
        <a:bodyPr/>
        <a:lstStyle/>
        <a:p>
          <a:endParaRPr lang="en-US"/>
        </a:p>
      </dgm:t>
    </dgm:pt>
    <dgm:pt modelId="{C89B7F38-FFB6-4279-BFF9-0F29909A7A78}" type="sibTrans" cxnId="{D9F36F6A-95A7-414D-8626-25320B4B323F}">
      <dgm:prSet/>
      <dgm:spPr/>
      <dgm:t>
        <a:bodyPr/>
        <a:lstStyle/>
        <a:p>
          <a:endParaRPr lang="en-US"/>
        </a:p>
      </dgm:t>
    </dgm:pt>
    <dgm:pt modelId="{86D76D52-988A-46BA-8D96-F570ED3F30D4}">
      <dgm:prSet/>
      <dgm:spPr/>
      <dgm:t>
        <a:bodyPr/>
        <a:lstStyle/>
        <a:p>
          <a:r>
            <a:rPr lang="en-US" dirty="0"/>
            <a:t>Assessment Component 2 Submission</a:t>
          </a:r>
        </a:p>
      </dgm:t>
    </dgm:pt>
    <dgm:pt modelId="{EE546816-2940-4EA8-AAB2-DC7A4BDECBB5}" type="parTrans" cxnId="{19F6638D-9920-4EF4-93C2-02FE6C546919}">
      <dgm:prSet/>
      <dgm:spPr/>
      <dgm:t>
        <a:bodyPr/>
        <a:lstStyle/>
        <a:p>
          <a:endParaRPr lang="en-US"/>
        </a:p>
      </dgm:t>
    </dgm:pt>
    <dgm:pt modelId="{8248C23F-394A-4269-8F7D-8E0BEC54DEE1}" type="sibTrans" cxnId="{19F6638D-9920-4EF4-93C2-02FE6C546919}">
      <dgm:prSet/>
      <dgm:spPr/>
      <dgm:t>
        <a:bodyPr/>
        <a:lstStyle/>
        <a:p>
          <a:endParaRPr lang="en-US"/>
        </a:p>
      </dgm:t>
    </dgm:pt>
    <dgm:pt modelId="{D39C6837-0070-4EC7-965B-79EF61B43E1C}" type="pres">
      <dgm:prSet presAssocID="{E0578E2D-3E18-4811-9C6F-FCF157DB8F53}" presName="root" presStyleCnt="0">
        <dgm:presLayoutVars>
          <dgm:chMax/>
          <dgm:chPref/>
          <dgm:animLvl val="lvl"/>
        </dgm:presLayoutVars>
      </dgm:prSet>
      <dgm:spPr/>
    </dgm:pt>
    <dgm:pt modelId="{ADC06131-78BE-49A8-A82E-23440C0E4258}" type="pres">
      <dgm:prSet presAssocID="{E0578E2D-3E18-4811-9C6F-FCF157DB8F53}" presName="divider" presStyleLbl="node1" presStyleIdx="0" presStyleCnt="1"/>
      <dgm:spPr/>
    </dgm:pt>
    <dgm:pt modelId="{A83336EE-422C-47EE-82F7-1EADF9DE3103}" type="pres">
      <dgm:prSet presAssocID="{E0578E2D-3E18-4811-9C6F-FCF157DB8F53}" presName="nodes" presStyleCnt="0">
        <dgm:presLayoutVars>
          <dgm:chMax/>
          <dgm:chPref/>
          <dgm:animLvl val="lvl"/>
        </dgm:presLayoutVars>
      </dgm:prSet>
      <dgm:spPr/>
    </dgm:pt>
    <dgm:pt modelId="{DCF16370-6586-4FEC-B521-1975D5ED8042}" type="pres">
      <dgm:prSet presAssocID="{B6E6511E-45FE-42B1-B034-ACEFA6621D07}" presName="composite" presStyleCnt="0"/>
      <dgm:spPr/>
    </dgm:pt>
    <dgm:pt modelId="{CE997FB9-E2D6-45AB-8F12-1F577D1704D6}" type="pres">
      <dgm:prSet presAssocID="{B6E6511E-45FE-42B1-B034-ACEFA6621D07}" presName="L1TextContainer" presStyleLbl="revTx" presStyleIdx="0" presStyleCnt="4">
        <dgm:presLayoutVars>
          <dgm:chMax val="1"/>
          <dgm:chPref val="1"/>
          <dgm:bulletEnabled val="1"/>
        </dgm:presLayoutVars>
      </dgm:prSet>
      <dgm:spPr/>
    </dgm:pt>
    <dgm:pt modelId="{2A796A3A-E369-4F78-8019-3873601C4AAE}" type="pres">
      <dgm:prSet presAssocID="{B6E6511E-45FE-42B1-B034-ACEFA6621D07}" presName="L2TextContainerWrapper" presStyleCnt="0">
        <dgm:presLayoutVars>
          <dgm:chMax val="0"/>
          <dgm:chPref val="0"/>
          <dgm:bulletEnabled val="1"/>
        </dgm:presLayoutVars>
      </dgm:prSet>
      <dgm:spPr/>
    </dgm:pt>
    <dgm:pt modelId="{5749F664-6BD8-4581-A07D-D2C3850ED33C}" type="pres">
      <dgm:prSet presAssocID="{B6E6511E-45FE-42B1-B034-ACEFA6621D07}" presName="L2TextContainer" presStyleLbl="bgAccFollowNode1" presStyleIdx="0" presStyleCnt="4"/>
      <dgm:spPr/>
    </dgm:pt>
    <dgm:pt modelId="{88C17407-F45C-4D5A-80C9-0EA8F01CC62B}" type="pres">
      <dgm:prSet presAssocID="{B6E6511E-45FE-42B1-B034-ACEFA6621D07}" presName="FlexibleEmptyPlaceHolder" presStyleCnt="0"/>
      <dgm:spPr/>
    </dgm:pt>
    <dgm:pt modelId="{3CA83586-87C2-41F2-B618-31DFB7B7708B}" type="pres">
      <dgm:prSet presAssocID="{B6E6511E-45FE-42B1-B034-ACEFA6621D07}" presName="ConnectLine" presStyleLbl="alignNode1" presStyleIdx="0" presStyleCnt="4"/>
      <dgm:spPr>
        <a:solidFill>
          <a:schemeClr val="accent3">
            <a:hueOff val="0"/>
            <a:satOff val="0"/>
            <a:lumOff val="0"/>
            <a:alphaOff val="0"/>
          </a:schemeClr>
        </a:solidFill>
        <a:ln w="6350" cap="flat" cmpd="sng" algn="ctr">
          <a:solidFill>
            <a:schemeClr val="accent3">
              <a:hueOff val="0"/>
              <a:satOff val="0"/>
              <a:lumOff val="0"/>
              <a:alphaOff val="0"/>
            </a:schemeClr>
          </a:solidFill>
          <a:prstDash val="dash"/>
          <a:miter lim="800000"/>
        </a:ln>
        <a:effectLst/>
      </dgm:spPr>
    </dgm:pt>
    <dgm:pt modelId="{00DD35BB-0D79-4873-A49A-60B91DDA9735}" type="pres">
      <dgm:prSet presAssocID="{B6E6511E-45FE-42B1-B034-ACEFA6621D07}" presName="ConnectorPoint" presStyleLbl="fgAcc1" presStyleIdx="0" presStyleCnt="4"/>
      <dgm:spPr>
        <a:solidFill>
          <a:schemeClr val="lt1">
            <a:alpha val="90000"/>
            <a:hueOff val="0"/>
            <a:satOff val="0"/>
            <a:lumOff val="0"/>
            <a:alphaOff val="0"/>
          </a:schemeClr>
        </a:solidFill>
        <a:ln w="12700" cap="flat" cmpd="sng" algn="ctr">
          <a:noFill/>
          <a:prstDash val="solid"/>
          <a:miter lim="800000"/>
        </a:ln>
        <a:effectLst/>
      </dgm:spPr>
    </dgm:pt>
    <dgm:pt modelId="{133CEF12-3C93-4756-A59D-0A4E26359CB2}" type="pres">
      <dgm:prSet presAssocID="{B6E6511E-45FE-42B1-B034-ACEFA6621D07}" presName="EmptyPlaceHolder" presStyleCnt="0"/>
      <dgm:spPr/>
    </dgm:pt>
    <dgm:pt modelId="{EF2D9280-E31E-435D-A2B9-7F9616E37FC6}" type="pres">
      <dgm:prSet presAssocID="{3EBC320E-9652-4A4D-BEDC-A379518EE280}" presName="spaceBetweenRectangles" presStyleCnt="0"/>
      <dgm:spPr/>
    </dgm:pt>
    <dgm:pt modelId="{5AE9D73B-0B65-484F-9B4D-F376BC796647}" type="pres">
      <dgm:prSet presAssocID="{EE9FA5D6-33A2-412D-A76D-42FA8BC0B3A8}" presName="composite" presStyleCnt="0"/>
      <dgm:spPr/>
    </dgm:pt>
    <dgm:pt modelId="{4F000AD3-EA1B-4B58-A880-79149157E035}" type="pres">
      <dgm:prSet presAssocID="{EE9FA5D6-33A2-412D-A76D-42FA8BC0B3A8}" presName="L1TextContainer" presStyleLbl="revTx" presStyleIdx="1" presStyleCnt="4">
        <dgm:presLayoutVars>
          <dgm:chMax val="1"/>
          <dgm:chPref val="1"/>
          <dgm:bulletEnabled val="1"/>
        </dgm:presLayoutVars>
      </dgm:prSet>
      <dgm:spPr/>
    </dgm:pt>
    <dgm:pt modelId="{0BA0361B-7A9F-41BB-9B3D-7DEBE503B4AE}" type="pres">
      <dgm:prSet presAssocID="{EE9FA5D6-33A2-412D-A76D-42FA8BC0B3A8}" presName="L2TextContainerWrapper" presStyleCnt="0">
        <dgm:presLayoutVars>
          <dgm:chMax val="0"/>
          <dgm:chPref val="0"/>
          <dgm:bulletEnabled val="1"/>
        </dgm:presLayoutVars>
      </dgm:prSet>
      <dgm:spPr/>
    </dgm:pt>
    <dgm:pt modelId="{5628E223-3916-48C4-9283-EC16D275112D}" type="pres">
      <dgm:prSet presAssocID="{EE9FA5D6-33A2-412D-A76D-42FA8BC0B3A8}" presName="L2TextContainer" presStyleLbl="bgAccFollowNode1" presStyleIdx="1" presStyleCnt="4"/>
      <dgm:spPr/>
    </dgm:pt>
    <dgm:pt modelId="{730795F9-AEDE-4287-9DE6-8ABB4A163350}" type="pres">
      <dgm:prSet presAssocID="{EE9FA5D6-33A2-412D-A76D-42FA8BC0B3A8}" presName="FlexibleEmptyPlaceHolder" presStyleCnt="0"/>
      <dgm:spPr/>
    </dgm:pt>
    <dgm:pt modelId="{38F50C11-1523-40E9-8422-C5F727823595}" type="pres">
      <dgm:prSet presAssocID="{EE9FA5D6-33A2-412D-A76D-42FA8BC0B3A8}" presName="ConnectLine" presStyleLbl="alignNode1" presStyleIdx="1" presStyleCnt="4"/>
      <dgm:spPr>
        <a:solidFill>
          <a:schemeClr val="accent4">
            <a:hueOff val="0"/>
            <a:satOff val="0"/>
            <a:lumOff val="0"/>
            <a:alphaOff val="0"/>
          </a:schemeClr>
        </a:solidFill>
        <a:ln w="6350" cap="flat" cmpd="sng" algn="ctr">
          <a:solidFill>
            <a:schemeClr val="accent4">
              <a:hueOff val="0"/>
              <a:satOff val="0"/>
              <a:lumOff val="0"/>
              <a:alphaOff val="0"/>
            </a:schemeClr>
          </a:solidFill>
          <a:prstDash val="dash"/>
          <a:miter lim="800000"/>
        </a:ln>
        <a:effectLst/>
      </dgm:spPr>
    </dgm:pt>
    <dgm:pt modelId="{0CB5E203-35B8-4E27-8C79-8D47D347B3D0}" type="pres">
      <dgm:prSet presAssocID="{EE9FA5D6-33A2-412D-A76D-42FA8BC0B3A8}" presName="ConnectorPoint" presStyleLbl="fgAcc1" presStyleIdx="1" presStyleCnt="4"/>
      <dgm:spPr>
        <a:solidFill>
          <a:schemeClr val="lt1">
            <a:alpha val="90000"/>
            <a:hueOff val="0"/>
            <a:satOff val="0"/>
            <a:lumOff val="0"/>
            <a:alphaOff val="0"/>
          </a:schemeClr>
        </a:solidFill>
        <a:ln w="12700" cap="flat" cmpd="sng" algn="ctr">
          <a:noFill/>
          <a:prstDash val="solid"/>
          <a:miter lim="800000"/>
        </a:ln>
        <a:effectLst/>
      </dgm:spPr>
    </dgm:pt>
    <dgm:pt modelId="{BA2E7213-BE58-432C-8CF7-5E53F3DAD273}" type="pres">
      <dgm:prSet presAssocID="{EE9FA5D6-33A2-412D-A76D-42FA8BC0B3A8}" presName="EmptyPlaceHolder" presStyleCnt="0"/>
      <dgm:spPr/>
    </dgm:pt>
    <dgm:pt modelId="{3058B273-8B3F-4362-A097-857A0D0031E7}" type="pres">
      <dgm:prSet presAssocID="{171FD763-607F-4582-AA9E-95C72B328BBD}" presName="spaceBetweenRectangles" presStyleCnt="0"/>
      <dgm:spPr/>
    </dgm:pt>
    <dgm:pt modelId="{BBB9C0A2-8AC5-4CF5-82FA-59FCBF5A8991}" type="pres">
      <dgm:prSet presAssocID="{0E39D3F3-452F-4B77-9F04-ADC4280C21D2}" presName="composite" presStyleCnt="0"/>
      <dgm:spPr/>
    </dgm:pt>
    <dgm:pt modelId="{0478F552-20F0-4478-A85E-9B6BB1FAB409}" type="pres">
      <dgm:prSet presAssocID="{0E39D3F3-452F-4B77-9F04-ADC4280C21D2}" presName="L1TextContainer" presStyleLbl="revTx" presStyleIdx="2" presStyleCnt="4">
        <dgm:presLayoutVars>
          <dgm:chMax val="1"/>
          <dgm:chPref val="1"/>
          <dgm:bulletEnabled val="1"/>
        </dgm:presLayoutVars>
      </dgm:prSet>
      <dgm:spPr/>
    </dgm:pt>
    <dgm:pt modelId="{A71778E9-87B1-41C1-9467-74897A896760}" type="pres">
      <dgm:prSet presAssocID="{0E39D3F3-452F-4B77-9F04-ADC4280C21D2}" presName="L2TextContainerWrapper" presStyleCnt="0">
        <dgm:presLayoutVars>
          <dgm:chMax val="0"/>
          <dgm:chPref val="0"/>
          <dgm:bulletEnabled val="1"/>
        </dgm:presLayoutVars>
      </dgm:prSet>
      <dgm:spPr/>
    </dgm:pt>
    <dgm:pt modelId="{7A99FAEC-4803-41E4-903E-45D3E730BE46}" type="pres">
      <dgm:prSet presAssocID="{0E39D3F3-452F-4B77-9F04-ADC4280C21D2}" presName="L2TextContainer" presStyleLbl="bgAccFollowNode1" presStyleIdx="2" presStyleCnt="4"/>
      <dgm:spPr/>
    </dgm:pt>
    <dgm:pt modelId="{48E62481-EA96-46ED-9AFD-978E5106FD20}" type="pres">
      <dgm:prSet presAssocID="{0E39D3F3-452F-4B77-9F04-ADC4280C21D2}" presName="FlexibleEmptyPlaceHolder" presStyleCnt="0"/>
      <dgm:spPr/>
    </dgm:pt>
    <dgm:pt modelId="{055AB26B-66B7-4F72-809F-264A2925981A}" type="pres">
      <dgm:prSet presAssocID="{0E39D3F3-452F-4B77-9F04-ADC4280C21D2}" presName="ConnectLine" presStyleLbl="alignNode1" presStyleIdx="2" presStyleCnt="4"/>
      <dgm:spPr>
        <a:solidFill>
          <a:schemeClr val="accent5">
            <a:hueOff val="0"/>
            <a:satOff val="0"/>
            <a:lumOff val="0"/>
            <a:alphaOff val="0"/>
          </a:schemeClr>
        </a:solidFill>
        <a:ln w="6350" cap="flat" cmpd="sng" algn="ctr">
          <a:solidFill>
            <a:schemeClr val="accent5">
              <a:hueOff val="0"/>
              <a:satOff val="0"/>
              <a:lumOff val="0"/>
              <a:alphaOff val="0"/>
            </a:schemeClr>
          </a:solidFill>
          <a:prstDash val="dash"/>
          <a:miter lim="800000"/>
        </a:ln>
        <a:effectLst/>
      </dgm:spPr>
    </dgm:pt>
    <dgm:pt modelId="{D0D00120-8B6D-4E95-B11D-996A4C9B1DE4}" type="pres">
      <dgm:prSet presAssocID="{0E39D3F3-452F-4B77-9F04-ADC4280C21D2}" presName="ConnectorPoint" presStyleLbl="fgAcc1" presStyleIdx="2" presStyleCnt="4"/>
      <dgm:spPr>
        <a:solidFill>
          <a:schemeClr val="lt1">
            <a:alpha val="90000"/>
            <a:hueOff val="0"/>
            <a:satOff val="0"/>
            <a:lumOff val="0"/>
            <a:alphaOff val="0"/>
          </a:schemeClr>
        </a:solidFill>
        <a:ln w="12700" cap="flat" cmpd="sng" algn="ctr">
          <a:noFill/>
          <a:prstDash val="solid"/>
          <a:miter lim="800000"/>
        </a:ln>
        <a:effectLst/>
      </dgm:spPr>
    </dgm:pt>
    <dgm:pt modelId="{91418453-71E5-49BE-B63B-0A735D23C900}" type="pres">
      <dgm:prSet presAssocID="{0E39D3F3-452F-4B77-9F04-ADC4280C21D2}" presName="EmptyPlaceHolder" presStyleCnt="0"/>
      <dgm:spPr/>
    </dgm:pt>
    <dgm:pt modelId="{84A5C581-723F-4C8E-832F-9A1229DC2C58}" type="pres">
      <dgm:prSet presAssocID="{8D96ACB3-72BA-4765-A6F1-52DD456AD0F9}" presName="spaceBetweenRectangles" presStyleCnt="0"/>
      <dgm:spPr/>
    </dgm:pt>
    <dgm:pt modelId="{1747F948-EA78-4117-BBAD-ACD65C43DB50}" type="pres">
      <dgm:prSet presAssocID="{B784B54E-4221-4300-BC81-C064B09FE3FC}" presName="composite" presStyleCnt="0"/>
      <dgm:spPr/>
    </dgm:pt>
    <dgm:pt modelId="{BB02B73F-0F75-4048-923B-D6C91595B22A}" type="pres">
      <dgm:prSet presAssocID="{B784B54E-4221-4300-BC81-C064B09FE3FC}" presName="L1TextContainer" presStyleLbl="revTx" presStyleIdx="3" presStyleCnt="4">
        <dgm:presLayoutVars>
          <dgm:chMax val="1"/>
          <dgm:chPref val="1"/>
          <dgm:bulletEnabled val="1"/>
        </dgm:presLayoutVars>
      </dgm:prSet>
      <dgm:spPr/>
    </dgm:pt>
    <dgm:pt modelId="{07537B80-B3A1-487C-88D4-04825E16EB86}" type="pres">
      <dgm:prSet presAssocID="{B784B54E-4221-4300-BC81-C064B09FE3FC}" presName="L2TextContainerWrapper" presStyleCnt="0">
        <dgm:presLayoutVars>
          <dgm:chMax val="0"/>
          <dgm:chPref val="0"/>
          <dgm:bulletEnabled val="1"/>
        </dgm:presLayoutVars>
      </dgm:prSet>
      <dgm:spPr/>
    </dgm:pt>
    <dgm:pt modelId="{EF779F5E-A612-489B-9C69-BFE78C7F68B0}" type="pres">
      <dgm:prSet presAssocID="{B784B54E-4221-4300-BC81-C064B09FE3FC}" presName="L2TextContainer" presStyleLbl="bgAccFollowNode1" presStyleIdx="3" presStyleCnt="4"/>
      <dgm:spPr/>
    </dgm:pt>
    <dgm:pt modelId="{B738B24A-C760-487A-8477-43CCDB0B6B5A}" type="pres">
      <dgm:prSet presAssocID="{B784B54E-4221-4300-BC81-C064B09FE3FC}" presName="FlexibleEmptyPlaceHolder" presStyleCnt="0"/>
      <dgm:spPr/>
    </dgm:pt>
    <dgm:pt modelId="{0002DF43-8A4E-48BD-AE3C-6FFDE2893A7A}" type="pres">
      <dgm:prSet presAssocID="{B784B54E-4221-4300-BC81-C064B09FE3FC}" presName="ConnectLine" presStyleLbl="alignNode1" presStyleIdx="3" presStyleCnt="4"/>
      <dgm:spPr>
        <a:solidFill>
          <a:schemeClr val="accent6">
            <a:hueOff val="0"/>
            <a:satOff val="0"/>
            <a:lumOff val="0"/>
            <a:alphaOff val="0"/>
          </a:schemeClr>
        </a:solidFill>
        <a:ln w="6350" cap="flat" cmpd="sng" algn="ctr">
          <a:solidFill>
            <a:schemeClr val="accent6">
              <a:hueOff val="0"/>
              <a:satOff val="0"/>
              <a:lumOff val="0"/>
              <a:alphaOff val="0"/>
            </a:schemeClr>
          </a:solidFill>
          <a:prstDash val="dash"/>
          <a:miter lim="800000"/>
        </a:ln>
        <a:effectLst/>
      </dgm:spPr>
    </dgm:pt>
    <dgm:pt modelId="{661EA5E0-F482-4BE7-80B6-3ABA1F499750}" type="pres">
      <dgm:prSet presAssocID="{B784B54E-4221-4300-BC81-C064B09FE3FC}" presName="ConnectorPoint" presStyleLbl="fgAcc1" presStyleIdx="3" presStyleCnt="4"/>
      <dgm:spPr>
        <a:solidFill>
          <a:schemeClr val="lt1">
            <a:alpha val="90000"/>
            <a:hueOff val="0"/>
            <a:satOff val="0"/>
            <a:lumOff val="0"/>
            <a:alphaOff val="0"/>
          </a:schemeClr>
        </a:solidFill>
        <a:ln w="12700" cap="flat" cmpd="sng" algn="ctr">
          <a:noFill/>
          <a:prstDash val="solid"/>
          <a:miter lim="800000"/>
        </a:ln>
        <a:effectLst/>
      </dgm:spPr>
    </dgm:pt>
    <dgm:pt modelId="{986F1120-42EF-4193-8A92-105BAE408923}" type="pres">
      <dgm:prSet presAssocID="{B784B54E-4221-4300-BC81-C064B09FE3FC}" presName="EmptyPlaceHolder" presStyleCnt="0"/>
      <dgm:spPr/>
    </dgm:pt>
  </dgm:ptLst>
  <dgm:cxnLst>
    <dgm:cxn modelId="{2A55FD12-3E42-4A07-AEF3-F9E6CFA5E162}" srcId="{B6E6511E-45FE-42B1-B034-ACEFA6621D07}" destId="{588D6B31-BD5E-4D01-9AB6-6FDF434FF122}" srcOrd="0" destOrd="0" parTransId="{76ACA21B-742E-4212-BD29-7EF0EE298CBF}" sibTransId="{6C4DBFAE-DC15-401E-B408-278AF1804F28}"/>
    <dgm:cxn modelId="{D638A52E-E42B-464E-9B25-012E2358CFF0}" type="presOf" srcId="{0E39D3F3-452F-4B77-9F04-ADC4280C21D2}" destId="{0478F552-20F0-4478-A85E-9B6BB1FAB409}" srcOrd="0" destOrd="0" presId="urn:microsoft.com/office/officeart/2017/3/layout/HorizontalPathTimeline"/>
    <dgm:cxn modelId="{45223838-E2D4-49A2-9F09-2E4134B8E4D6}" srcId="{E0578E2D-3E18-4811-9C6F-FCF157DB8F53}" destId="{0E39D3F3-452F-4B77-9F04-ADC4280C21D2}" srcOrd="2" destOrd="0" parTransId="{2D799853-5C05-4AFB-98BA-9CE6140DE8B6}" sibTransId="{8D96ACB3-72BA-4765-A6F1-52DD456AD0F9}"/>
    <dgm:cxn modelId="{4FF49660-57A0-4108-BD7E-26231B035402}" type="presOf" srcId="{EE9FA5D6-33A2-412D-A76D-42FA8BC0B3A8}" destId="{4F000AD3-EA1B-4B58-A880-79149157E035}" srcOrd="0" destOrd="0" presId="urn:microsoft.com/office/officeart/2017/3/layout/HorizontalPathTimeline"/>
    <dgm:cxn modelId="{D9F36F6A-95A7-414D-8626-25320B4B323F}" srcId="{E0578E2D-3E18-4811-9C6F-FCF157DB8F53}" destId="{B784B54E-4221-4300-BC81-C064B09FE3FC}" srcOrd="3" destOrd="0" parTransId="{C0BD6FCC-060F-40F0-BAE1-2D3CB0D7B186}" sibTransId="{C89B7F38-FFB6-4279-BFF9-0F29909A7A78}"/>
    <dgm:cxn modelId="{6AFC1879-437F-4BA8-8DF4-61643AE578E1}" type="presOf" srcId="{D230E8E0-7B08-4133-9E36-F8BEDDAD276D}" destId="{7A99FAEC-4803-41E4-903E-45D3E730BE46}" srcOrd="0" destOrd="0" presId="urn:microsoft.com/office/officeart/2017/3/layout/HorizontalPathTimeline"/>
    <dgm:cxn modelId="{5DFB2582-6F76-44C0-A4CC-5D935C11FC15}" type="presOf" srcId="{A28BDDC6-8E14-4583-9FB3-700E819D4C95}" destId="{5628E223-3916-48C4-9283-EC16D275112D}" srcOrd="0" destOrd="0" presId="urn:microsoft.com/office/officeart/2017/3/layout/HorizontalPathTimeline"/>
    <dgm:cxn modelId="{19F6638D-9920-4EF4-93C2-02FE6C546919}" srcId="{B784B54E-4221-4300-BC81-C064B09FE3FC}" destId="{86D76D52-988A-46BA-8D96-F570ED3F30D4}" srcOrd="0" destOrd="0" parTransId="{EE546816-2940-4EA8-AAB2-DC7A4BDECBB5}" sibTransId="{8248C23F-394A-4269-8F7D-8E0BEC54DEE1}"/>
    <dgm:cxn modelId="{2D83809F-3832-4F4A-A0A6-3F6F648CDE9C}" srcId="{EE9FA5D6-33A2-412D-A76D-42FA8BC0B3A8}" destId="{A28BDDC6-8E14-4583-9FB3-700E819D4C95}" srcOrd="0" destOrd="0" parTransId="{268FCC1F-E383-4F94-BE25-E4280618EAE6}" sibTransId="{771B30B5-B604-4A7C-A9D8-F306E307BB47}"/>
    <dgm:cxn modelId="{DA83F89F-A05D-4B34-B29B-134B64ADEF8F}" type="presOf" srcId="{B6E6511E-45FE-42B1-B034-ACEFA6621D07}" destId="{CE997FB9-E2D6-45AB-8F12-1F577D1704D6}" srcOrd="0" destOrd="0" presId="urn:microsoft.com/office/officeart/2017/3/layout/HorizontalPathTimeline"/>
    <dgm:cxn modelId="{5B12A8AA-6CE3-427D-9820-41959DB50588}" type="presOf" srcId="{B784B54E-4221-4300-BC81-C064B09FE3FC}" destId="{BB02B73F-0F75-4048-923B-D6C91595B22A}" srcOrd="0" destOrd="0" presId="urn:microsoft.com/office/officeart/2017/3/layout/HorizontalPathTimeline"/>
    <dgm:cxn modelId="{B395C0B2-2524-4297-8EA6-FC7156AB0592}" srcId="{E0578E2D-3E18-4811-9C6F-FCF157DB8F53}" destId="{B6E6511E-45FE-42B1-B034-ACEFA6621D07}" srcOrd="0" destOrd="0" parTransId="{1808FFB7-FB44-417C-9F98-800DF7276F76}" sibTransId="{3EBC320E-9652-4A4D-BEDC-A379518EE280}"/>
    <dgm:cxn modelId="{2EC047B3-778B-43FA-8921-FA9B1DE5C39D}" type="presOf" srcId="{E0578E2D-3E18-4811-9C6F-FCF157DB8F53}" destId="{D39C6837-0070-4EC7-965B-79EF61B43E1C}" srcOrd="0" destOrd="0" presId="urn:microsoft.com/office/officeart/2017/3/layout/HorizontalPathTimeline"/>
    <dgm:cxn modelId="{5DDAC1D6-760C-4876-BEAE-EB37264ABB1E}" type="presOf" srcId="{86D76D52-988A-46BA-8D96-F570ED3F30D4}" destId="{EF779F5E-A612-489B-9C69-BFE78C7F68B0}" srcOrd="0" destOrd="0" presId="urn:microsoft.com/office/officeart/2017/3/layout/HorizontalPathTimeline"/>
    <dgm:cxn modelId="{08A202E0-0EC1-440D-A998-3ED7CF8E3C9C}" type="presOf" srcId="{588D6B31-BD5E-4D01-9AB6-6FDF434FF122}" destId="{5749F664-6BD8-4581-A07D-D2C3850ED33C}" srcOrd="0" destOrd="0" presId="urn:microsoft.com/office/officeart/2017/3/layout/HorizontalPathTimeline"/>
    <dgm:cxn modelId="{5DD0CFE7-7FBB-44B6-B64D-91700B9D8506}" srcId="{0E39D3F3-452F-4B77-9F04-ADC4280C21D2}" destId="{D230E8E0-7B08-4133-9E36-F8BEDDAD276D}" srcOrd="0" destOrd="0" parTransId="{7CA12D96-0A68-4450-A87B-8881B23ECC2E}" sibTransId="{E970065F-FA1D-4072-BF12-B8CCCD85392E}"/>
    <dgm:cxn modelId="{5B9813F6-7B78-427E-93A8-C566FA70FB51}" srcId="{E0578E2D-3E18-4811-9C6F-FCF157DB8F53}" destId="{EE9FA5D6-33A2-412D-A76D-42FA8BC0B3A8}" srcOrd="1" destOrd="0" parTransId="{B78DF6FD-73EF-4FD9-BD1C-1B6C9E7043BD}" sibTransId="{171FD763-607F-4582-AA9E-95C72B328BBD}"/>
    <dgm:cxn modelId="{961BF71D-18E7-48A8-86D9-FA3694DB1FAF}" type="presParOf" srcId="{D39C6837-0070-4EC7-965B-79EF61B43E1C}" destId="{ADC06131-78BE-49A8-A82E-23440C0E4258}" srcOrd="0" destOrd="0" presId="urn:microsoft.com/office/officeart/2017/3/layout/HorizontalPathTimeline"/>
    <dgm:cxn modelId="{D01E532B-0E4B-4844-AF9A-CCCE40CFA2C8}" type="presParOf" srcId="{D39C6837-0070-4EC7-965B-79EF61B43E1C}" destId="{A83336EE-422C-47EE-82F7-1EADF9DE3103}" srcOrd="1" destOrd="0" presId="urn:microsoft.com/office/officeart/2017/3/layout/HorizontalPathTimeline"/>
    <dgm:cxn modelId="{9F2B2437-9CC4-4635-B49F-D1EFD521AEF5}" type="presParOf" srcId="{A83336EE-422C-47EE-82F7-1EADF9DE3103}" destId="{DCF16370-6586-4FEC-B521-1975D5ED8042}" srcOrd="0" destOrd="0" presId="urn:microsoft.com/office/officeart/2017/3/layout/HorizontalPathTimeline"/>
    <dgm:cxn modelId="{2BEBD9D9-3538-4730-8DCD-F0C82BFF7D72}" type="presParOf" srcId="{DCF16370-6586-4FEC-B521-1975D5ED8042}" destId="{CE997FB9-E2D6-45AB-8F12-1F577D1704D6}" srcOrd="0" destOrd="0" presId="urn:microsoft.com/office/officeart/2017/3/layout/HorizontalPathTimeline"/>
    <dgm:cxn modelId="{D7D77683-FB72-44B7-8F41-38D35DBF8ED8}" type="presParOf" srcId="{DCF16370-6586-4FEC-B521-1975D5ED8042}" destId="{2A796A3A-E369-4F78-8019-3873601C4AAE}" srcOrd="1" destOrd="0" presId="urn:microsoft.com/office/officeart/2017/3/layout/HorizontalPathTimeline"/>
    <dgm:cxn modelId="{6CE6A7B2-82EB-4F4B-A1A7-D29496AFA945}" type="presParOf" srcId="{2A796A3A-E369-4F78-8019-3873601C4AAE}" destId="{5749F664-6BD8-4581-A07D-D2C3850ED33C}" srcOrd="0" destOrd="0" presId="urn:microsoft.com/office/officeart/2017/3/layout/HorizontalPathTimeline"/>
    <dgm:cxn modelId="{D708F613-CECC-473B-A344-F8481645F601}" type="presParOf" srcId="{2A796A3A-E369-4F78-8019-3873601C4AAE}" destId="{88C17407-F45C-4D5A-80C9-0EA8F01CC62B}" srcOrd="1" destOrd="0" presId="urn:microsoft.com/office/officeart/2017/3/layout/HorizontalPathTimeline"/>
    <dgm:cxn modelId="{27C67C83-381F-4DFF-87B4-2E2B778D4D36}" type="presParOf" srcId="{DCF16370-6586-4FEC-B521-1975D5ED8042}" destId="{3CA83586-87C2-41F2-B618-31DFB7B7708B}" srcOrd="2" destOrd="0" presId="urn:microsoft.com/office/officeart/2017/3/layout/HorizontalPathTimeline"/>
    <dgm:cxn modelId="{342093CE-24F1-4B89-A3B8-3BF506AFCAC8}" type="presParOf" srcId="{DCF16370-6586-4FEC-B521-1975D5ED8042}" destId="{00DD35BB-0D79-4873-A49A-60B91DDA9735}" srcOrd="3" destOrd="0" presId="urn:microsoft.com/office/officeart/2017/3/layout/HorizontalPathTimeline"/>
    <dgm:cxn modelId="{0D52AAE0-2DF3-4BC0-A228-AC1BFDE939BD}" type="presParOf" srcId="{DCF16370-6586-4FEC-B521-1975D5ED8042}" destId="{133CEF12-3C93-4756-A59D-0A4E26359CB2}" srcOrd="4" destOrd="0" presId="urn:microsoft.com/office/officeart/2017/3/layout/HorizontalPathTimeline"/>
    <dgm:cxn modelId="{2E89D08B-A438-430B-AC55-19CE19C79701}" type="presParOf" srcId="{A83336EE-422C-47EE-82F7-1EADF9DE3103}" destId="{EF2D9280-E31E-435D-A2B9-7F9616E37FC6}" srcOrd="1" destOrd="0" presId="urn:microsoft.com/office/officeart/2017/3/layout/HorizontalPathTimeline"/>
    <dgm:cxn modelId="{13896346-2E52-4E3E-9917-B9AB40A5E878}" type="presParOf" srcId="{A83336EE-422C-47EE-82F7-1EADF9DE3103}" destId="{5AE9D73B-0B65-484F-9B4D-F376BC796647}" srcOrd="2" destOrd="0" presId="urn:microsoft.com/office/officeart/2017/3/layout/HorizontalPathTimeline"/>
    <dgm:cxn modelId="{F52D89AF-0899-479B-8321-33C15CC74DA9}" type="presParOf" srcId="{5AE9D73B-0B65-484F-9B4D-F376BC796647}" destId="{4F000AD3-EA1B-4B58-A880-79149157E035}" srcOrd="0" destOrd="0" presId="urn:microsoft.com/office/officeart/2017/3/layout/HorizontalPathTimeline"/>
    <dgm:cxn modelId="{01B43E76-7FC7-41A7-94BE-6D11A8287256}" type="presParOf" srcId="{5AE9D73B-0B65-484F-9B4D-F376BC796647}" destId="{0BA0361B-7A9F-41BB-9B3D-7DEBE503B4AE}" srcOrd="1" destOrd="0" presId="urn:microsoft.com/office/officeart/2017/3/layout/HorizontalPathTimeline"/>
    <dgm:cxn modelId="{D6C5A852-98C1-4FEB-869A-887BA78FA9F8}" type="presParOf" srcId="{0BA0361B-7A9F-41BB-9B3D-7DEBE503B4AE}" destId="{5628E223-3916-48C4-9283-EC16D275112D}" srcOrd="0" destOrd="0" presId="urn:microsoft.com/office/officeart/2017/3/layout/HorizontalPathTimeline"/>
    <dgm:cxn modelId="{18E4F81C-7693-496B-91A1-41209A70DF6E}" type="presParOf" srcId="{0BA0361B-7A9F-41BB-9B3D-7DEBE503B4AE}" destId="{730795F9-AEDE-4287-9DE6-8ABB4A163350}" srcOrd="1" destOrd="0" presId="urn:microsoft.com/office/officeart/2017/3/layout/HorizontalPathTimeline"/>
    <dgm:cxn modelId="{3B526377-05E9-4EF5-B060-470EAE63B728}" type="presParOf" srcId="{5AE9D73B-0B65-484F-9B4D-F376BC796647}" destId="{38F50C11-1523-40E9-8422-C5F727823595}" srcOrd="2" destOrd="0" presId="urn:microsoft.com/office/officeart/2017/3/layout/HorizontalPathTimeline"/>
    <dgm:cxn modelId="{5BDF00BC-02DA-4023-B5BC-B204174D48F3}" type="presParOf" srcId="{5AE9D73B-0B65-484F-9B4D-F376BC796647}" destId="{0CB5E203-35B8-4E27-8C79-8D47D347B3D0}" srcOrd="3" destOrd="0" presId="urn:microsoft.com/office/officeart/2017/3/layout/HorizontalPathTimeline"/>
    <dgm:cxn modelId="{52801202-3641-457B-BDA2-B8C88E7C6819}" type="presParOf" srcId="{5AE9D73B-0B65-484F-9B4D-F376BC796647}" destId="{BA2E7213-BE58-432C-8CF7-5E53F3DAD273}" srcOrd="4" destOrd="0" presId="urn:microsoft.com/office/officeart/2017/3/layout/HorizontalPathTimeline"/>
    <dgm:cxn modelId="{BE9C0754-A9C1-412A-BAB1-8D61A64EB18E}" type="presParOf" srcId="{A83336EE-422C-47EE-82F7-1EADF9DE3103}" destId="{3058B273-8B3F-4362-A097-857A0D0031E7}" srcOrd="3" destOrd="0" presId="urn:microsoft.com/office/officeart/2017/3/layout/HorizontalPathTimeline"/>
    <dgm:cxn modelId="{99E8D59A-3143-4FDF-B1CB-08A058DEC9EE}" type="presParOf" srcId="{A83336EE-422C-47EE-82F7-1EADF9DE3103}" destId="{BBB9C0A2-8AC5-4CF5-82FA-59FCBF5A8991}" srcOrd="4" destOrd="0" presId="urn:microsoft.com/office/officeart/2017/3/layout/HorizontalPathTimeline"/>
    <dgm:cxn modelId="{1074579F-6AA6-4693-8282-781A734CCD9F}" type="presParOf" srcId="{BBB9C0A2-8AC5-4CF5-82FA-59FCBF5A8991}" destId="{0478F552-20F0-4478-A85E-9B6BB1FAB409}" srcOrd="0" destOrd="0" presId="urn:microsoft.com/office/officeart/2017/3/layout/HorizontalPathTimeline"/>
    <dgm:cxn modelId="{4ECF47B5-0B1B-45EB-92F0-313FF6EE05C2}" type="presParOf" srcId="{BBB9C0A2-8AC5-4CF5-82FA-59FCBF5A8991}" destId="{A71778E9-87B1-41C1-9467-74897A896760}" srcOrd="1" destOrd="0" presId="urn:microsoft.com/office/officeart/2017/3/layout/HorizontalPathTimeline"/>
    <dgm:cxn modelId="{2C7EC954-6D5E-46B7-B2B0-713A891B4174}" type="presParOf" srcId="{A71778E9-87B1-41C1-9467-74897A896760}" destId="{7A99FAEC-4803-41E4-903E-45D3E730BE46}" srcOrd="0" destOrd="0" presId="urn:microsoft.com/office/officeart/2017/3/layout/HorizontalPathTimeline"/>
    <dgm:cxn modelId="{82C1167C-0444-4E6D-AC5D-E734BB0EFC0A}" type="presParOf" srcId="{A71778E9-87B1-41C1-9467-74897A896760}" destId="{48E62481-EA96-46ED-9AFD-978E5106FD20}" srcOrd="1" destOrd="0" presId="urn:microsoft.com/office/officeart/2017/3/layout/HorizontalPathTimeline"/>
    <dgm:cxn modelId="{EE5C7F08-3905-4015-98E4-F89C526193BB}" type="presParOf" srcId="{BBB9C0A2-8AC5-4CF5-82FA-59FCBF5A8991}" destId="{055AB26B-66B7-4F72-809F-264A2925981A}" srcOrd="2" destOrd="0" presId="urn:microsoft.com/office/officeart/2017/3/layout/HorizontalPathTimeline"/>
    <dgm:cxn modelId="{B4D4C1D7-C392-4D6F-8F5F-35B336A451AD}" type="presParOf" srcId="{BBB9C0A2-8AC5-4CF5-82FA-59FCBF5A8991}" destId="{D0D00120-8B6D-4E95-B11D-996A4C9B1DE4}" srcOrd="3" destOrd="0" presId="urn:microsoft.com/office/officeart/2017/3/layout/HorizontalPathTimeline"/>
    <dgm:cxn modelId="{572C509D-CEED-46E7-99C5-A8ABB1581066}" type="presParOf" srcId="{BBB9C0A2-8AC5-4CF5-82FA-59FCBF5A8991}" destId="{91418453-71E5-49BE-B63B-0A735D23C900}" srcOrd="4" destOrd="0" presId="urn:microsoft.com/office/officeart/2017/3/layout/HorizontalPathTimeline"/>
    <dgm:cxn modelId="{7C764706-CC8E-4367-A005-1505B0FCFC5F}" type="presParOf" srcId="{A83336EE-422C-47EE-82F7-1EADF9DE3103}" destId="{84A5C581-723F-4C8E-832F-9A1229DC2C58}" srcOrd="5" destOrd="0" presId="urn:microsoft.com/office/officeart/2017/3/layout/HorizontalPathTimeline"/>
    <dgm:cxn modelId="{7B65FB76-A5E8-4560-B57D-DB8DCA6E116E}" type="presParOf" srcId="{A83336EE-422C-47EE-82F7-1EADF9DE3103}" destId="{1747F948-EA78-4117-BBAD-ACD65C43DB50}" srcOrd="6" destOrd="0" presId="urn:microsoft.com/office/officeart/2017/3/layout/HorizontalPathTimeline"/>
    <dgm:cxn modelId="{4D62DAB9-AB40-4396-8ACB-92DFE13E311E}" type="presParOf" srcId="{1747F948-EA78-4117-BBAD-ACD65C43DB50}" destId="{BB02B73F-0F75-4048-923B-D6C91595B22A}" srcOrd="0" destOrd="0" presId="urn:microsoft.com/office/officeart/2017/3/layout/HorizontalPathTimeline"/>
    <dgm:cxn modelId="{1EEECAC1-9DC6-44D1-B50F-5F7C08C8B98C}" type="presParOf" srcId="{1747F948-EA78-4117-BBAD-ACD65C43DB50}" destId="{07537B80-B3A1-487C-88D4-04825E16EB86}" srcOrd="1" destOrd="0" presId="urn:microsoft.com/office/officeart/2017/3/layout/HorizontalPathTimeline"/>
    <dgm:cxn modelId="{8CCFB2CC-1FEF-4D5A-9D11-A62C606D8087}" type="presParOf" srcId="{07537B80-B3A1-487C-88D4-04825E16EB86}" destId="{EF779F5E-A612-489B-9C69-BFE78C7F68B0}" srcOrd="0" destOrd="0" presId="urn:microsoft.com/office/officeart/2017/3/layout/HorizontalPathTimeline"/>
    <dgm:cxn modelId="{BFAB91A0-F06A-40ED-A713-145AA9FE07F2}" type="presParOf" srcId="{07537B80-B3A1-487C-88D4-04825E16EB86}" destId="{B738B24A-C760-487A-8477-43CCDB0B6B5A}" srcOrd="1" destOrd="0" presId="urn:microsoft.com/office/officeart/2017/3/layout/HorizontalPathTimeline"/>
    <dgm:cxn modelId="{354A9BF9-0668-4AA1-80A3-90DC89E956C9}" type="presParOf" srcId="{1747F948-EA78-4117-BBAD-ACD65C43DB50}" destId="{0002DF43-8A4E-48BD-AE3C-6FFDE2893A7A}" srcOrd="2" destOrd="0" presId="urn:microsoft.com/office/officeart/2017/3/layout/HorizontalPathTimeline"/>
    <dgm:cxn modelId="{5EBE80A6-DFA8-4B47-A45E-6147601109E4}" type="presParOf" srcId="{1747F948-EA78-4117-BBAD-ACD65C43DB50}" destId="{661EA5E0-F482-4BE7-80B6-3ABA1F499750}" srcOrd="3" destOrd="0" presId="urn:microsoft.com/office/officeart/2017/3/layout/HorizontalPathTimeline"/>
    <dgm:cxn modelId="{434AAC94-19B7-409D-A88E-0B69754D62BD}" type="presParOf" srcId="{1747F948-EA78-4117-BBAD-ACD65C43DB50}" destId="{986F1120-42EF-4193-8A92-105BAE408923}"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4F9098E-5C80-44DB-B2BB-949567D6A0F9}" type="doc">
      <dgm:prSet loTypeId="urn:microsoft.com/office/officeart/2005/8/layout/default" loCatId="list" qsTypeId="urn:microsoft.com/office/officeart/2005/8/quickstyle/simple2" qsCatId="simple" csTypeId="urn:microsoft.com/office/officeart/2005/8/colors/colorful2" csCatId="colorful"/>
      <dgm:spPr/>
      <dgm:t>
        <a:bodyPr/>
        <a:lstStyle/>
        <a:p>
          <a:endParaRPr lang="en-US"/>
        </a:p>
      </dgm:t>
    </dgm:pt>
    <dgm:pt modelId="{4C4A15A7-8210-44D8-9FC0-9E1CB0A46FBA}">
      <dgm:prSet/>
      <dgm:spPr/>
      <dgm:t>
        <a:bodyPr/>
        <a:lstStyle/>
        <a:p>
          <a:r>
            <a:rPr lang="en-US"/>
            <a:t>Environmental</a:t>
          </a:r>
        </a:p>
      </dgm:t>
    </dgm:pt>
    <dgm:pt modelId="{DC2B82DB-7937-4288-87C7-0012FCCC7D43}" type="parTrans" cxnId="{99C66ECF-FAC8-4A92-923F-BE5D30AD48A7}">
      <dgm:prSet/>
      <dgm:spPr/>
      <dgm:t>
        <a:bodyPr/>
        <a:lstStyle/>
        <a:p>
          <a:endParaRPr lang="en-US"/>
        </a:p>
      </dgm:t>
    </dgm:pt>
    <dgm:pt modelId="{C695359C-D103-4308-8206-AB0C23922479}" type="sibTrans" cxnId="{99C66ECF-FAC8-4A92-923F-BE5D30AD48A7}">
      <dgm:prSet/>
      <dgm:spPr/>
      <dgm:t>
        <a:bodyPr/>
        <a:lstStyle/>
        <a:p>
          <a:endParaRPr lang="en-US"/>
        </a:p>
      </dgm:t>
    </dgm:pt>
    <dgm:pt modelId="{522456B6-BAF9-463E-A75F-E1F0B0119CCD}">
      <dgm:prSet/>
      <dgm:spPr/>
      <dgm:t>
        <a:bodyPr/>
        <a:lstStyle/>
        <a:p>
          <a:r>
            <a:rPr lang="en-US"/>
            <a:t>Work</a:t>
          </a:r>
        </a:p>
      </dgm:t>
    </dgm:pt>
    <dgm:pt modelId="{3634CE69-5245-4843-A375-73DF9EBC0D33}" type="parTrans" cxnId="{8DC0C4C1-CA5E-453B-B826-B2193F4920CC}">
      <dgm:prSet/>
      <dgm:spPr/>
      <dgm:t>
        <a:bodyPr/>
        <a:lstStyle/>
        <a:p>
          <a:endParaRPr lang="en-US"/>
        </a:p>
      </dgm:t>
    </dgm:pt>
    <dgm:pt modelId="{0BCE7D2B-2F31-4F61-A233-E7BF0E4C51F2}" type="sibTrans" cxnId="{8DC0C4C1-CA5E-453B-B826-B2193F4920CC}">
      <dgm:prSet/>
      <dgm:spPr/>
      <dgm:t>
        <a:bodyPr/>
        <a:lstStyle/>
        <a:p>
          <a:endParaRPr lang="en-US"/>
        </a:p>
      </dgm:t>
    </dgm:pt>
    <dgm:pt modelId="{9180995C-3C00-4F41-B001-2628E71B0647}">
      <dgm:prSet/>
      <dgm:spPr/>
      <dgm:t>
        <a:bodyPr/>
        <a:lstStyle/>
        <a:p>
          <a:r>
            <a:rPr lang="en-US"/>
            <a:t>Child</a:t>
          </a:r>
        </a:p>
      </dgm:t>
    </dgm:pt>
    <dgm:pt modelId="{CC657805-5E38-4730-ADA8-96365B26A73F}" type="parTrans" cxnId="{82C02D5B-B8AA-4C73-86EC-4E520B0E4434}">
      <dgm:prSet/>
      <dgm:spPr/>
      <dgm:t>
        <a:bodyPr/>
        <a:lstStyle/>
        <a:p>
          <a:endParaRPr lang="en-US"/>
        </a:p>
      </dgm:t>
    </dgm:pt>
    <dgm:pt modelId="{D7F9577D-D635-4FDF-A61F-0380E7876DEA}" type="sibTrans" cxnId="{82C02D5B-B8AA-4C73-86EC-4E520B0E4434}">
      <dgm:prSet/>
      <dgm:spPr/>
      <dgm:t>
        <a:bodyPr/>
        <a:lstStyle/>
        <a:p>
          <a:endParaRPr lang="en-US"/>
        </a:p>
      </dgm:t>
    </dgm:pt>
    <dgm:pt modelId="{5A04DBFE-DD2A-48E8-A8F9-E50163B1AC3B}">
      <dgm:prSet/>
      <dgm:spPr/>
      <dgm:t>
        <a:bodyPr/>
        <a:lstStyle/>
        <a:p>
          <a:r>
            <a:rPr lang="en-US"/>
            <a:t>Developmental</a:t>
          </a:r>
        </a:p>
      </dgm:t>
    </dgm:pt>
    <dgm:pt modelId="{14D9FFD4-E956-4043-AEE4-3F2E149BD4A6}" type="parTrans" cxnId="{3C195BB4-3CC1-4A79-AA18-2B6104E3F9E0}">
      <dgm:prSet/>
      <dgm:spPr/>
      <dgm:t>
        <a:bodyPr/>
        <a:lstStyle/>
        <a:p>
          <a:endParaRPr lang="en-US"/>
        </a:p>
      </dgm:t>
    </dgm:pt>
    <dgm:pt modelId="{2C9625C5-18B7-4C7E-9169-6E954F082841}" type="sibTrans" cxnId="{3C195BB4-3CC1-4A79-AA18-2B6104E3F9E0}">
      <dgm:prSet/>
      <dgm:spPr/>
      <dgm:t>
        <a:bodyPr/>
        <a:lstStyle/>
        <a:p>
          <a:endParaRPr lang="en-US"/>
        </a:p>
      </dgm:t>
    </dgm:pt>
    <dgm:pt modelId="{9FD9E48B-4354-4AE9-AA53-5097D21E374E}">
      <dgm:prSet/>
      <dgm:spPr/>
      <dgm:t>
        <a:bodyPr/>
        <a:lstStyle/>
        <a:p>
          <a:r>
            <a:rPr lang="en-US"/>
            <a:t>Personality</a:t>
          </a:r>
        </a:p>
      </dgm:t>
    </dgm:pt>
    <dgm:pt modelId="{05B7E925-FA34-460B-AD27-32D1D074130D}" type="parTrans" cxnId="{C8DE06B1-1C86-4A26-9AB3-9B09CFE5D5E9}">
      <dgm:prSet/>
      <dgm:spPr/>
      <dgm:t>
        <a:bodyPr/>
        <a:lstStyle/>
        <a:p>
          <a:endParaRPr lang="en-US"/>
        </a:p>
      </dgm:t>
    </dgm:pt>
    <dgm:pt modelId="{FAD136E0-9213-41EE-8D47-15918E42C7D5}" type="sibTrans" cxnId="{C8DE06B1-1C86-4A26-9AB3-9B09CFE5D5E9}">
      <dgm:prSet/>
      <dgm:spPr/>
      <dgm:t>
        <a:bodyPr/>
        <a:lstStyle/>
        <a:p>
          <a:endParaRPr lang="en-US"/>
        </a:p>
      </dgm:t>
    </dgm:pt>
    <dgm:pt modelId="{16F709D0-9BBF-4D35-AF73-D596C45C529A}">
      <dgm:prSet/>
      <dgm:spPr/>
      <dgm:t>
        <a:bodyPr/>
        <a:lstStyle/>
        <a:p>
          <a:r>
            <a:rPr lang="en-US"/>
            <a:t>Experimental</a:t>
          </a:r>
        </a:p>
      </dgm:t>
    </dgm:pt>
    <dgm:pt modelId="{158CFE70-000D-492A-8B1F-7ACD59684BD1}" type="parTrans" cxnId="{0D91A613-9D55-44D7-9F59-862EA499AE1E}">
      <dgm:prSet/>
      <dgm:spPr/>
      <dgm:t>
        <a:bodyPr/>
        <a:lstStyle/>
        <a:p>
          <a:endParaRPr lang="en-US"/>
        </a:p>
      </dgm:t>
    </dgm:pt>
    <dgm:pt modelId="{87014AAE-06A4-477E-9417-1D01C4AD2785}" type="sibTrans" cxnId="{0D91A613-9D55-44D7-9F59-862EA499AE1E}">
      <dgm:prSet/>
      <dgm:spPr/>
      <dgm:t>
        <a:bodyPr/>
        <a:lstStyle/>
        <a:p>
          <a:endParaRPr lang="en-US"/>
        </a:p>
      </dgm:t>
    </dgm:pt>
    <dgm:pt modelId="{9A52CC5C-0550-4644-8DAC-C7533407A488}">
      <dgm:prSet/>
      <dgm:spPr/>
      <dgm:t>
        <a:bodyPr/>
        <a:lstStyle/>
        <a:p>
          <a:r>
            <a:rPr lang="en-US"/>
            <a:t>Sport</a:t>
          </a:r>
        </a:p>
      </dgm:t>
    </dgm:pt>
    <dgm:pt modelId="{A1E59C1C-D665-4A76-BB87-BBD0E47E5328}" type="parTrans" cxnId="{10CBACF9-C710-4B27-9F0E-10D706130E4A}">
      <dgm:prSet/>
      <dgm:spPr/>
      <dgm:t>
        <a:bodyPr/>
        <a:lstStyle/>
        <a:p>
          <a:endParaRPr lang="en-US"/>
        </a:p>
      </dgm:t>
    </dgm:pt>
    <dgm:pt modelId="{64AF3224-C91E-4E50-B98F-FF987B1500B8}" type="sibTrans" cxnId="{10CBACF9-C710-4B27-9F0E-10D706130E4A}">
      <dgm:prSet/>
      <dgm:spPr/>
      <dgm:t>
        <a:bodyPr/>
        <a:lstStyle/>
        <a:p>
          <a:endParaRPr lang="en-US"/>
        </a:p>
      </dgm:t>
    </dgm:pt>
    <dgm:pt modelId="{44A0BB4F-49BF-484D-91F0-319A67BF1211}">
      <dgm:prSet/>
      <dgm:spPr/>
      <dgm:t>
        <a:bodyPr/>
        <a:lstStyle/>
        <a:p>
          <a:r>
            <a:rPr lang="en-US"/>
            <a:t>Positive</a:t>
          </a:r>
        </a:p>
      </dgm:t>
    </dgm:pt>
    <dgm:pt modelId="{6BF47E6F-3AAE-4C1F-8447-79FCCEF133CC}" type="parTrans" cxnId="{6BE7BFC6-F3F1-468F-A632-78FACE0BA0AC}">
      <dgm:prSet/>
      <dgm:spPr/>
      <dgm:t>
        <a:bodyPr/>
        <a:lstStyle/>
        <a:p>
          <a:endParaRPr lang="en-US"/>
        </a:p>
      </dgm:t>
    </dgm:pt>
    <dgm:pt modelId="{F9E23FEF-92DE-45EA-A337-4154AAA29349}" type="sibTrans" cxnId="{6BE7BFC6-F3F1-468F-A632-78FACE0BA0AC}">
      <dgm:prSet/>
      <dgm:spPr/>
      <dgm:t>
        <a:bodyPr/>
        <a:lstStyle/>
        <a:p>
          <a:endParaRPr lang="en-US"/>
        </a:p>
      </dgm:t>
    </dgm:pt>
    <dgm:pt modelId="{CCBAC2A2-8C1C-4200-B2A7-4CBD3ACC1609}">
      <dgm:prSet/>
      <dgm:spPr/>
      <dgm:t>
        <a:bodyPr/>
        <a:lstStyle/>
        <a:p>
          <a:r>
            <a:rPr lang="en-US"/>
            <a:t>Clinical</a:t>
          </a:r>
        </a:p>
      </dgm:t>
    </dgm:pt>
    <dgm:pt modelId="{A75351A5-F8CF-4683-8934-173DAEF1929A}" type="parTrans" cxnId="{3EA9D163-36CA-4751-9717-98B1761ED403}">
      <dgm:prSet/>
      <dgm:spPr/>
      <dgm:t>
        <a:bodyPr/>
        <a:lstStyle/>
        <a:p>
          <a:endParaRPr lang="en-US"/>
        </a:p>
      </dgm:t>
    </dgm:pt>
    <dgm:pt modelId="{F4757736-ACD0-4F6C-8C11-252C6052E684}" type="sibTrans" cxnId="{3EA9D163-36CA-4751-9717-98B1761ED403}">
      <dgm:prSet/>
      <dgm:spPr/>
      <dgm:t>
        <a:bodyPr/>
        <a:lstStyle/>
        <a:p>
          <a:endParaRPr lang="en-US"/>
        </a:p>
      </dgm:t>
    </dgm:pt>
    <dgm:pt modelId="{2888EC4B-23D9-415D-B35F-F7C87FB672C0}">
      <dgm:prSet/>
      <dgm:spPr/>
      <dgm:t>
        <a:bodyPr/>
        <a:lstStyle/>
        <a:p>
          <a:r>
            <a:rPr lang="en-US"/>
            <a:t>Counselling</a:t>
          </a:r>
        </a:p>
      </dgm:t>
    </dgm:pt>
    <dgm:pt modelId="{F3D33804-A500-401D-A711-440DA03E2B27}" type="parTrans" cxnId="{96A564D9-F635-4D31-8F6C-B8AFD11BA5DF}">
      <dgm:prSet/>
      <dgm:spPr/>
      <dgm:t>
        <a:bodyPr/>
        <a:lstStyle/>
        <a:p>
          <a:endParaRPr lang="en-US"/>
        </a:p>
      </dgm:t>
    </dgm:pt>
    <dgm:pt modelId="{8665C309-7F8D-41CC-AD8A-4D3C6585E746}" type="sibTrans" cxnId="{96A564D9-F635-4D31-8F6C-B8AFD11BA5DF}">
      <dgm:prSet/>
      <dgm:spPr/>
      <dgm:t>
        <a:bodyPr/>
        <a:lstStyle/>
        <a:p>
          <a:endParaRPr lang="en-US"/>
        </a:p>
      </dgm:t>
    </dgm:pt>
    <dgm:pt modelId="{6A0D6EE0-6191-44FC-B91D-6B46AA09C863}">
      <dgm:prSet/>
      <dgm:spPr/>
      <dgm:t>
        <a:bodyPr/>
        <a:lstStyle/>
        <a:p>
          <a:r>
            <a:rPr lang="en-US"/>
            <a:t>Educational</a:t>
          </a:r>
        </a:p>
      </dgm:t>
    </dgm:pt>
    <dgm:pt modelId="{68984D02-58EA-4C2E-B170-5459BCA6D205}" type="parTrans" cxnId="{FC80D24E-A6B3-4BAA-8155-C4CCE2FA91B8}">
      <dgm:prSet/>
      <dgm:spPr/>
      <dgm:t>
        <a:bodyPr/>
        <a:lstStyle/>
        <a:p>
          <a:endParaRPr lang="en-US"/>
        </a:p>
      </dgm:t>
    </dgm:pt>
    <dgm:pt modelId="{DC48A95E-AF95-4E3C-8A25-08DE6D8C9354}" type="sibTrans" cxnId="{FC80D24E-A6B3-4BAA-8155-C4CCE2FA91B8}">
      <dgm:prSet/>
      <dgm:spPr/>
      <dgm:t>
        <a:bodyPr/>
        <a:lstStyle/>
        <a:p>
          <a:endParaRPr lang="en-US"/>
        </a:p>
      </dgm:t>
    </dgm:pt>
    <dgm:pt modelId="{BC1A63DA-5729-47A8-B548-79B7B2342D33}">
      <dgm:prSet/>
      <dgm:spPr/>
      <dgm:t>
        <a:bodyPr/>
        <a:lstStyle/>
        <a:p>
          <a:r>
            <a:rPr lang="en-US"/>
            <a:t>Evolutionary</a:t>
          </a:r>
        </a:p>
      </dgm:t>
    </dgm:pt>
    <dgm:pt modelId="{ECFA44C7-77C6-484E-A574-E66E4EA2B30A}" type="parTrans" cxnId="{9C4DA979-FCFE-4F8C-93EE-C858AC1F478B}">
      <dgm:prSet/>
      <dgm:spPr/>
      <dgm:t>
        <a:bodyPr/>
        <a:lstStyle/>
        <a:p>
          <a:endParaRPr lang="en-US"/>
        </a:p>
      </dgm:t>
    </dgm:pt>
    <dgm:pt modelId="{439ADB87-C301-40B7-925B-2F77CD266B09}" type="sibTrans" cxnId="{9C4DA979-FCFE-4F8C-93EE-C858AC1F478B}">
      <dgm:prSet/>
      <dgm:spPr/>
      <dgm:t>
        <a:bodyPr/>
        <a:lstStyle/>
        <a:p>
          <a:endParaRPr lang="en-US"/>
        </a:p>
      </dgm:t>
    </dgm:pt>
    <dgm:pt modelId="{C007836D-C75C-47E3-BE0E-40CD8920D412}">
      <dgm:prSet/>
      <dgm:spPr/>
      <dgm:t>
        <a:bodyPr/>
        <a:lstStyle/>
        <a:p>
          <a:r>
            <a:rPr lang="en-US"/>
            <a:t>Forensic</a:t>
          </a:r>
        </a:p>
      </dgm:t>
    </dgm:pt>
    <dgm:pt modelId="{6003C3DD-C5E5-41E6-865C-AEA2AAB37779}" type="parTrans" cxnId="{7C893721-87EA-49A3-BECC-80EA9F9FDB28}">
      <dgm:prSet/>
      <dgm:spPr/>
      <dgm:t>
        <a:bodyPr/>
        <a:lstStyle/>
        <a:p>
          <a:endParaRPr lang="en-US"/>
        </a:p>
      </dgm:t>
    </dgm:pt>
    <dgm:pt modelId="{09412891-F1AF-47BB-A0D0-C47D84463BF6}" type="sibTrans" cxnId="{7C893721-87EA-49A3-BECC-80EA9F9FDB28}">
      <dgm:prSet/>
      <dgm:spPr/>
      <dgm:t>
        <a:bodyPr/>
        <a:lstStyle/>
        <a:p>
          <a:endParaRPr lang="en-US"/>
        </a:p>
      </dgm:t>
    </dgm:pt>
    <dgm:pt modelId="{DCD5B3E1-9E95-4D79-89FB-B7CF7613ABDB}">
      <dgm:prSet/>
      <dgm:spPr/>
      <dgm:t>
        <a:bodyPr/>
        <a:lstStyle/>
        <a:p>
          <a:r>
            <a:rPr lang="en-US"/>
            <a:t>Health</a:t>
          </a:r>
        </a:p>
      </dgm:t>
    </dgm:pt>
    <dgm:pt modelId="{A13B8881-BD61-46E8-A55F-83DC22820DD0}" type="parTrans" cxnId="{D5242C01-3057-4925-93B1-87A3334FD3E0}">
      <dgm:prSet/>
      <dgm:spPr/>
      <dgm:t>
        <a:bodyPr/>
        <a:lstStyle/>
        <a:p>
          <a:endParaRPr lang="en-US"/>
        </a:p>
      </dgm:t>
    </dgm:pt>
    <dgm:pt modelId="{40A45FF8-BFC4-43C9-88AB-21C9F0395181}" type="sibTrans" cxnId="{D5242C01-3057-4925-93B1-87A3334FD3E0}">
      <dgm:prSet/>
      <dgm:spPr/>
      <dgm:t>
        <a:bodyPr/>
        <a:lstStyle/>
        <a:p>
          <a:endParaRPr lang="en-US"/>
        </a:p>
      </dgm:t>
    </dgm:pt>
    <dgm:pt modelId="{BFBC16FC-C9BF-4AD5-9B03-99F9EBBB5458}">
      <dgm:prSet/>
      <dgm:spPr/>
      <dgm:t>
        <a:bodyPr/>
        <a:lstStyle/>
        <a:p>
          <a:r>
            <a:rPr lang="en-US"/>
            <a:t>Social</a:t>
          </a:r>
        </a:p>
      </dgm:t>
    </dgm:pt>
    <dgm:pt modelId="{9F1A70C4-9C2B-4F3A-964C-127CE58CE3DD}" type="parTrans" cxnId="{4029CC40-C029-40C0-82C1-5BD933A80300}">
      <dgm:prSet/>
      <dgm:spPr/>
      <dgm:t>
        <a:bodyPr/>
        <a:lstStyle/>
        <a:p>
          <a:endParaRPr lang="en-US"/>
        </a:p>
      </dgm:t>
    </dgm:pt>
    <dgm:pt modelId="{7D7F5863-535C-4D35-A99E-3899F9459264}" type="sibTrans" cxnId="{4029CC40-C029-40C0-82C1-5BD933A80300}">
      <dgm:prSet/>
      <dgm:spPr/>
      <dgm:t>
        <a:bodyPr/>
        <a:lstStyle/>
        <a:p>
          <a:endParaRPr lang="en-US"/>
        </a:p>
      </dgm:t>
    </dgm:pt>
    <dgm:pt modelId="{6F532B8B-FC89-4E8A-8F9B-61327EBBC8E9}" type="pres">
      <dgm:prSet presAssocID="{14F9098E-5C80-44DB-B2BB-949567D6A0F9}" presName="diagram" presStyleCnt="0">
        <dgm:presLayoutVars>
          <dgm:dir/>
          <dgm:resizeHandles val="exact"/>
        </dgm:presLayoutVars>
      </dgm:prSet>
      <dgm:spPr/>
    </dgm:pt>
    <dgm:pt modelId="{902014DA-C5FE-4627-9306-94427552C6F7}" type="pres">
      <dgm:prSet presAssocID="{4C4A15A7-8210-44D8-9FC0-9E1CB0A46FBA}" presName="node" presStyleLbl="node1" presStyleIdx="0" presStyleCnt="15">
        <dgm:presLayoutVars>
          <dgm:bulletEnabled val="1"/>
        </dgm:presLayoutVars>
      </dgm:prSet>
      <dgm:spPr/>
    </dgm:pt>
    <dgm:pt modelId="{8CC3A296-2951-4A3D-986A-195A8B9E691F}" type="pres">
      <dgm:prSet presAssocID="{C695359C-D103-4308-8206-AB0C23922479}" presName="sibTrans" presStyleCnt="0"/>
      <dgm:spPr/>
    </dgm:pt>
    <dgm:pt modelId="{53DF4D72-38A9-4C45-A762-F8953C9981EB}" type="pres">
      <dgm:prSet presAssocID="{522456B6-BAF9-463E-A75F-E1F0B0119CCD}" presName="node" presStyleLbl="node1" presStyleIdx="1" presStyleCnt="15">
        <dgm:presLayoutVars>
          <dgm:bulletEnabled val="1"/>
        </dgm:presLayoutVars>
      </dgm:prSet>
      <dgm:spPr/>
    </dgm:pt>
    <dgm:pt modelId="{03D9B3D3-427F-4786-B39E-CAE58F74AF3C}" type="pres">
      <dgm:prSet presAssocID="{0BCE7D2B-2F31-4F61-A233-E7BF0E4C51F2}" presName="sibTrans" presStyleCnt="0"/>
      <dgm:spPr/>
    </dgm:pt>
    <dgm:pt modelId="{5708AF45-ACC4-41C3-A4A8-B91DEF58DBAB}" type="pres">
      <dgm:prSet presAssocID="{9180995C-3C00-4F41-B001-2628E71B0647}" presName="node" presStyleLbl="node1" presStyleIdx="2" presStyleCnt="15">
        <dgm:presLayoutVars>
          <dgm:bulletEnabled val="1"/>
        </dgm:presLayoutVars>
      </dgm:prSet>
      <dgm:spPr/>
    </dgm:pt>
    <dgm:pt modelId="{9C21B7D1-72D9-42CC-8929-65C7859416DA}" type="pres">
      <dgm:prSet presAssocID="{D7F9577D-D635-4FDF-A61F-0380E7876DEA}" presName="sibTrans" presStyleCnt="0"/>
      <dgm:spPr/>
    </dgm:pt>
    <dgm:pt modelId="{CA7BBA44-1937-4D58-A753-58E7F1A23A62}" type="pres">
      <dgm:prSet presAssocID="{5A04DBFE-DD2A-48E8-A8F9-E50163B1AC3B}" presName="node" presStyleLbl="node1" presStyleIdx="3" presStyleCnt="15">
        <dgm:presLayoutVars>
          <dgm:bulletEnabled val="1"/>
        </dgm:presLayoutVars>
      </dgm:prSet>
      <dgm:spPr/>
    </dgm:pt>
    <dgm:pt modelId="{7FD69DDF-2B91-4D50-829A-8AA9C8B31FA6}" type="pres">
      <dgm:prSet presAssocID="{2C9625C5-18B7-4C7E-9169-6E954F082841}" presName="sibTrans" presStyleCnt="0"/>
      <dgm:spPr/>
    </dgm:pt>
    <dgm:pt modelId="{7602FA5A-4992-48AA-A76E-FE0D03114DB1}" type="pres">
      <dgm:prSet presAssocID="{9FD9E48B-4354-4AE9-AA53-5097D21E374E}" presName="node" presStyleLbl="node1" presStyleIdx="4" presStyleCnt="15">
        <dgm:presLayoutVars>
          <dgm:bulletEnabled val="1"/>
        </dgm:presLayoutVars>
      </dgm:prSet>
      <dgm:spPr/>
    </dgm:pt>
    <dgm:pt modelId="{0F654DC9-5C34-4075-90AD-F4F4B84250B2}" type="pres">
      <dgm:prSet presAssocID="{FAD136E0-9213-41EE-8D47-15918E42C7D5}" presName="sibTrans" presStyleCnt="0"/>
      <dgm:spPr/>
    </dgm:pt>
    <dgm:pt modelId="{315CEB14-3CE8-4F7B-B7D8-A308FB50AD79}" type="pres">
      <dgm:prSet presAssocID="{16F709D0-9BBF-4D35-AF73-D596C45C529A}" presName="node" presStyleLbl="node1" presStyleIdx="5" presStyleCnt="15">
        <dgm:presLayoutVars>
          <dgm:bulletEnabled val="1"/>
        </dgm:presLayoutVars>
      </dgm:prSet>
      <dgm:spPr/>
    </dgm:pt>
    <dgm:pt modelId="{7AD98E44-6E6F-4904-8ADC-93832A8329EA}" type="pres">
      <dgm:prSet presAssocID="{87014AAE-06A4-477E-9417-1D01C4AD2785}" presName="sibTrans" presStyleCnt="0"/>
      <dgm:spPr/>
    </dgm:pt>
    <dgm:pt modelId="{98B76206-5939-45E6-893F-57FE6A24F733}" type="pres">
      <dgm:prSet presAssocID="{9A52CC5C-0550-4644-8DAC-C7533407A488}" presName="node" presStyleLbl="node1" presStyleIdx="6" presStyleCnt="15">
        <dgm:presLayoutVars>
          <dgm:bulletEnabled val="1"/>
        </dgm:presLayoutVars>
      </dgm:prSet>
      <dgm:spPr/>
    </dgm:pt>
    <dgm:pt modelId="{A50FAC8A-7D40-4A62-8ABE-120FC62FC320}" type="pres">
      <dgm:prSet presAssocID="{64AF3224-C91E-4E50-B98F-FF987B1500B8}" presName="sibTrans" presStyleCnt="0"/>
      <dgm:spPr/>
    </dgm:pt>
    <dgm:pt modelId="{9423B88D-4373-42BD-86E0-3655538480BC}" type="pres">
      <dgm:prSet presAssocID="{44A0BB4F-49BF-484D-91F0-319A67BF1211}" presName="node" presStyleLbl="node1" presStyleIdx="7" presStyleCnt="15">
        <dgm:presLayoutVars>
          <dgm:bulletEnabled val="1"/>
        </dgm:presLayoutVars>
      </dgm:prSet>
      <dgm:spPr/>
    </dgm:pt>
    <dgm:pt modelId="{831DD3B4-E492-4E96-8302-9CC6A44A5B27}" type="pres">
      <dgm:prSet presAssocID="{F9E23FEF-92DE-45EA-A337-4154AAA29349}" presName="sibTrans" presStyleCnt="0"/>
      <dgm:spPr/>
    </dgm:pt>
    <dgm:pt modelId="{D730E678-72E2-46BC-9982-EDCF4C35B899}" type="pres">
      <dgm:prSet presAssocID="{CCBAC2A2-8C1C-4200-B2A7-4CBD3ACC1609}" presName="node" presStyleLbl="node1" presStyleIdx="8" presStyleCnt="15">
        <dgm:presLayoutVars>
          <dgm:bulletEnabled val="1"/>
        </dgm:presLayoutVars>
      </dgm:prSet>
      <dgm:spPr/>
    </dgm:pt>
    <dgm:pt modelId="{83A83786-8547-4ED6-A59C-80165ADE230D}" type="pres">
      <dgm:prSet presAssocID="{F4757736-ACD0-4F6C-8C11-252C6052E684}" presName="sibTrans" presStyleCnt="0"/>
      <dgm:spPr/>
    </dgm:pt>
    <dgm:pt modelId="{5A814C84-D50C-432E-81A1-F4F7156D3786}" type="pres">
      <dgm:prSet presAssocID="{2888EC4B-23D9-415D-B35F-F7C87FB672C0}" presName="node" presStyleLbl="node1" presStyleIdx="9" presStyleCnt="15">
        <dgm:presLayoutVars>
          <dgm:bulletEnabled val="1"/>
        </dgm:presLayoutVars>
      </dgm:prSet>
      <dgm:spPr/>
    </dgm:pt>
    <dgm:pt modelId="{0FC4A4F2-21F1-492D-B43B-345DD4F615DC}" type="pres">
      <dgm:prSet presAssocID="{8665C309-7F8D-41CC-AD8A-4D3C6585E746}" presName="sibTrans" presStyleCnt="0"/>
      <dgm:spPr/>
    </dgm:pt>
    <dgm:pt modelId="{5A30E09F-45D9-49FC-9A74-AA4F71F77913}" type="pres">
      <dgm:prSet presAssocID="{6A0D6EE0-6191-44FC-B91D-6B46AA09C863}" presName="node" presStyleLbl="node1" presStyleIdx="10" presStyleCnt="15">
        <dgm:presLayoutVars>
          <dgm:bulletEnabled val="1"/>
        </dgm:presLayoutVars>
      </dgm:prSet>
      <dgm:spPr/>
    </dgm:pt>
    <dgm:pt modelId="{9CDC5A47-6C8C-4547-95CE-FBCEDFF3731C}" type="pres">
      <dgm:prSet presAssocID="{DC48A95E-AF95-4E3C-8A25-08DE6D8C9354}" presName="sibTrans" presStyleCnt="0"/>
      <dgm:spPr/>
    </dgm:pt>
    <dgm:pt modelId="{318E2257-629F-467B-83E5-3F5F70ED1AC6}" type="pres">
      <dgm:prSet presAssocID="{BC1A63DA-5729-47A8-B548-79B7B2342D33}" presName="node" presStyleLbl="node1" presStyleIdx="11" presStyleCnt="15">
        <dgm:presLayoutVars>
          <dgm:bulletEnabled val="1"/>
        </dgm:presLayoutVars>
      </dgm:prSet>
      <dgm:spPr/>
    </dgm:pt>
    <dgm:pt modelId="{7BEF560B-C362-426D-BCCB-11616F9A1D1D}" type="pres">
      <dgm:prSet presAssocID="{439ADB87-C301-40B7-925B-2F77CD266B09}" presName="sibTrans" presStyleCnt="0"/>
      <dgm:spPr/>
    </dgm:pt>
    <dgm:pt modelId="{CA94B0D1-01CC-4A15-A995-8F3935A1A3D3}" type="pres">
      <dgm:prSet presAssocID="{C007836D-C75C-47E3-BE0E-40CD8920D412}" presName="node" presStyleLbl="node1" presStyleIdx="12" presStyleCnt="15">
        <dgm:presLayoutVars>
          <dgm:bulletEnabled val="1"/>
        </dgm:presLayoutVars>
      </dgm:prSet>
      <dgm:spPr/>
    </dgm:pt>
    <dgm:pt modelId="{E24CDCC2-C5E0-4965-852F-6C439EAD1C3D}" type="pres">
      <dgm:prSet presAssocID="{09412891-F1AF-47BB-A0D0-C47D84463BF6}" presName="sibTrans" presStyleCnt="0"/>
      <dgm:spPr/>
    </dgm:pt>
    <dgm:pt modelId="{494797C2-3E08-4366-9C2C-972DD5E2E61A}" type="pres">
      <dgm:prSet presAssocID="{DCD5B3E1-9E95-4D79-89FB-B7CF7613ABDB}" presName="node" presStyleLbl="node1" presStyleIdx="13" presStyleCnt="15">
        <dgm:presLayoutVars>
          <dgm:bulletEnabled val="1"/>
        </dgm:presLayoutVars>
      </dgm:prSet>
      <dgm:spPr/>
    </dgm:pt>
    <dgm:pt modelId="{8E156C48-C73E-43E1-B1E1-C9A5855A8B2A}" type="pres">
      <dgm:prSet presAssocID="{40A45FF8-BFC4-43C9-88AB-21C9F0395181}" presName="sibTrans" presStyleCnt="0"/>
      <dgm:spPr/>
    </dgm:pt>
    <dgm:pt modelId="{2B0D502B-1803-4620-B3BC-BEF18168C856}" type="pres">
      <dgm:prSet presAssocID="{BFBC16FC-C9BF-4AD5-9B03-99F9EBBB5458}" presName="node" presStyleLbl="node1" presStyleIdx="14" presStyleCnt="15">
        <dgm:presLayoutVars>
          <dgm:bulletEnabled val="1"/>
        </dgm:presLayoutVars>
      </dgm:prSet>
      <dgm:spPr/>
    </dgm:pt>
  </dgm:ptLst>
  <dgm:cxnLst>
    <dgm:cxn modelId="{09D0A900-D63B-4948-8281-AFF6D7BAE29A}" type="presOf" srcId="{522456B6-BAF9-463E-A75F-E1F0B0119CCD}" destId="{53DF4D72-38A9-4C45-A762-F8953C9981EB}" srcOrd="0" destOrd="0" presId="urn:microsoft.com/office/officeart/2005/8/layout/default"/>
    <dgm:cxn modelId="{01F2C400-12A9-44E9-9032-2BC3A81661C1}" type="presOf" srcId="{16F709D0-9BBF-4D35-AF73-D596C45C529A}" destId="{315CEB14-3CE8-4F7B-B7D8-A308FB50AD79}" srcOrd="0" destOrd="0" presId="urn:microsoft.com/office/officeart/2005/8/layout/default"/>
    <dgm:cxn modelId="{D5242C01-3057-4925-93B1-87A3334FD3E0}" srcId="{14F9098E-5C80-44DB-B2BB-949567D6A0F9}" destId="{DCD5B3E1-9E95-4D79-89FB-B7CF7613ABDB}" srcOrd="13" destOrd="0" parTransId="{A13B8881-BD61-46E8-A55F-83DC22820DD0}" sibTransId="{40A45FF8-BFC4-43C9-88AB-21C9F0395181}"/>
    <dgm:cxn modelId="{85AB1607-3258-4257-A6FD-C7E6083F95F1}" type="presOf" srcId="{9A52CC5C-0550-4644-8DAC-C7533407A488}" destId="{98B76206-5939-45E6-893F-57FE6A24F733}" srcOrd="0" destOrd="0" presId="urn:microsoft.com/office/officeart/2005/8/layout/default"/>
    <dgm:cxn modelId="{0D91A613-9D55-44D7-9F59-862EA499AE1E}" srcId="{14F9098E-5C80-44DB-B2BB-949567D6A0F9}" destId="{16F709D0-9BBF-4D35-AF73-D596C45C529A}" srcOrd="5" destOrd="0" parTransId="{158CFE70-000D-492A-8B1F-7ACD59684BD1}" sibTransId="{87014AAE-06A4-477E-9417-1D01C4AD2785}"/>
    <dgm:cxn modelId="{7C893721-87EA-49A3-BECC-80EA9F9FDB28}" srcId="{14F9098E-5C80-44DB-B2BB-949567D6A0F9}" destId="{C007836D-C75C-47E3-BE0E-40CD8920D412}" srcOrd="12" destOrd="0" parTransId="{6003C3DD-C5E5-41E6-865C-AEA2AAB37779}" sibTransId="{09412891-F1AF-47BB-A0D0-C47D84463BF6}"/>
    <dgm:cxn modelId="{1ECAF322-3379-4ABF-A22E-6E41F38FB79D}" type="presOf" srcId="{BFBC16FC-C9BF-4AD5-9B03-99F9EBBB5458}" destId="{2B0D502B-1803-4620-B3BC-BEF18168C856}" srcOrd="0" destOrd="0" presId="urn:microsoft.com/office/officeart/2005/8/layout/default"/>
    <dgm:cxn modelId="{4029CC40-C029-40C0-82C1-5BD933A80300}" srcId="{14F9098E-5C80-44DB-B2BB-949567D6A0F9}" destId="{BFBC16FC-C9BF-4AD5-9B03-99F9EBBB5458}" srcOrd="14" destOrd="0" parTransId="{9F1A70C4-9C2B-4F3A-964C-127CE58CE3DD}" sibTransId="{7D7F5863-535C-4D35-A99E-3899F9459264}"/>
    <dgm:cxn modelId="{82C02D5B-B8AA-4C73-86EC-4E520B0E4434}" srcId="{14F9098E-5C80-44DB-B2BB-949567D6A0F9}" destId="{9180995C-3C00-4F41-B001-2628E71B0647}" srcOrd="2" destOrd="0" parTransId="{CC657805-5E38-4730-ADA8-96365B26A73F}" sibTransId="{D7F9577D-D635-4FDF-A61F-0380E7876DEA}"/>
    <dgm:cxn modelId="{60E1C55F-E9F1-4A21-9F3A-E3843BA7852A}" type="presOf" srcId="{C007836D-C75C-47E3-BE0E-40CD8920D412}" destId="{CA94B0D1-01CC-4A15-A995-8F3935A1A3D3}" srcOrd="0" destOrd="0" presId="urn:microsoft.com/office/officeart/2005/8/layout/default"/>
    <dgm:cxn modelId="{3EA9D163-36CA-4751-9717-98B1761ED403}" srcId="{14F9098E-5C80-44DB-B2BB-949567D6A0F9}" destId="{CCBAC2A2-8C1C-4200-B2A7-4CBD3ACC1609}" srcOrd="8" destOrd="0" parTransId="{A75351A5-F8CF-4683-8934-173DAEF1929A}" sibTransId="{F4757736-ACD0-4F6C-8C11-252C6052E684}"/>
    <dgm:cxn modelId="{69E24044-2F3E-4831-9AE1-D5B8298577F1}" type="presOf" srcId="{4C4A15A7-8210-44D8-9FC0-9E1CB0A46FBA}" destId="{902014DA-C5FE-4627-9306-94427552C6F7}" srcOrd="0" destOrd="0" presId="urn:microsoft.com/office/officeart/2005/8/layout/default"/>
    <dgm:cxn modelId="{7DC47C6B-3BCB-419C-995B-6F216776E4E4}" type="presOf" srcId="{BC1A63DA-5729-47A8-B548-79B7B2342D33}" destId="{318E2257-629F-467B-83E5-3F5F70ED1AC6}" srcOrd="0" destOrd="0" presId="urn:microsoft.com/office/officeart/2005/8/layout/default"/>
    <dgm:cxn modelId="{FC80D24E-A6B3-4BAA-8155-C4CCE2FA91B8}" srcId="{14F9098E-5C80-44DB-B2BB-949567D6A0F9}" destId="{6A0D6EE0-6191-44FC-B91D-6B46AA09C863}" srcOrd="10" destOrd="0" parTransId="{68984D02-58EA-4C2E-B170-5459BCA6D205}" sibTransId="{DC48A95E-AF95-4E3C-8A25-08DE6D8C9354}"/>
    <dgm:cxn modelId="{B23F4975-7E6D-40FC-8BBF-67ABFF93E9F6}" type="presOf" srcId="{2888EC4B-23D9-415D-B35F-F7C87FB672C0}" destId="{5A814C84-D50C-432E-81A1-F4F7156D3786}" srcOrd="0" destOrd="0" presId="urn:microsoft.com/office/officeart/2005/8/layout/default"/>
    <dgm:cxn modelId="{A6980956-6538-4454-B81B-D6BB0ED5FCA6}" type="presOf" srcId="{5A04DBFE-DD2A-48E8-A8F9-E50163B1AC3B}" destId="{CA7BBA44-1937-4D58-A753-58E7F1A23A62}" srcOrd="0" destOrd="0" presId="urn:microsoft.com/office/officeart/2005/8/layout/default"/>
    <dgm:cxn modelId="{9C4DA979-FCFE-4F8C-93EE-C858AC1F478B}" srcId="{14F9098E-5C80-44DB-B2BB-949567D6A0F9}" destId="{BC1A63DA-5729-47A8-B548-79B7B2342D33}" srcOrd="11" destOrd="0" parTransId="{ECFA44C7-77C6-484E-A574-E66E4EA2B30A}" sibTransId="{439ADB87-C301-40B7-925B-2F77CD266B09}"/>
    <dgm:cxn modelId="{B0471D8C-3032-4757-ADC2-77344CA7C85C}" type="presOf" srcId="{DCD5B3E1-9E95-4D79-89FB-B7CF7613ABDB}" destId="{494797C2-3E08-4366-9C2C-972DD5E2E61A}" srcOrd="0" destOrd="0" presId="urn:microsoft.com/office/officeart/2005/8/layout/default"/>
    <dgm:cxn modelId="{A4C5BC97-CA76-48CE-9CF5-A6844199EE9B}" type="presOf" srcId="{9FD9E48B-4354-4AE9-AA53-5097D21E374E}" destId="{7602FA5A-4992-48AA-A76E-FE0D03114DB1}" srcOrd="0" destOrd="0" presId="urn:microsoft.com/office/officeart/2005/8/layout/default"/>
    <dgm:cxn modelId="{8E14BCA7-F4A0-46C6-A840-331CEB623FD4}" type="presOf" srcId="{CCBAC2A2-8C1C-4200-B2A7-4CBD3ACC1609}" destId="{D730E678-72E2-46BC-9982-EDCF4C35B899}" srcOrd="0" destOrd="0" presId="urn:microsoft.com/office/officeart/2005/8/layout/default"/>
    <dgm:cxn modelId="{C8DE06B1-1C86-4A26-9AB3-9B09CFE5D5E9}" srcId="{14F9098E-5C80-44DB-B2BB-949567D6A0F9}" destId="{9FD9E48B-4354-4AE9-AA53-5097D21E374E}" srcOrd="4" destOrd="0" parTransId="{05B7E925-FA34-460B-AD27-32D1D074130D}" sibTransId="{FAD136E0-9213-41EE-8D47-15918E42C7D5}"/>
    <dgm:cxn modelId="{3C195BB4-3CC1-4A79-AA18-2B6104E3F9E0}" srcId="{14F9098E-5C80-44DB-B2BB-949567D6A0F9}" destId="{5A04DBFE-DD2A-48E8-A8F9-E50163B1AC3B}" srcOrd="3" destOrd="0" parTransId="{14D9FFD4-E956-4043-AEE4-3F2E149BD4A6}" sibTransId="{2C9625C5-18B7-4C7E-9169-6E954F082841}"/>
    <dgm:cxn modelId="{8DC0C4C1-CA5E-453B-B826-B2193F4920CC}" srcId="{14F9098E-5C80-44DB-B2BB-949567D6A0F9}" destId="{522456B6-BAF9-463E-A75F-E1F0B0119CCD}" srcOrd="1" destOrd="0" parTransId="{3634CE69-5245-4843-A375-73DF9EBC0D33}" sibTransId="{0BCE7D2B-2F31-4F61-A233-E7BF0E4C51F2}"/>
    <dgm:cxn modelId="{6BE7BFC6-F3F1-468F-A632-78FACE0BA0AC}" srcId="{14F9098E-5C80-44DB-B2BB-949567D6A0F9}" destId="{44A0BB4F-49BF-484D-91F0-319A67BF1211}" srcOrd="7" destOrd="0" parTransId="{6BF47E6F-3AAE-4C1F-8447-79FCCEF133CC}" sibTransId="{F9E23FEF-92DE-45EA-A337-4154AAA29349}"/>
    <dgm:cxn modelId="{99C66ECF-FAC8-4A92-923F-BE5D30AD48A7}" srcId="{14F9098E-5C80-44DB-B2BB-949567D6A0F9}" destId="{4C4A15A7-8210-44D8-9FC0-9E1CB0A46FBA}" srcOrd="0" destOrd="0" parTransId="{DC2B82DB-7937-4288-87C7-0012FCCC7D43}" sibTransId="{C695359C-D103-4308-8206-AB0C23922479}"/>
    <dgm:cxn modelId="{96A564D9-F635-4D31-8F6C-B8AFD11BA5DF}" srcId="{14F9098E-5C80-44DB-B2BB-949567D6A0F9}" destId="{2888EC4B-23D9-415D-B35F-F7C87FB672C0}" srcOrd="9" destOrd="0" parTransId="{F3D33804-A500-401D-A711-440DA03E2B27}" sibTransId="{8665C309-7F8D-41CC-AD8A-4D3C6585E746}"/>
    <dgm:cxn modelId="{BF67B8D9-846E-4BE4-BF7A-68912F21D46F}" type="presOf" srcId="{44A0BB4F-49BF-484D-91F0-319A67BF1211}" destId="{9423B88D-4373-42BD-86E0-3655538480BC}" srcOrd="0" destOrd="0" presId="urn:microsoft.com/office/officeart/2005/8/layout/default"/>
    <dgm:cxn modelId="{50DEC7DA-E74F-435B-9CDB-AFB0B024EA2E}" type="presOf" srcId="{14F9098E-5C80-44DB-B2BB-949567D6A0F9}" destId="{6F532B8B-FC89-4E8A-8F9B-61327EBBC8E9}" srcOrd="0" destOrd="0" presId="urn:microsoft.com/office/officeart/2005/8/layout/default"/>
    <dgm:cxn modelId="{D93CABE3-8D7F-4B75-8B33-C1311FCACA9B}" type="presOf" srcId="{9180995C-3C00-4F41-B001-2628E71B0647}" destId="{5708AF45-ACC4-41C3-A4A8-B91DEF58DBAB}" srcOrd="0" destOrd="0" presId="urn:microsoft.com/office/officeart/2005/8/layout/default"/>
    <dgm:cxn modelId="{B3CB39F1-546E-4924-8AAA-A54A0647FE43}" type="presOf" srcId="{6A0D6EE0-6191-44FC-B91D-6B46AA09C863}" destId="{5A30E09F-45D9-49FC-9A74-AA4F71F77913}" srcOrd="0" destOrd="0" presId="urn:microsoft.com/office/officeart/2005/8/layout/default"/>
    <dgm:cxn modelId="{10CBACF9-C710-4B27-9F0E-10D706130E4A}" srcId="{14F9098E-5C80-44DB-B2BB-949567D6A0F9}" destId="{9A52CC5C-0550-4644-8DAC-C7533407A488}" srcOrd="6" destOrd="0" parTransId="{A1E59C1C-D665-4A76-BB87-BBD0E47E5328}" sibTransId="{64AF3224-C91E-4E50-B98F-FF987B1500B8}"/>
    <dgm:cxn modelId="{229D8BCB-4FA7-4455-89A0-CDBF1FA28E6D}" type="presParOf" srcId="{6F532B8B-FC89-4E8A-8F9B-61327EBBC8E9}" destId="{902014DA-C5FE-4627-9306-94427552C6F7}" srcOrd="0" destOrd="0" presId="urn:microsoft.com/office/officeart/2005/8/layout/default"/>
    <dgm:cxn modelId="{C36D137C-8264-42AD-959B-B16F04082971}" type="presParOf" srcId="{6F532B8B-FC89-4E8A-8F9B-61327EBBC8E9}" destId="{8CC3A296-2951-4A3D-986A-195A8B9E691F}" srcOrd="1" destOrd="0" presId="urn:microsoft.com/office/officeart/2005/8/layout/default"/>
    <dgm:cxn modelId="{F7BE66CA-521F-4FA2-879C-F90767248E60}" type="presParOf" srcId="{6F532B8B-FC89-4E8A-8F9B-61327EBBC8E9}" destId="{53DF4D72-38A9-4C45-A762-F8953C9981EB}" srcOrd="2" destOrd="0" presId="urn:microsoft.com/office/officeart/2005/8/layout/default"/>
    <dgm:cxn modelId="{1E46660B-2333-4B29-9BCF-FF157E18027E}" type="presParOf" srcId="{6F532B8B-FC89-4E8A-8F9B-61327EBBC8E9}" destId="{03D9B3D3-427F-4786-B39E-CAE58F74AF3C}" srcOrd="3" destOrd="0" presId="urn:microsoft.com/office/officeart/2005/8/layout/default"/>
    <dgm:cxn modelId="{F0E4B641-2428-4443-A5B1-738297FFB246}" type="presParOf" srcId="{6F532B8B-FC89-4E8A-8F9B-61327EBBC8E9}" destId="{5708AF45-ACC4-41C3-A4A8-B91DEF58DBAB}" srcOrd="4" destOrd="0" presId="urn:microsoft.com/office/officeart/2005/8/layout/default"/>
    <dgm:cxn modelId="{F97F18EE-5737-4305-B34B-733B0A03154B}" type="presParOf" srcId="{6F532B8B-FC89-4E8A-8F9B-61327EBBC8E9}" destId="{9C21B7D1-72D9-42CC-8929-65C7859416DA}" srcOrd="5" destOrd="0" presId="urn:microsoft.com/office/officeart/2005/8/layout/default"/>
    <dgm:cxn modelId="{CEE3BC7E-7F1E-457C-95E5-C0FDF47E5D70}" type="presParOf" srcId="{6F532B8B-FC89-4E8A-8F9B-61327EBBC8E9}" destId="{CA7BBA44-1937-4D58-A753-58E7F1A23A62}" srcOrd="6" destOrd="0" presId="urn:microsoft.com/office/officeart/2005/8/layout/default"/>
    <dgm:cxn modelId="{B32CDA61-6748-47DD-8FE1-55B429ADB043}" type="presParOf" srcId="{6F532B8B-FC89-4E8A-8F9B-61327EBBC8E9}" destId="{7FD69DDF-2B91-4D50-829A-8AA9C8B31FA6}" srcOrd="7" destOrd="0" presId="urn:microsoft.com/office/officeart/2005/8/layout/default"/>
    <dgm:cxn modelId="{21D686E4-57CB-44FB-B17A-B0A0D1A9EA39}" type="presParOf" srcId="{6F532B8B-FC89-4E8A-8F9B-61327EBBC8E9}" destId="{7602FA5A-4992-48AA-A76E-FE0D03114DB1}" srcOrd="8" destOrd="0" presId="urn:microsoft.com/office/officeart/2005/8/layout/default"/>
    <dgm:cxn modelId="{F44EEDC6-B475-4A12-A27D-5465A4ACDE6B}" type="presParOf" srcId="{6F532B8B-FC89-4E8A-8F9B-61327EBBC8E9}" destId="{0F654DC9-5C34-4075-90AD-F4F4B84250B2}" srcOrd="9" destOrd="0" presId="urn:microsoft.com/office/officeart/2005/8/layout/default"/>
    <dgm:cxn modelId="{910A5193-A44D-43B0-844B-0FC060D5D901}" type="presParOf" srcId="{6F532B8B-FC89-4E8A-8F9B-61327EBBC8E9}" destId="{315CEB14-3CE8-4F7B-B7D8-A308FB50AD79}" srcOrd="10" destOrd="0" presId="urn:microsoft.com/office/officeart/2005/8/layout/default"/>
    <dgm:cxn modelId="{F777B255-A3B0-4E43-8ACD-755A0CEEB5E4}" type="presParOf" srcId="{6F532B8B-FC89-4E8A-8F9B-61327EBBC8E9}" destId="{7AD98E44-6E6F-4904-8ADC-93832A8329EA}" srcOrd="11" destOrd="0" presId="urn:microsoft.com/office/officeart/2005/8/layout/default"/>
    <dgm:cxn modelId="{81102B9A-EDCA-4573-B368-C641FC4605A5}" type="presParOf" srcId="{6F532B8B-FC89-4E8A-8F9B-61327EBBC8E9}" destId="{98B76206-5939-45E6-893F-57FE6A24F733}" srcOrd="12" destOrd="0" presId="urn:microsoft.com/office/officeart/2005/8/layout/default"/>
    <dgm:cxn modelId="{3C30E610-3CF4-4961-984F-A9CFBD49175B}" type="presParOf" srcId="{6F532B8B-FC89-4E8A-8F9B-61327EBBC8E9}" destId="{A50FAC8A-7D40-4A62-8ABE-120FC62FC320}" srcOrd="13" destOrd="0" presId="urn:microsoft.com/office/officeart/2005/8/layout/default"/>
    <dgm:cxn modelId="{C8FC52B4-D0DB-48DE-A2BE-A6EEBF0A3ED4}" type="presParOf" srcId="{6F532B8B-FC89-4E8A-8F9B-61327EBBC8E9}" destId="{9423B88D-4373-42BD-86E0-3655538480BC}" srcOrd="14" destOrd="0" presId="urn:microsoft.com/office/officeart/2005/8/layout/default"/>
    <dgm:cxn modelId="{59307047-4686-433C-8551-5AECCB3AD597}" type="presParOf" srcId="{6F532B8B-FC89-4E8A-8F9B-61327EBBC8E9}" destId="{831DD3B4-E492-4E96-8302-9CC6A44A5B27}" srcOrd="15" destOrd="0" presId="urn:microsoft.com/office/officeart/2005/8/layout/default"/>
    <dgm:cxn modelId="{BED669DC-F272-4200-9F6F-364043C64799}" type="presParOf" srcId="{6F532B8B-FC89-4E8A-8F9B-61327EBBC8E9}" destId="{D730E678-72E2-46BC-9982-EDCF4C35B899}" srcOrd="16" destOrd="0" presId="urn:microsoft.com/office/officeart/2005/8/layout/default"/>
    <dgm:cxn modelId="{F541FB94-A8D3-4FF3-8155-AE3FF3D85BC1}" type="presParOf" srcId="{6F532B8B-FC89-4E8A-8F9B-61327EBBC8E9}" destId="{83A83786-8547-4ED6-A59C-80165ADE230D}" srcOrd="17" destOrd="0" presId="urn:microsoft.com/office/officeart/2005/8/layout/default"/>
    <dgm:cxn modelId="{19804B1C-6AB5-49C0-86F1-4B1C5B475D42}" type="presParOf" srcId="{6F532B8B-FC89-4E8A-8F9B-61327EBBC8E9}" destId="{5A814C84-D50C-432E-81A1-F4F7156D3786}" srcOrd="18" destOrd="0" presId="urn:microsoft.com/office/officeart/2005/8/layout/default"/>
    <dgm:cxn modelId="{E1DC49C3-1515-4966-8083-80E4593DAABD}" type="presParOf" srcId="{6F532B8B-FC89-4E8A-8F9B-61327EBBC8E9}" destId="{0FC4A4F2-21F1-492D-B43B-345DD4F615DC}" srcOrd="19" destOrd="0" presId="urn:microsoft.com/office/officeart/2005/8/layout/default"/>
    <dgm:cxn modelId="{37F9EC70-64D6-4A96-B99D-2366636044DE}" type="presParOf" srcId="{6F532B8B-FC89-4E8A-8F9B-61327EBBC8E9}" destId="{5A30E09F-45D9-49FC-9A74-AA4F71F77913}" srcOrd="20" destOrd="0" presId="urn:microsoft.com/office/officeart/2005/8/layout/default"/>
    <dgm:cxn modelId="{AAB3AF02-F937-4512-8696-750202FD05FE}" type="presParOf" srcId="{6F532B8B-FC89-4E8A-8F9B-61327EBBC8E9}" destId="{9CDC5A47-6C8C-4547-95CE-FBCEDFF3731C}" srcOrd="21" destOrd="0" presId="urn:microsoft.com/office/officeart/2005/8/layout/default"/>
    <dgm:cxn modelId="{9BA24263-7312-4C2A-8327-0ACC814F3364}" type="presParOf" srcId="{6F532B8B-FC89-4E8A-8F9B-61327EBBC8E9}" destId="{318E2257-629F-467B-83E5-3F5F70ED1AC6}" srcOrd="22" destOrd="0" presId="urn:microsoft.com/office/officeart/2005/8/layout/default"/>
    <dgm:cxn modelId="{E0A26C2C-C26C-4D12-80C2-1CA7E754E511}" type="presParOf" srcId="{6F532B8B-FC89-4E8A-8F9B-61327EBBC8E9}" destId="{7BEF560B-C362-426D-BCCB-11616F9A1D1D}" srcOrd="23" destOrd="0" presId="urn:microsoft.com/office/officeart/2005/8/layout/default"/>
    <dgm:cxn modelId="{16298E67-418B-4B4B-A886-67F4F7ED82B1}" type="presParOf" srcId="{6F532B8B-FC89-4E8A-8F9B-61327EBBC8E9}" destId="{CA94B0D1-01CC-4A15-A995-8F3935A1A3D3}" srcOrd="24" destOrd="0" presId="urn:microsoft.com/office/officeart/2005/8/layout/default"/>
    <dgm:cxn modelId="{993EA781-A0EB-4A88-8239-2F8B1A54A15E}" type="presParOf" srcId="{6F532B8B-FC89-4E8A-8F9B-61327EBBC8E9}" destId="{E24CDCC2-C5E0-4965-852F-6C439EAD1C3D}" srcOrd="25" destOrd="0" presId="urn:microsoft.com/office/officeart/2005/8/layout/default"/>
    <dgm:cxn modelId="{85A555EA-AE61-4FB0-9AF7-FEC86A5AEE8B}" type="presParOf" srcId="{6F532B8B-FC89-4E8A-8F9B-61327EBBC8E9}" destId="{494797C2-3E08-4366-9C2C-972DD5E2E61A}" srcOrd="26" destOrd="0" presId="urn:microsoft.com/office/officeart/2005/8/layout/default"/>
    <dgm:cxn modelId="{FA620832-F838-40E9-B559-EFB0609A5553}" type="presParOf" srcId="{6F532B8B-FC89-4E8A-8F9B-61327EBBC8E9}" destId="{8E156C48-C73E-43E1-B1E1-C9A5855A8B2A}" srcOrd="27" destOrd="0" presId="urn:microsoft.com/office/officeart/2005/8/layout/default"/>
    <dgm:cxn modelId="{58F9CE52-2634-4FE1-AEF7-3FE88A06DAE2}" type="presParOf" srcId="{6F532B8B-FC89-4E8A-8F9B-61327EBBC8E9}" destId="{2B0D502B-1803-4620-B3BC-BEF18168C856}" srcOrd="2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8A15A53-40E2-4741-9F08-3D2662D5E6A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BB489ABE-C468-4DC9-8720-C252C7BD1EA4}">
      <dgm:prSet/>
      <dgm:spPr/>
      <dgm:t>
        <a:bodyPr/>
        <a:lstStyle/>
        <a:p>
          <a:r>
            <a:rPr lang="en-US"/>
            <a:t>Aristotle</a:t>
          </a:r>
        </a:p>
      </dgm:t>
    </dgm:pt>
    <dgm:pt modelId="{1DC733E0-64F0-4AEC-BA88-5130D8A8E5D4}" type="parTrans" cxnId="{07D16191-4BF6-412C-ABDF-EDC4E393E123}">
      <dgm:prSet/>
      <dgm:spPr/>
      <dgm:t>
        <a:bodyPr/>
        <a:lstStyle/>
        <a:p>
          <a:endParaRPr lang="en-US"/>
        </a:p>
      </dgm:t>
    </dgm:pt>
    <dgm:pt modelId="{9FF0E46A-7DBB-4D5E-9646-EB7302722908}" type="sibTrans" cxnId="{07D16191-4BF6-412C-ABDF-EDC4E393E123}">
      <dgm:prSet/>
      <dgm:spPr/>
      <dgm:t>
        <a:bodyPr/>
        <a:lstStyle/>
        <a:p>
          <a:endParaRPr lang="en-US"/>
        </a:p>
      </dgm:t>
    </dgm:pt>
    <dgm:pt modelId="{1B768A9F-F2C7-4927-9C6A-07F5C518C12B}">
      <dgm:prSet/>
      <dgm:spPr/>
      <dgm:t>
        <a:bodyPr/>
        <a:lstStyle/>
        <a:p>
          <a:r>
            <a:rPr lang="en-US"/>
            <a:t>Descartes</a:t>
          </a:r>
        </a:p>
      </dgm:t>
    </dgm:pt>
    <dgm:pt modelId="{BDBC30A5-045C-403D-BA1A-AED8AD2737B9}" type="parTrans" cxnId="{1288957A-8EB7-40CC-83D1-5AE9549E158E}">
      <dgm:prSet/>
      <dgm:spPr/>
      <dgm:t>
        <a:bodyPr/>
        <a:lstStyle/>
        <a:p>
          <a:endParaRPr lang="en-US"/>
        </a:p>
      </dgm:t>
    </dgm:pt>
    <dgm:pt modelId="{67BD1C58-193E-4107-B361-198604EAF4F2}" type="sibTrans" cxnId="{1288957A-8EB7-40CC-83D1-5AE9549E158E}">
      <dgm:prSet/>
      <dgm:spPr/>
      <dgm:t>
        <a:bodyPr/>
        <a:lstStyle/>
        <a:p>
          <a:endParaRPr lang="en-US"/>
        </a:p>
      </dgm:t>
    </dgm:pt>
    <dgm:pt modelId="{B94FEC33-B1F9-4BF5-B76E-F4F70FDB6CE4}">
      <dgm:prSet/>
      <dgm:spPr/>
      <dgm:t>
        <a:bodyPr/>
        <a:lstStyle/>
        <a:p>
          <a:r>
            <a:rPr lang="en-US"/>
            <a:t>John Locke</a:t>
          </a:r>
        </a:p>
      </dgm:t>
    </dgm:pt>
    <dgm:pt modelId="{3418684C-403C-41AE-A747-CB159B28033B}" type="parTrans" cxnId="{E236C6B6-9F01-427F-A4AB-9B7D8FE79704}">
      <dgm:prSet/>
      <dgm:spPr/>
      <dgm:t>
        <a:bodyPr/>
        <a:lstStyle/>
        <a:p>
          <a:endParaRPr lang="en-US"/>
        </a:p>
      </dgm:t>
    </dgm:pt>
    <dgm:pt modelId="{B874C721-A915-45FC-9DE1-DC7F07F46FE6}" type="sibTrans" cxnId="{E236C6B6-9F01-427F-A4AB-9B7D8FE79704}">
      <dgm:prSet/>
      <dgm:spPr/>
      <dgm:t>
        <a:bodyPr/>
        <a:lstStyle/>
        <a:p>
          <a:endParaRPr lang="en-US"/>
        </a:p>
      </dgm:t>
    </dgm:pt>
    <dgm:pt modelId="{55B70161-0907-4C27-95AA-CDE8ADBDCB87}">
      <dgm:prSet/>
      <dgm:spPr/>
      <dgm:t>
        <a:bodyPr/>
        <a:lstStyle/>
        <a:p>
          <a:r>
            <a:rPr lang="en-US"/>
            <a:t>Darwin</a:t>
          </a:r>
        </a:p>
      </dgm:t>
    </dgm:pt>
    <dgm:pt modelId="{E33BA586-5726-4763-80E8-A47482A1C24B}" type="parTrans" cxnId="{8D7F2DBB-659F-4221-B501-ED3A9EE2B327}">
      <dgm:prSet/>
      <dgm:spPr/>
      <dgm:t>
        <a:bodyPr/>
        <a:lstStyle/>
        <a:p>
          <a:endParaRPr lang="en-US"/>
        </a:p>
      </dgm:t>
    </dgm:pt>
    <dgm:pt modelId="{B17833CF-EE86-4785-A78C-56A6492F75B6}" type="sibTrans" cxnId="{8D7F2DBB-659F-4221-B501-ED3A9EE2B327}">
      <dgm:prSet/>
      <dgm:spPr/>
      <dgm:t>
        <a:bodyPr/>
        <a:lstStyle/>
        <a:p>
          <a:endParaRPr lang="en-US"/>
        </a:p>
      </dgm:t>
    </dgm:pt>
    <dgm:pt modelId="{36AED0A5-5982-4637-8783-BC32ED9FF1E6}">
      <dgm:prSet/>
      <dgm:spPr/>
      <dgm:t>
        <a:bodyPr/>
        <a:lstStyle/>
        <a:p>
          <a:r>
            <a:rPr lang="en-US"/>
            <a:t>Galton</a:t>
          </a:r>
        </a:p>
      </dgm:t>
    </dgm:pt>
    <dgm:pt modelId="{60D4223B-E8CA-476A-AE41-53607CFB99D2}" type="parTrans" cxnId="{76CE0228-26A3-479E-94CD-58250EDB89E9}">
      <dgm:prSet/>
      <dgm:spPr/>
      <dgm:t>
        <a:bodyPr/>
        <a:lstStyle/>
        <a:p>
          <a:endParaRPr lang="en-US"/>
        </a:p>
      </dgm:t>
    </dgm:pt>
    <dgm:pt modelId="{29BAED40-2269-4679-A67B-C493ECD016CE}" type="sibTrans" cxnId="{76CE0228-26A3-479E-94CD-58250EDB89E9}">
      <dgm:prSet/>
      <dgm:spPr/>
      <dgm:t>
        <a:bodyPr/>
        <a:lstStyle/>
        <a:p>
          <a:endParaRPr lang="en-US"/>
        </a:p>
      </dgm:t>
    </dgm:pt>
    <dgm:pt modelId="{0A2897D4-F692-4862-9109-C8F6753553C9}">
      <dgm:prSet/>
      <dgm:spPr/>
      <dgm:t>
        <a:bodyPr/>
        <a:lstStyle/>
        <a:p>
          <a:r>
            <a:rPr lang="en-US"/>
            <a:t>Weber, Fechner and von Helmholtz</a:t>
          </a:r>
        </a:p>
      </dgm:t>
    </dgm:pt>
    <dgm:pt modelId="{E2D21905-05FB-40F3-9CB7-9871DFB09E0E}" type="parTrans" cxnId="{AFA05150-A275-416F-B44F-00FC1574C6CD}">
      <dgm:prSet/>
      <dgm:spPr/>
      <dgm:t>
        <a:bodyPr/>
        <a:lstStyle/>
        <a:p>
          <a:endParaRPr lang="en-US"/>
        </a:p>
      </dgm:t>
    </dgm:pt>
    <dgm:pt modelId="{5C609E8F-C51E-4E79-B4CB-4321B2F3AFE0}" type="sibTrans" cxnId="{AFA05150-A275-416F-B44F-00FC1574C6CD}">
      <dgm:prSet/>
      <dgm:spPr/>
      <dgm:t>
        <a:bodyPr/>
        <a:lstStyle/>
        <a:p>
          <a:endParaRPr lang="en-US"/>
        </a:p>
      </dgm:t>
    </dgm:pt>
    <dgm:pt modelId="{E66EE8F7-5871-4482-8D84-72C6099C7949}">
      <dgm:prSet/>
      <dgm:spPr/>
      <dgm:t>
        <a:bodyPr/>
        <a:lstStyle/>
        <a:p>
          <a:r>
            <a:rPr lang="en-US"/>
            <a:t>Wundt</a:t>
          </a:r>
        </a:p>
      </dgm:t>
    </dgm:pt>
    <dgm:pt modelId="{ED62A344-DF53-49D8-B6B8-09C9439C87F9}" type="parTrans" cxnId="{41839731-C981-4C25-8C87-F20D9F20C7C8}">
      <dgm:prSet/>
      <dgm:spPr/>
      <dgm:t>
        <a:bodyPr/>
        <a:lstStyle/>
        <a:p>
          <a:endParaRPr lang="en-US"/>
        </a:p>
      </dgm:t>
    </dgm:pt>
    <dgm:pt modelId="{A22FA0DA-B302-44C4-94D0-864E4D03B73C}" type="sibTrans" cxnId="{41839731-C981-4C25-8C87-F20D9F20C7C8}">
      <dgm:prSet/>
      <dgm:spPr/>
      <dgm:t>
        <a:bodyPr/>
        <a:lstStyle/>
        <a:p>
          <a:endParaRPr lang="en-US"/>
        </a:p>
      </dgm:t>
    </dgm:pt>
    <dgm:pt modelId="{2A7D047F-DE41-45D8-B3A3-89C86F6091CD}">
      <dgm:prSet/>
      <dgm:spPr/>
      <dgm:t>
        <a:bodyPr/>
        <a:lstStyle/>
        <a:p>
          <a:r>
            <a:rPr lang="en-US"/>
            <a:t>Ebbinghaus</a:t>
          </a:r>
        </a:p>
      </dgm:t>
    </dgm:pt>
    <dgm:pt modelId="{71BE933A-BA1B-4AA9-99E1-BBC335B7DBFA}" type="parTrans" cxnId="{36A3A10B-3AE0-4509-A495-DE3816177B3B}">
      <dgm:prSet/>
      <dgm:spPr/>
      <dgm:t>
        <a:bodyPr/>
        <a:lstStyle/>
        <a:p>
          <a:endParaRPr lang="en-US"/>
        </a:p>
      </dgm:t>
    </dgm:pt>
    <dgm:pt modelId="{AF26B71C-1890-487B-9143-4EC5E89C24E5}" type="sibTrans" cxnId="{36A3A10B-3AE0-4509-A495-DE3816177B3B}">
      <dgm:prSet/>
      <dgm:spPr/>
      <dgm:t>
        <a:bodyPr/>
        <a:lstStyle/>
        <a:p>
          <a:endParaRPr lang="en-US"/>
        </a:p>
      </dgm:t>
    </dgm:pt>
    <dgm:pt modelId="{1C36D2EE-0E4B-4FAA-8311-500B4B4B3AFF}" type="pres">
      <dgm:prSet presAssocID="{E8A15A53-40E2-4741-9F08-3D2662D5E6A6}" presName="vert0" presStyleCnt="0">
        <dgm:presLayoutVars>
          <dgm:dir/>
          <dgm:animOne val="branch"/>
          <dgm:animLvl val="lvl"/>
        </dgm:presLayoutVars>
      </dgm:prSet>
      <dgm:spPr/>
    </dgm:pt>
    <dgm:pt modelId="{34E2E9F2-C870-40B6-890D-6BEA2C3B579F}" type="pres">
      <dgm:prSet presAssocID="{BB489ABE-C468-4DC9-8720-C252C7BD1EA4}" presName="thickLine" presStyleLbl="alignNode1" presStyleIdx="0" presStyleCnt="8"/>
      <dgm:spPr/>
    </dgm:pt>
    <dgm:pt modelId="{4697B928-6893-4A44-9FF0-932356098D12}" type="pres">
      <dgm:prSet presAssocID="{BB489ABE-C468-4DC9-8720-C252C7BD1EA4}" presName="horz1" presStyleCnt="0"/>
      <dgm:spPr/>
    </dgm:pt>
    <dgm:pt modelId="{357E9DFE-6F0F-448A-BD7A-B6D4C15E3AED}" type="pres">
      <dgm:prSet presAssocID="{BB489ABE-C468-4DC9-8720-C252C7BD1EA4}" presName="tx1" presStyleLbl="revTx" presStyleIdx="0" presStyleCnt="8"/>
      <dgm:spPr/>
    </dgm:pt>
    <dgm:pt modelId="{38EC9AC1-3F6A-481C-A16D-BB67CF5E1795}" type="pres">
      <dgm:prSet presAssocID="{BB489ABE-C468-4DC9-8720-C252C7BD1EA4}" presName="vert1" presStyleCnt="0"/>
      <dgm:spPr/>
    </dgm:pt>
    <dgm:pt modelId="{19383A51-30C1-40F9-9ED9-7E140A15E909}" type="pres">
      <dgm:prSet presAssocID="{1B768A9F-F2C7-4927-9C6A-07F5C518C12B}" presName="thickLine" presStyleLbl="alignNode1" presStyleIdx="1" presStyleCnt="8"/>
      <dgm:spPr/>
    </dgm:pt>
    <dgm:pt modelId="{8E528919-F639-4A9C-80D6-2ED1AB79519D}" type="pres">
      <dgm:prSet presAssocID="{1B768A9F-F2C7-4927-9C6A-07F5C518C12B}" presName="horz1" presStyleCnt="0"/>
      <dgm:spPr/>
    </dgm:pt>
    <dgm:pt modelId="{7E991454-3944-4218-9A5C-582519DC38FE}" type="pres">
      <dgm:prSet presAssocID="{1B768A9F-F2C7-4927-9C6A-07F5C518C12B}" presName="tx1" presStyleLbl="revTx" presStyleIdx="1" presStyleCnt="8"/>
      <dgm:spPr/>
    </dgm:pt>
    <dgm:pt modelId="{317FB281-0838-4485-94DD-3BBB9D8D7ED1}" type="pres">
      <dgm:prSet presAssocID="{1B768A9F-F2C7-4927-9C6A-07F5C518C12B}" presName="vert1" presStyleCnt="0"/>
      <dgm:spPr/>
    </dgm:pt>
    <dgm:pt modelId="{551E6757-E19D-4403-A46F-474868DB57A4}" type="pres">
      <dgm:prSet presAssocID="{B94FEC33-B1F9-4BF5-B76E-F4F70FDB6CE4}" presName="thickLine" presStyleLbl="alignNode1" presStyleIdx="2" presStyleCnt="8"/>
      <dgm:spPr/>
    </dgm:pt>
    <dgm:pt modelId="{ECFF81B1-23D9-460A-A9A3-AB87E3ADF0BC}" type="pres">
      <dgm:prSet presAssocID="{B94FEC33-B1F9-4BF5-B76E-F4F70FDB6CE4}" presName="horz1" presStyleCnt="0"/>
      <dgm:spPr/>
    </dgm:pt>
    <dgm:pt modelId="{80ED5FF5-9195-4288-84C5-4F40A177BD53}" type="pres">
      <dgm:prSet presAssocID="{B94FEC33-B1F9-4BF5-B76E-F4F70FDB6CE4}" presName="tx1" presStyleLbl="revTx" presStyleIdx="2" presStyleCnt="8"/>
      <dgm:spPr/>
    </dgm:pt>
    <dgm:pt modelId="{77F21141-AAE2-49B6-8FFA-3732CEF9B1DF}" type="pres">
      <dgm:prSet presAssocID="{B94FEC33-B1F9-4BF5-B76E-F4F70FDB6CE4}" presName="vert1" presStyleCnt="0"/>
      <dgm:spPr/>
    </dgm:pt>
    <dgm:pt modelId="{89FDF1A7-E8A0-46E0-A0F5-864994D6B0B7}" type="pres">
      <dgm:prSet presAssocID="{55B70161-0907-4C27-95AA-CDE8ADBDCB87}" presName="thickLine" presStyleLbl="alignNode1" presStyleIdx="3" presStyleCnt="8"/>
      <dgm:spPr/>
    </dgm:pt>
    <dgm:pt modelId="{8C3E9D7B-12C7-4810-B37D-2DD61CAAA3A7}" type="pres">
      <dgm:prSet presAssocID="{55B70161-0907-4C27-95AA-CDE8ADBDCB87}" presName="horz1" presStyleCnt="0"/>
      <dgm:spPr/>
    </dgm:pt>
    <dgm:pt modelId="{4CAE6B07-BA31-429A-ABBD-34DA56F28B4B}" type="pres">
      <dgm:prSet presAssocID="{55B70161-0907-4C27-95AA-CDE8ADBDCB87}" presName="tx1" presStyleLbl="revTx" presStyleIdx="3" presStyleCnt="8"/>
      <dgm:spPr/>
    </dgm:pt>
    <dgm:pt modelId="{C15C7206-37F0-4F63-BBB1-5BE1264D57D7}" type="pres">
      <dgm:prSet presAssocID="{55B70161-0907-4C27-95AA-CDE8ADBDCB87}" presName="vert1" presStyleCnt="0"/>
      <dgm:spPr/>
    </dgm:pt>
    <dgm:pt modelId="{EE133430-1679-4546-B72F-EC2776D67B2F}" type="pres">
      <dgm:prSet presAssocID="{36AED0A5-5982-4637-8783-BC32ED9FF1E6}" presName="thickLine" presStyleLbl="alignNode1" presStyleIdx="4" presStyleCnt="8"/>
      <dgm:spPr/>
    </dgm:pt>
    <dgm:pt modelId="{741C35FA-B3A7-4555-802A-4E9A57D83D75}" type="pres">
      <dgm:prSet presAssocID="{36AED0A5-5982-4637-8783-BC32ED9FF1E6}" presName="horz1" presStyleCnt="0"/>
      <dgm:spPr/>
    </dgm:pt>
    <dgm:pt modelId="{E6C75E91-457A-4397-A76F-407D2DAD4C32}" type="pres">
      <dgm:prSet presAssocID="{36AED0A5-5982-4637-8783-BC32ED9FF1E6}" presName="tx1" presStyleLbl="revTx" presStyleIdx="4" presStyleCnt="8"/>
      <dgm:spPr/>
    </dgm:pt>
    <dgm:pt modelId="{6A79D2F5-F874-48C9-809F-D13FE49D729F}" type="pres">
      <dgm:prSet presAssocID="{36AED0A5-5982-4637-8783-BC32ED9FF1E6}" presName="vert1" presStyleCnt="0"/>
      <dgm:spPr/>
    </dgm:pt>
    <dgm:pt modelId="{855CDCDA-9D94-4B2B-8C92-B18F4C5DD64B}" type="pres">
      <dgm:prSet presAssocID="{0A2897D4-F692-4862-9109-C8F6753553C9}" presName="thickLine" presStyleLbl="alignNode1" presStyleIdx="5" presStyleCnt="8"/>
      <dgm:spPr/>
    </dgm:pt>
    <dgm:pt modelId="{9BF251CC-28AF-4E06-AEEA-667E148749AA}" type="pres">
      <dgm:prSet presAssocID="{0A2897D4-F692-4862-9109-C8F6753553C9}" presName="horz1" presStyleCnt="0"/>
      <dgm:spPr/>
    </dgm:pt>
    <dgm:pt modelId="{5660F532-3881-4DE5-8440-CB82E6988CD9}" type="pres">
      <dgm:prSet presAssocID="{0A2897D4-F692-4862-9109-C8F6753553C9}" presName="tx1" presStyleLbl="revTx" presStyleIdx="5" presStyleCnt="8"/>
      <dgm:spPr/>
    </dgm:pt>
    <dgm:pt modelId="{813DF3DF-2C27-4F24-8ED9-9E3119B61D78}" type="pres">
      <dgm:prSet presAssocID="{0A2897D4-F692-4862-9109-C8F6753553C9}" presName="vert1" presStyleCnt="0"/>
      <dgm:spPr/>
    </dgm:pt>
    <dgm:pt modelId="{7C7C510B-F559-4C09-9C39-9C583DD32399}" type="pres">
      <dgm:prSet presAssocID="{E66EE8F7-5871-4482-8D84-72C6099C7949}" presName="thickLine" presStyleLbl="alignNode1" presStyleIdx="6" presStyleCnt="8"/>
      <dgm:spPr/>
    </dgm:pt>
    <dgm:pt modelId="{A194168C-ABA3-40C4-877E-47EAEF957672}" type="pres">
      <dgm:prSet presAssocID="{E66EE8F7-5871-4482-8D84-72C6099C7949}" presName="horz1" presStyleCnt="0"/>
      <dgm:spPr/>
    </dgm:pt>
    <dgm:pt modelId="{79B68FAC-5F1E-43D8-B9C9-B44D9AA3A271}" type="pres">
      <dgm:prSet presAssocID="{E66EE8F7-5871-4482-8D84-72C6099C7949}" presName="tx1" presStyleLbl="revTx" presStyleIdx="6" presStyleCnt="8"/>
      <dgm:spPr/>
    </dgm:pt>
    <dgm:pt modelId="{B4787E4E-4684-4FEF-9E10-12A3DC7DF06D}" type="pres">
      <dgm:prSet presAssocID="{E66EE8F7-5871-4482-8D84-72C6099C7949}" presName="vert1" presStyleCnt="0"/>
      <dgm:spPr/>
    </dgm:pt>
    <dgm:pt modelId="{48C9117D-73F7-4F7E-909D-5E7EBF5F9A76}" type="pres">
      <dgm:prSet presAssocID="{2A7D047F-DE41-45D8-B3A3-89C86F6091CD}" presName="thickLine" presStyleLbl="alignNode1" presStyleIdx="7" presStyleCnt="8"/>
      <dgm:spPr/>
    </dgm:pt>
    <dgm:pt modelId="{FFF32006-132F-4315-9CFF-F275217A7B03}" type="pres">
      <dgm:prSet presAssocID="{2A7D047F-DE41-45D8-B3A3-89C86F6091CD}" presName="horz1" presStyleCnt="0"/>
      <dgm:spPr/>
    </dgm:pt>
    <dgm:pt modelId="{69BACACA-8132-4EE1-A200-109A1BC59CA5}" type="pres">
      <dgm:prSet presAssocID="{2A7D047F-DE41-45D8-B3A3-89C86F6091CD}" presName="tx1" presStyleLbl="revTx" presStyleIdx="7" presStyleCnt="8"/>
      <dgm:spPr/>
    </dgm:pt>
    <dgm:pt modelId="{FE89C8EB-0CB7-46D6-90EF-2D27546D1249}" type="pres">
      <dgm:prSet presAssocID="{2A7D047F-DE41-45D8-B3A3-89C86F6091CD}" presName="vert1" presStyleCnt="0"/>
      <dgm:spPr/>
    </dgm:pt>
  </dgm:ptLst>
  <dgm:cxnLst>
    <dgm:cxn modelId="{8A9A9701-0816-4BB2-A760-4B3041A1F579}" type="presOf" srcId="{1B768A9F-F2C7-4927-9C6A-07F5C518C12B}" destId="{7E991454-3944-4218-9A5C-582519DC38FE}" srcOrd="0" destOrd="0" presId="urn:microsoft.com/office/officeart/2008/layout/LinedList"/>
    <dgm:cxn modelId="{C8163804-E618-48C7-8629-3C80B8284C03}" type="presOf" srcId="{BB489ABE-C468-4DC9-8720-C252C7BD1EA4}" destId="{357E9DFE-6F0F-448A-BD7A-B6D4C15E3AED}" srcOrd="0" destOrd="0" presId="urn:microsoft.com/office/officeart/2008/layout/LinedList"/>
    <dgm:cxn modelId="{36A3A10B-3AE0-4509-A495-DE3816177B3B}" srcId="{E8A15A53-40E2-4741-9F08-3D2662D5E6A6}" destId="{2A7D047F-DE41-45D8-B3A3-89C86F6091CD}" srcOrd="7" destOrd="0" parTransId="{71BE933A-BA1B-4AA9-99E1-BBC335B7DBFA}" sibTransId="{AF26B71C-1890-487B-9143-4EC5E89C24E5}"/>
    <dgm:cxn modelId="{AE278822-0F21-47A1-B877-327F849CC33B}" type="presOf" srcId="{2A7D047F-DE41-45D8-B3A3-89C86F6091CD}" destId="{69BACACA-8132-4EE1-A200-109A1BC59CA5}" srcOrd="0" destOrd="0" presId="urn:microsoft.com/office/officeart/2008/layout/LinedList"/>
    <dgm:cxn modelId="{76CE0228-26A3-479E-94CD-58250EDB89E9}" srcId="{E8A15A53-40E2-4741-9F08-3D2662D5E6A6}" destId="{36AED0A5-5982-4637-8783-BC32ED9FF1E6}" srcOrd="4" destOrd="0" parTransId="{60D4223B-E8CA-476A-AE41-53607CFB99D2}" sibTransId="{29BAED40-2269-4679-A67B-C493ECD016CE}"/>
    <dgm:cxn modelId="{41839731-C981-4C25-8C87-F20D9F20C7C8}" srcId="{E8A15A53-40E2-4741-9F08-3D2662D5E6A6}" destId="{E66EE8F7-5871-4482-8D84-72C6099C7949}" srcOrd="6" destOrd="0" parTransId="{ED62A344-DF53-49D8-B6B8-09C9439C87F9}" sibTransId="{A22FA0DA-B302-44C4-94D0-864E4D03B73C}"/>
    <dgm:cxn modelId="{AFA05150-A275-416F-B44F-00FC1574C6CD}" srcId="{E8A15A53-40E2-4741-9F08-3D2662D5E6A6}" destId="{0A2897D4-F692-4862-9109-C8F6753553C9}" srcOrd="5" destOrd="0" parTransId="{E2D21905-05FB-40F3-9CB7-9871DFB09E0E}" sibTransId="{5C609E8F-C51E-4E79-B4CB-4321B2F3AFE0}"/>
    <dgm:cxn modelId="{65B0FC58-1EA6-4AA2-A2B2-48DD4C218819}" type="presOf" srcId="{36AED0A5-5982-4637-8783-BC32ED9FF1E6}" destId="{E6C75E91-457A-4397-A76F-407D2DAD4C32}" srcOrd="0" destOrd="0" presId="urn:microsoft.com/office/officeart/2008/layout/LinedList"/>
    <dgm:cxn modelId="{B6134A5A-2193-47EE-88EC-4295B336B1A0}" type="presOf" srcId="{55B70161-0907-4C27-95AA-CDE8ADBDCB87}" destId="{4CAE6B07-BA31-429A-ABBD-34DA56F28B4B}" srcOrd="0" destOrd="0" presId="urn:microsoft.com/office/officeart/2008/layout/LinedList"/>
    <dgm:cxn modelId="{1288957A-8EB7-40CC-83D1-5AE9549E158E}" srcId="{E8A15A53-40E2-4741-9F08-3D2662D5E6A6}" destId="{1B768A9F-F2C7-4927-9C6A-07F5C518C12B}" srcOrd="1" destOrd="0" parTransId="{BDBC30A5-045C-403D-BA1A-AED8AD2737B9}" sibTransId="{67BD1C58-193E-4107-B361-198604EAF4F2}"/>
    <dgm:cxn modelId="{68ECBF7E-9D3A-4A7F-A933-FE80C2539635}" type="presOf" srcId="{B94FEC33-B1F9-4BF5-B76E-F4F70FDB6CE4}" destId="{80ED5FF5-9195-4288-84C5-4F40A177BD53}" srcOrd="0" destOrd="0" presId="urn:microsoft.com/office/officeart/2008/layout/LinedList"/>
    <dgm:cxn modelId="{07D16191-4BF6-412C-ABDF-EDC4E393E123}" srcId="{E8A15A53-40E2-4741-9F08-3D2662D5E6A6}" destId="{BB489ABE-C468-4DC9-8720-C252C7BD1EA4}" srcOrd="0" destOrd="0" parTransId="{1DC733E0-64F0-4AEC-BA88-5130D8A8E5D4}" sibTransId="{9FF0E46A-7DBB-4D5E-9646-EB7302722908}"/>
    <dgm:cxn modelId="{E236C6B6-9F01-427F-A4AB-9B7D8FE79704}" srcId="{E8A15A53-40E2-4741-9F08-3D2662D5E6A6}" destId="{B94FEC33-B1F9-4BF5-B76E-F4F70FDB6CE4}" srcOrd="2" destOrd="0" parTransId="{3418684C-403C-41AE-A747-CB159B28033B}" sibTransId="{B874C721-A915-45FC-9DE1-DC7F07F46FE6}"/>
    <dgm:cxn modelId="{8D7F2DBB-659F-4221-B501-ED3A9EE2B327}" srcId="{E8A15A53-40E2-4741-9F08-3D2662D5E6A6}" destId="{55B70161-0907-4C27-95AA-CDE8ADBDCB87}" srcOrd="3" destOrd="0" parTransId="{E33BA586-5726-4763-80E8-A47482A1C24B}" sibTransId="{B17833CF-EE86-4785-A78C-56A6492F75B6}"/>
    <dgm:cxn modelId="{B989DECD-9665-42C9-A9F6-10A97370FED3}" type="presOf" srcId="{E66EE8F7-5871-4482-8D84-72C6099C7949}" destId="{79B68FAC-5F1E-43D8-B9C9-B44D9AA3A271}" srcOrd="0" destOrd="0" presId="urn:microsoft.com/office/officeart/2008/layout/LinedList"/>
    <dgm:cxn modelId="{131745E4-9560-4610-987A-AA924ADBD81A}" type="presOf" srcId="{0A2897D4-F692-4862-9109-C8F6753553C9}" destId="{5660F532-3881-4DE5-8440-CB82E6988CD9}" srcOrd="0" destOrd="0" presId="urn:microsoft.com/office/officeart/2008/layout/LinedList"/>
    <dgm:cxn modelId="{891A52FC-27C6-4C78-A674-FE4A389A92E5}" type="presOf" srcId="{E8A15A53-40E2-4741-9F08-3D2662D5E6A6}" destId="{1C36D2EE-0E4B-4FAA-8311-500B4B4B3AFF}" srcOrd="0" destOrd="0" presId="urn:microsoft.com/office/officeart/2008/layout/LinedList"/>
    <dgm:cxn modelId="{AE33E1A7-939D-4A15-B947-03C13DF187F1}" type="presParOf" srcId="{1C36D2EE-0E4B-4FAA-8311-500B4B4B3AFF}" destId="{34E2E9F2-C870-40B6-890D-6BEA2C3B579F}" srcOrd="0" destOrd="0" presId="urn:microsoft.com/office/officeart/2008/layout/LinedList"/>
    <dgm:cxn modelId="{27EC4490-4E96-4589-9F0F-A516CE35EB80}" type="presParOf" srcId="{1C36D2EE-0E4B-4FAA-8311-500B4B4B3AFF}" destId="{4697B928-6893-4A44-9FF0-932356098D12}" srcOrd="1" destOrd="0" presId="urn:microsoft.com/office/officeart/2008/layout/LinedList"/>
    <dgm:cxn modelId="{5A426538-8BB4-4C43-8F7A-87703EF65BEB}" type="presParOf" srcId="{4697B928-6893-4A44-9FF0-932356098D12}" destId="{357E9DFE-6F0F-448A-BD7A-B6D4C15E3AED}" srcOrd="0" destOrd="0" presId="urn:microsoft.com/office/officeart/2008/layout/LinedList"/>
    <dgm:cxn modelId="{56252324-F985-499E-9D2B-1FF15B8843C5}" type="presParOf" srcId="{4697B928-6893-4A44-9FF0-932356098D12}" destId="{38EC9AC1-3F6A-481C-A16D-BB67CF5E1795}" srcOrd="1" destOrd="0" presId="urn:microsoft.com/office/officeart/2008/layout/LinedList"/>
    <dgm:cxn modelId="{6E37C507-B04F-42BC-BD90-750C82C9CD14}" type="presParOf" srcId="{1C36D2EE-0E4B-4FAA-8311-500B4B4B3AFF}" destId="{19383A51-30C1-40F9-9ED9-7E140A15E909}" srcOrd="2" destOrd="0" presId="urn:microsoft.com/office/officeart/2008/layout/LinedList"/>
    <dgm:cxn modelId="{F6372345-B921-4B4A-AA1C-AC67BE9C354E}" type="presParOf" srcId="{1C36D2EE-0E4B-4FAA-8311-500B4B4B3AFF}" destId="{8E528919-F639-4A9C-80D6-2ED1AB79519D}" srcOrd="3" destOrd="0" presId="urn:microsoft.com/office/officeart/2008/layout/LinedList"/>
    <dgm:cxn modelId="{7655171B-D909-4031-9E0F-8F688E96DFF6}" type="presParOf" srcId="{8E528919-F639-4A9C-80D6-2ED1AB79519D}" destId="{7E991454-3944-4218-9A5C-582519DC38FE}" srcOrd="0" destOrd="0" presId="urn:microsoft.com/office/officeart/2008/layout/LinedList"/>
    <dgm:cxn modelId="{4F396062-4F73-4851-973F-7E2B58F10841}" type="presParOf" srcId="{8E528919-F639-4A9C-80D6-2ED1AB79519D}" destId="{317FB281-0838-4485-94DD-3BBB9D8D7ED1}" srcOrd="1" destOrd="0" presId="urn:microsoft.com/office/officeart/2008/layout/LinedList"/>
    <dgm:cxn modelId="{0CBC7269-8AD6-4C1C-B0E9-3662877FD70B}" type="presParOf" srcId="{1C36D2EE-0E4B-4FAA-8311-500B4B4B3AFF}" destId="{551E6757-E19D-4403-A46F-474868DB57A4}" srcOrd="4" destOrd="0" presId="urn:microsoft.com/office/officeart/2008/layout/LinedList"/>
    <dgm:cxn modelId="{367D5FCA-AEB9-496B-A296-F0FC5545597B}" type="presParOf" srcId="{1C36D2EE-0E4B-4FAA-8311-500B4B4B3AFF}" destId="{ECFF81B1-23D9-460A-A9A3-AB87E3ADF0BC}" srcOrd="5" destOrd="0" presId="urn:microsoft.com/office/officeart/2008/layout/LinedList"/>
    <dgm:cxn modelId="{29A46E90-E1CB-4BB1-B98B-D671DD214794}" type="presParOf" srcId="{ECFF81B1-23D9-460A-A9A3-AB87E3ADF0BC}" destId="{80ED5FF5-9195-4288-84C5-4F40A177BD53}" srcOrd="0" destOrd="0" presId="urn:microsoft.com/office/officeart/2008/layout/LinedList"/>
    <dgm:cxn modelId="{E97B81BB-CD80-44B7-997E-FE689B2C2D0F}" type="presParOf" srcId="{ECFF81B1-23D9-460A-A9A3-AB87E3ADF0BC}" destId="{77F21141-AAE2-49B6-8FFA-3732CEF9B1DF}" srcOrd="1" destOrd="0" presId="urn:microsoft.com/office/officeart/2008/layout/LinedList"/>
    <dgm:cxn modelId="{10E641D7-87A3-4F60-9B7C-869EEBB05D01}" type="presParOf" srcId="{1C36D2EE-0E4B-4FAA-8311-500B4B4B3AFF}" destId="{89FDF1A7-E8A0-46E0-A0F5-864994D6B0B7}" srcOrd="6" destOrd="0" presId="urn:microsoft.com/office/officeart/2008/layout/LinedList"/>
    <dgm:cxn modelId="{30019579-0C81-45A6-B782-2637C6B22D65}" type="presParOf" srcId="{1C36D2EE-0E4B-4FAA-8311-500B4B4B3AFF}" destId="{8C3E9D7B-12C7-4810-B37D-2DD61CAAA3A7}" srcOrd="7" destOrd="0" presId="urn:microsoft.com/office/officeart/2008/layout/LinedList"/>
    <dgm:cxn modelId="{CE94B4F8-E551-4556-B376-EB68B617B7FB}" type="presParOf" srcId="{8C3E9D7B-12C7-4810-B37D-2DD61CAAA3A7}" destId="{4CAE6B07-BA31-429A-ABBD-34DA56F28B4B}" srcOrd="0" destOrd="0" presId="urn:microsoft.com/office/officeart/2008/layout/LinedList"/>
    <dgm:cxn modelId="{8A725A80-BA0D-434D-92FF-11BAB483C3B2}" type="presParOf" srcId="{8C3E9D7B-12C7-4810-B37D-2DD61CAAA3A7}" destId="{C15C7206-37F0-4F63-BBB1-5BE1264D57D7}" srcOrd="1" destOrd="0" presId="urn:microsoft.com/office/officeart/2008/layout/LinedList"/>
    <dgm:cxn modelId="{1FF2922C-3AB6-4748-8B44-535337064738}" type="presParOf" srcId="{1C36D2EE-0E4B-4FAA-8311-500B4B4B3AFF}" destId="{EE133430-1679-4546-B72F-EC2776D67B2F}" srcOrd="8" destOrd="0" presId="urn:microsoft.com/office/officeart/2008/layout/LinedList"/>
    <dgm:cxn modelId="{8E6C273D-D44C-40DE-BCC8-CAC446BE14D2}" type="presParOf" srcId="{1C36D2EE-0E4B-4FAA-8311-500B4B4B3AFF}" destId="{741C35FA-B3A7-4555-802A-4E9A57D83D75}" srcOrd="9" destOrd="0" presId="urn:microsoft.com/office/officeart/2008/layout/LinedList"/>
    <dgm:cxn modelId="{9CA62F49-C8B8-4DCF-B7A9-A03DA027A6D8}" type="presParOf" srcId="{741C35FA-B3A7-4555-802A-4E9A57D83D75}" destId="{E6C75E91-457A-4397-A76F-407D2DAD4C32}" srcOrd="0" destOrd="0" presId="urn:microsoft.com/office/officeart/2008/layout/LinedList"/>
    <dgm:cxn modelId="{4D69FA9B-3E6E-429C-AE40-47980CCD024D}" type="presParOf" srcId="{741C35FA-B3A7-4555-802A-4E9A57D83D75}" destId="{6A79D2F5-F874-48C9-809F-D13FE49D729F}" srcOrd="1" destOrd="0" presId="urn:microsoft.com/office/officeart/2008/layout/LinedList"/>
    <dgm:cxn modelId="{FADBEFAA-634D-48ED-81AA-E7DF0D304C94}" type="presParOf" srcId="{1C36D2EE-0E4B-4FAA-8311-500B4B4B3AFF}" destId="{855CDCDA-9D94-4B2B-8C92-B18F4C5DD64B}" srcOrd="10" destOrd="0" presId="urn:microsoft.com/office/officeart/2008/layout/LinedList"/>
    <dgm:cxn modelId="{C1EE78B1-1F53-4C2B-8564-9ABE9CC6AA9B}" type="presParOf" srcId="{1C36D2EE-0E4B-4FAA-8311-500B4B4B3AFF}" destId="{9BF251CC-28AF-4E06-AEEA-667E148749AA}" srcOrd="11" destOrd="0" presId="urn:microsoft.com/office/officeart/2008/layout/LinedList"/>
    <dgm:cxn modelId="{DD3B04DF-ED9D-47BF-ACD8-83DF674CDD88}" type="presParOf" srcId="{9BF251CC-28AF-4E06-AEEA-667E148749AA}" destId="{5660F532-3881-4DE5-8440-CB82E6988CD9}" srcOrd="0" destOrd="0" presId="urn:microsoft.com/office/officeart/2008/layout/LinedList"/>
    <dgm:cxn modelId="{8969E768-A7E6-41F1-832D-2016286283F4}" type="presParOf" srcId="{9BF251CC-28AF-4E06-AEEA-667E148749AA}" destId="{813DF3DF-2C27-4F24-8ED9-9E3119B61D78}" srcOrd="1" destOrd="0" presId="urn:microsoft.com/office/officeart/2008/layout/LinedList"/>
    <dgm:cxn modelId="{8EE839FA-9249-49B1-87EB-7F39B401E17C}" type="presParOf" srcId="{1C36D2EE-0E4B-4FAA-8311-500B4B4B3AFF}" destId="{7C7C510B-F559-4C09-9C39-9C583DD32399}" srcOrd="12" destOrd="0" presId="urn:microsoft.com/office/officeart/2008/layout/LinedList"/>
    <dgm:cxn modelId="{513442E2-13CE-4CBE-9DC4-6E5B1B0BF254}" type="presParOf" srcId="{1C36D2EE-0E4B-4FAA-8311-500B4B4B3AFF}" destId="{A194168C-ABA3-40C4-877E-47EAEF957672}" srcOrd="13" destOrd="0" presId="urn:microsoft.com/office/officeart/2008/layout/LinedList"/>
    <dgm:cxn modelId="{F1DD2F30-16A2-44C1-86C2-2C9501DD71FD}" type="presParOf" srcId="{A194168C-ABA3-40C4-877E-47EAEF957672}" destId="{79B68FAC-5F1E-43D8-B9C9-B44D9AA3A271}" srcOrd="0" destOrd="0" presId="urn:microsoft.com/office/officeart/2008/layout/LinedList"/>
    <dgm:cxn modelId="{9D01142E-FF5E-4D09-9FD9-8E1CF2E12B6E}" type="presParOf" srcId="{A194168C-ABA3-40C4-877E-47EAEF957672}" destId="{B4787E4E-4684-4FEF-9E10-12A3DC7DF06D}" srcOrd="1" destOrd="0" presId="urn:microsoft.com/office/officeart/2008/layout/LinedList"/>
    <dgm:cxn modelId="{BF69FC8A-C3BF-45FB-878B-E284D1C46595}" type="presParOf" srcId="{1C36D2EE-0E4B-4FAA-8311-500B4B4B3AFF}" destId="{48C9117D-73F7-4F7E-909D-5E7EBF5F9A76}" srcOrd="14" destOrd="0" presId="urn:microsoft.com/office/officeart/2008/layout/LinedList"/>
    <dgm:cxn modelId="{6E45A951-81C2-4984-994E-D7CB36BE092B}" type="presParOf" srcId="{1C36D2EE-0E4B-4FAA-8311-500B4B4B3AFF}" destId="{FFF32006-132F-4315-9CFF-F275217A7B03}" srcOrd="15" destOrd="0" presId="urn:microsoft.com/office/officeart/2008/layout/LinedList"/>
    <dgm:cxn modelId="{743EF21F-153D-4F81-9361-20B10B319202}" type="presParOf" srcId="{FFF32006-132F-4315-9CFF-F275217A7B03}" destId="{69BACACA-8132-4EE1-A200-109A1BC59CA5}" srcOrd="0" destOrd="0" presId="urn:microsoft.com/office/officeart/2008/layout/LinedList"/>
    <dgm:cxn modelId="{B5C4804F-3872-45BB-AF39-D1AA3CACD129}" type="presParOf" srcId="{FFF32006-132F-4315-9CFF-F275217A7B03}" destId="{FE89C8EB-0CB7-46D6-90EF-2D27546D124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CDF6249-999C-4C04-BFA6-1D417AEA69DA}"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8EE2781C-3646-4E72-BCB6-B6BECC9AF4EA}">
      <dgm:prSet/>
      <dgm:spPr/>
      <dgm:t>
        <a:bodyPr/>
        <a:lstStyle/>
        <a:p>
          <a:r>
            <a:rPr lang="en-US"/>
            <a:t>Today we have a myriad of other famous names, some of which we will uncover throughout our lectures. Their work all has strengths and limitations, but we will critique as we go.</a:t>
          </a:r>
        </a:p>
      </dgm:t>
    </dgm:pt>
    <dgm:pt modelId="{189052CC-C7A0-4B4E-9A91-FB10B2B5C7AF}" type="parTrans" cxnId="{37556B48-C46A-4078-993E-97BA5BB48725}">
      <dgm:prSet/>
      <dgm:spPr/>
      <dgm:t>
        <a:bodyPr/>
        <a:lstStyle/>
        <a:p>
          <a:endParaRPr lang="en-US"/>
        </a:p>
      </dgm:t>
    </dgm:pt>
    <dgm:pt modelId="{FFCF347E-75F8-470B-8A16-E00C0557FD82}" type="sibTrans" cxnId="{37556B48-C46A-4078-993E-97BA5BB48725}">
      <dgm:prSet/>
      <dgm:spPr/>
      <dgm:t>
        <a:bodyPr/>
        <a:lstStyle/>
        <a:p>
          <a:endParaRPr lang="en-US"/>
        </a:p>
      </dgm:t>
    </dgm:pt>
    <dgm:pt modelId="{EB76670F-F28F-4B06-BB29-9967BF4A18F9}">
      <dgm:prSet/>
      <dgm:spPr/>
      <dgm:t>
        <a:bodyPr/>
        <a:lstStyle/>
        <a:p>
          <a:r>
            <a:rPr lang="en-US"/>
            <a:t>Who knows, one day, one of you may be the next name in psychology!</a:t>
          </a:r>
        </a:p>
      </dgm:t>
    </dgm:pt>
    <dgm:pt modelId="{72E579A3-8A3C-470A-8F42-D13D86431E26}" type="parTrans" cxnId="{E4CCE110-7C5B-4A97-9271-5AE7BB70098C}">
      <dgm:prSet/>
      <dgm:spPr/>
      <dgm:t>
        <a:bodyPr/>
        <a:lstStyle/>
        <a:p>
          <a:endParaRPr lang="en-US"/>
        </a:p>
      </dgm:t>
    </dgm:pt>
    <dgm:pt modelId="{40802A98-DF73-41AC-9A11-B0752A731173}" type="sibTrans" cxnId="{E4CCE110-7C5B-4A97-9271-5AE7BB70098C}">
      <dgm:prSet/>
      <dgm:spPr/>
      <dgm:t>
        <a:bodyPr/>
        <a:lstStyle/>
        <a:p>
          <a:endParaRPr lang="en-US"/>
        </a:p>
      </dgm:t>
    </dgm:pt>
    <dgm:pt modelId="{52A65FE3-B49A-4276-AF6F-24752B4CBFBA}" type="pres">
      <dgm:prSet presAssocID="{1CDF6249-999C-4C04-BFA6-1D417AEA69DA}" presName="vert0" presStyleCnt="0">
        <dgm:presLayoutVars>
          <dgm:dir/>
          <dgm:animOne val="branch"/>
          <dgm:animLvl val="lvl"/>
        </dgm:presLayoutVars>
      </dgm:prSet>
      <dgm:spPr/>
    </dgm:pt>
    <dgm:pt modelId="{FAB668E9-7FFD-4E0A-A429-42EFCCA8EA42}" type="pres">
      <dgm:prSet presAssocID="{8EE2781C-3646-4E72-BCB6-B6BECC9AF4EA}" presName="thickLine" presStyleLbl="alignNode1" presStyleIdx="0" presStyleCnt="2"/>
      <dgm:spPr/>
    </dgm:pt>
    <dgm:pt modelId="{2EDE85C8-1A20-4379-9580-9E16BAC0E932}" type="pres">
      <dgm:prSet presAssocID="{8EE2781C-3646-4E72-BCB6-B6BECC9AF4EA}" presName="horz1" presStyleCnt="0"/>
      <dgm:spPr/>
    </dgm:pt>
    <dgm:pt modelId="{AE923329-229E-417D-871D-943C845AEDD0}" type="pres">
      <dgm:prSet presAssocID="{8EE2781C-3646-4E72-BCB6-B6BECC9AF4EA}" presName="tx1" presStyleLbl="revTx" presStyleIdx="0" presStyleCnt="2"/>
      <dgm:spPr/>
    </dgm:pt>
    <dgm:pt modelId="{0B6C467E-4E52-4A26-8E82-C8CCB8C80AA2}" type="pres">
      <dgm:prSet presAssocID="{8EE2781C-3646-4E72-BCB6-B6BECC9AF4EA}" presName="vert1" presStyleCnt="0"/>
      <dgm:spPr/>
    </dgm:pt>
    <dgm:pt modelId="{FF5FB0EA-E5C7-4DDC-A5D7-B936FB48D276}" type="pres">
      <dgm:prSet presAssocID="{EB76670F-F28F-4B06-BB29-9967BF4A18F9}" presName="thickLine" presStyleLbl="alignNode1" presStyleIdx="1" presStyleCnt="2"/>
      <dgm:spPr/>
    </dgm:pt>
    <dgm:pt modelId="{EE695E30-9F1F-41B0-BCAA-64D9F701D7C5}" type="pres">
      <dgm:prSet presAssocID="{EB76670F-F28F-4B06-BB29-9967BF4A18F9}" presName="horz1" presStyleCnt="0"/>
      <dgm:spPr/>
    </dgm:pt>
    <dgm:pt modelId="{A368B19D-02B5-4C3F-9DFA-4568DBED84DB}" type="pres">
      <dgm:prSet presAssocID="{EB76670F-F28F-4B06-BB29-9967BF4A18F9}" presName="tx1" presStyleLbl="revTx" presStyleIdx="1" presStyleCnt="2"/>
      <dgm:spPr/>
    </dgm:pt>
    <dgm:pt modelId="{C1E10049-4265-48B7-86DE-CCD823C5ABD9}" type="pres">
      <dgm:prSet presAssocID="{EB76670F-F28F-4B06-BB29-9967BF4A18F9}" presName="vert1" presStyleCnt="0"/>
      <dgm:spPr/>
    </dgm:pt>
  </dgm:ptLst>
  <dgm:cxnLst>
    <dgm:cxn modelId="{E4CCE110-7C5B-4A97-9271-5AE7BB70098C}" srcId="{1CDF6249-999C-4C04-BFA6-1D417AEA69DA}" destId="{EB76670F-F28F-4B06-BB29-9967BF4A18F9}" srcOrd="1" destOrd="0" parTransId="{72E579A3-8A3C-470A-8F42-D13D86431E26}" sibTransId="{40802A98-DF73-41AC-9A11-B0752A731173}"/>
    <dgm:cxn modelId="{37556B48-C46A-4078-993E-97BA5BB48725}" srcId="{1CDF6249-999C-4C04-BFA6-1D417AEA69DA}" destId="{8EE2781C-3646-4E72-BCB6-B6BECC9AF4EA}" srcOrd="0" destOrd="0" parTransId="{189052CC-C7A0-4B4E-9A91-FB10B2B5C7AF}" sibTransId="{FFCF347E-75F8-470B-8A16-E00C0557FD82}"/>
    <dgm:cxn modelId="{088C657D-D3C1-4F30-B13F-70EC5486F351}" type="presOf" srcId="{EB76670F-F28F-4B06-BB29-9967BF4A18F9}" destId="{A368B19D-02B5-4C3F-9DFA-4568DBED84DB}" srcOrd="0" destOrd="0" presId="urn:microsoft.com/office/officeart/2008/layout/LinedList"/>
    <dgm:cxn modelId="{E262DE91-F4B6-4405-A7DC-20314FB180EF}" type="presOf" srcId="{8EE2781C-3646-4E72-BCB6-B6BECC9AF4EA}" destId="{AE923329-229E-417D-871D-943C845AEDD0}" srcOrd="0" destOrd="0" presId="urn:microsoft.com/office/officeart/2008/layout/LinedList"/>
    <dgm:cxn modelId="{4E133BE4-84DD-41EA-B1B1-FC3B51D587E9}" type="presOf" srcId="{1CDF6249-999C-4C04-BFA6-1D417AEA69DA}" destId="{52A65FE3-B49A-4276-AF6F-24752B4CBFBA}" srcOrd="0" destOrd="0" presId="urn:microsoft.com/office/officeart/2008/layout/LinedList"/>
    <dgm:cxn modelId="{A091407D-5958-42B4-8BB1-43CF23E32E54}" type="presParOf" srcId="{52A65FE3-B49A-4276-AF6F-24752B4CBFBA}" destId="{FAB668E9-7FFD-4E0A-A429-42EFCCA8EA42}" srcOrd="0" destOrd="0" presId="urn:microsoft.com/office/officeart/2008/layout/LinedList"/>
    <dgm:cxn modelId="{8D3CFF78-D101-42E2-B901-885EFD23C7D8}" type="presParOf" srcId="{52A65FE3-B49A-4276-AF6F-24752B4CBFBA}" destId="{2EDE85C8-1A20-4379-9580-9E16BAC0E932}" srcOrd="1" destOrd="0" presId="urn:microsoft.com/office/officeart/2008/layout/LinedList"/>
    <dgm:cxn modelId="{B4468546-3625-48BA-A8FF-8350CB2F8EF3}" type="presParOf" srcId="{2EDE85C8-1A20-4379-9580-9E16BAC0E932}" destId="{AE923329-229E-417D-871D-943C845AEDD0}" srcOrd="0" destOrd="0" presId="urn:microsoft.com/office/officeart/2008/layout/LinedList"/>
    <dgm:cxn modelId="{75F8E01A-428D-49E5-85D9-F23020398E79}" type="presParOf" srcId="{2EDE85C8-1A20-4379-9580-9E16BAC0E932}" destId="{0B6C467E-4E52-4A26-8E82-C8CCB8C80AA2}" srcOrd="1" destOrd="0" presId="urn:microsoft.com/office/officeart/2008/layout/LinedList"/>
    <dgm:cxn modelId="{2E4E12C3-F8BC-4106-B3D5-3621665CB931}" type="presParOf" srcId="{52A65FE3-B49A-4276-AF6F-24752B4CBFBA}" destId="{FF5FB0EA-E5C7-4DDC-A5D7-B936FB48D276}" srcOrd="2" destOrd="0" presId="urn:microsoft.com/office/officeart/2008/layout/LinedList"/>
    <dgm:cxn modelId="{F25AD834-010A-4640-8ADA-151F048D4ECF}" type="presParOf" srcId="{52A65FE3-B49A-4276-AF6F-24752B4CBFBA}" destId="{EE695E30-9F1F-41B0-BCAA-64D9F701D7C5}" srcOrd="3" destOrd="0" presId="urn:microsoft.com/office/officeart/2008/layout/LinedList"/>
    <dgm:cxn modelId="{BEDCCAD4-6E87-4367-A512-8E50E5A69B43}" type="presParOf" srcId="{EE695E30-9F1F-41B0-BCAA-64D9F701D7C5}" destId="{A368B19D-02B5-4C3F-9DFA-4568DBED84DB}" srcOrd="0" destOrd="0" presId="urn:microsoft.com/office/officeart/2008/layout/LinedList"/>
    <dgm:cxn modelId="{C7A98F61-7C45-4F2E-816D-8C91781833F8}" type="presParOf" srcId="{EE695E30-9F1F-41B0-BCAA-64D9F701D7C5}" destId="{C1E10049-4265-48B7-86DE-CCD823C5ABD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1BD8541-EA2B-4586-8239-0FC21E39366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36C7E06-4AFB-4512-B5C5-6959114FDBFA}">
      <dgm:prSet/>
      <dgm:spPr/>
      <dgm:t>
        <a:bodyPr/>
        <a:lstStyle/>
        <a:p>
          <a:r>
            <a:rPr lang="en-US"/>
            <a:t>Structuralism</a:t>
          </a:r>
        </a:p>
      </dgm:t>
    </dgm:pt>
    <dgm:pt modelId="{21A0E0E2-0C9A-4AC7-85A3-6ED8AF82D083}" type="parTrans" cxnId="{F87BB540-36AC-497C-8C15-695C32BDD4E3}">
      <dgm:prSet/>
      <dgm:spPr/>
      <dgm:t>
        <a:bodyPr/>
        <a:lstStyle/>
        <a:p>
          <a:endParaRPr lang="en-US"/>
        </a:p>
      </dgm:t>
    </dgm:pt>
    <dgm:pt modelId="{441DAE02-E081-414B-845A-058F762E08BC}" type="sibTrans" cxnId="{F87BB540-36AC-497C-8C15-695C32BDD4E3}">
      <dgm:prSet/>
      <dgm:spPr/>
      <dgm:t>
        <a:bodyPr/>
        <a:lstStyle/>
        <a:p>
          <a:endParaRPr lang="en-US"/>
        </a:p>
      </dgm:t>
    </dgm:pt>
    <dgm:pt modelId="{50353E7E-6227-4BDC-91BC-36AD76046C69}">
      <dgm:prSet/>
      <dgm:spPr/>
      <dgm:t>
        <a:bodyPr/>
        <a:lstStyle/>
        <a:p>
          <a:r>
            <a:rPr lang="en-US"/>
            <a:t>Functionalism</a:t>
          </a:r>
        </a:p>
      </dgm:t>
    </dgm:pt>
    <dgm:pt modelId="{1F7EA380-ECC5-4605-A711-0E9D1AFA7F30}" type="parTrans" cxnId="{53B733EA-609F-48CE-8B1B-2CE83753E343}">
      <dgm:prSet/>
      <dgm:spPr/>
      <dgm:t>
        <a:bodyPr/>
        <a:lstStyle/>
        <a:p>
          <a:endParaRPr lang="en-US"/>
        </a:p>
      </dgm:t>
    </dgm:pt>
    <dgm:pt modelId="{CB478ABD-A0E6-473F-8D74-765339F7BD5E}" type="sibTrans" cxnId="{53B733EA-609F-48CE-8B1B-2CE83753E343}">
      <dgm:prSet/>
      <dgm:spPr/>
      <dgm:t>
        <a:bodyPr/>
        <a:lstStyle/>
        <a:p>
          <a:endParaRPr lang="en-US"/>
        </a:p>
      </dgm:t>
    </dgm:pt>
    <dgm:pt modelId="{72269CC2-7AB2-43B9-8173-75C6188904C5}">
      <dgm:prSet/>
      <dgm:spPr/>
      <dgm:t>
        <a:bodyPr/>
        <a:lstStyle/>
        <a:p>
          <a:r>
            <a:rPr lang="en-US"/>
            <a:t>Gestalt (Humanistic)</a:t>
          </a:r>
        </a:p>
      </dgm:t>
    </dgm:pt>
    <dgm:pt modelId="{A997E5DC-434C-48A7-A3B8-E43EFE75E39D}" type="parTrans" cxnId="{E42E59AA-797C-4CA6-99D1-9C8066A73A5B}">
      <dgm:prSet/>
      <dgm:spPr/>
      <dgm:t>
        <a:bodyPr/>
        <a:lstStyle/>
        <a:p>
          <a:endParaRPr lang="en-US"/>
        </a:p>
      </dgm:t>
    </dgm:pt>
    <dgm:pt modelId="{5FE6CBCE-3940-4530-9655-C3180DA8AF0D}" type="sibTrans" cxnId="{E42E59AA-797C-4CA6-99D1-9C8066A73A5B}">
      <dgm:prSet/>
      <dgm:spPr/>
      <dgm:t>
        <a:bodyPr/>
        <a:lstStyle/>
        <a:p>
          <a:endParaRPr lang="en-US"/>
        </a:p>
      </dgm:t>
    </dgm:pt>
    <dgm:pt modelId="{2A520355-DD8B-43B8-BE18-1F8CD533847B}">
      <dgm:prSet/>
      <dgm:spPr/>
      <dgm:t>
        <a:bodyPr/>
        <a:lstStyle/>
        <a:p>
          <a:r>
            <a:rPr lang="en-US"/>
            <a:t>Behaviourism</a:t>
          </a:r>
        </a:p>
      </dgm:t>
    </dgm:pt>
    <dgm:pt modelId="{87D8FA3B-B267-4C40-9C07-62F430BB006C}" type="parTrans" cxnId="{792D67AE-8874-4F31-92BA-D3394E351BC5}">
      <dgm:prSet/>
      <dgm:spPr/>
      <dgm:t>
        <a:bodyPr/>
        <a:lstStyle/>
        <a:p>
          <a:endParaRPr lang="en-US"/>
        </a:p>
      </dgm:t>
    </dgm:pt>
    <dgm:pt modelId="{42D6B55B-5253-4209-9182-486329986FAA}" type="sibTrans" cxnId="{792D67AE-8874-4F31-92BA-D3394E351BC5}">
      <dgm:prSet/>
      <dgm:spPr/>
      <dgm:t>
        <a:bodyPr/>
        <a:lstStyle/>
        <a:p>
          <a:endParaRPr lang="en-US"/>
        </a:p>
      </dgm:t>
    </dgm:pt>
    <dgm:pt modelId="{0C696976-3B9B-48D9-9FAB-874411F225FE}">
      <dgm:prSet/>
      <dgm:spPr/>
      <dgm:t>
        <a:bodyPr/>
        <a:lstStyle/>
        <a:p>
          <a:r>
            <a:rPr lang="en-US"/>
            <a:t>Psychodynamic</a:t>
          </a:r>
        </a:p>
      </dgm:t>
    </dgm:pt>
    <dgm:pt modelId="{C38C575B-8233-4598-9CF9-66665FF4A845}" type="parTrans" cxnId="{35996A26-61E7-42F9-9DC8-2B6D79D8CC94}">
      <dgm:prSet/>
      <dgm:spPr/>
      <dgm:t>
        <a:bodyPr/>
        <a:lstStyle/>
        <a:p>
          <a:endParaRPr lang="en-US"/>
        </a:p>
      </dgm:t>
    </dgm:pt>
    <dgm:pt modelId="{03BFA448-A80D-495F-9C11-35988837F81F}" type="sibTrans" cxnId="{35996A26-61E7-42F9-9DC8-2B6D79D8CC94}">
      <dgm:prSet/>
      <dgm:spPr/>
      <dgm:t>
        <a:bodyPr/>
        <a:lstStyle/>
        <a:p>
          <a:endParaRPr lang="en-US"/>
        </a:p>
      </dgm:t>
    </dgm:pt>
    <dgm:pt modelId="{FB7EC3F9-5120-4088-A966-6582D6148149}" type="pres">
      <dgm:prSet presAssocID="{01BD8541-EA2B-4586-8239-0FC21E393667}" presName="linear" presStyleCnt="0">
        <dgm:presLayoutVars>
          <dgm:animLvl val="lvl"/>
          <dgm:resizeHandles val="exact"/>
        </dgm:presLayoutVars>
      </dgm:prSet>
      <dgm:spPr/>
    </dgm:pt>
    <dgm:pt modelId="{884F8AFD-8622-450F-9575-827D92FAF565}" type="pres">
      <dgm:prSet presAssocID="{436C7E06-4AFB-4512-B5C5-6959114FDBFA}" presName="parentText" presStyleLbl="node1" presStyleIdx="0" presStyleCnt="5">
        <dgm:presLayoutVars>
          <dgm:chMax val="0"/>
          <dgm:bulletEnabled val="1"/>
        </dgm:presLayoutVars>
      </dgm:prSet>
      <dgm:spPr/>
    </dgm:pt>
    <dgm:pt modelId="{A8E188FF-7143-49B5-BC90-A330184B68FB}" type="pres">
      <dgm:prSet presAssocID="{441DAE02-E081-414B-845A-058F762E08BC}" presName="spacer" presStyleCnt="0"/>
      <dgm:spPr/>
    </dgm:pt>
    <dgm:pt modelId="{D07CC536-F662-495F-8375-3F885532FA18}" type="pres">
      <dgm:prSet presAssocID="{50353E7E-6227-4BDC-91BC-36AD76046C69}" presName="parentText" presStyleLbl="node1" presStyleIdx="1" presStyleCnt="5">
        <dgm:presLayoutVars>
          <dgm:chMax val="0"/>
          <dgm:bulletEnabled val="1"/>
        </dgm:presLayoutVars>
      </dgm:prSet>
      <dgm:spPr/>
    </dgm:pt>
    <dgm:pt modelId="{AB1727B5-F4A6-4E1C-8050-4BB336C20178}" type="pres">
      <dgm:prSet presAssocID="{CB478ABD-A0E6-473F-8D74-765339F7BD5E}" presName="spacer" presStyleCnt="0"/>
      <dgm:spPr/>
    </dgm:pt>
    <dgm:pt modelId="{6CEE10D4-C3F0-486F-B212-39EDE72CE2C3}" type="pres">
      <dgm:prSet presAssocID="{72269CC2-7AB2-43B9-8173-75C6188904C5}" presName="parentText" presStyleLbl="node1" presStyleIdx="2" presStyleCnt="5">
        <dgm:presLayoutVars>
          <dgm:chMax val="0"/>
          <dgm:bulletEnabled val="1"/>
        </dgm:presLayoutVars>
      </dgm:prSet>
      <dgm:spPr/>
    </dgm:pt>
    <dgm:pt modelId="{FD3167CD-9B2D-45FD-B715-E2F88A78B1F6}" type="pres">
      <dgm:prSet presAssocID="{5FE6CBCE-3940-4530-9655-C3180DA8AF0D}" presName="spacer" presStyleCnt="0"/>
      <dgm:spPr/>
    </dgm:pt>
    <dgm:pt modelId="{B782866F-EE64-4C9A-A466-8A80DE8937E1}" type="pres">
      <dgm:prSet presAssocID="{2A520355-DD8B-43B8-BE18-1F8CD533847B}" presName="parentText" presStyleLbl="node1" presStyleIdx="3" presStyleCnt="5">
        <dgm:presLayoutVars>
          <dgm:chMax val="0"/>
          <dgm:bulletEnabled val="1"/>
        </dgm:presLayoutVars>
      </dgm:prSet>
      <dgm:spPr/>
    </dgm:pt>
    <dgm:pt modelId="{EB55F4EF-66C3-4B85-9AE7-3129DCE1072A}" type="pres">
      <dgm:prSet presAssocID="{42D6B55B-5253-4209-9182-486329986FAA}" presName="spacer" presStyleCnt="0"/>
      <dgm:spPr/>
    </dgm:pt>
    <dgm:pt modelId="{1811B9CD-9901-4ED9-A2A7-AEAB77D0CFE7}" type="pres">
      <dgm:prSet presAssocID="{0C696976-3B9B-48D9-9FAB-874411F225FE}" presName="parentText" presStyleLbl="node1" presStyleIdx="4" presStyleCnt="5">
        <dgm:presLayoutVars>
          <dgm:chMax val="0"/>
          <dgm:bulletEnabled val="1"/>
        </dgm:presLayoutVars>
      </dgm:prSet>
      <dgm:spPr/>
    </dgm:pt>
  </dgm:ptLst>
  <dgm:cxnLst>
    <dgm:cxn modelId="{35996A26-61E7-42F9-9DC8-2B6D79D8CC94}" srcId="{01BD8541-EA2B-4586-8239-0FC21E393667}" destId="{0C696976-3B9B-48D9-9FAB-874411F225FE}" srcOrd="4" destOrd="0" parTransId="{C38C575B-8233-4598-9CF9-66665FF4A845}" sibTransId="{03BFA448-A80D-495F-9C11-35988837F81F}"/>
    <dgm:cxn modelId="{F87BB540-36AC-497C-8C15-695C32BDD4E3}" srcId="{01BD8541-EA2B-4586-8239-0FC21E393667}" destId="{436C7E06-4AFB-4512-B5C5-6959114FDBFA}" srcOrd="0" destOrd="0" parTransId="{21A0E0E2-0C9A-4AC7-85A3-6ED8AF82D083}" sibTransId="{441DAE02-E081-414B-845A-058F762E08BC}"/>
    <dgm:cxn modelId="{9D524F46-C8A9-4FC0-89A8-2D968525EF5F}" type="presOf" srcId="{2A520355-DD8B-43B8-BE18-1F8CD533847B}" destId="{B782866F-EE64-4C9A-A466-8A80DE8937E1}" srcOrd="0" destOrd="0" presId="urn:microsoft.com/office/officeart/2005/8/layout/vList2"/>
    <dgm:cxn modelId="{3DB21F6B-7A00-4E05-ABF5-03077D9404E3}" type="presOf" srcId="{72269CC2-7AB2-43B9-8173-75C6188904C5}" destId="{6CEE10D4-C3F0-486F-B212-39EDE72CE2C3}" srcOrd="0" destOrd="0" presId="urn:microsoft.com/office/officeart/2005/8/layout/vList2"/>
    <dgm:cxn modelId="{D9360274-BEAD-4792-920D-9359B6B6ABAC}" type="presOf" srcId="{0C696976-3B9B-48D9-9FAB-874411F225FE}" destId="{1811B9CD-9901-4ED9-A2A7-AEAB77D0CFE7}" srcOrd="0" destOrd="0" presId="urn:microsoft.com/office/officeart/2005/8/layout/vList2"/>
    <dgm:cxn modelId="{D8F59D7F-D3F5-49D0-9BB9-332BAB4BE43A}" type="presOf" srcId="{50353E7E-6227-4BDC-91BC-36AD76046C69}" destId="{D07CC536-F662-495F-8375-3F885532FA18}" srcOrd="0" destOrd="0" presId="urn:microsoft.com/office/officeart/2005/8/layout/vList2"/>
    <dgm:cxn modelId="{E42E59AA-797C-4CA6-99D1-9C8066A73A5B}" srcId="{01BD8541-EA2B-4586-8239-0FC21E393667}" destId="{72269CC2-7AB2-43B9-8173-75C6188904C5}" srcOrd="2" destOrd="0" parTransId="{A997E5DC-434C-48A7-A3B8-E43EFE75E39D}" sibTransId="{5FE6CBCE-3940-4530-9655-C3180DA8AF0D}"/>
    <dgm:cxn modelId="{792D67AE-8874-4F31-92BA-D3394E351BC5}" srcId="{01BD8541-EA2B-4586-8239-0FC21E393667}" destId="{2A520355-DD8B-43B8-BE18-1F8CD533847B}" srcOrd="3" destOrd="0" parTransId="{87D8FA3B-B267-4C40-9C07-62F430BB006C}" sibTransId="{42D6B55B-5253-4209-9182-486329986FAA}"/>
    <dgm:cxn modelId="{F912F4CF-512C-47CD-94E5-F9BCACE8F364}" type="presOf" srcId="{436C7E06-4AFB-4512-B5C5-6959114FDBFA}" destId="{884F8AFD-8622-450F-9575-827D92FAF565}" srcOrd="0" destOrd="0" presId="urn:microsoft.com/office/officeart/2005/8/layout/vList2"/>
    <dgm:cxn modelId="{2D8BAED1-C01F-4C33-845C-F2232CEAAE9E}" type="presOf" srcId="{01BD8541-EA2B-4586-8239-0FC21E393667}" destId="{FB7EC3F9-5120-4088-A966-6582D6148149}" srcOrd="0" destOrd="0" presId="urn:microsoft.com/office/officeart/2005/8/layout/vList2"/>
    <dgm:cxn modelId="{53B733EA-609F-48CE-8B1B-2CE83753E343}" srcId="{01BD8541-EA2B-4586-8239-0FC21E393667}" destId="{50353E7E-6227-4BDC-91BC-36AD76046C69}" srcOrd="1" destOrd="0" parTransId="{1F7EA380-ECC5-4605-A711-0E9D1AFA7F30}" sibTransId="{CB478ABD-A0E6-473F-8D74-765339F7BD5E}"/>
    <dgm:cxn modelId="{66DA27F7-F0CE-481D-99C9-E62FBD789429}" type="presParOf" srcId="{FB7EC3F9-5120-4088-A966-6582D6148149}" destId="{884F8AFD-8622-450F-9575-827D92FAF565}" srcOrd="0" destOrd="0" presId="urn:microsoft.com/office/officeart/2005/8/layout/vList2"/>
    <dgm:cxn modelId="{3E06CDA2-D871-4132-89D7-F76916FB1AD9}" type="presParOf" srcId="{FB7EC3F9-5120-4088-A966-6582D6148149}" destId="{A8E188FF-7143-49B5-BC90-A330184B68FB}" srcOrd="1" destOrd="0" presId="urn:microsoft.com/office/officeart/2005/8/layout/vList2"/>
    <dgm:cxn modelId="{615687EC-EA48-44EB-9C37-0BF6258A17BB}" type="presParOf" srcId="{FB7EC3F9-5120-4088-A966-6582D6148149}" destId="{D07CC536-F662-495F-8375-3F885532FA18}" srcOrd="2" destOrd="0" presId="urn:microsoft.com/office/officeart/2005/8/layout/vList2"/>
    <dgm:cxn modelId="{0E00E47D-E4BE-4AD6-A3F4-1512D6B1F7B8}" type="presParOf" srcId="{FB7EC3F9-5120-4088-A966-6582D6148149}" destId="{AB1727B5-F4A6-4E1C-8050-4BB336C20178}" srcOrd="3" destOrd="0" presId="urn:microsoft.com/office/officeart/2005/8/layout/vList2"/>
    <dgm:cxn modelId="{16FDC3CB-221F-4EEA-9930-31DE09439881}" type="presParOf" srcId="{FB7EC3F9-5120-4088-A966-6582D6148149}" destId="{6CEE10D4-C3F0-486F-B212-39EDE72CE2C3}" srcOrd="4" destOrd="0" presId="urn:microsoft.com/office/officeart/2005/8/layout/vList2"/>
    <dgm:cxn modelId="{B04CD46F-72CE-436F-8C01-C3266BBD0F69}" type="presParOf" srcId="{FB7EC3F9-5120-4088-A966-6582D6148149}" destId="{FD3167CD-9B2D-45FD-B715-E2F88A78B1F6}" srcOrd="5" destOrd="0" presId="urn:microsoft.com/office/officeart/2005/8/layout/vList2"/>
    <dgm:cxn modelId="{F64D7E28-F101-4B56-8204-D89A72982DE1}" type="presParOf" srcId="{FB7EC3F9-5120-4088-A966-6582D6148149}" destId="{B782866F-EE64-4C9A-A466-8A80DE8937E1}" srcOrd="6" destOrd="0" presId="urn:microsoft.com/office/officeart/2005/8/layout/vList2"/>
    <dgm:cxn modelId="{0A9738D6-4699-4644-8A7A-B65066D5CF38}" type="presParOf" srcId="{FB7EC3F9-5120-4088-A966-6582D6148149}" destId="{EB55F4EF-66C3-4B85-9AE7-3129DCE1072A}" srcOrd="7" destOrd="0" presId="urn:microsoft.com/office/officeart/2005/8/layout/vList2"/>
    <dgm:cxn modelId="{AFE5C093-4551-4B09-98FE-FC02562FBF12}" type="presParOf" srcId="{FB7EC3F9-5120-4088-A966-6582D6148149}" destId="{1811B9CD-9901-4ED9-A2A7-AEAB77D0CFE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348A3C3-50B8-4C47-A147-4BEEA185E3F5}"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1D9E7557-3A83-4C4B-9A14-F969D32F03FA}">
      <dgm:prSet/>
      <dgm:spPr/>
      <dgm:t>
        <a:bodyPr/>
        <a:lstStyle/>
        <a:p>
          <a:r>
            <a:rPr lang="en-US"/>
            <a:t>Introspection is the process by which a person looks inward at their own mental processes to gain insight into how they work. It is the self-observation of one’s consciousness.</a:t>
          </a:r>
        </a:p>
      </dgm:t>
    </dgm:pt>
    <dgm:pt modelId="{6D9C4494-8F9F-4CFA-B6CF-71DEEC1E9472}" type="parTrans" cxnId="{94E8691C-0861-44A0-9041-218936AFB8A4}">
      <dgm:prSet/>
      <dgm:spPr/>
      <dgm:t>
        <a:bodyPr/>
        <a:lstStyle/>
        <a:p>
          <a:endParaRPr lang="en-US"/>
        </a:p>
      </dgm:t>
    </dgm:pt>
    <dgm:pt modelId="{14989EED-3F08-4ACA-9E44-D2E786F05EC6}" type="sibTrans" cxnId="{94E8691C-0861-44A0-9041-218936AFB8A4}">
      <dgm:prSet/>
      <dgm:spPr/>
      <dgm:t>
        <a:bodyPr/>
        <a:lstStyle/>
        <a:p>
          <a:endParaRPr lang="en-US"/>
        </a:p>
      </dgm:t>
    </dgm:pt>
    <dgm:pt modelId="{A572364C-CCF7-4F32-A7B4-3ADD472CA121}">
      <dgm:prSet/>
      <dgm:spPr/>
      <dgm:t>
        <a:bodyPr/>
        <a:lstStyle/>
        <a:p>
          <a:r>
            <a:rPr lang="en-US"/>
            <a:t>Wundt’s introspection was not a casual affair, but a highly practiced form of self-examination. He trained psychology students to make observations that were biased by personal interpretation or previous experience, and used the results to develop a theory of conscious thought.</a:t>
          </a:r>
        </a:p>
      </dgm:t>
    </dgm:pt>
    <dgm:pt modelId="{9F275CAA-99F0-427B-B860-989A20FAB1DA}" type="parTrans" cxnId="{DD26D981-E522-4B08-847F-AB7FA2C1655A}">
      <dgm:prSet/>
      <dgm:spPr/>
      <dgm:t>
        <a:bodyPr/>
        <a:lstStyle/>
        <a:p>
          <a:endParaRPr lang="en-US"/>
        </a:p>
      </dgm:t>
    </dgm:pt>
    <dgm:pt modelId="{6EBF3461-EE86-4C24-AEA3-47497FDA2340}" type="sibTrans" cxnId="{DD26D981-E522-4B08-847F-AB7FA2C1655A}">
      <dgm:prSet/>
      <dgm:spPr/>
      <dgm:t>
        <a:bodyPr/>
        <a:lstStyle/>
        <a:p>
          <a:endParaRPr lang="en-US"/>
        </a:p>
      </dgm:t>
    </dgm:pt>
    <dgm:pt modelId="{210BF27C-2904-4350-96C8-401F36042C64}" type="pres">
      <dgm:prSet presAssocID="{1348A3C3-50B8-4C47-A147-4BEEA185E3F5}" presName="hierChild1" presStyleCnt="0">
        <dgm:presLayoutVars>
          <dgm:chPref val="1"/>
          <dgm:dir/>
          <dgm:animOne val="branch"/>
          <dgm:animLvl val="lvl"/>
          <dgm:resizeHandles/>
        </dgm:presLayoutVars>
      </dgm:prSet>
      <dgm:spPr/>
    </dgm:pt>
    <dgm:pt modelId="{96EE425B-66E5-46F9-9C99-8756D9B9CD77}" type="pres">
      <dgm:prSet presAssocID="{1D9E7557-3A83-4C4B-9A14-F969D32F03FA}" presName="hierRoot1" presStyleCnt="0"/>
      <dgm:spPr/>
    </dgm:pt>
    <dgm:pt modelId="{79CF6CB1-C155-4B11-B3E3-83BF20D19824}" type="pres">
      <dgm:prSet presAssocID="{1D9E7557-3A83-4C4B-9A14-F969D32F03FA}" presName="composite" presStyleCnt="0"/>
      <dgm:spPr/>
    </dgm:pt>
    <dgm:pt modelId="{8611804F-3000-4FEA-A69F-39DCCA97C06B}" type="pres">
      <dgm:prSet presAssocID="{1D9E7557-3A83-4C4B-9A14-F969D32F03FA}" presName="background" presStyleLbl="node0" presStyleIdx="0" presStyleCnt="2"/>
      <dgm:spPr/>
    </dgm:pt>
    <dgm:pt modelId="{6F93CBC6-5F81-4835-AC1C-5ACACEA183B0}" type="pres">
      <dgm:prSet presAssocID="{1D9E7557-3A83-4C4B-9A14-F969D32F03FA}" presName="text" presStyleLbl="fgAcc0" presStyleIdx="0" presStyleCnt="2">
        <dgm:presLayoutVars>
          <dgm:chPref val="3"/>
        </dgm:presLayoutVars>
      </dgm:prSet>
      <dgm:spPr/>
    </dgm:pt>
    <dgm:pt modelId="{F1781FBA-6D8B-4326-A71C-0AFABCB37D36}" type="pres">
      <dgm:prSet presAssocID="{1D9E7557-3A83-4C4B-9A14-F969D32F03FA}" presName="hierChild2" presStyleCnt="0"/>
      <dgm:spPr/>
    </dgm:pt>
    <dgm:pt modelId="{AE03C9F2-F7AF-4B5D-85D2-A75574016256}" type="pres">
      <dgm:prSet presAssocID="{A572364C-CCF7-4F32-A7B4-3ADD472CA121}" presName="hierRoot1" presStyleCnt="0"/>
      <dgm:spPr/>
    </dgm:pt>
    <dgm:pt modelId="{A0A545B1-5D5C-487F-9E1F-D9BD4D80B531}" type="pres">
      <dgm:prSet presAssocID="{A572364C-CCF7-4F32-A7B4-3ADD472CA121}" presName="composite" presStyleCnt="0"/>
      <dgm:spPr/>
    </dgm:pt>
    <dgm:pt modelId="{85C82EA4-47D5-4A71-9143-F49E8C4EFA64}" type="pres">
      <dgm:prSet presAssocID="{A572364C-CCF7-4F32-A7B4-3ADD472CA121}" presName="background" presStyleLbl="node0" presStyleIdx="1" presStyleCnt="2"/>
      <dgm:spPr/>
    </dgm:pt>
    <dgm:pt modelId="{3A014DB1-D36A-4351-8F77-744E8D0F10C2}" type="pres">
      <dgm:prSet presAssocID="{A572364C-CCF7-4F32-A7B4-3ADD472CA121}" presName="text" presStyleLbl="fgAcc0" presStyleIdx="1" presStyleCnt="2">
        <dgm:presLayoutVars>
          <dgm:chPref val="3"/>
        </dgm:presLayoutVars>
      </dgm:prSet>
      <dgm:spPr/>
    </dgm:pt>
    <dgm:pt modelId="{C5EBA855-E79C-425B-B2BA-82B1C24E0C71}" type="pres">
      <dgm:prSet presAssocID="{A572364C-CCF7-4F32-A7B4-3ADD472CA121}" presName="hierChild2" presStyleCnt="0"/>
      <dgm:spPr/>
    </dgm:pt>
  </dgm:ptLst>
  <dgm:cxnLst>
    <dgm:cxn modelId="{9BD4B704-2EE1-4755-97AC-A05B03ECDD6C}" type="presOf" srcId="{1348A3C3-50B8-4C47-A147-4BEEA185E3F5}" destId="{210BF27C-2904-4350-96C8-401F36042C64}" srcOrd="0" destOrd="0" presId="urn:microsoft.com/office/officeart/2005/8/layout/hierarchy1"/>
    <dgm:cxn modelId="{4A32560F-25E1-4C55-9343-EC2D47760DB0}" type="presOf" srcId="{1D9E7557-3A83-4C4B-9A14-F969D32F03FA}" destId="{6F93CBC6-5F81-4835-AC1C-5ACACEA183B0}" srcOrd="0" destOrd="0" presId="urn:microsoft.com/office/officeart/2005/8/layout/hierarchy1"/>
    <dgm:cxn modelId="{94E8691C-0861-44A0-9041-218936AFB8A4}" srcId="{1348A3C3-50B8-4C47-A147-4BEEA185E3F5}" destId="{1D9E7557-3A83-4C4B-9A14-F969D32F03FA}" srcOrd="0" destOrd="0" parTransId="{6D9C4494-8F9F-4CFA-B6CF-71DEEC1E9472}" sibTransId="{14989EED-3F08-4ACA-9E44-D2E786F05EC6}"/>
    <dgm:cxn modelId="{373ABA1D-571C-4A28-A524-04252B64279B}" type="presOf" srcId="{A572364C-CCF7-4F32-A7B4-3ADD472CA121}" destId="{3A014DB1-D36A-4351-8F77-744E8D0F10C2}" srcOrd="0" destOrd="0" presId="urn:microsoft.com/office/officeart/2005/8/layout/hierarchy1"/>
    <dgm:cxn modelId="{DD26D981-E522-4B08-847F-AB7FA2C1655A}" srcId="{1348A3C3-50B8-4C47-A147-4BEEA185E3F5}" destId="{A572364C-CCF7-4F32-A7B4-3ADD472CA121}" srcOrd="1" destOrd="0" parTransId="{9F275CAA-99F0-427B-B860-989A20FAB1DA}" sibTransId="{6EBF3461-EE86-4C24-AEA3-47497FDA2340}"/>
    <dgm:cxn modelId="{C82FF36C-B7C8-4670-AAF5-AA22C98FA155}" type="presParOf" srcId="{210BF27C-2904-4350-96C8-401F36042C64}" destId="{96EE425B-66E5-46F9-9C99-8756D9B9CD77}" srcOrd="0" destOrd="0" presId="urn:microsoft.com/office/officeart/2005/8/layout/hierarchy1"/>
    <dgm:cxn modelId="{07A56279-3132-4AEF-A29B-EE8342C37D85}" type="presParOf" srcId="{96EE425B-66E5-46F9-9C99-8756D9B9CD77}" destId="{79CF6CB1-C155-4B11-B3E3-83BF20D19824}" srcOrd="0" destOrd="0" presId="urn:microsoft.com/office/officeart/2005/8/layout/hierarchy1"/>
    <dgm:cxn modelId="{06696861-CECC-4BA6-BB78-A149F82A0BEE}" type="presParOf" srcId="{79CF6CB1-C155-4B11-B3E3-83BF20D19824}" destId="{8611804F-3000-4FEA-A69F-39DCCA97C06B}" srcOrd="0" destOrd="0" presId="urn:microsoft.com/office/officeart/2005/8/layout/hierarchy1"/>
    <dgm:cxn modelId="{3FC31B41-6F51-4F4D-9A69-9FB11E7DB27E}" type="presParOf" srcId="{79CF6CB1-C155-4B11-B3E3-83BF20D19824}" destId="{6F93CBC6-5F81-4835-AC1C-5ACACEA183B0}" srcOrd="1" destOrd="0" presId="urn:microsoft.com/office/officeart/2005/8/layout/hierarchy1"/>
    <dgm:cxn modelId="{FDA2199E-78A7-4675-BBB5-D2BDC41BD7BB}" type="presParOf" srcId="{96EE425B-66E5-46F9-9C99-8756D9B9CD77}" destId="{F1781FBA-6D8B-4326-A71C-0AFABCB37D36}" srcOrd="1" destOrd="0" presId="urn:microsoft.com/office/officeart/2005/8/layout/hierarchy1"/>
    <dgm:cxn modelId="{99BA01C7-2B8C-4111-A858-F193EA87105C}" type="presParOf" srcId="{210BF27C-2904-4350-96C8-401F36042C64}" destId="{AE03C9F2-F7AF-4B5D-85D2-A75574016256}" srcOrd="1" destOrd="0" presId="urn:microsoft.com/office/officeart/2005/8/layout/hierarchy1"/>
    <dgm:cxn modelId="{CF353110-7171-44F6-887D-F12B6F449098}" type="presParOf" srcId="{AE03C9F2-F7AF-4B5D-85D2-A75574016256}" destId="{A0A545B1-5D5C-487F-9E1F-D9BD4D80B531}" srcOrd="0" destOrd="0" presId="urn:microsoft.com/office/officeart/2005/8/layout/hierarchy1"/>
    <dgm:cxn modelId="{6F0B3A45-B339-4760-902C-85696676FAC4}" type="presParOf" srcId="{A0A545B1-5D5C-487F-9E1F-D9BD4D80B531}" destId="{85C82EA4-47D5-4A71-9143-F49E8C4EFA64}" srcOrd="0" destOrd="0" presId="urn:microsoft.com/office/officeart/2005/8/layout/hierarchy1"/>
    <dgm:cxn modelId="{8973139A-9E6F-4987-8058-3876A2F93C32}" type="presParOf" srcId="{A0A545B1-5D5C-487F-9E1F-D9BD4D80B531}" destId="{3A014DB1-D36A-4351-8F77-744E8D0F10C2}" srcOrd="1" destOrd="0" presId="urn:microsoft.com/office/officeart/2005/8/layout/hierarchy1"/>
    <dgm:cxn modelId="{1C896DF7-FD11-44B0-B389-29F1D799E0A2}" type="presParOf" srcId="{AE03C9F2-F7AF-4B5D-85D2-A75574016256}" destId="{C5EBA855-E79C-425B-B2BA-82B1C24E0C7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6B3581D-336E-4EC5-AF47-3A5D2FE5D53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DF6E138-CF51-4947-B621-11B0C170F3A0}">
      <dgm:prSet/>
      <dgm:spPr/>
      <dgm:t>
        <a:bodyPr/>
        <a:lstStyle/>
        <a:p>
          <a:r>
            <a:rPr lang="en-US"/>
            <a:t>Gestalt psychology is a school of thought that seeks to understand how the human brain perceives experiences. </a:t>
          </a:r>
        </a:p>
      </dgm:t>
    </dgm:pt>
    <dgm:pt modelId="{6A6E8B79-6174-460C-B0C8-0B750E6C7690}" type="parTrans" cxnId="{40165E02-828F-4A91-9477-D40F79D85AEB}">
      <dgm:prSet/>
      <dgm:spPr/>
      <dgm:t>
        <a:bodyPr/>
        <a:lstStyle/>
        <a:p>
          <a:endParaRPr lang="en-US"/>
        </a:p>
      </dgm:t>
    </dgm:pt>
    <dgm:pt modelId="{CDEAF911-0CD5-4F6B-BCCE-D3BD43CC6C76}" type="sibTrans" cxnId="{40165E02-828F-4A91-9477-D40F79D85AEB}">
      <dgm:prSet/>
      <dgm:spPr/>
      <dgm:t>
        <a:bodyPr/>
        <a:lstStyle/>
        <a:p>
          <a:endParaRPr lang="en-US"/>
        </a:p>
      </dgm:t>
    </dgm:pt>
    <dgm:pt modelId="{97AF710F-D251-49C1-9CA1-26C743D1DA6F}">
      <dgm:prSet/>
      <dgm:spPr/>
      <dgm:t>
        <a:bodyPr/>
        <a:lstStyle/>
        <a:p>
          <a:r>
            <a:rPr lang="en-US"/>
            <a:t>It suggests that structures, perceived as a whole, have specific properties that are different from the sum of their individual parts.</a:t>
          </a:r>
        </a:p>
      </dgm:t>
    </dgm:pt>
    <dgm:pt modelId="{0899482F-3F5D-4121-97A2-00A0863707B1}" type="parTrans" cxnId="{E123B556-BAC3-4F63-A24A-F0F23666FFB7}">
      <dgm:prSet/>
      <dgm:spPr/>
      <dgm:t>
        <a:bodyPr/>
        <a:lstStyle/>
        <a:p>
          <a:endParaRPr lang="en-US"/>
        </a:p>
      </dgm:t>
    </dgm:pt>
    <dgm:pt modelId="{5D1CD113-427E-4D7D-A6A6-58C1CCC82BFF}" type="sibTrans" cxnId="{E123B556-BAC3-4F63-A24A-F0F23666FFB7}">
      <dgm:prSet/>
      <dgm:spPr/>
      <dgm:t>
        <a:bodyPr/>
        <a:lstStyle/>
        <a:p>
          <a:endParaRPr lang="en-US"/>
        </a:p>
      </dgm:t>
    </dgm:pt>
    <dgm:pt modelId="{3A37CD78-7665-4EAB-A0BD-12632C535D34}">
      <dgm:prSet/>
      <dgm:spPr/>
      <dgm:t>
        <a:bodyPr/>
        <a:lstStyle/>
        <a:p>
          <a:r>
            <a:rPr lang="en-US"/>
            <a:t>In a loose translation, the German word ‘Gestalt’ (pronounced “ge-shtalt”) means ‘configuration’, or ‘structure’. It makes a reference to the way individual components are structured by our perception as a psychical whole (Wulf, 1996). </a:t>
          </a:r>
        </a:p>
      </dgm:t>
    </dgm:pt>
    <dgm:pt modelId="{A098EEED-83C1-4933-AA9F-A09DE0F9A023}" type="parTrans" cxnId="{E863515D-7222-4C3C-B3BF-B55E07A0F5CB}">
      <dgm:prSet/>
      <dgm:spPr/>
      <dgm:t>
        <a:bodyPr/>
        <a:lstStyle/>
        <a:p>
          <a:endParaRPr lang="en-US"/>
        </a:p>
      </dgm:t>
    </dgm:pt>
    <dgm:pt modelId="{CAD3CF63-2A6F-4287-960F-64A78A2B8E0B}" type="sibTrans" cxnId="{E863515D-7222-4C3C-B3BF-B55E07A0F5CB}">
      <dgm:prSet/>
      <dgm:spPr/>
      <dgm:t>
        <a:bodyPr/>
        <a:lstStyle/>
        <a:p>
          <a:endParaRPr lang="en-US"/>
        </a:p>
      </dgm:t>
    </dgm:pt>
    <dgm:pt modelId="{5E61C443-6E92-48BD-AA23-0C49C574B216}">
      <dgm:prSet/>
      <dgm:spPr/>
      <dgm:t>
        <a:bodyPr/>
        <a:lstStyle/>
        <a:p>
          <a:r>
            <a:rPr lang="en-US"/>
            <a:t>That structure provides a scientific explanation for why changes in spacing, organization and timing can radically transform how information is received and assimilated.</a:t>
          </a:r>
        </a:p>
      </dgm:t>
    </dgm:pt>
    <dgm:pt modelId="{88AD5FF9-5F59-48D0-A7A3-EDF50259A97A}" type="parTrans" cxnId="{E71AB600-6BAE-421B-8F84-660045B0FA96}">
      <dgm:prSet/>
      <dgm:spPr/>
      <dgm:t>
        <a:bodyPr/>
        <a:lstStyle/>
        <a:p>
          <a:endParaRPr lang="en-US"/>
        </a:p>
      </dgm:t>
    </dgm:pt>
    <dgm:pt modelId="{6F66F552-C8EA-4DF6-973E-AEE0A722D664}" type="sibTrans" cxnId="{E71AB600-6BAE-421B-8F84-660045B0FA96}">
      <dgm:prSet/>
      <dgm:spPr/>
      <dgm:t>
        <a:bodyPr/>
        <a:lstStyle/>
        <a:p>
          <a:endParaRPr lang="en-US"/>
        </a:p>
      </dgm:t>
    </dgm:pt>
    <dgm:pt modelId="{14DACBEA-03B3-4C07-808F-AC2D390B90FE}">
      <dgm:prSet/>
      <dgm:spPr/>
      <dgm:t>
        <a:bodyPr/>
        <a:lstStyle/>
        <a:p>
          <a:r>
            <a:rPr lang="en-US"/>
            <a:t>Within this school of thought, the human mind has predisposed methods of organising information.</a:t>
          </a:r>
        </a:p>
      </dgm:t>
    </dgm:pt>
    <dgm:pt modelId="{6426D081-3659-4C56-9C81-FB7BA4F63148}" type="parTrans" cxnId="{B6D2610C-94F6-42A6-BBF7-E1231D4F3A96}">
      <dgm:prSet/>
      <dgm:spPr/>
      <dgm:t>
        <a:bodyPr/>
        <a:lstStyle/>
        <a:p>
          <a:endParaRPr lang="en-US"/>
        </a:p>
      </dgm:t>
    </dgm:pt>
    <dgm:pt modelId="{BC03EFD4-FC93-486C-B6CB-19FF7D2648CD}" type="sibTrans" cxnId="{B6D2610C-94F6-42A6-BBF7-E1231D4F3A96}">
      <dgm:prSet/>
      <dgm:spPr/>
      <dgm:t>
        <a:bodyPr/>
        <a:lstStyle/>
        <a:p>
          <a:endParaRPr lang="en-US"/>
        </a:p>
      </dgm:t>
    </dgm:pt>
    <dgm:pt modelId="{647F3547-5810-4B43-AF58-B6929F9E9010}" type="pres">
      <dgm:prSet presAssocID="{86B3581D-336E-4EC5-AF47-3A5D2FE5D531}" presName="vert0" presStyleCnt="0">
        <dgm:presLayoutVars>
          <dgm:dir/>
          <dgm:animOne val="branch"/>
          <dgm:animLvl val="lvl"/>
        </dgm:presLayoutVars>
      </dgm:prSet>
      <dgm:spPr/>
    </dgm:pt>
    <dgm:pt modelId="{E527A34C-F3B7-4DC6-B1DB-080547E90968}" type="pres">
      <dgm:prSet presAssocID="{6DF6E138-CF51-4947-B621-11B0C170F3A0}" presName="thickLine" presStyleLbl="alignNode1" presStyleIdx="0" presStyleCnt="5"/>
      <dgm:spPr/>
    </dgm:pt>
    <dgm:pt modelId="{5D607D86-768A-495C-8418-A91A75FD540B}" type="pres">
      <dgm:prSet presAssocID="{6DF6E138-CF51-4947-B621-11B0C170F3A0}" presName="horz1" presStyleCnt="0"/>
      <dgm:spPr/>
    </dgm:pt>
    <dgm:pt modelId="{346E2188-29B5-41EE-915E-C706B8A12C46}" type="pres">
      <dgm:prSet presAssocID="{6DF6E138-CF51-4947-B621-11B0C170F3A0}" presName="tx1" presStyleLbl="revTx" presStyleIdx="0" presStyleCnt="5"/>
      <dgm:spPr/>
    </dgm:pt>
    <dgm:pt modelId="{6D7DD39D-EEE5-49B1-A6B3-6C614A69A837}" type="pres">
      <dgm:prSet presAssocID="{6DF6E138-CF51-4947-B621-11B0C170F3A0}" presName="vert1" presStyleCnt="0"/>
      <dgm:spPr/>
    </dgm:pt>
    <dgm:pt modelId="{6B489521-23F8-4493-8A7B-25D6DC5FF46B}" type="pres">
      <dgm:prSet presAssocID="{97AF710F-D251-49C1-9CA1-26C743D1DA6F}" presName="thickLine" presStyleLbl="alignNode1" presStyleIdx="1" presStyleCnt="5"/>
      <dgm:spPr/>
    </dgm:pt>
    <dgm:pt modelId="{CA71DAE5-4704-4CDA-9A32-1A6AEC8F7A96}" type="pres">
      <dgm:prSet presAssocID="{97AF710F-D251-49C1-9CA1-26C743D1DA6F}" presName="horz1" presStyleCnt="0"/>
      <dgm:spPr/>
    </dgm:pt>
    <dgm:pt modelId="{D585E6D4-2D1F-456C-BB4A-30C5A82C12A6}" type="pres">
      <dgm:prSet presAssocID="{97AF710F-D251-49C1-9CA1-26C743D1DA6F}" presName="tx1" presStyleLbl="revTx" presStyleIdx="1" presStyleCnt="5"/>
      <dgm:spPr/>
    </dgm:pt>
    <dgm:pt modelId="{946121B4-93E4-46DA-BA63-9E88A718EFF0}" type="pres">
      <dgm:prSet presAssocID="{97AF710F-D251-49C1-9CA1-26C743D1DA6F}" presName="vert1" presStyleCnt="0"/>
      <dgm:spPr/>
    </dgm:pt>
    <dgm:pt modelId="{71C9364B-A802-484E-A624-E2A0032C8035}" type="pres">
      <dgm:prSet presAssocID="{3A37CD78-7665-4EAB-A0BD-12632C535D34}" presName="thickLine" presStyleLbl="alignNode1" presStyleIdx="2" presStyleCnt="5"/>
      <dgm:spPr/>
    </dgm:pt>
    <dgm:pt modelId="{F5022F4D-0AB0-48DA-9BB0-E543BF318FAF}" type="pres">
      <dgm:prSet presAssocID="{3A37CD78-7665-4EAB-A0BD-12632C535D34}" presName="horz1" presStyleCnt="0"/>
      <dgm:spPr/>
    </dgm:pt>
    <dgm:pt modelId="{3386AEE7-C4B2-447C-9BC8-47C9B7006E6C}" type="pres">
      <dgm:prSet presAssocID="{3A37CD78-7665-4EAB-A0BD-12632C535D34}" presName="tx1" presStyleLbl="revTx" presStyleIdx="2" presStyleCnt="5"/>
      <dgm:spPr/>
    </dgm:pt>
    <dgm:pt modelId="{F7A7AF54-16B2-4098-A3D5-D6047B9DF8E0}" type="pres">
      <dgm:prSet presAssocID="{3A37CD78-7665-4EAB-A0BD-12632C535D34}" presName="vert1" presStyleCnt="0"/>
      <dgm:spPr/>
    </dgm:pt>
    <dgm:pt modelId="{755A018B-456B-42C5-B371-224B25933593}" type="pres">
      <dgm:prSet presAssocID="{5E61C443-6E92-48BD-AA23-0C49C574B216}" presName="thickLine" presStyleLbl="alignNode1" presStyleIdx="3" presStyleCnt="5"/>
      <dgm:spPr/>
    </dgm:pt>
    <dgm:pt modelId="{29626F2D-7238-4EAF-81C6-40BB2D788707}" type="pres">
      <dgm:prSet presAssocID="{5E61C443-6E92-48BD-AA23-0C49C574B216}" presName="horz1" presStyleCnt="0"/>
      <dgm:spPr/>
    </dgm:pt>
    <dgm:pt modelId="{0BAA8A84-A451-47FF-9033-ED6A64F591C9}" type="pres">
      <dgm:prSet presAssocID="{5E61C443-6E92-48BD-AA23-0C49C574B216}" presName="tx1" presStyleLbl="revTx" presStyleIdx="3" presStyleCnt="5"/>
      <dgm:spPr/>
    </dgm:pt>
    <dgm:pt modelId="{175E425C-5A46-41CA-9DB3-3D4D229B4C68}" type="pres">
      <dgm:prSet presAssocID="{5E61C443-6E92-48BD-AA23-0C49C574B216}" presName="vert1" presStyleCnt="0"/>
      <dgm:spPr/>
    </dgm:pt>
    <dgm:pt modelId="{A264E17D-A2C8-451A-B88E-ACC04B51F897}" type="pres">
      <dgm:prSet presAssocID="{14DACBEA-03B3-4C07-808F-AC2D390B90FE}" presName="thickLine" presStyleLbl="alignNode1" presStyleIdx="4" presStyleCnt="5"/>
      <dgm:spPr/>
    </dgm:pt>
    <dgm:pt modelId="{C67A0094-E05B-4CF2-A29E-F3CC77A3B4EB}" type="pres">
      <dgm:prSet presAssocID="{14DACBEA-03B3-4C07-808F-AC2D390B90FE}" presName="horz1" presStyleCnt="0"/>
      <dgm:spPr/>
    </dgm:pt>
    <dgm:pt modelId="{20046057-D0D7-4041-B436-9FEE7F650084}" type="pres">
      <dgm:prSet presAssocID="{14DACBEA-03B3-4C07-808F-AC2D390B90FE}" presName="tx1" presStyleLbl="revTx" presStyleIdx="4" presStyleCnt="5"/>
      <dgm:spPr/>
    </dgm:pt>
    <dgm:pt modelId="{6EECB941-E246-4FAC-9691-87F92304E1A4}" type="pres">
      <dgm:prSet presAssocID="{14DACBEA-03B3-4C07-808F-AC2D390B90FE}" presName="vert1" presStyleCnt="0"/>
      <dgm:spPr/>
    </dgm:pt>
  </dgm:ptLst>
  <dgm:cxnLst>
    <dgm:cxn modelId="{E71AB600-6BAE-421B-8F84-660045B0FA96}" srcId="{86B3581D-336E-4EC5-AF47-3A5D2FE5D531}" destId="{5E61C443-6E92-48BD-AA23-0C49C574B216}" srcOrd="3" destOrd="0" parTransId="{88AD5FF9-5F59-48D0-A7A3-EDF50259A97A}" sibTransId="{6F66F552-C8EA-4DF6-973E-AEE0A722D664}"/>
    <dgm:cxn modelId="{40165E02-828F-4A91-9477-D40F79D85AEB}" srcId="{86B3581D-336E-4EC5-AF47-3A5D2FE5D531}" destId="{6DF6E138-CF51-4947-B621-11B0C170F3A0}" srcOrd="0" destOrd="0" parTransId="{6A6E8B79-6174-460C-B0C8-0B750E6C7690}" sibTransId="{CDEAF911-0CD5-4F6B-BCCE-D3BD43CC6C76}"/>
    <dgm:cxn modelId="{B6D2610C-94F6-42A6-BBF7-E1231D4F3A96}" srcId="{86B3581D-336E-4EC5-AF47-3A5D2FE5D531}" destId="{14DACBEA-03B3-4C07-808F-AC2D390B90FE}" srcOrd="4" destOrd="0" parTransId="{6426D081-3659-4C56-9C81-FB7BA4F63148}" sibTransId="{BC03EFD4-FC93-486C-B6CB-19FF7D2648CD}"/>
    <dgm:cxn modelId="{DC578F10-23D7-442F-A63E-6B6BC3BEA6C5}" type="presOf" srcId="{97AF710F-D251-49C1-9CA1-26C743D1DA6F}" destId="{D585E6D4-2D1F-456C-BB4A-30C5A82C12A6}" srcOrd="0" destOrd="0" presId="urn:microsoft.com/office/officeart/2008/layout/LinedList"/>
    <dgm:cxn modelId="{E74FF026-6405-4155-BC4A-72BDD1944ECD}" type="presOf" srcId="{5E61C443-6E92-48BD-AA23-0C49C574B216}" destId="{0BAA8A84-A451-47FF-9033-ED6A64F591C9}" srcOrd="0" destOrd="0" presId="urn:microsoft.com/office/officeart/2008/layout/LinedList"/>
    <dgm:cxn modelId="{E863515D-7222-4C3C-B3BF-B55E07A0F5CB}" srcId="{86B3581D-336E-4EC5-AF47-3A5D2FE5D531}" destId="{3A37CD78-7665-4EAB-A0BD-12632C535D34}" srcOrd="2" destOrd="0" parTransId="{A098EEED-83C1-4933-AA9F-A09DE0F9A023}" sibTransId="{CAD3CF63-2A6F-4287-960F-64A78A2B8E0B}"/>
    <dgm:cxn modelId="{E123B556-BAC3-4F63-A24A-F0F23666FFB7}" srcId="{86B3581D-336E-4EC5-AF47-3A5D2FE5D531}" destId="{97AF710F-D251-49C1-9CA1-26C743D1DA6F}" srcOrd="1" destOrd="0" parTransId="{0899482F-3F5D-4121-97A2-00A0863707B1}" sibTransId="{5D1CD113-427E-4D7D-A6A6-58C1CCC82BFF}"/>
    <dgm:cxn modelId="{1A835E9C-73A8-4BA3-A10B-7B7D7E9D6BD2}" type="presOf" srcId="{86B3581D-336E-4EC5-AF47-3A5D2FE5D531}" destId="{647F3547-5810-4B43-AF58-B6929F9E9010}" srcOrd="0" destOrd="0" presId="urn:microsoft.com/office/officeart/2008/layout/LinedList"/>
    <dgm:cxn modelId="{973A46E2-E09D-4B2F-964C-DD7DD2EFD61C}" type="presOf" srcId="{3A37CD78-7665-4EAB-A0BD-12632C535D34}" destId="{3386AEE7-C4B2-447C-9BC8-47C9B7006E6C}" srcOrd="0" destOrd="0" presId="urn:microsoft.com/office/officeart/2008/layout/LinedList"/>
    <dgm:cxn modelId="{828C9DFE-F9D8-4377-9761-F90C647026CE}" type="presOf" srcId="{6DF6E138-CF51-4947-B621-11B0C170F3A0}" destId="{346E2188-29B5-41EE-915E-C706B8A12C46}" srcOrd="0" destOrd="0" presId="urn:microsoft.com/office/officeart/2008/layout/LinedList"/>
    <dgm:cxn modelId="{E59135FF-BF25-4B15-A384-56EC0C8F095A}" type="presOf" srcId="{14DACBEA-03B3-4C07-808F-AC2D390B90FE}" destId="{20046057-D0D7-4041-B436-9FEE7F650084}" srcOrd="0" destOrd="0" presId="urn:microsoft.com/office/officeart/2008/layout/LinedList"/>
    <dgm:cxn modelId="{D3C28D9F-B8EB-4184-93D2-97D2FBA9499E}" type="presParOf" srcId="{647F3547-5810-4B43-AF58-B6929F9E9010}" destId="{E527A34C-F3B7-4DC6-B1DB-080547E90968}" srcOrd="0" destOrd="0" presId="urn:microsoft.com/office/officeart/2008/layout/LinedList"/>
    <dgm:cxn modelId="{CEBBAC8D-3291-46A0-B00B-951B5EF25E59}" type="presParOf" srcId="{647F3547-5810-4B43-AF58-B6929F9E9010}" destId="{5D607D86-768A-495C-8418-A91A75FD540B}" srcOrd="1" destOrd="0" presId="urn:microsoft.com/office/officeart/2008/layout/LinedList"/>
    <dgm:cxn modelId="{46238CBF-9C01-4EDA-BC58-C65AEA5AD1A4}" type="presParOf" srcId="{5D607D86-768A-495C-8418-A91A75FD540B}" destId="{346E2188-29B5-41EE-915E-C706B8A12C46}" srcOrd="0" destOrd="0" presId="urn:microsoft.com/office/officeart/2008/layout/LinedList"/>
    <dgm:cxn modelId="{ED1E2C43-C513-4959-BD63-7C61E229FC5E}" type="presParOf" srcId="{5D607D86-768A-495C-8418-A91A75FD540B}" destId="{6D7DD39D-EEE5-49B1-A6B3-6C614A69A837}" srcOrd="1" destOrd="0" presId="urn:microsoft.com/office/officeart/2008/layout/LinedList"/>
    <dgm:cxn modelId="{B70A6B82-F4E9-4850-85EA-FA56750B57A1}" type="presParOf" srcId="{647F3547-5810-4B43-AF58-B6929F9E9010}" destId="{6B489521-23F8-4493-8A7B-25D6DC5FF46B}" srcOrd="2" destOrd="0" presId="urn:microsoft.com/office/officeart/2008/layout/LinedList"/>
    <dgm:cxn modelId="{FC136BE1-F5ED-45C8-9387-0D18DDE3CC00}" type="presParOf" srcId="{647F3547-5810-4B43-AF58-B6929F9E9010}" destId="{CA71DAE5-4704-4CDA-9A32-1A6AEC8F7A96}" srcOrd="3" destOrd="0" presId="urn:microsoft.com/office/officeart/2008/layout/LinedList"/>
    <dgm:cxn modelId="{4B8914C8-A82E-4B1F-90FD-4D3011007C06}" type="presParOf" srcId="{CA71DAE5-4704-4CDA-9A32-1A6AEC8F7A96}" destId="{D585E6D4-2D1F-456C-BB4A-30C5A82C12A6}" srcOrd="0" destOrd="0" presId="urn:microsoft.com/office/officeart/2008/layout/LinedList"/>
    <dgm:cxn modelId="{CA27D28B-6025-471A-8812-11F626C355C4}" type="presParOf" srcId="{CA71DAE5-4704-4CDA-9A32-1A6AEC8F7A96}" destId="{946121B4-93E4-46DA-BA63-9E88A718EFF0}" srcOrd="1" destOrd="0" presId="urn:microsoft.com/office/officeart/2008/layout/LinedList"/>
    <dgm:cxn modelId="{33530AA5-CF9A-469F-94F5-420A85297F00}" type="presParOf" srcId="{647F3547-5810-4B43-AF58-B6929F9E9010}" destId="{71C9364B-A802-484E-A624-E2A0032C8035}" srcOrd="4" destOrd="0" presId="urn:microsoft.com/office/officeart/2008/layout/LinedList"/>
    <dgm:cxn modelId="{19F39E14-1A17-485B-8C28-0204F0ADEBD4}" type="presParOf" srcId="{647F3547-5810-4B43-AF58-B6929F9E9010}" destId="{F5022F4D-0AB0-48DA-9BB0-E543BF318FAF}" srcOrd="5" destOrd="0" presId="urn:microsoft.com/office/officeart/2008/layout/LinedList"/>
    <dgm:cxn modelId="{759D3984-1FDC-404E-9906-39094090F1A3}" type="presParOf" srcId="{F5022F4D-0AB0-48DA-9BB0-E543BF318FAF}" destId="{3386AEE7-C4B2-447C-9BC8-47C9B7006E6C}" srcOrd="0" destOrd="0" presId="urn:microsoft.com/office/officeart/2008/layout/LinedList"/>
    <dgm:cxn modelId="{0619238D-5E3D-406D-B5DD-8E68C0CDBBEA}" type="presParOf" srcId="{F5022F4D-0AB0-48DA-9BB0-E543BF318FAF}" destId="{F7A7AF54-16B2-4098-A3D5-D6047B9DF8E0}" srcOrd="1" destOrd="0" presId="urn:microsoft.com/office/officeart/2008/layout/LinedList"/>
    <dgm:cxn modelId="{B0E05686-3DC9-4298-BE92-FF4BBDDFC6DC}" type="presParOf" srcId="{647F3547-5810-4B43-AF58-B6929F9E9010}" destId="{755A018B-456B-42C5-B371-224B25933593}" srcOrd="6" destOrd="0" presId="urn:microsoft.com/office/officeart/2008/layout/LinedList"/>
    <dgm:cxn modelId="{8EAAD9FC-B391-4E34-8C50-EF6F04BB9868}" type="presParOf" srcId="{647F3547-5810-4B43-AF58-B6929F9E9010}" destId="{29626F2D-7238-4EAF-81C6-40BB2D788707}" srcOrd="7" destOrd="0" presId="urn:microsoft.com/office/officeart/2008/layout/LinedList"/>
    <dgm:cxn modelId="{3DE4B41B-1285-4BA0-8555-CFE287E3347A}" type="presParOf" srcId="{29626F2D-7238-4EAF-81C6-40BB2D788707}" destId="{0BAA8A84-A451-47FF-9033-ED6A64F591C9}" srcOrd="0" destOrd="0" presId="urn:microsoft.com/office/officeart/2008/layout/LinedList"/>
    <dgm:cxn modelId="{8FE7342D-00FB-4CAC-B677-7FC0F18CD918}" type="presParOf" srcId="{29626F2D-7238-4EAF-81C6-40BB2D788707}" destId="{175E425C-5A46-41CA-9DB3-3D4D229B4C68}" srcOrd="1" destOrd="0" presId="urn:microsoft.com/office/officeart/2008/layout/LinedList"/>
    <dgm:cxn modelId="{8ACE002A-B22E-4F67-B7AE-D78870C8F4D4}" type="presParOf" srcId="{647F3547-5810-4B43-AF58-B6929F9E9010}" destId="{A264E17D-A2C8-451A-B88E-ACC04B51F897}" srcOrd="8" destOrd="0" presId="urn:microsoft.com/office/officeart/2008/layout/LinedList"/>
    <dgm:cxn modelId="{AA63D25E-2EA8-49C6-A768-E1CA174BED71}" type="presParOf" srcId="{647F3547-5810-4B43-AF58-B6929F9E9010}" destId="{C67A0094-E05B-4CF2-A29E-F3CC77A3B4EB}" srcOrd="9" destOrd="0" presId="urn:microsoft.com/office/officeart/2008/layout/LinedList"/>
    <dgm:cxn modelId="{F4B90924-2D30-4DE5-B7D4-F58D68DEC549}" type="presParOf" srcId="{C67A0094-E05B-4CF2-A29E-F3CC77A3B4EB}" destId="{20046057-D0D7-4041-B436-9FEE7F650084}" srcOrd="0" destOrd="0" presId="urn:microsoft.com/office/officeart/2008/layout/LinedList"/>
    <dgm:cxn modelId="{0E7D9B02-A655-4FC1-9474-7F34DB11FA59}" type="presParOf" srcId="{C67A0094-E05B-4CF2-A29E-F3CC77A3B4EB}" destId="{6EECB941-E246-4FAC-9691-87F92304E1A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BF6924D-E85E-4C01-AAD9-D73F981DE14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6768AA8-B3D0-43F3-804A-C6AE05CC831A}">
      <dgm:prSet/>
      <dgm:spPr/>
      <dgm:t>
        <a:bodyPr/>
        <a:lstStyle/>
        <a:p>
          <a:r>
            <a:rPr lang="en-US" dirty="0" err="1"/>
            <a:t>Behaviourism</a:t>
          </a:r>
          <a:r>
            <a:rPr lang="en-US" dirty="0"/>
            <a:t> was founded on the belief that </a:t>
          </a:r>
          <a:r>
            <a:rPr lang="en-US" dirty="0" err="1"/>
            <a:t>behaviours</a:t>
          </a:r>
          <a:r>
            <a:rPr lang="en-US" dirty="0"/>
            <a:t> are learned through conditioning.</a:t>
          </a:r>
        </a:p>
      </dgm:t>
    </dgm:pt>
    <dgm:pt modelId="{3E33A7DD-8053-4237-A2EA-E27307F3789B}" type="parTrans" cxnId="{6071194F-C155-4916-8690-46B8E6D471E9}">
      <dgm:prSet/>
      <dgm:spPr/>
      <dgm:t>
        <a:bodyPr/>
        <a:lstStyle/>
        <a:p>
          <a:endParaRPr lang="en-US"/>
        </a:p>
      </dgm:t>
    </dgm:pt>
    <dgm:pt modelId="{75D71940-BF2D-45B7-B162-82D1D161630D}" type="sibTrans" cxnId="{6071194F-C155-4916-8690-46B8E6D471E9}">
      <dgm:prSet/>
      <dgm:spPr/>
      <dgm:t>
        <a:bodyPr/>
        <a:lstStyle/>
        <a:p>
          <a:endParaRPr lang="en-US"/>
        </a:p>
      </dgm:t>
    </dgm:pt>
    <dgm:pt modelId="{9161F19D-BC7F-4C2E-AA1D-746BDA766B5C}">
      <dgm:prSet/>
      <dgm:spPr/>
      <dgm:t>
        <a:bodyPr/>
        <a:lstStyle/>
        <a:p>
          <a:r>
            <a:rPr lang="en-US" dirty="0"/>
            <a:t>Conditioning occurs </a:t>
          </a:r>
          <a:r>
            <a:rPr lang="en-US" dirty="0">
              <a:latin typeface="Speak Pro" panose="02020404030301010803"/>
            </a:rPr>
            <a:t>through</a:t>
          </a:r>
          <a:r>
            <a:rPr lang="en-US" dirty="0"/>
            <a:t> interaction with the environment.</a:t>
          </a:r>
        </a:p>
      </dgm:t>
    </dgm:pt>
    <dgm:pt modelId="{5A1377ED-25BE-45EF-BF36-E13BC3E3F532}" type="parTrans" cxnId="{7DBC0CC0-AF36-47FF-A475-DA7497F13DAD}">
      <dgm:prSet/>
      <dgm:spPr/>
      <dgm:t>
        <a:bodyPr/>
        <a:lstStyle/>
        <a:p>
          <a:endParaRPr lang="en-US"/>
        </a:p>
      </dgm:t>
    </dgm:pt>
    <dgm:pt modelId="{981D2DEA-168E-4F4C-8C2F-EA033B5E475A}" type="sibTrans" cxnId="{7DBC0CC0-AF36-47FF-A475-DA7497F13DAD}">
      <dgm:prSet/>
      <dgm:spPr/>
      <dgm:t>
        <a:bodyPr/>
        <a:lstStyle/>
        <a:p>
          <a:endParaRPr lang="en-US"/>
        </a:p>
      </dgm:t>
    </dgm:pt>
    <dgm:pt modelId="{E95830A7-1822-4550-97AA-895363EC8F03}">
      <dgm:prSet/>
      <dgm:spPr/>
      <dgm:t>
        <a:bodyPr/>
        <a:lstStyle/>
        <a:p>
          <a:r>
            <a:rPr lang="en-US" dirty="0"/>
            <a:t>Actions are shaped by environmental stimuli.</a:t>
          </a:r>
        </a:p>
      </dgm:t>
    </dgm:pt>
    <dgm:pt modelId="{A70B192C-B434-4548-A64B-8ADCC5F3E6C2}" type="parTrans" cxnId="{401EFE9A-44C0-4ADB-8BEC-FB8CEADE7DF5}">
      <dgm:prSet/>
      <dgm:spPr/>
      <dgm:t>
        <a:bodyPr/>
        <a:lstStyle/>
        <a:p>
          <a:endParaRPr lang="en-US"/>
        </a:p>
      </dgm:t>
    </dgm:pt>
    <dgm:pt modelId="{E64B1F0D-D2C1-4E78-AA0A-3733E03B19B5}" type="sibTrans" cxnId="{401EFE9A-44C0-4ADB-8BEC-FB8CEADE7DF5}">
      <dgm:prSet/>
      <dgm:spPr/>
      <dgm:t>
        <a:bodyPr/>
        <a:lstStyle/>
        <a:p>
          <a:endParaRPr lang="en-US"/>
        </a:p>
      </dgm:t>
    </dgm:pt>
    <dgm:pt modelId="{04D13CC5-685A-4151-82FA-0728048B1466}">
      <dgm:prSet/>
      <dgm:spPr/>
      <dgm:t>
        <a:bodyPr/>
        <a:lstStyle/>
        <a:p>
          <a:r>
            <a:rPr lang="en-US" dirty="0"/>
            <a:t>We must study what is observable, in order to predict and control </a:t>
          </a:r>
          <a:r>
            <a:rPr lang="en-US" dirty="0" err="1"/>
            <a:t>behaviour</a:t>
          </a:r>
          <a:r>
            <a:rPr lang="en-US" dirty="0"/>
            <a:t>.</a:t>
          </a:r>
        </a:p>
      </dgm:t>
    </dgm:pt>
    <dgm:pt modelId="{4BF4D005-D84A-47A1-844E-0BE946544832}" type="parTrans" cxnId="{6A988F4D-817E-4008-BB7A-C957CFC268CF}">
      <dgm:prSet/>
      <dgm:spPr/>
      <dgm:t>
        <a:bodyPr/>
        <a:lstStyle/>
        <a:p>
          <a:endParaRPr lang="en-US"/>
        </a:p>
      </dgm:t>
    </dgm:pt>
    <dgm:pt modelId="{5C0970EA-7E35-4BAB-9EC0-DF3B60B54665}" type="sibTrans" cxnId="{6A988F4D-817E-4008-BB7A-C957CFC268CF}">
      <dgm:prSet/>
      <dgm:spPr/>
      <dgm:t>
        <a:bodyPr/>
        <a:lstStyle/>
        <a:p>
          <a:endParaRPr lang="en-US"/>
        </a:p>
      </dgm:t>
    </dgm:pt>
    <dgm:pt modelId="{7CB2C730-F424-4915-8A0C-DF52CF613E0B}" type="pres">
      <dgm:prSet presAssocID="{0BF6924D-E85E-4C01-AAD9-D73F981DE14F}" presName="vert0" presStyleCnt="0">
        <dgm:presLayoutVars>
          <dgm:dir/>
          <dgm:animOne val="branch"/>
          <dgm:animLvl val="lvl"/>
        </dgm:presLayoutVars>
      </dgm:prSet>
      <dgm:spPr/>
    </dgm:pt>
    <dgm:pt modelId="{E775203A-CDAE-4AA8-B619-D703CEBED3D9}" type="pres">
      <dgm:prSet presAssocID="{86768AA8-B3D0-43F3-804A-C6AE05CC831A}" presName="thickLine" presStyleLbl="alignNode1" presStyleIdx="0" presStyleCnt="4"/>
      <dgm:spPr/>
    </dgm:pt>
    <dgm:pt modelId="{BD48ABC0-3BD3-40F8-A1EE-416EA947045F}" type="pres">
      <dgm:prSet presAssocID="{86768AA8-B3D0-43F3-804A-C6AE05CC831A}" presName="horz1" presStyleCnt="0"/>
      <dgm:spPr/>
    </dgm:pt>
    <dgm:pt modelId="{1D116897-9646-4F72-9ABA-1E33DC7107DA}" type="pres">
      <dgm:prSet presAssocID="{86768AA8-B3D0-43F3-804A-C6AE05CC831A}" presName="tx1" presStyleLbl="revTx" presStyleIdx="0" presStyleCnt="4"/>
      <dgm:spPr/>
    </dgm:pt>
    <dgm:pt modelId="{DD24BAA5-5E14-49FC-96F3-ECB636963010}" type="pres">
      <dgm:prSet presAssocID="{86768AA8-B3D0-43F3-804A-C6AE05CC831A}" presName="vert1" presStyleCnt="0"/>
      <dgm:spPr/>
    </dgm:pt>
    <dgm:pt modelId="{36D9E613-0FE7-45DA-920A-906C762136AC}" type="pres">
      <dgm:prSet presAssocID="{9161F19D-BC7F-4C2E-AA1D-746BDA766B5C}" presName="thickLine" presStyleLbl="alignNode1" presStyleIdx="1" presStyleCnt="4"/>
      <dgm:spPr/>
    </dgm:pt>
    <dgm:pt modelId="{10BAE7BD-D50C-4CD6-A261-A3DAE53C48EF}" type="pres">
      <dgm:prSet presAssocID="{9161F19D-BC7F-4C2E-AA1D-746BDA766B5C}" presName="horz1" presStyleCnt="0"/>
      <dgm:spPr/>
    </dgm:pt>
    <dgm:pt modelId="{70668FB7-6912-416A-B9ED-D73441912EBC}" type="pres">
      <dgm:prSet presAssocID="{9161F19D-BC7F-4C2E-AA1D-746BDA766B5C}" presName="tx1" presStyleLbl="revTx" presStyleIdx="1" presStyleCnt="4"/>
      <dgm:spPr/>
    </dgm:pt>
    <dgm:pt modelId="{76632A87-D29B-4D96-99E8-D06FA4971ECB}" type="pres">
      <dgm:prSet presAssocID="{9161F19D-BC7F-4C2E-AA1D-746BDA766B5C}" presName="vert1" presStyleCnt="0"/>
      <dgm:spPr/>
    </dgm:pt>
    <dgm:pt modelId="{221FDD53-6912-4CC8-892F-C03B473DEF95}" type="pres">
      <dgm:prSet presAssocID="{E95830A7-1822-4550-97AA-895363EC8F03}" presName="thickLine" presStyleLbl="alignNode1" presStyleIdx="2" presStyleCnt="4"/>
      <dgm:spPr/>
    </dgm:pt>
    <dgm:pt modelId="{52307A23-1B8E-4C07-B6C2-5E57787802EF}" type="pres">
      <dgm:prSet presAssocID="{E95830A7-1822-4550-97AA-895363EC8F03}" presName="horz1" presStyleCnt="0"/>
      <dgm:spPr/>
    </dgm:pt>
    <dgm:pt modelId="{ADA5BBF0-B6F3-499E-BCCF-8F1DADB45673}" type="pres">
      <dgm:prSet presAssocID="{E95830A7-1822-4550-97AA-895363EC8F03}" presName="tx1" presStyleLbl="revTx" presStyleIdx="2" presStyleCnt="4"/>
      <dgm:spPr/>
    </dgm:pt>
    <dgm:pt modelId="{50511CB4-CE1D-4800-9282-93D4589AA3C0}" type="pres">
      <dgm:prSet presAssocID="{E95830A7-1822-4550-97AA-895363EC8F03}" presName="vert1" presStyleCnt="0"/>
      <dgm:spPr/>
    </dgm:pt>
    <dgm:pt modelId="{EA1EE5DB-DCAF-4011-808D-DF37CB9E9658}" type="pres">
      <dgm:prSet presAssocID="{04D13CC5-685A-4151-82FA-0728048B1466}" presName="thickLine" presStyleLbl="alignNode1" presStyleIdx="3" presStyleCnt="4"/>
      <dgm:spPr/>
    </dgm:pt>
    <dgm:pt modelId="{9FC79D99-6506-4E68-BB39-21F6B0923CA7}" type="pres">
      <dgm:prSet presAssocID="{04D13CC5-685A-4151-82FA-0728048B1466}" presName="horz1" presStyleCnt="0"/>
      <dgm:spPr/>
    </dgm:pt>
    <dgm:pt modelId="{79C067FB-3B6D-4CFE-BEB3-23045FC0796B}" type="pres">
      <dgm:prSet presAssocID="{04D13CC5-685A-4151-82FA-0728048B1466}" presName="tx1" presStyleLbl="revTx" presStyleIdx="3" presStyleCnt="4"/>
      <dgm:spPr/>
    </dgm:pt>
    <dgm:pt modelId="{65ED2A14-54F8-4263-972F-CC57727384F3}" type="pres">
      <dgm:prSet presAssocID="{04D13CC5-685A-4151-82FA-0728048B1466}" presName="vert1" presStyleCnt="0"/>
      <dgm:spPr/>
    </dgm:pt>
  </dgm:ptLst>
  <dgm:cxnLst>
    <dgm:cxn modelId="{AA1CC118-2097-49A0-A81A-E648760C2E04}" type="presOf" srcId="{86768AA8-B3D0-43F3-804A-C6AE05CC831A}" destId="{1D116897-9646-4F72-9ABA-1E33DC7107DA}" srcOrd="0" destOrd="0" presId="urn:microsoft.com/office/officeart/2008/layout/LinedList"/>
    <dgm:cxn modelId="{1DEF1847-AD81-468B-8AB4-A36D37448811}" type="presOf" srcId="{0BF6924D-E85E-4C01-AAD9-D73F981DE14F}" destId="{7CB2C730-F424-4915-8A0C-DF52CF613E0B}" srcOrd="0" destOrd="0" presId="urn:microsoft.com/office/officeart/2008/layout/LinedList"/>
    <dgm:cxn modelId="{1D8B6C49-D5F5-46C9-BDCC-72565284074D}" type="presOf" srcId="{E95830A7-1822-4550-97AA-895363EC8F03}" destId="{ADA5BBF0-B6F3-499E-BCCF-8F1DADB45673}" srcOrd="0" destOrd="0" presId="urn:microsoft.com/office/officeart/2008/layout/LinedList"/>
    <dgm:cxn modelId="{6A988F4D-817E-4008-BB7A-C957CFC268CF}" srcId="{0BF6924D-E85E-4C01-AAD9-D73F981DE14F}" destId="{04D13CC5-685A-4151-82FA-0728048B1466}" srcOrd="3" destOrd="0" parTransId="{4BF4D005-D84A-47A1-844E-0BE946544832}" sibTransId="{5C0970EA-7E35-4BAB-9EC0-DF3B60B54665}"/>
    <dgm:cxn modelId="{6071194F-C155-4916-8690-46B8E6D471E9}" srcId="{0BF6924D-E85E-4C01-AAD9-D73F981DE14F}" destId="{86768AA8-B3D0-43F3-804A-C6AE05CC831A}" srcOrd="0" destOrd="0" parTransId="{3E33A7DD-8053-4237-A2EA-E27307F3789B}" sibTransId="{75D71940-BF2D-45B7-B162-82D1D161630D}"/>
    <dgm:cxn modelId="{5DDB698C-677D-4560-A5A4-B768C1612A3D}" type="presOf" srcId="{04D13CC5-685A-4151-82FA-0728048B1466}" destId="{79C067FB-3B6D-4CFE-BEB3-23045FC0796B}" srcOrd="0" destOrd="0" presId="urn:microsoft.com/office/officeart/2008/layout/LinedList"/>
    <dgm:cxn modelId="{401EFE9A-44C0-4ADB-8BEC-FB8CEADE7DF5}" srcId="{0BF6924D-E85E-4C01-AAD9-D73F981DE14F}" destId="{E95830A7-1822-4550-97AA-895363EC8F03}" srcOrd="2" destOrd="0" parTransId="{A70B192C-B434-4548-A64B-8ADCC5F3E6C2}" sibTransId="{E64B1F0D-D2C1-4E78-AA0A-3733E03B19B5}"/>
    <dgm:cxn modelId="{7DBC0CC0-AF36-47FF-A475-DA7497F13DAD}" srcId="{0BF6924D-E85E-4C01-AAD9-D73F981DE14F}" destId="{9161F19D-BC7F-4C2E-AA1D-746BDA766B5C}" srcOrd="1" destOrd="0" parTransId="{5A1377ED-25BE-45EF-BF36-E13BC3E3F532}" sibTransId="{981D2DEA-168E-4F4C-8C2F-EA033B5E475A}"/>
    <dgm:cxn modelId="{967C69C2-58EE-44B2-93FF-9E868EFB3239}" type="presOf" srcId="{9161F19D-BC7F-4C2E-AA1D-746BDA766B5C}" destId="{70668FB7-6912-416A-B9ED-D73441912EBC}" srcOrd="0" destOrd="0" presId="urn:microsoft.com/office/officeart/2008/layout/LinedList"/>
    <dgm:cxn modelId="{B7C96249-8A33-4833-AEC1-701F843E56A5}" type="presParOf" srcId="{7CB2C730-F424-4915-8A0C-DF52CF613E0B}" destId="{E775203A-CDAE-4AA8-B619-D703CEBED3D9}" srcOrd="0" destOrd="0" presId="urn:microsoft.com/office/officeart/2008/layout/LinedList"/>
    <dgm:cxn modelId="{B0642F8C-FDD8-4648-990B-89AB7555BCFD}" type="presParOf" srcId="{7CB2C730-F424-4915-8A0C-DF52CF613E0B}" destId="{BD48ABC0-3BD3-40F8-A1EE-416EA947045F}" srcOrd="1" destOrd="0" presId="urn:microsoft.com/office/officeart/2008/layout/LinedList"/>
    <dgm:cxn modelId="{A5CF85A5-A348-43C1-9DE5-A92C33841D89}" type="presParOf" srcId="{BD48ABC0-3BD3-40F8-A1EE-416EA947045F}" destId="{1D116897-9646-4F72-9ABA-1E33DC7107DA}" srcOrd="0" destOrd="0" presId="urn:microsoft.com/office/officeart/2008/layout/LinedList"/>
    <dgm:cxn modelId="{C0CCD3CA-FF5D-40EC-8D92-2BF0E503F252}" type="presParOf" srcId="{BD48ABC0-3BD3-40F8-A1EE-416EA947045F}" destId="{DD24BAA5-5E14-49FC-96F3-ECB636963010}" srcOrd="1" destOrd="0" presId="urn:microsoft.com/office/officeart/2008/layout/LinedList"/>
    <dgm:cxn modelId="{EDE741E5-A12B-4FA4-B2AA-CA91BD2D1DBD}" type="presParOf" srcId="{7CB2C730-F424-4915-8A0C-DF52CF613E0B}" destId="{36D9E613-0FE7-45DA-920A-906C762136AC}" srcOrd="2" destOrd="0" presId="urn:microsoft.com/office/officeart/2008/layout/LinedList"/>
    <dgm:cxn modelId="{01A4424E-2532-4A67-B407-FF6672A57370}" type="presParOf" srcId="{7CB2C730-F424-4915-8A0C-DF52CF613E0B}" destId="{10BAE7BD-D50C-4CD6-A261-A3DAE53C48EF}" srcOrd="3" destOrd="0" presId="urn:microsoft.com/office/officeart/2008/layout/LinedList"/>
    <dgm:cxn modelId="{D9697634-B0C7-439C-B784-C627EE4CD620}" type="presParOf" srcId="{10BAE7BD-D50C-4CD6-A261-A3DAE53C48EF}" destId="{70668FB7-6912-416A-B9ED-D73441912EBC}" srcOrd="0" destOrd="0" presId="urn:microsoft.com/office/officeart/2008/layout/LinedList"/>
    <dgm:cxn modelId="{482BFD9C-88DD-445D-952D-C2994DAB5C66}" type="presParOf" srcId="{10BAE7BD-D50C-4CD6-A261-A3DAE53C48EF}" destId="{76632A87-D29B-4D96-99E8-D06FA4971ECB}" srcOrd="1" destOrd="0" presId="urn:microsoft.com/office/officeart/2008/layout/LinedList"/>
    <dgm:cxn modelId="{58E8D829-FBB0-4E5C-8986-74D4B3A2692D}" type="presParOf" srcId="{7CB2C730-F424-4915-8A0C-DF52CF613E0B}" destId="{221FDD53-6912-4CC8-892F-C03B473DEF95}" srcOrd="4" destOrd="0" presId="urn:microsoft.com/office/officeart/2008/layout/LinedList"/>
    <dgm:cxn modelId="{7B22480E-6097-4DDD-9E5A-FE0EE66DEEB8}" type="presParOf" srcId="{7CB2C730-F424-4915-8A0C-DF52CF613E0B}" destId="{52307A23-1B8E-4C07-B6C2-5E57787802EF}" srcOrd="5" destOrd="0" presId="urn:microsoft.com/office/officeart/2008/layout/LinedList"/>
    <dgm:cxn modelId="{4BC42840-C1A3-4DC5-8931-963C723B2CB8}" type="presParOf" srcId="{52307A23-1B8E-4C07-B6C2-5E57787802EF}" destId="{ADA5BBF0-B6F3-499E-BCCF-8F1DADB45673}" srcOrd="0" destOrd="0" presId="urn:microsoft.com/office/officeart/2008/layout/LinedList"/>
    <dgm:cxn modelId="{608962A2-5A7B-4EA2-9C7D-95242FA3A97B}" type="presParOf" srcId="{52307A23-1B8E-4C07-B6C2-5E57787802EF}" destId="{50511CB4-CE1D-4800-9282-93D4589AA3C0}" srcOrd="1" destOrd="0" presId="urn:microsoft.com/office/officeart/2008/layout/LinedList"/>
    <dgm:cxn modelId="{D854AFD5-0E94-4F31-94C7-375E7E16288B}" type="presParOf" srcId="{7CB2C730-F424-4915-8A0C-DF52CF613E0B}" destId="{EA1EE5DB-DCAF-4011-808D-DF37CB9E9658}" srcOrd="6" destOrd="0" presId="urn:microsoft.com/office/officeart/2008/layout/LinedList"/>
    <dgm:cxn modelId="{D7AD35AB-724A-4BA3-B738-3EAC1E4F8FDD}" type="presParOf" srcId="{7CB2C730-F424-4915-8A0C-DF52CF613E0B}" destId="{9FC79D99-6506-4E68-BB39-21F6B0923CA7}" srcOrd="7" destOrd="0" presId="urn:microsoft.com/office/officeart/2008/layout/LinedList"/>
    <dgm:cxn modelId="{1ACD3A08-F5E5-41FD-A124-5F9563C74331}" type="presParOf" srcId="{9FC79D99-6506-4E68-BB39-21F6B0923CA7}" destId="{79C067FB-3B6D-4CFE-BEB3-23045FC0796B}" srcOrd="0" destOrd="0" presId="urn:microsoft.com/office/officeart/2008/layout/LinedList"/>
    <dgm:cxn modelId="{A30DB986-99D5-4BAB-9F87-01DAC6CCEC76}" type="presParOf" srcId="{9FC79D99-6506-4E68-BB39-21F6B0923CA7}" destId="{65ED2A14-54F8-4263-972F-CC57727384F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FDA8939-32AC-473E-93B8-E1CCA0C490D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B0836B3-E650-4F7B-8E3F-2CA5EAEC9D82}">
      <dgm:prSet/>
      <dgm:spPr/>
      <dgm:t>
        <a:bodyPr/>
        <a:lstStyle/>
        <a:p>
          <a:r>
            <a:rPr lang="en-US" dirty="0"/>
            <a:t>The approach used by psychologists to systematically acquire knowledge and understanding about behavior and other phenomena of interest.</a:t>
          </a:r>
        </a:p>
      </dgm:t>
    </dgm:pt>
    <dgm:pt modelId="{12F0270C-53AD-4675-B450-A67D61917951}" type="parTrans" cxnId="{833D19E9-B2E5-4CFC-A0B5-692DF5F76EC6}">
      <dgm:prSet/>
      <dgm:spPr/>
      <dgm:t>
        <a:bodyPr/>
        <a:lstStyle/>
        <a:p>
          <a:endParaRPr lang="en-US"/>
        </a:p>
      </dgm:t>
    </dgm:pt>
    <dgm:pt modelId="{00161B5D-E8A5-4B64-B486-64A8AA3E53E3}" type="sibTrans" cxnId="{833D19E9-B2E5-4CFC-A0B5-692DF5F76EC6}">
      <dgm:prSet/>
      <dgm:spPr/>
      <dgm:t>
        <a:bodyPr/>
        <a:lstStyle/>
        <a:p>
          <a:endParaRPr lang="en-US"/>
        </a:p>
      </dgm:t>
    </dgm:pt>
    <dgm:pt modelId="{28099101-70C4-4672-89D4-070C33A0A780}">
      <dgm:prSet/>
      <dgm:spPr/>
      <dgm:t>
        <a:bodyPr/>
        <a:lstStyle/>
        <a:p>
          <a:r>
            <a:rPr lang="en-US" dirty="0"/>
            <a:t>1.Identifying questions of interest,</a:t>
          </a:r>
        </a:p>
      </dgm:t>
    </dgm:pt>
    <dgm:pt modelId="{9D7F9829-81BF-4C9D-A9B3-170820A943E4}" type="parTrans" cxnId="{DB73709F-E0C5-46B3-A838-8C91D9C6A2B2}">
      <dgm:prSet/>
      <dgm:spPr/>
      <dgm:t>
        <a:bodyPr/>
        <a:lstStyle/>
        <a:p>
          <a:endParaRPr lang="en-US"/>
        </a:p>
      </dgm:t>
    </dgm:pt>
    <dgm:pt modelId="{BA35A8CB-099D-417B-99E6-9E47D7CC61E9}" type="sibTrans" cxnId="{DB73709F-E0C5-46B3-A838-8C91D9C6A2B2}">
      <dgm:prSet/>
      <dgm:spPr/>
      <dgm:t>
        <a:bodyPr/>
        <a:lstStyle/>
        <a:p>
          <a:endParaRPr lang="en-US"/>
        </a:p>
      </dgm:t>
    </dgm:pt>
    <dgm:pt modelId="{832B8CF0-CF6C-4523-A385-F6E556280B1D}">
      <dgm:prSet/>
      <dgm:spPr/>
      <dgm:t>
        <a:bodyPr/>
        <a:lstStyle/>
        <a:p>
          <a:r>
            <a:rPr lang="en-US" dirty="0"/>
            <a:t>2.Formulating an explanation, (Theories and Hypotheses)</a:t>
          </a:r>
        </a:p>
      </dgm:t>
    </dgm:pt>
    <dgm:pt modelId="{245C5B1A-2B95-403C-B846-F04BC095DF59}" type="parTrans" cxnId="{4EDE373B-C31A-4E3F-BBBC-F45750DBBEED}">
      <dgm:prSet/>
      <dgm:spPr/>
      <dgm:t>
        <a:bodyPr/>
        <a:lstStyle/>
        <a:p>
          <a:endParaRPr lang="en-US"/>
        </a:p>
      </dgm:t>
    </dgm:pt>
    <dgm:pt modelId="{D7A174F9-3ABF-4844-A350-DD8436B461EA}" type="sibTrans" cxnId="{4EDE373B-C31A-4E3F-BBBC-F45750DBBEED}">
      <dgm:prSet/>
      <dgm:spPr/>
      <dgm:t>
        <a:bodyPr/>
        <a:lstStyle/>
        <a:p>
          <a:endParaRPr lang="en-US"/>
        </a:p>
      </dgm:t>
    </dgm:pt>
    <dgm:pt modelId="{8AE44F2C-FE98-40BC-91FE-2BBDFC9DCCF9}">
      <dgm:prSet/>
      <dgm:spPr/>
      <dgm:t>
        <a:bodyPr/>
        <a:lstStyle/>
        <a:p>
          <a:r>
            <a:rPr lang="en-US" dirty="0"/>
            <a:t>3.Carrying out research designed to support or refute the explanation.</a:t>
          </a:r>
        </a:p>
      </dgm:t>
    </dgm:pt>
    <dgm:pt modelId="{B3456405-2AE0-4417-AFD9-D05A72884A76}" type="parTrans" cxnId="{AACA8252-8FD5-45DA-97C0-FAFB2042CFF7}">
      <dgm:prSet/>
      <dgm:spPr/>
      <dgm:t>
        <a:bodyPr/>
        <a:lstStyle/>
        <a:p>
          <a:endParaRPr lang="en-US"/>
        </a:p>
      </dgm:t>
    </dgm:pt>
    <dgm:pt modelId="{EE858DC5-9B22-4BB9-A821-53A30FB94EB8}" type="sibTrans" cxnId="{AACA8252-8FD5-45DA-97C0-FAFB2042CFF7}">
      <dgm:prSet/>
      <dgm:spPr/>
      <dgm:t>
        <a:bodyPr/>
        <a:lstStyle/>
        <a:p>
          <a:endParaRPr lang="en-US"/>
        </a:p>
      </dgm:t>
    </dgm:pt>
    <dgm:pt modelId="{0C7311C8-71CB-44AC-BAC7-E64FE7BD5F90}" type="pres">
      <dgm:prSet presAssocID="{0FDA8939-32AC-473E-93B8-E1CCA0C490D5}" presName="root" presStyleCnt="0">
        <dgm:presLayoutVars>
          <dgm:dir/>
          <dgm:resizeHandles val="exact"/>
        </dgm:presLayoutVars>
      </dgm:prSet>
      <dgm:spPr/>
    </dgm:pt>
    <dgm:pt modelId="{ECD1B402-1150-4439-B03D-C8CB992BF695}" type="pres">
      <dgm:prSet presAssocID="{BB0836B3-E650-4F7B-8E3F-2CA5EAEC9D82}" presName="compNode" presStyleCnt="0"/>
      <dgm:spPr/>
    </dgm:pt>
    <dgm:pt modelId="{6951BAEA-F921-40BC-9377-2A23207CD124}" type="pres">
      <dgm:prSet presAssocID="{BB0836B3-E650-4F7B-8E3F-2CA5EAEC9D82}" presName="bgRect" presStyleLbl="bgShp" presStyleIdx="0" presStyleCnt="4"/>
      <dgm:spPr/>
    </dgm:pt>
    <dgm:pt modelId="{33947DAA-A906-4FAC-A213-29E18C10AF35}" type="pres">
      <dgm:prSet presAssocID="{BB0836B3-E650-4F7B-8E3F-2CA5EAEC9D8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500CDFA3-9A44-4D55-AA9E-22C051AAC451}" type="pres">
      <dgm:prSet presAssocID="{BB0836B3-E650-4F7B-8E3F-2CA5EAEC9D82}" presName="spaceRect" presStyleCnt="0"/>
      <dgm:spPr/>
    </dgm:pt>
    <dgm:pt modelId="{61267C6D-5242-478D-BDE8-3623FF29081A}" type="pres">
      <dgm:prSet presAssocID="{BB0836B3-E650-4F7B-8E3F-2CA5EAEC9D82}" presName="parTx" presStyleLbl="revTx" presStyleIdx="0" presStyleCnt="4">
        <dgm:presLayoutVars>
          <dgm:chMax val="0"/>
          <dgm:chPref val="0"/>
        </dgm:presLayoutVars>
      </dgm:prSet>
      <dgm:spPr/>
    </dgm:pt>
    <dgm:pt modelId="{0B68E533-0546-4D73-951C-29DBF7700EF9}" type="pres">
      <dgm:prSet presAssocID="{00161B5D-E8A5-4B64-B486-64A8AA3E53E3}" presName="sibTrans" presStyleCnt="0"/>
      <dgm:spPr/>
    </dgm:pt>
    <dgm:pt modelId="{A2B22B31-BAF8-4446-9D87-D6C91B165523}" type="pres">
      <dgm:prSet presAssocID="{28099101-70C4-4672-89D4-070C33A0A780}" presName="compNode" presStyleCnt="0"/>
      <dgm:spPr/>
    </dgm:pt>
    <dgm:pt modelId="{7B4A48DC-E6CF-4489-894E-F3B48F91751C}" type="pres">
      <dgm:prSet presAssocID="{28099101-70C4-4672-89D4-070C33A0A780}" presName="bgRect" presStyleLbl="bgShp" presStyleIdx="1" presStyleCnt="4"/>
      <dgm:spPr/>
    </dgm:pt>
    <dgm:pt modelId="{166885F6-1CB8-46E2-A07B-92631D816050}" type="pres">
      <dgm:prSet presAssocID="{28099101-70C4-4672-89D4-070C33A0A78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35DB05D2-55D1-4D39-85CB-9D322D94FE25}" type="pres">
      <dgm:prSet presAssocID="{28099101-70C4-4672-89D4-070C33A0A780}" presName="spaceRect" presStyleCnt="0"/>
      <dgm:spPr/>
    </dgm:pt>
    <dgm:pt modelId="{21CB314E-D6B2-4A20-8017-F939B96AF00B}" type="pres">
      <dgm:prSet presAssocID="{28099101-70C4-4672-89D4-070C33A0A780}" presName="parTx" presStyleLbl="revTx" presStyleIdx="1" presStyleCnt="4">
        <dgm:presLayoutVars>
          <dgm:chMax val="0"/>
          <dgm:chPref val="0"/>
        </dgm:presLayoutVars>
      </dgm:prSet>
      <dgm:spPr/>
    </dgm:pt>
    <dgm:pt modelId="{765E3F29-01C9-4D48-8E04-3342B084B7A2}" type="pres">
      <dgm:prSet presAssocID="{BA35A8CB-099D-417B-99E6-9E47D7CC61E9}" presName="sibTrans" presStyleCnt="0"/>
      <dgm:spPr/>
    </dgm:pt>
    <dgm:pt modelId="{064818F8-B8AB-4B4C-8FC3-617743785D20}" type="pres">
      <dgm:prSet presAssocID="{832B8CF0-CF6C-4523-A385-F6E556280B1D}" presName="compNode" presStyleCnt="0"/>
      <dgm:spPr/>
    </dgm:pt>
    <dgm:pt modelId="{CDB53AAE-1665-4069-BCEC-87FC188BEC99}" type="pres">
      <dgm:prSet presAssocID="{832B8CF0-CF6C-4523-A385-F6E556280B1D}" presName="bgRect" presStyleLbl="bgShp" presStyleIdx="2" presStyleCnt="4"/>
      <dgm:spPr/>
    </dgm:pt>
    <dgm:pt modelId="{08178A7F-E584-440B-91F2-561E169F7028}" type="pres">
      <dgm:prSet presAssocID="{832B8CF0-CF6C-4523-A385-F6E556280B1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B84D9C0B-209E-4ABD-8CFA-E4AB95D61133}" type="pres">
      <dgm:prSet presAssocID="{832B8CF0-CF6C-4523-A385-F6E556280B1D}" presName="spaceRect" presStyleCnt="0"/>
      <dgm:spPr/>
    </dgm:pt>
    <dgm:pt modelId="{967AC410-0FD3-455B-81FD-E42FCCD25DE0}" type="pres">
      <dgm:prSet presAssocID="{832B8CF0-CF6C-4523-A385-F6E556280B1D}" presName="parTx" presStyleLbl="revTx" presStyleIdx="2" presStyleCnt="4">
        <dgm:presLayoutVars>
          <dgm:chMax val="0"/>
          <dgm:chPref val="0"/>
        </dgm:presLayoutVars>
      </dgm:prSet>
      <dgm:spPr/>
    </dgm:pt>
    <dgm:pt modelId="{CA1F13D3-F917-4780-953A-764D4465D28C}" type="pres">
      <dgm:prSet presAssocID="{D7A174F9-3ABF-4844-A350-DD8436B461EA}" presName="sibTrans" presStyleCnt="0"/>
      <dgm:spPr/>
    </dgm:pt>
    <dgm:pt modelId="{DFC2FBBD-7D31-49F5-B0A3-DFC5DCFE2336}" type="pres">
      <dgm:prSet presAssocID="{8AE44F2C-FE98-40BC-91FE-2BBDFC9DCCF9}" presName="compNode" presStyleCnt="0"/>
      <dgm:spPr/>
    </dgm:pt>
    <dgm:pt modelId="{56221392-3119-44D6-BB1B-4B38D0070E2B}" type="pres">
      <dgm:prSet presAssocID="{8AE44F2C-FE98-40BC-91FE-2BBDFC9DCCF9}" presName="bgRect" presStyleLbl="bgShp" presStyleIdx="3" presStyleCnt="4"/>
      <dgm:spPr/>
    </dgm:pt>
    <dgm:pt modelId="{D3E0A8DC-8B7B-46A0-B73A-F9C2DF6F8477}" type="pres">
      <dgm:prSet presAssocID="{8AE44F2C-FE98-40BC-91FE-2BBDFC9DCCF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st tubes"/>
        </a:ext>
      </dgm:extLst>
    </dgm:pt>
    <dgm:pt modelId="{7C24621A-AADA-453C-8907-396E26EE1F3B}" type="pres">
      <dgm:prSet presAssocID="{8AE44F2C-FE98-40BC-91FE-2BBDFC9DCCF9}" presName="spaceRect" presStyleCnt="0"/>
      <dgm:spPr/>
    </dgm:pt>
    <dgm:pt modelId="{223966AF-A126-468E-A00F-EB27E4AB8275}" type="pres">
      <dgm:prSet presAssocID="{8AE44F2C-FE98-40BC-91FE-2BBDFC9DCCF9}" presName="parTx" presStyleLbl="revTx" presStyleIdx="3" presStyleCnt="4">
        <dgm:presLayoutVars>
          <dgm:chMax val="0"/>
          <dgm:chPref val="0"/>
        </dgm:presLayoutVars>
      </dgm:prSet>
      <dgm:spPr/>
    </dgm:pt>
  </dgm:ptLst>
  <dgm:cxnLst>
    <dgm:cxn modelId="{4EDE373B-C31A-4E3F-BBBC-F45750DBBEED}" srcId="{0FDA8939-32AC-473E-93B8-E1CCA0C490D5}" destId="{832B8CF0-CF6C-4523-A385-F6E556280B1D}" srcOrd="2" destOrd="0" parTransId="{245C5B1A-2B95-403C-B846-F04BC095DF59}" sibTransId="{D7A174F9-3ABF-4844-A350-DD8436B461EA}"/>
    <dgm:cxn modelId="{ED5ECC4B-2A3D-4B97-91F2-073AF6DA7FFF}" type="presOf" srcId="{28099101-70C4-4672-89D4-070C33A0A780}" destId="{21CB314E-D6B2-4A20-8017-F939B96AF00B}" srcOrd="0" destOrd="0" presId="urn:microsoft.com/office/officeart/2018/2/layout/IconVerticalSolidList"/>
    <dgm:cxn modelId="{AACA8252-8FD5-45DA-97C0-FAFB2042CFF7}" srcId="{0FDA8939-32AC-473E-93B8-E1CCA0C490D5}" destId="{8AE44F2C-FE98-40BC-91FE-2BBDFC9DCCF9}" srcOrd="3" destOrd="0" parTransId="{B3456405-2AE0-4417-AFD9-D05A72884A76}" sibTransId="{EE858DC5-9B22-4BB9-A821-53A30FB94EB8}"/>
    <dgm:cxn modelId="{DB73709F-E0C5-46B3-A838-8C91D9C6A2B2}" srcId="{0FDA8939-32AC-473E-93B8-E1CCA0C490D5}" destId="{28099101-70C4-4672-89D4-070C33A0A780}" srcOrd="1" destOrd="0" parTransId="{9D7F9829-81BF-4C9D-A9B3-170820A943E4}" sibTransId="{BA35A8CB-099D-417B-99E6-9E47D7CC61E9}"/>
    <dgm:cxn modelId="{749660A7-D1AE-4F86-892F-97AC713650D8}" type="presOf" srcId="{832B8CF0-CF6C-4523-A385-F6E556280B1D}" destId="{967AC410-0FD3-455B-81FD-E42FCCD25DE0}" srcOrd="0" destOrd="0" presId="urn:microsoft.com/office/officeart/2018/2/layout/IconVerticalSolidList"/>
    <dgm:cxn modelId="{6B33A7D8-3031-44AC-BDD5-3B262047FD40}" type="presOf" srcId="{8AE44F2C-FE98-40BC-91FE-2BBDFC9DCCF9}" destId="{223966AF-A126-468E-A00F-EB27E4AB8275}" srcOrd="0" destOrd="0" presId="urn:microsoft.com/office/officeart/2018/2/layout/IconVerticalSolidList"/>
    <dgm:cxn modelId="{FC3339DB-FBAD-409F-A817-E22EABE9E4A2}" type="presOf" srcId="{BB0836B3-E650-4F7B-8E3F-2CA5EAEC9D82}" destId="{61267C6D-5242-478D-BDE8-3623FF29081A}" srcOrd="0" destOrd="0" presId="urn:microsoft.com/office/officeart/2018/2/layout/IconVerticalSolidList"/>
    <dgm:cxn modelId="{B14118E1-5F85-4265-87AD-3989842B33A9}" type="presOf" srcId="{0FDA8939-32AC-473E-93B8-E1CCA0C490D5}" destId="{0C7311C8-71CB-44AC-BAC7-E64FE7BD5F90}" srcOrd="0" destOrd="0" presId="urn:microsoft.com/office/officeart/2018/2/layout/IconVerticalSolidList"/>
    <dgm:cxn modelId="{833D19E9-B2E5-4CFC-A0B5-692DF5F76EC6}" srcId="{0FDA8939-32AC-473E-93B8-E1CCA0C490D5}" destId="{BB0836B3-E650-4F7B-8E3F-2CA5EAEC9D82}" srcOrd="0" destOrd="0" parTransId="{12F0270C-53AD-4675-B450-A67D61917951}" sibTransId="{00161B5D-E8A5-4B64-B486-64A8AA3E53E3}"/>
    <dgm:cxn modelId="{6B4BF041-D694-4D50-8864-4E4EE231C177}" type="presParOf" srcId="{0C7311C8-71CB-44AC-BAC7-E64FE7BD5F90}" destId="{ECD1B402-1150-4439-B03D-C8CB992BF695}" srcOrd="0" destOrd="0" presId="urn:microsoft.com/office/officeart/2018/2/layout/IconVerticalSolidList"/>
    <dgm:cxn modelId="{1ED5D7B6-7C22-4AC6-AB87-F26E353C0C76}" type="presParOf" srcId="{ECD1B402-1150-4439-B03D-C8CB992BF695}" destId="{6951BAEA-F921-40BC-9377-2A23207CD124}" srcOrd="0" destOrd="0" presId="urn:microsoft.com/office/officeart/2018/2/layout/IconVerticalSolidList"/>
    <dgm:cxn modelId="{AFD81B5C-6E3E-4596-B058-5FEACD6250A1}" type="presParOf" srcId="{ECD1B402-1150-4439-B03D-C8CB992BF695}" destId="{33947DAA-A906-4FAC-A213-29E18C10AF35}" srcOrd="1" destOrd="0" presId="urn:microsoft.com/office/officeart/2018/2/layout/IconVerticalSolidList"/>
    <dgm:cxn modelId="{CE2DF04F-823B-414A-8170-F475239BEBF7}" type="presParOf" srcId="{ECD1B402-1150-4439-B03D-C8CB992BF695}" destId="{500CDFA3-9A44-4D55-AA9E-22C051AAC451}" srcOrd="2" destOrd="0" presId="urn:microsoft.com/office/officeart/2018/2/layout/IconVerticalSolidList"/>
    <dgm:cxn modelId="{DA061B0C-CB29-472C-A8D5-A767D25452F5}" type="presParOf" srcId="{ECD1B402-1150-4439-B03D-C8CB992BF695}" destId="{61267C6D-5242-478D-BDE8-3623FF29081A}" srcOrd="3" destOrd="0" presId="urn:microsoft.com/office/officeart/2018/2/layout/IconVerticalSolidList"/>
    <dgm:cxn modelId="{A37D144C-0BF9-4E38-AE74-BA81E197DC52}" type="presParOf" srcId="{0C7311C8-71CB-44AC-BAC7-E64FE7BD5F90}" destId="{0B68E533-0546-4D73-951C-29DBF7700EF9}" srcOrd="1" destOrd="0" presId="urn:microsoft.com/office/officeart/2018/2/layout/IconVerticalSolidList"/>
    <dgm:cxn modelId="{EB9BCF09-C9A3-4C9A-8AAC-641ED5900F88}" type="presParOf" srcId="{0C7311C8-71CB-44AC-BAC7-E64FE7BD5F90}" destId="{A2B22B31-BAF8-4446-9D87-D6C91B165523}" srcOrd="2" destOrd="0" presId="urn:microsoft.com/office/officeart/2018/2/layout/IconVerticalSolidList"/>
    <dgm:cxn modelId="{4C3C640B-53F1-43FA-90E7-EA918868E44C}" type="presParOf" srcId="{A2B22B31-BAF8-4446-9D87-D6C91B165523}" destId="{7B4A48DC-E6CF-4489-894E-F3B48F91751C}" srcOrd="0" destOrd="0" presId="urn:microsoft.com/office/officeart/2018/2/layout/IconVerticalSolidList"/>
    <dgm:cxn modelId="{C47883AB-4863-44E5-A478-1502CB1188D1}" type="presParOf" srcId="{A2B22B31-BAF8-4446-9D87-D6C91B165523}" destId="{166885F6-1CB8-46E2-A07B-92631D816050}" srcOrd="1" destOrd="0" presId="urn:microsoft.com/office/officeart/2018/2/layout/IconVerticalSolidList"/>
    <dgm:cxn modelId="{0A0FAB05-6018-4291-A0E3-F34C6D942593}" type="presParOf" srcId="{A2B22B31-BAF8-4446-9D87-D6C91B165523}" destId="{35DB05D2-55D1-4D39-85CB-9D322D94FE25}" srcOrd="2" destOrd="0" presId="urn:microsoft.com/office/officeart/2018/2/layout/IconVerticalSolidList"/>
    <dgm:cxn modelId="{3BC6ABBB-06EE-434E-9A14-2DDAD556FE45}" type="presParOf" srcId="{A2B22B31-BAF8-4446-9D87-D6C91B165523}" destId="{21CB314E-D6B2-4A20-8017-F939B96AF00B}" srcOrd="3" destOrd="0" presId="urn:microsoft.com/office/officeart/2018/2/layout/IconVerticalSolidList"/>
    <dgm:cxn modelId="{117088D5-CD21-44CD-A48F-53AE25ACEEC9}" type="presParOf" srcId="{0C7311C8-71CB-44AC-BAC7-E64FE7BD5F90}" destId="{765E3F29-01C9-4D48-8E04-3342B084B7A2}" srcOrd="3" destOrd="0" presId="urn:microsoft.com/office/officeart/2018/2/layout/IconVerticalSolidList"/>
    <dgm:cxn modelId="{A5BA21D5-6D0E-4833-9B23-A39ECD1B3C95}" type="presParOf" srcId="{0C7311C8-71CB-44AC-BAC7-E64FE7BD5F90}" destId="{064818F8-B8AB-4B4C-8FC3-617743785D20}" srcOrd="4" destOrd="0" presId="urn:microsoft.com/office/officeart/2018/2/layout/IconVerticalSolidList"/>
    <dgm:cxn modelId="{9630E6F5-B987-4223-8716-607D8B6EFB0A}" type="presParOf" srcId="{064818F8-B8AB-4B4C-8FC3-617743785D20}" destId="{CDB53AAE-1665-4069-BCEC-87FC188BEC99}" srcOrd="0" destOrd="0" presId="urn:microsoft.com/office/officeart/2018/2/layout/IconVerticalSolidList"/>
    <dgm:cxn modelId="{0C3697E5-1CC9-4447-B77A-EAF4A783F26D}" type="presParOf" srcId="{064818F8-B8AB-4B4C-8FC3-617743785D20}" destId="{08178A7F-E584-440B-91F2-561E169F7028}" srcOrd="1" destOrd="0" presId="urn:microsoft.com/office/officeart/2018/2/layout/IconVerticalSolidList"/>
    <dgm:cxn modelId="{2D6B56E4-334D-4BD7-BC10-C012B70D89E6}" type="presParOf" srcId="{064818F8-B8AB-4B4C-8FC3-617743785D20}" destId="{B84D9C0B-209E-4ABD-8CFA-E4AB95D61133}" srcOrd="2" destOrd="0" presId="urn:microsoft.com/office/officeart/2018/2/layout/IconVerticalSolidList"/>
    <dgm:cxn modelId="{E3B461B5-3BAC-411B-BF24-54761482F215}" type="presParOf" srcId="{064818F8-B8AB-4B4C-8FC3-617743785D20}" destId="{967AC410-0FD3-455B-81FD-E42FCCD25DE0}" srcOrd="3" destOrd="0" presId="urn:microsoft.com/office/officeart/2018/2/layout/IconVerticalSolidList"/>
    <dgm:cxn modelId="{87E360E2-154A-4A55-8690-A086AB3C8A2A}" type="presParOf" srcId="{0C7311C8-71CB-44AC-BAC7-E64FE7BD5F90}" destId="{CA1F13D3-F917-4780-953A-764D4465D28C}" srcOrd="5" destOrd="0" presId="urn:microsoft.com/office/officeart/2018/2/layout/IconVerticalSolidList"/>
    <dgm:cxn modelId="{E5BF97F2-7C24-4CD6-9239-6B9DD6635C49}" type="presParOf" srcId="{0C7311C8-71CB-44AC-BAC7-E64FE7BD5F90}" destId="{DFC2FBBD-7D31-49F5-B0A3-DFC5DCFE2336}" srcOrd="6" destOrd="0" presId="urn:microsoft.com/office/officeart/2018/2/layout/IconVerticalSolidList"/>
    <dgm:cxn modelId="{DC4D1976-F985-4197-B186-ECC3AC9D39A4}" type="presParOf" srcId="{DFC2FBBD-7D31-49F5-B0A3-DFC5DCFE2336}" destId="{56221392-3119-44D6-BB1B-4B38D0070E2B}" srcOrd="0" destOrd="0" presId="urn:microsoft.com/office/officeart/2018/2/layout/IconVerticalSolidList"/>
    <dgm:cxn modelId="{A5C6F592-6FC9-4510-8253-045AB701FF12}" type="presParOf" srcId="{DFC2FBBD-7D31-49F5-B0A3-DFC5DCFE2336}" destId="{D3E0A8DC-8B7B-46A0-B73A-F9C2DF6F8477}" srcOrd="1" destOrd="0" presId="urn:microsoft.com/office/officeart/2018/2/layout/IconVerticalSolidList"/>
    <dgm:cxn modelId="{AED41DB3-83A2-4F7C-9AB4-3848C817AC41}" type="presParOf" srcId="{DFC2FBBD-7D31-49F5-B0A3-DFC5DCFE2336}" destId="{7C24621A-AADA-453C-8907-396E26EE1F3B}" srcOrd="2" destOrd="0" presId="urn:microsoft.com/office/officeart/2018/2/layout/IconVerticalSolidList"/>
    <dgm:cxn modelId="{0ED23A5A-11ED-465F-B11C-63639378A076}" type="presParOf" srcId="{DFC2FBBD-7D31-49F5-B0A3-DFC5DCFE2336}" destId="{223966AF-A126-468E-A00F-EB27E4AB827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6DBDE44-445F-43C2-9D92-8B360C1ABAB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3ECEBCB-2DEF-4286-9768-496882D4DB39}">
      <dgm:prSet/>
      <dgm:spPr/>
      <dgm:t>
        <a:bodyPr/>
        <a:lstStyle/>
        <a:p>
          <a:r>
            <a:rPr lang="en-US"/>
            <a:t>Why do you think psychology is important in health and social care?</a:t>
          </a:r>
        </a:p>
      </dgm:t>
    </dgm:pt>
    <dgm:pt modelId="{2722048D-B42F-4A75-BA0D-81A317540D0C}" type="parTrans" cxnId="{FADBBDAE-E360-485D-84D4-D39628450206}">
      <dgm:prSet/>
      <dgm:spPr/>
      <dgm:t>
        <a:bodyPr/>
        <a:lstStyle/>
        <a:p>
          <a:endParaRPr lang="en-US"/>
        </a:p>
      </dgm:t>
    </dgm:pt>
    <dgm:pt modelId="{D357C9EC-120C-42B6-8293-823CFEE8D330}" type="sibTrans" cxnId="{FADBBDAE-E360-485D-84D4-D39628450206}">
      <dgm:prSet/>
      <dgm:spPr/>
      <dgm:t>
        <a:bodyPr/>
        <a:lstStyle/>
        <a:p>
          <a:endParaRPr lang="en-US"/>
        </a:p>
      </dgm:t>
    </dgm:pt>
    <dgm:pt modelId="{7A62CFB7-F6A5-4017-B7DA-0BD1CC1B557E}">
      <dgm:prSet/>
      <dgm:spPr/>
      <dgm:t>
        <a:bodyPr/>
        <a:lstStyle/>
        <a:p>
          <a:r>
            <a:rPr lang="en-US"/>
            <a:t>We interact so much with people! </a:t>
          </a:r>
        </a:p>
      </dgm:t>
    </dgm:pt>
    <dgm:pt modelId="{37D23FA5-C2B5-4B79-9079-2FF2F28E68EF}" type="parTrans" cxnId="{5E12BECC-F135-4CB9-A864-A3FAE007CA15}">
      <dgm:prSet/>
      <dgm:spPr/>
      <dgm:t>
        <a:bodyPr/>
        <a:lstStyle/>
        <a:p>
          <a:endParaRPr lang="en-US"/>
        </a:p>
      </dgm:t>
    </dgm:pt>
    <dgm:pt modelId="{9515B155-9452-4999-81AA-D14523616F0B}" type="sibTrans" cxnId="{5E12BECC-F135-4CB9-A864-A3FAE007CA15}">
      <dgm:prSet/>
      <dgm:spPr/>
      <dgm:t>
        <a:bodyPr/>
        <a:lstStyle/>
        <a:p>
          <a:endParaRPr lang="en-US"/>
        </a:p>
      </dgm:t>
    </dgm:pt>
    <dgm:pt modelId="{138F82EF-AAE4-4230-BB74-6676694FE620}">
      <dgm:prSet/>
      <dgm:spPr/>
      <dgm:t>
        <a:bodyPr/>
        <a:lstStyle/>
        <a:p>
          <a:r>
            <a:rPr lang="en-US"/>
            <a:t>Our job revolves around working with others, and psychology allows us to understand that our own thought patterns and processes are not always accurate or factual!</a:t>
          </a:r>
        </a:p>
      </dgm:t>
    </dgm:pt>
    <dgm:pt modelId="{0527740C-E468-440A-BE1E-EFF2E5018A76}" type="parTrans" cxnId="{9EB53ED2-3D00-4D0C-AEC4-305609683E1B}">
      <dgm:prSet/>
      <dgm:spPr/>
      <dgm:t>
        <a:bodyPr/>
        <a:lstStyle/>
        <a:p>
          <a:endParaRPr lang="en-US"/>
        </a:p>
      </dgm:t>
    </dgm:pt>
    <dgm:pt modelId="{03224A8D-CD14-4DE0-B497-72BC8799EA5B}" type="sibTrans" cxnId="{9EB53ED2-3D00-4D0C-AEC4-305609683E1B}">
      <dgm:prSet/>
      <dgm:spPr/>
      <dgm:t>
        <a:bodyPr/>
        <a:lstStyle/>
        <a:p>
          <a:endParaRPr lang="en-US"/>
        </a:p>
      </dgm:t>
    </dgm:pt>
    <dgm:pt modelId="{71AD3B25-3357-4CD9-AB42-7C632ABC291D}" type="pres">
      <dgm:prSet presAssocID="{66DBDE44-445F-43C2-9D92-8B360C1ABAB1}" presName="root" presStyleCnt="0">
        <dgm:presLayoutVars>
          <dgm:dir/>
          <dgm:resizeHandles val="exact"/>
        </dgm:presLayoutVars>
      </dgm:prSet>
      <dgm:spPr/>
    </dgm:pt>
    <dgm:pt modelId="{980F6C83-5FEC-4CF9-95E3-EC71AE331784}" type="pres">
      <dgm:prSet presAssocID="{D3ECEBCB-2DEF-4286-9768-496882D4DB39}" presName="compNode" presStyleCnt="0"/>
      <dgm:spPr/>
    </dgm:pt>
    <dgm:pt modelId="{F031C2D7-F9F0-424C-9271-ABC877D6D645}" type="pres">
      <dgm:prSet presAssocID="{D3ECEBCB-2DEF-4286-9768-496882D4DB39}" presName="bgRect" presStyleLbl="bgShp" presStyleIdx="0" presStyleCnt="3"/>
      <dgm:spPr/>
    </dgm:pt>
    <dgm:pt modelId="{CD8E243E-1349-41BB-BD86-64D023BE1015}" type="pres">
      <dgm:prSet presAssocID="{D3ECEBCB-2DEF-4286-9768-496882D4DB3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2D2455A9-82B9-4B22-9B15-C9FF38D3440C}" type="pres">
      <dgm:prSet presAssocID="{D3ECEBCB-2DEF-4286-9768-496882D4DB39}" presName="spaceRect" presStyleCnt="0"/>
      <dgm:spPr/>
    </dgm:pt>
    <dgm:pt modelId="{BEE3A46C-F72E-4629-AE5C-BDFEE728F9BD}" type="pres">
      <dgm:prSet presAssocID="{D3ECEBCB-2DEF-4286-9768-496882D4DB39}" presName="parTx" presStyleLbl="revTx" presStyleIdx="0" presStyleCnt="3">
        <dgm:presLayoutVars>
          <dgm:chMax val="0"/>
          <dgm:chPref val="0"/>
        </dgm:presLayoutVars>
      </dgm:prSet>
      <dgm:spPr/>
    </dgm:pt>
    <dgm:pt modelId="{DF710855-8A28-489A-8EE8-F60D7D64D81E}" type="pres">
      <dgm:prSet presAssocID="{D357C9EC-120C-42B6-8293-823CFEE8D330}" presName="sibTrans" presStyleCnt="0"/>
      <dgm:spPr/>
    </dgm:pt>
    <dgm:pt modelId="{69135486-115B-4276-B456-C67DDAD784DE}" type="pres">
      <dgm:prSet presAssocID="{7A62CFB7-F6A5-4017-B7DA-0BD1CC1B557E}" presName="compNode" presStyleCnt="0"/>
      <dgm:spPr/>
    </dgm:pt>
    <dgm:pt modelId="{0ABA0D08-5823-461A-99A8-41955BB34324}" type="pres">
      <dgm:prSet presAssocID="{7A62CFB7-F6A5-4017-B7DA-0BD1CC1B557E}" presName="bgRect" presStyleLbl="bgShp" presStyleIdx="1" presStyleCnt="3"/>
      <dgm:spPr/>
    </dgm:pt>
    <dgm:pt modelId="{B2784636-D084-4D5D-8E3A-415649746C2E}" type="pres">
      <dgm:prSet presAssocID="{7A62CFB7-F6A5-4017-B7DA-0BD1CC1B557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98A6FC84-E819-4F19-AB38-DE0CCC86E1D2}" type="pres">
      <dgm:prSet presAssocID="{7A62CFB7-F6A5-4017-B7DA-0BD1CC1B557E}" presName="spaceRect" presStyleCnt="0"/>
      <dgm:spPr/>
    </dgm:pt>
    <dgm:pt modelId="{F2CB470A-73F3-4090-940A-B754677BED89}" type="pres">
      <dgm:prSet presAssocID="{7A62CFB7-F6A5-4017-B7DA-0BD1CC1B557E}" presName="parTx" presStyleLbl="revTx" presStyleIdx="1" presStyleCnt="3">
        <dgm:presLayoutVars>
          <dgm:chMax val="0"/>
          <dgm:chPref val="0"/>
        </dgm:presLayoutVars>
      </dgm:prSet>
      <dgm:spPr/>
    </dgm:pt>
    <dgm:pt modelId="{C7EF6693-F6EF-43EC-86DF-A68031CB49C8}" type="pres">
      <dgm:prSet presAssocID="{9515B155-9452-4999-81AA-D14523616F0B}" presName="sibTrans" presStyleCnt="0"/>
      <dgm:spPr/>
    </dgm:pt>
    <dgm:pt modelId="{DB23F672-34DC-469E-85CA-7080FC127175}" type="pres">
      <dgm:prSet presAssocID="{138F82EF-AAE4-4230-BB74-6676694FE620}" presName="compNode" presStyleCnt="0"/>
      <dgm:spPr/>
    </dgm:pt>
    <dgm:pt modelId="{896421C4-1C29-4E17-8566-F2CD629DC6E6}" type="pres">
      <dgm:prSet presAssocID="{138F82EF-AAE4-4230-BB74-6676694FE620}" presName="bgRect" presStyleLbl="bgShp" presStyleIdx="2" presStyleCnt="3"/>
      <dgm:spPr/>
    </dgm:pt>
    <dgm:pt modelId="{8093758E-B00C-4DEB-A93E-742F1FFFAD40}" type="pres">
      <dgm:prSet presAssocID="{138F82EF-AAE4-4230-BB74-6676694FE62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E78AF2DC-D683-430B-8CF8-69E5489F0CC1}" type="pres">
      <dgm:prSet presAssocID="{138F82EF-AAE4-4230-BB74-6676694FE620}" presName="spaceRect" presStyleCnt="0"/>
      <dgm:spPr/>
    </dgm:pt>
    <dgm:pt modelId="{A66E933E-95F3-42E9-B105-207549988EB4}" type="pres">
      <dgm:prSet presAssocID="{138F82EF-AAE4-4230-BB74-6676694FE620}" presName="parTx" presStyleLbl="revTx" presStyleIdx="2" presStyleCnt="3">
        <dgm:presLayoutVars>
          <dgm:chMax val="0"/>
          <dgm:chPref val="0"/>
        </dgm:presLayoutVars>
      </dgm:prSet>
      <dgm:spPr/>
    </dgm:pt>
  </dgm:ptLst>
  <dgm:cxnLst>
    <dgm:cxn modelId="{7C667550-13EF-4657-9D80-8B1C4BE871FB}" type="presOf" srcId="{66DBDE44-445F-43C2-9D92-8B360C1ABAB1}" destId="{71AD3B25-3357-4CD9-AB42-7C632ABC291D}" srcOrd="0" destOrd="0" presId="urn:microsoft.com/office/officeart/2018/2/layout/IconVerticalSolidList"/>
    <dgm:cxn modelId="{06634377-F996-407A-A948-2431A7D8F3C9}" type="presOf" srcId="{D3ECEBCB-2DEF-4286-9768-496882D4DB39}" destId="{BEE3A46C-F72E-4629-AE5C-BDFEE728F9BD}" srcOrd="0" destOrd="0" presId="urn:microsoft.com/office/officeart/2018/2/layout/IconVerticalSolidList"/>
    <dgm:cxn modelId="{CA193DA7-453C-4275-881F-CDEADC49AF4B}" type="presOf" srcId="{7A62CFB7-F6A5-4017-B7DA-0BD1CC1B557E}" destId="{F2CB470A-73F3-4090-940A-B754677BED89}" srcOrd="0" destOrd="0" presId="urn:microsoft.com/office/officeart/2018/2/layout/IconVerticalSolidList"/>
    <dgm:cxn modelId="{FADBBDAE-E360-485D-84D4-D39628450206}" srcId="{66DBDE44-445F-43C2-9D92-8B360C1ABAB1}" destId="{D3ECEBCB-2DEF-4286-9768-496882D4DB39}" srcOrd="0" destOrd="0" parTransId="{2722048D-B42F-4A75-BA0D-81A317540D0C}" sibTransId="{D357C9EC-120C-42B6-8293-823CFEE8D330}"/>
    <dgm:cxn modelId="{FCC72BBC-E9FE-4689-A7E1-51610221D086}" type="presOf" srcId="{138F82EF-AAE4-4230-BB74-6676694FE620}" destId="{A66E933E-95F3-42E9-B105-207549988EB4}" srcOrd="0" destOrd="0" presId="urn:microsoft.com/office/officeart/2018/2/layout/IconVerticalSolidList"/>
    <dgm:cxn modelId="{5E12BECC-F135-4CB9-A864-A3FAE007CA15}" srcId="{66DBDE44-445F-43C2-9D92-8B360C1ABAB1}" destId="{7A62CFB7-F6A5-4017-B7DA-0BD1CC1B557E}" srcOrd="1" destOrd="0" parTransId="{37D23FA5-C2B5-4B79-9079-2FF2F28E68EF}" sibTransId="{9515B155-9452-4999-81AA-D14523616F0B}"/>
    <dgm:cxn modelId="{9EB53ED2-3D00-4D0C-AEC4-305609683E1B}" srcId="{66DBDE44-445F-43C2-9D92-8B360C1ABAB1}" destId="{138F82EF-AAE4-4230-BB74-6676694FE620}" srcOrd="2" destOrd="0" parTransId="{0527740C-E468-440A-BE1E-EFF2E5018A76}" sibTransId="{03224A8D-CD14-4DE0-B497-72BC8799EA5B}"/>
    <dgm:cxn modelId="{E1C8CC15-02FC-4FA6-925E-14C33144B77C}" type="presParOf" srcId="{71AD3B25-3357-4CD9-AB42-7C632ABC291D}" destId="{980F6C83-5FEC-4CF9-95E3-EC71AE331784}" srcOrd="0" destOrd="0" presId="urn:microsoft.com/office/officeart/2018/2/layout/IconVerticalSolidList"/>
    <dgm:cxn modelId="{2EEFA5D4-EFC0-421D-B173-63EACF88E166}" type="presParOf" srcId="{980F6C83-5FEC-4CF9-95E3-EC71AE331784}" destId="{F031C2D7-F9F0-424C-9271-ABC877D6D645}" srcOrd="0" destOrd="0" presId="urn:microsoft.com/office/officeart/2018/2/layout/IconVerticalSolidList"/>
    <dgm:cxn modelId="{6EE96507-E7BB-49EA-BAA6-0C46192BEA92}" type="presParOf" srcId="{980F6C83-5FEC-4CF9-95E3-EC71AE331784}" destId="{CD8E243E-1349-41BB-BD86-64D023BE1015}" srcOrd="1" destOrd="0" presId="urn:microsoft.com/office/officeart/2018/2/layout/IconVerticalSolidList"/>
    <dgm:cxn modelId="{EE698681-C7BD-4FB9-B3CE-E0103D6A400A}" type="presParOf" srcId="{980F6C83-5FEC-4CF9-95E3-EC71AE331784}" destId="{2D2455A9-82B9-4B22-9B15-C9FF38D3440C}" srcOrd="2" destOrd="0" presId="urn:microsoft.com/office/officeart/2018/2/layout/IconVerticalSolidList"/>
    <dgm:cxn modelId="{075FA32E-2643-4166-AAF3-A67A8DE9FABE}" type="presParOf" srcId="{980F6C83-5FEC-4CF9-95E3-EC71AE331784}" destId="{BEE3A46C-F72E-4629-AE5C-BDFEE728F9BD}" srcOrd="3" destOrd="0" presId="urn:microsoft.com/office/officeart/2018/2/layout/IconVerticalSolidList"/>
    <dgm:cxn modelId="{4F250151-0021-4E33-A02F-DAC10C3ACB37}" type="presParOf" srcId="{71AD3B25-3357-4CD9-AB42-7C632ABC291D}" destId="{DF710855-8A28-489A-8EE8-F60D7D64D81E}" srcOrd="1" destOrd="0" presId="urn:microsoft.com/office/officeart/2018/2/layout/IconVerticalSolidList"/>
    <dgm:cxn modelId="{292C3093-9FDE-4D04-BCFB-29671F238805}" type="presParOf" srcId="{71AD3B25-3357-4CD9-AB42-7C632ABC291D}" destId="{69135486-115B-4276-B456-C67DDAD784DE}" srcOrd="2" destOrd="0" presId="urn:microsoft.com/office/officeart/2018/2/layout/IconVerticalSolidList"/>
    <dgm:cxn modelId="{46C14611-01B1-4AA3-BA1F-070E4D08BB98}" type="presParOf" srcId="{69135486-115B-4276-B456-C67DDAD784DE}" destId="{0ABA0D08-5823-461A-99A8-41955BB34324}" srcOrd="0" destOrd="0" presId="urn:microsoft.com/office/officeart/2018/2/layout/IconVerticalSolidList"/>
    <dgm:cxn modelId="{89F5CCD9-D380-48EE-9C1E-8D623D0A9E9C}" type="presParOf" srcId="{69135486-115B-4276-B456-C67DDAD784DE}" destId="{B2784636-D084-4D5D-8E3A-415649746C2E}" srcOrd="1" destOrd="0" presId="urn:microsoft.com/office/officeart/2018/2/layout/IconVerticalSolidList"/>
    <dgm:cxn modelId="{0FA6909C-4445-453B-A416-69C757BD4858}" type="presParOf" srcId="{69135486-115B-4276-B456-C67DDAD784DE}" destId="{98A6FC84-E819-4F19-AB38-DE0CCC86E1D2}" srcOrd="2" destOrd="0" presId="urn:microsoft.com/office/officeart/2018/2/layout/IconVerticalSolidList"/>
    <dgm:cxn modelId="{6B887885-A5EA-4617-B79C-1B00DD0AF34D}" type="presParOf" srcId="{69135486-115B-4276-B456-C67DDAD784DE}" destId="{F2CB470A-73F3-4090-940A-B754677BED89}" srcOrd="3" destOrd="0" presId="urn:microsoft.com/office/officeart/2018/2/layout/IconVerticalSolidList"/>
    <dgm:cxn modelId="{F9DE4F79-4102-43D3-81D9-653341C9BF4A}" type="presParOf" srcId="{71AD3B25-3357-4CD9-AB42-7C632ABC291D}" destId="{C7EF6693-F6EF-43EC-86DF-A68031CB49C8}" srcOrd="3" destOrd="0" presId="urn:microsoft.com/office/officeart/2018/2/layout/IconVerticalSolidList"/>
    <dgm:cxn modelId="{B5E8C3F2-A8AD-4444-9E6B-A7C41782190D}" type="presParOf" srcId="{71AD3B25-3357-4CD9-AB42-7C632ABC291D}" destId="{DB23F672-34DC-469E-85CA-7080FC127175}" srcOrd="4" destOrd="0" presId="urn:microsoft.com/office/officeart/2018/2/layout/IconVerticalSolidList"/>
    <dgm:cxn modelId="{C5747640-E2A4-4F0C-8E53-EA993E630BE4}" type="presParOf" srcId="{DB23F672-34DC-469E-85CA-7080FC127175}" destId="{896421C4-1C29-4E17-8566-F2CD629DC6E6}" srcOrd="0" destOrd="0" presId="urn:microsoft.com/office/officeart/2018/2/layout/IconVerticalSolidList"/>
    <dgm:cxn modelId="{A3EB77C9-CEB4-497D-8BF0-67D8EBC99DA6}" type="presParOf" srcId="{DB23F672-34DC-469E-85CA-7080FC127175}" destId="{8093758E-B00C-4DEB-A93E-742F1FFFAD40}" srcOrd="1" destOrd="0" presId="urn:microsoft.com/office/officeart/2018/2/layout/IconVerticalSolidList"/>
    <dgm:cxn modelId="{BB7A3C36-31F4-45BA-BEEC-419AE8F97C3C}" type="presParOf" srcId="{DB23F672-34DC-469E-85CA-7080FC127175}" destId="{E78AF2DC-D683-430B-8CF8-69E5489F0CC1}" srcOrd="2" destOrd="0" presId="urn:microsoft.com/office/officeart/2018/2/layout/IconVerticalSolidList"/>
    <dgm:cxn modelId="{CFAF17BE-572B-4ECD-A7D3-CF6A3AB3BE63}" type="presParOf" srcId="{DB23F672-34DC-469E-85CA-7080FC127175}" destId="{A66E933E-95F3-42E9-B105-207549988EB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6EA0DC-7D42-471B-92BD-B1E58297BB78}">
      <dsp:nvSpPr>
        <dsp:cNvPr id="0" name=""/>
        <dsp:cNvSpPr/>
      </dsp:nvSpPr>
      <dsp:spPr>
        <a:xfrm>
          <a:off x="1181236" y="638"/>
          <a:ext cx="4724944" cy="83006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677" tIns="210838" rIns="91677" bIns="210838" numCol="1" spcCol="1270" anchor="ctr" anchorCtr="0">
          <a:noAutofit/>
        </a:bodyPr>
        <a:lstStyle/>
        <a:p>
          <a:pPr marL="0" lvl="0" indent="0" algn="l" defTabSz="577850">
            <a:lnSpc>
              <a:spcPct val="90000"/>
            </a:lnSpc>
            <a:spcBef>
              <a:spcPct val="0"/>
            </a:spcBef>
            <a:spcAft>
              <a:spcPct val="35000"/>
            </a:spcAft>
            <a:buNone/>
          </a:pPr>
          <a:r>
            <a:rPr lang="en-US" sz="1300" kern="1200"/>
            <a:t>Aim: To outline the module and the key theories of psychology to be studied.</a:t>
          </a:r>
        </a:p>
      </dsp:txBody>
      <dsp:txXfrm>
        <a:off x="1181236" y="638"/>
        <a:ext cx="4724944" cy="830069"/>
      </dsp:txXfrm>
    </dsp:sp>
    <dsp:sp modelId="{B1846E1A-5D0F-4C08-BDE9-57D72CAAEDEA}">
      <dsp:nvSpPr>
        <dsp:cNvPr id="0" name=""/>
        <dsp:cNvSpPr/>
      </dsp:nvSpPr>
      <dsp:spPr>
        <a:xfrm>
          <a:off x="0" y="638"/>
          <a:ext cx="1181236" cy="83006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507" tIns="81992" rIns="62507" bIns="81992" numCol="1" spcCol="1270" anchor="ctr" anchorCtr="0">
          <a:noAutofit/>
        </a:bodyPr>
        <a:lstStyle/>
        <a:p>
          <a:pPr marL="0" lvl="0" indent="0" algn="ctr" defTabSz="711200">
            <a:lnSpc>
              <a:spcPct val="90000"/>
            </a:lnSpc>
            <a:spcBef>
              <a:spcPct val="0"/>
            </a:spcBef>
            <a:spcAft>
              <a:spcPct val="35000"/>
            </a:spcAft>
            <a:buNone/>
          </a:pPr>
          <a:r>
            <a:rPr lang="en-US" sz="1600" kern="1200"/>
            <a:t>Aim</a:t>
          </a:r>
        </a:p>
      </dsp:txBody>
      <dsp:txXfrm>
        <a:off x="0" y="638"/>
        <a:ext cx="1181236" cy="830069"/>
      </dsp:txXfrm>
    </dsp:sp>
    <dsp:sp modelId="{34E86267-3B9A-4637-A844-5A92F78D5F41}">
      <dsp:nvSpPr>
        <dsp:cNvPr id="0" name=""/>
        <dsp:cNvSpPr/>
      </dsp:nvSpPr>
      <dsp:spPr>
        <a:xfrm>
          <a:off x="1181236" y="880512"/>
          <a:ext cx="4724944" cy="83006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677" tIns="210838" rIns="91677" bIns="210838" numCol="1" spcCol="1270" anchor="ctr" anchorCtr="0">
          <a:noAutofit/>
        </a:bodyPr>
        <a:lstStyle/>
        <a:p>
          <a:pPr marL="0" lvl="0" indent="0" algn="l" defTabSz="577850">
            <a:lnSpc>
              <a:spcPct val="90000"/>
            </a:lnSpc>
            <a:spcBef>
              <a:spcPct val="0"/>
            </a:spcBef>
            <a:spcAft>
              <a:spcPct val="35000"/>
            </a:spcAft>
            <a:buNone/>
          </a:pPr>
          <a:r>
            <a:rPr lang="en-US" sz="1300" kern="1200"/>
            <a:t>Describe assessment components one and two.</a:t>
          </a:r>
        </a:p>
      </dsp:txBody>
      <dsp:txXfrm>
        <a:off x="1181236" y="880512"/>
        <a:ext cx="4724944" cy="830069"/>
      </dsp:txXfrm>
    </dsp:sp>
    <dsp:sp modelId="{58CC2886-B8A3-49A3-B76B-8D64D7B778F2}">
      <dsp:nvSpPr>
        <dsp:cNvPr id="0" name=""/>
        <dsp:cNvSpPr/>
      </dsp:nvSpPr>
      <dsp:spPr>
        <a:xfrm>
          <a:off x="0" y="880512"/>
          <a:ext cx="1181236" cy="83006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507" tIns="81992" rIns="62507" bIns="81992" numCol="1" spcCol="1270" anchor="ctr" anchorCtr="0">
          <a:noAutofit/>
        </a:bodyPr>
        <a:lstStyle/>
        <a:p>
          <a:pPr marL="0" lvl="0" indent="0" algn="ctr" defTabSz="711200">
            <a:lnSpc>
              <a:spcPct val="90000"/>
            </a:lnSpc>
            <a:spcBef>
              <a:spcPct val="0"/>
            </a:spcBef>
            <a:spcAft>
              <a:spcPct val="35000"/>
            </a:spcAft>
            <a:buNone/>
          </a:pPr>
          <a:r>
            <a:rPr lang="en-US" sz="1600" kern="1200"/>
            <a:t>Describe</a:t>
          </a:r>
        </a:p>
      </dsp:txBody>
      <dsp:txXfrm>
        <a:off x="0" y="880512"/>
        <a:ext cx="1181236" cy="830069"/>
      </dsp:txXfrm>
    </dsp:sp>
    <dsp:sp modelId="{62F1D1A9-8754-44B4-9089-B5DA7EADEFC0}">
      <dsp:nvSpPr>
        <dsp:cNvPr id="0" name=""/>
        <dsp:cNvSpPr/>
      </dsp:nvSpPr>
      <dsp:spPr>
        <a:xfrm>
          <a:off x="1181236" y="1760386"/>
          <a:ext cx="4724944" cy="83006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677" tIns="210838" rIns="91677" bIns="210838" numCol="1" spcCol="1270" anchor="ctr" anchorCtr="0">
          <a:noAutofit/>
        </a:bodyPr>
        <a:lstStyle/>
        <a:p>
          <a:pPr marL="0" lvl="0" indent="0" algn="l" defTabSz="577850">
            <a:lnSpc>
              <a:spcPct val="90000"/>
            </a:lnSpc>
            <a:spcBef>
              <a:spcPct val="0"/>
            </a:spcBef>
            <a:spcAft>
              <a:spcPct val="35000"/>
            </a:spcAft>
            <a:buNone/>
          </a:pPr>
          <a:r>
            <a:rPr lang="en-US" sz="1300" kern="1200"/>
            <a:t>Define 'psychology'</a:t>
          </a:r>
        </a:p>
      </dsp:txBody>
      <dsp:txXfrm>
        <a:off x="1181236" y="1760386"/>
        <a:ext cx="4724944" cy="830069"/>
      </dsp:txXfrm>
    </dsp:sp>
    <dsp:sp modelId="{C5C34BC0-7D4C-41F4-99A3-AA07CADB6A0A}">
      <dsp:nvSpPr>
        <dsp:cNvPr id="0" name=""/>
        <dsp:cNvSpPr/>
      </dsp:nvSpPr>
      <dsp:spPr>
        <a:xfrm>
          <a:off x="0" y="1760386"/>
          <a:ext cx="1181236" cy="83006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507" tIns="81992" rIns="62507" bIns="81992" numCol="1" spcCol="1270" anchor="ctr" anchorCtr="0">
          <a:noAutofit/>
        </a:bodyPr>
        <a:lstStyle/>
        <a:p>
          <a:pPr marL="0" lvl="0" indent="0" algn="ctr" defTabSz="711200">
            <a:lnSpc>
              <a:spcPct val="90000"/>
            </a:lnSpc>
            <a:spcBef>
              <a:spcPct val="0"/>
            </a:spcBef>
            <a:spcAft>
              <a:spcPct val="35000"/>
            </a:spcAft>
            <a:buNone/>
          </a:pPr>
          <a:r>
            <a:rPr lang="en-US" sz="1600" kern="1200"/>
            <a:t>Define</a:t>
          </a:r>
        </a:p>
      </dsp:txBody>
      <dsp:txXfrm>
        <a:off x="0" y="1760386"/>
        <a:ext cx="1181236" cy="830069"/>
      </dsp:txXfrm>
    </dsp:sp>
    <dsp:sp modelId="{579110F2-2F32-4736-B936-1DE72A42CF5B}">
      <dsp:nvSpPr>
        <dsp:cNvPr id="0" name=""/>
        <dsp:cNvSpPr/>
      </dsp:nvSpPr>
      <dsp:spPr>
        <a:xfrm>
          <a:off x="1181236" y="2640261"/>
          <a:ext cx="4724944" cy="83006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677" tIns="210838" rIns="91677" bIns="210838" numCol="1" spcCol="1270" anchor="ctr" anchorCtr="0">
          <a:noAutofit/>
        </a:bodyPr>
        <a:lstStyle/>
        <a:p>
          <a:pPr marL="0" lvl="0" indent="0" algn="l" defTabSz="577850">
            <a:lnSpc>
              <a:spcPct val="90000"/>
            </a:lnSpc>
            <a:spcBef>
              <a:spcPct val="0"/>
            </a:spcBef>
            <a:spcAft>
              <a:spcPct val="35000"/>
            </a:spcAft>
            <a:buNone/>
          </a:pPr>
          <a:r>
            <a:rPr lang="en-US" sz="1300" kern="1200"/>
            <a:t>Describe the main theories in the field of psychology.</a:t>
          </a:r>
        </a:p>
      </dsp:txBody>
      <dsp:txXfrm>
        <a:off x="1181236" y="2640261"/>
        <a:ext cx="4724944" cy="830069"/>
      </dsp:txXfrm>
    </dsp:sp>
    <dsp:sp modelId="{9A0BDB99-817D-4672-9446-D788507683E9}">
      <dsp:nvSpPr>
        <dsp:cNvPr id="0" name=""/>
        <dsp:cNvSpPr/>
      </dsp:nvSpPr>
      <dsp:spPr>
        <a:xfrm>
          <a:off x="0" y="2640261"/>
          <a:ext cx="1181236" cy="83006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507" tIns="81992" rIns="62507" bIns="81992" numCol="1" spcCol="1270" anchor="ctr" anchorCtr="0">
          <a:noAutofit/>
        </a:bodyPr>
        <a:lstStyle/>
        <a:p>
          <a:pPr marL="0" lvl="0" indent="0" algn="ctr" defTabSz="711200">
            <a:lnSpc>
              <a:spcPct val="90000"/>
            </a:lnSpc>
            <a:spcBef>
              <a:spcPct val="0"/>
            </a:spcBef>
            <a:spcAft>
              <a:spcPct val="35000"/>
            </a:spcAft>
            <a:buNone/>
          </a:pPr>
          <a:r>
            <a:rPr lang="en-US" sz="1600" kern="1200"/>
            <a:t>Describe</a:t>
          </a:r>
        </a:p>
      </dsp:txBody>
      <dsp:txXfrm>
        <a:off x="0" y="2640261"/>
        <a:ext cx="1181236" cy="830069"/>
      </dsp:txXfrm>
    </dsp:sp>
    <dsp:sp modelId="{030223D3-A873-4245-8769-4930AB90C0B9}">
      <dsp:nvSpPr>
        <dsp:cNvPr id="0" name=""/>
        <dsp:cNvSpPr/>
      </dsp:nvSpPr>
      <dsp:spPr>
        <a:xfrm>
          <a:off x="1181236" y="3520135"/>
          <a:ext cx="4724944" cy="83006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677" tIns="210838" rIns="91677" bIns="210838" numCol="1" spcCol="1270" anchor="ctr" anchorCtr="0">
          <a:noAutofit/>
        </a:bodyPr>
        <a:lstStyle/>
        <a:p>
          <a:pPr marL="0" lvl="0" indent="0" algn="l" defTabSz="577850">
            <a:lnSpc>
              <a:spcPct val="90000"/>
            </a:lnSpc>
            <a:spcBef>
              <a:spcPct val="0"/>
            </a:spcBef>
            <a:spcAft>
              <a:spcPct val="35000"/>
            </a:spcAft>
            <a:buNone/>
          </a:pPr>
          <a:r>
            <a:rPr lang="en-US" sz="1300" kern="1200"/>
            <a:t>Describe the main schools of thought in psychology.</a:t>
          </a:r>
        </a:p>
      </dsp:txBody>
      <dsp:txXfrm>
        <a:off x="1181236" y="3520135"/>
        <a:ext cx="4724944" cy="830069"/>
      </dsp:txXfrm>
    </dsp:sp>
    <dsp:sp modelId="{471C74B8-6873-48C6-9416-B95251A16DB3}">
      <dsp:nvSpPr>
        <dsp:cNvPr id="0" name=""/>
        <dsp:cNvSpPr/>
      </dsp:nvSpPr>
      <dsp:spPr>
        <a:xfrm>
          <a:off x="0" y="3520135"/>
          <a:ext cx="1181236" cy="83006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507" tIns="81992" rIns="62507" bIns="81992" numCol="1" spcCol="1270" anchor="ctr" anchorCtr="0">
          <a:noAutofit/>
        </a:bodyPr>
        <a:lstStyle/>
        <a:p>
          <a:pPr marL="0" lvl="0" indent="0" algn="ctr" defTabSz="711200">
            <a:lnSpc>
              <a:spcPct val="90000"/>
            </a:lnSpc>
            <a:spcBef>
              <a:spcPct val="0"/>
            </a:spcBef>
            <a:spcAft>
              <a:spcPct val="35000"/>
            </a:spcAft>
            <a:buNone/>
          </a:pPr>
          <a:r>
            <a:rPr lang="en-US" sz="1600" kern="1200"/>
            <a:t>Describe</a:t>
          </a:r>
        </a:p>
      </dsp:txBody>
      <dsp:txXfrm>
        <a:off x="0" y="3520135"/>
        <a:ext cx="1181236" cy="830069"/>
      </dsp:txXfrm>
    </dsp:sp>
    <dsp:sp modelId="{5038B42B-15E0-4A1F-81C4-4DB759FCFDE7}">
      <dsp:nvSpPr>
        <dsp:cNvPr id="0" name=""/>
        <dsp:cNvSpPr/>
      </dsp:nvSpPr>
      <dsp:spPr>
        <a:xfrm>
          <a:off x="1181236" y="4400009"/>
          <a:ext cx="4724944" cy="83006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677" tIns="210838" rIns="91677" bIns="210838" numCol="1" spcCol="1270" anchor="ctr" anchorCtr="0">
          <a:noAutofit/>
        </a:bodyPr>
        <a:lstStyle/>
        <a:p>
          <a:pPr marL="0" lvl="0" indent="0" algn="l" defTabSz="577850">
            <a:lnSpc>
              <a:spcPct val="90000"/>
            </a:lnSpc>
            <a:spcBef>
              <a:spcPct val="0"/>
            </a:spcBef>
            <a:spcAft>
              <a:spcPct val="35000"/>
            </a:spcAft>
            <a:buNone/>
          </a:pPr>
          <a:r>
            <a:rPr lang="en-US" sz="1300" kern="1200"/>
            <a:t>Discuss the principles of Gestalt psychology.</a:t>
          </a:r>
        </a:p>
      </dsp:txBody>
      <dsp:txXfrm>
        <a:off x="1181236" y="4400009"/>
        <a:ext cx="4724944" cy="830069"/>
      </dsp:txXfrm>
    </dsp:sp>
    <dsp:sp modelId="{8FF73E20-E9A9-447A-8CA6-679BAC5FA5A3}">
      <dsp:nvSpPr>
        <dsp:cNvPr id="0" name=""/>
        <dsp:cNvSpPr/>
      </dsp:nvSpPr>
      <dsp:spPr>
        <a:xfrm>
          <a:off x="0" y="4400009"/>
          <a:ext cx="1181236" cy="83006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507" tIns="81992" rIns="62507" bIns="81992" numCol="1" spcCol="1270" anchor="ctr" anchorCtr="0">
          <a:noAutofit/>
        </a:bodyPr>
        <a:lstStyle/>
        <a:p>
          <a:pPr marL="0" lvl="0" indent="0" algn="ctr" defTabSz="711200">
            <a:lnSpc>
              <a:spcPct val="90000"/>
            </a:lnSpc>
            <a:spcBef>
              <a:spcPct val="0"/>
            </a:spcBef>
            <a:spcAft>
              <a:spcPct val="35000"/>
            </a:spcAft>
            <a:buNone/>
          </a:pPr>
          <a:r>
            <a:rPr lang="en-US" sz="1600" kern="1200"/>
            <a:t>Discuss</a:t>
          </a:r>
        </a:p>
      </dsp:txBody>
      <dsp:txXfrm>
        <a:off x="0" y="4400009"/>
        <a:ext cx="1181236" cy="8300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54230D-D9AC-48D1-94F5-654A65F57D9A}">
      <dsp:nvSpPr>
        <dsp:cNvPr id="0" name=""/>
        <dsp:cNvSpPr/>
      </dsp:nvSpPr>
      <dsp:spPr>
        <a:xfrm>
          <a:off x="0" y="849991"/>
          <a:ext cx="5906181" cy="156921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31C6B8-66A8-4682-8432-65B6068E5265}">
      <dsp:nvSpPr>
        <dsp:cNvPr id="0" name=""/>
        <dsp:cNvSpPr/>
      </dsp:nvSpPr>
      <dsp:spPr>
        <a:xfrm>
          <a:off x="474687" y="1203065"/>
          <a:ext cx="863068" cy="8630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BD7F0BD-3E63-4BAF-8841-C494DEC8738F}">
      <dsp:nvSpPr>
        <dsp:cNvPr id="0" name=""/>
        <dsp:cNvSpPr/>
      </dsp:nvSpPr>
      <dsp:spPr>
        <a:xfrm>
          <a:off x="1812443" y="849991"/>
          <a:ext cx="4093737" cy="1569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075" tIns="166075" rIns="166075" bIns="166075" numCol="1" spcCol="1270" anchor="ctr" anchorCtr="0">
          <a:noAutofit/>
        </a:bodyPr>
        <a:lstStyle/>
        <a:p>
          <a:pPr marL="0" lvl="0" indent="0" algn="l" defTabSz="711200">
            <a:lnSpc>
              <a:spcPct val="90000"/>
            </a:lnSpc>
            <a:spcBef>
              <a:spcPct val="0"/>
            </a:spcBef>
            <a:spcAft>
              <a:spcPct val="35000"/>
            </a:spcAft>
            <a:buNone/>
          </a:pPr>
          <a:r>
            <a:rPr lang="en-US" sz="1600" kern="1200"/>
            <a:t>Understand and analyse ways in which theories of lifespan development can be applied to either health and social care or child care practice </a:t>
          </a:r>
        </a:p>
      </dsp:txBody>
      <dsp:txXfrm>
        <a:off x="1812443" y="849991"/>
        <a:ext cx="4093737" cy="1569215"/>
      </dsp:txXfrm>
    </dsp:sp>
    <dsp:sp modelId="{497CD3B1-88A6-44BB-9F53-B3ACB8FAFFFF}">
      <dsp:nvSpPr>
        <dsp:cNvPr id="0" name=""/>
        <dsp:cNvSpPr/>
      </dsp:nvSpPr>
      <dsp:spPr>
        <a:xfrm>
          <a:off x="0" y="2811510"/>
          <a:ext cx="5906181" cy="156921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A5EA40-12FA-4EB9-AEDB-5B59E3110ED7}">
      <dsp:nvSpPr>
        <dsp:cNvPr id="0" name=""/>
        <dsp:cNvSpPr/>
      </dsp:nvSpPr>
      <dsp:spPr>
        <a:xfrm>
          <a:off x="474687" y="3164584"/>
          <a:ext cx="863068" cy="8630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3A8D6E6-893C-4F8A-A8D1-A140DE464661}">
      <dsp:nvSpPr>
        <dsp:cNvPr id="0" name=""/>
        <dsp:cNvSpPr/>
      </dsp:nvSpPr>
      <dsp:spPr>
        <a:xfrm>
          <a:off x="1812443" y="2811510"/>
          <a:ext cx="4093737" cy="1569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075" tIns="166075" rIns="166075" bIns="166075" numCol="1" spcCol="1270" anchor="ctr" anchorCtr="0">
          <a:noAutofit/>
        </a:bodyPr>
        <a:lstStyle/>
        <a:p>
          <a:pPr marL="0" lvl="0" indent="0" algn="l" defTabSz="711200">
            <a:lnSpc>
              <a:spcPct val="90000"/>
            </a:lnSpc>
            <a:spcBef>
              <a:spcPct val="0"/>
            </a:spcBef>
            <a:spcAft>
              <a:spcPct val="35000"/>
            </a:spcAft>
            <a:buNone/>
          </a:pPr>
          <a:r>
            <a:rPr lang="en-US" sz="1600" kern="1200"/>
            <a:t>Examine the social and biological determinants of human behaviour vis-à-vis the contexts of either health and social care or whilst working with children and young people</a:t>
          </a:r>
        </a:p>
      </dsp:txBody>
      <dsp:txXfrm>
        <a:off x="1812443" y="2811510"/>
        <a:ext cx="4093737" cy="15692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DD6B15-139F-4B28-A877-C2CF1BCE8A9E}">
      <dsp:nvSpPr>
        <dsp:cNvPr id="0" name=""/>
        <dsp:cNvSpPr/>
      </dsp:nvSpPr>
      <dsp:spPr>
        <a:xfrm>
          <a:off x="0" y="849991"/>
          <a:ext cx="5906181" cy="15692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6B91B3-BC46-41C6-A90F-19B057228AE2}">
      <dsp:nvSpPr>
        <dsp:cNvPr id="0" name=""/>
        <dsp:cNvSpPr/>
      </dsp:nvSpPr>
      <dsp:spPr>
        <a:xfrm>
          <a:off x="474687" y="1203065"/>
          <a:ext cx="863068" cy="8630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04F71B-BD64-4E49-9967-8BACE4787296}">
      <dsp:nvSpPr>
        <dsp:cNvPr id="0" name=""/>
        <dsp:cNvSpPr/>
      </dsp:nvSpPr>
      <dsp:spPr>
        <a:xfrm>
          <a:off x="1812443" y="849991"/>
          <a:ext cx="4093737" cy="1569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075" tIns="166075" rIns="166075" bIns="166075" numCol="1" spcCol="1270" anchor="ctr" anchorCtr="0">
          <a:noAutofit/>
        </a:bodyPr>
        <a:lstStyle/>
        <a:p>
          <a:pPr marL="0" lvl="0" indent="0" algn="l" defTabSz="1111250">
            <a:lnSpc>
              <a:spcPct val="90000"/>
            </a:lnSpc>
            <a:spcBef>
              <a:spcPct val="0"/>
            </a:spcBef>
            <a:spcAft>
              <a:spcPct val="35000"/>
            </a:spcAft>
            <a:buNone/>
          </a:pPr>
          <a:r>
            <a:rPr lang="en-GB" sz="2500" kern="1200" dirty="0"/>
            <a:t>Presentation and Supporting Paper (5 mins and 1000 words)</a:t>
          </a:r>
          <a:endParaRPr lang="en-US" sz="2500" kern="1200" dirty="0"/>
        </a:p>
      </dsp:txBody>
      <dsp:txXfrm>
        <a:off x="1812443" y="849991"/>
        <a:ext cx="4093737" cy="1569215"/>
      </dsp:txXfrm>
    </dsp:sp>
    <dsp:sp modelId="{6C618735-91C3-44E5-B9CA-421CB9FA6537}">
      <dsp:nvSpPr>
        <dsp:cNvPr id="0" name=""/>
        <dsp:cNvSpPr/>
      </dsp:nvSpPr>
      <dsp:spPr>
        <a:xfrm>
          <a:off x="0" y="2811510"/>
          <a:ext cx="5906181" cy="15692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11B331-520A-4109-88B9-A3365B7825E3}">
      <dsp:nvSpPr>
        <dsp:cNvPr id="0" name=""/>
        <dsp:cNvSpPr/>
      </dsp:nvSpPr>
      <dsp:spPr>
        <a:xfrm>
          <a:off x="474687" y="3164584"/>
          <a:ext cx="863068" cy="8630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6B1176-1A5D-421F-89FA-8BA7BE8B240A}">
      <dsp:nvSpPr>
        <dsp:cNvPr id="0" name=""/>
        <dsp:cNvSpPr/>
      </dsp:nvSpPr>
      <dsp:spPr>
        <a:xfrm>
          <a:off x="1812443" y="2811510"/>
          <a:ext cx="4093737" cy="1569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075" tIns="166075" rIns="166075" bIns="166075" numCol="1" spcCol="1270" anchor="ctr" anchorCtr="0">
          <a:noAutofit/>
        </a:bodyPr>
        <a:lstStyle/>
        <a:p>
          <a:pPr marL="0" lvl="0" indent="0" algn="l" defTabSz="1111250">
            <a:lnSpc>
              <a:spcPct val="90000"/>
            </a:lnSpc>
            <a:spcBef>
              <a:spcPct val="0"/>
            </a:spcBef>
            <a:spcAft>
              <a:spcPct val="35000"/>
            </a:spcAft>
            <a:buNone/>
          </a:pPr>
          <a:r>
            <a:rPr lang="en-GB" sz="2500" kern="1200" dirty="0"/>
            <a:t> Essay (1500 words)</a:t>
          </a:r>
          <a:endParaRPr lang="en-US" sz="2500" kern="1200" dirty="0"/>
        </a:p>
      </dsp:txBody>
      <dsp:txXfrm>
        <a:off x="1812443" y="2811510"/>
        <a:ext cx="4093737" cy="15692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997FB9-E2D6-45AB-8F12-1F577D1704D6}">
      <dsp:nvSpPr>
        <dsp:cNvPr id="0" name=""/>
        <dsp:cNvSpPr/>
      </dsp:nvSpPr>
      <dsp:spPr>
        <a:xfrm>
          <a:off x="325878" y="3120822"/>
          <a:ext cx="2599092" cy="6567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dirty="0">
              <a:latin typeface="Speak Pro" panose="02020404030301010803"/>
            </a:rPr>
            <a:t>14</a:t>
          </a:r>
          <a:r>
            <a:rPr lang="en-US" sz="2000" kern="1200" dirty="0"/>
            <a:t> Nov. </a:t>
          </a:r>
          <a:r>
            <a:rPr lang="en-US" sz="2000" kern="1200" dirty="0">
              <a:latin typeface="Speak Pro" panose="02020404030301010803"/>
            </a:rPr>
            <a:t>2025</a:t>
          </a:r>
          <a:r>
            <a:rPr lang="en-US" sz="2000" kern="1200" dirty="0"/>
            <a:t>, 11:55 PM</a:t>
          </a:r>
        </a:p>
      </dsp:txBody>
      <dsp:txXfrm>
        <a:off x="325878" y="3120822"/>
        <a:ext cx="2599092" cy="656709"/>
      </dsp:txXfrm>
    </dsp:sp>
    <dsp:sp modelId="{ADC06131-78BE-49A8-A82E-23440C0E4258}">
      <dsp:nvSpPr>
        <dsp:cNvPr id="0" name=""/>
        <dsp:cNvSpPr/>
      </dsp:nvSpPr>
      <dsp:spPr>
        <a:xfrm>
          <a:off x="0" y="2789561"/>
          <a:ext cx="8124148" cy="2324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49F664-6BD8-4581-A07D-D2C3850ED33C}">
      <dsp:nvSpPr>
        <dsp:cNvPr id="0" name=""/>
        <dsp:cNvSpPr/>
      </dsp:nvSpPr>
      <dsp:spPr>
        <a:xfrm>
          <a:off x="195923" y="990875"/>
          <a:ext cx="2859001" cy="810716"/>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dirty="0"/>
            <a:t>Assessment Component 1 Submission</a:t>
          </a:r>
        </a:p>
      </dsp:txBody>
      <dsp:txXfrm>
        <a:off x="195923" y="990875"/>
        <a:ext cx="2859001" cy="810716"/>
      </dsp:txXfrm>
    </dsp:sp>
    <dsp:sp modelId="{3CA83586-87C2-41F2-B618-31DFB7B7708B}">
      <dsp:nvSpPr>
        <dsp:cNvPr id="0" name=""/>
        <dsp:cNvSpPr/>
      </dsp:nvSpPr>
      <dsp:spPr>
        <a:xfrm>
          <a:off x="1625424" y="1801591"/>
          <a:ext cx="0" cy="987969"/>
        </a:xfrm>
        <a:prstGeom prst="line">
          <a:avLst/>
        </a:prstGeom>
        <a:solidFill>
          <a:schemeClr val="accent3">
            <a:hueOff val="0"/>
            <a:satOff val="0"/>
            <a:lumOff val="0"/>
            <a:alphaOff val="0"/>
          </a:schemeClr>
        </a:solidFill>
        <a:ln w="6350" cap="flat" cmpd="sng" algn="ctr">
          <a:solidFill>
            <a:schemeClr val="accent3">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4F000AD3-EA1B-4B58-A880-79149157E035}">
      <dsp:nvSpPr>
        <dsp:cNvPr id="0" name=""/>
        <dsp:cNvSpPr/>
      </dsp:nvSpPr>
      <dsp:spPr>
        <a:xfrm>
          <a:off x="1950311" y="2034055"/>
          <a:ext cx="2599092" cy="6567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dirty="0">
              <a:latin typeface="Speak Pro" panose="02020404030301010803"/>
            </a:rPr>
            <a:t>19</a:t>
          </a:r>
          <a:r>
            <a:rPr lang="en-US" sz="2000" kern="1200" dirty="0"/>
            <a:t> Nov. </a:t>
          </a:r>
          <a:r>
            <a:rPr lang="en-US" sz="2000" kern="1200" dirty="0">
              <a:latin typeface="Speak Pro" panose="02020404030301010803"/>
            </a:rPr>
            <a:t>2025</a:t>
          </a:r>
          <a:endParaRPr lang="en-US" sz="2000" kern="1200" dirty="0"/>
        </a:p>
      </dsp:txBody>
      <dsp:txXfrm>
        <a:off x="1950311" y="2034055"/>
        <a:ext cx="2599092" cy="656709"/>
      </dsp:txXfrm>
    </dsp:sp>
    <dsp:sp modelId="{5628E223-3916-48C4-9283-EC16D275112D}">
      <dsp:nvSpPr>
        <dsp:cNvPr id="0" name=""/>
        <dsp:cNvSpPr/>
      </dsp:nvSpPr>
      <dsp:spPr>
        <a:xfrm>
          <a:off x="1820356" y="4009995"/>
          <a:ext cx="2859001" cy="810716"/>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dirty="0"/>
            <a:t>Presentations will take place in class on </a:t>
          </a:r>
          <a:r>
            <a:rPr lang="en-US" sz="1500" kern="1200" dirty="0">
              <a:latin typeface="Speak Pro" panose="02020404030301010803"/>
            </a:rPr>
            <a:t>19th</a:t>
          </a:r>
          <a:r>
            <a:rPr lang="en-US" sz="1500" kern="1200" dirty="0"/>
            <a:t> November </a:t>
          </a:r>
          <a:r>
            <a:rPr lang="en-US" sz="1500" kern="1200" dirty="0">
              <a:latin typeface="Speak Pro" panose="02020404030301010803"/>
            </a:rPr>
            <a:t>2025</a:t>
          </a:r>
          <a:endParaRPr lang="en-US" sz="1500" kern="1200" dirty="0"/>
        </a:p>
      </dsp:txBody>
      <dsp:txXfrm>
        <a:off x="1820356" y="4009995"/>
        <a:ext cx="2859001" cy="810716"/>
      </dsp:txXfrm>
    </dsp:sp>
    <dsp:sp modelId="{38F50C11-1523-40E9-8422-C5F727823595}">
      <dsp:nvSpPr>
        <dsp:cNvPr id="0" name=""/>
        <dsp:cNvSpPr/>
      </dsp:nvSpPr>
      <dsp:spPr>
        <a:xfrm>
          <a:off x="3249857" y="3022025"/>
          <a:ext cx="0" cy="987969"/>
        </a:xfrm>
        <a:prstGeom prst="line">
          <a:avLst/>
        </a:prstGeom>
        <a:solidFill>
          <a:schemeClr val="accent4">
            <a:hueOff val="0"/>
            <a:satOff val="0"/>
            <a:lumOff val="0"/>
            <a:alphaOff val="0"/>
          </a:schemeClr>
        </a:solidFill>
        <a:ln w="6350" cap="flat" cmpd="sng" algn="ctr">
          <a:solidFill>
            <a:schemeClr val="accent4">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00DD35BB-0D79-4873-A49A-60B91DDA9735}">
      <dsp:nvSpPr>
        <dsp:cNvPr id="0" name=""/>
        <dsp:cNvSpPr/>
      </dsp:nvSpPr>
      <dsp:spPr>
        <a:xfrm>
          <a:off x="1552779" y="2833148"/>
          <a:ext cx="145289" cy="145289"/>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0CB5E203-35B8-4E27-8C79-8D47D347B3D0}">
      <dsp:nvSpPr>
        <dsp:cNvPr id="0" name=""/>
        <dsp:cNvSpPr/>
      </dsp:nvSpPr>
      <dsp:spPr>
        <a:xfrm>
          <a:off x="3177212" y="2833148"/>
          <a:ext cx="145289" cy="145289"/>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0478F552-20F0-4478-A85E-9B6BB1FAB409}">
      <dsp:nvSpPr>
        <dsp:cNvPr id="0" name=""/>
        <dsp:cNvSpPr/>
      </dsp:nvSpPr>
      <dsp:spPr>
        <a:xfrm>
          <a:off x="3574744" y="3120822"/>
          <a:ext cx="2599092" cy="6567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dirty="0">
              <a:latin typeface="Speak Pro" panose="02020404030301010803"/>
            </a:rPr>
            <a:t>28</a:t>
          </a:r>
          <a:r>
            <a:rPr lang="en-US" sz="2000" kern="1200" dirty="0"/>
            <a:t> Nov. </a:t>
          </a:r>
          <a:r>
            <a:rPr lang="en-US" sz="2000" kern="1200" dirty="0">
              <a:latin typeface="Speak Pro" panose="02020404030301010803"/>
            </a:rPr>
            <a:t>2025</a:t>
          </a:r>
          <a:r>
            <a:rPr lang="en-US" sz="2000" kern="1200" dirty="0"/>
            <a:t>, 5:00 PM</a:t>
          </a:r>
        </a:p>
      </dsp:txBody>
      <dsp:txXfrm>
        <a:off x="3574744" y="3120822"/>
        <a:ext cx="2599092" cy="656709"/>
      </dsp:txXfrm>
    </dsp:sp>
    <dsp:sp modelId="{7A99FAEC-4803-41E4-903E-45D3E730BE46}">
      <dsp:nvSpPr>
        <dsp:cNvPr id="0" name=""/>
        <dsp:cNvSpPr/>
      </dsp:nvSpPr>
      <dsp:spPr>
        <a:xfrm>
          <a:off x="3444789" y="990875"/>
          <a:ext cx="2859001" cy="810716"/>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dirty="0"/>
            <a:t>Assessment Component 2 Drafts</a:t>
          </a:r>
        </a:p>
      </dsp:txBody>
      <dsp:txXfrm>
        <a:off x="3444789" y="990875"/>
        <a:ext cx="2859001" cy="810716"/>
      </dsp:txXfrm>
    </dsp:sp>
    <dsp:sp modelId="{055AB26B-66B7-4F72-809F-264A2925981A}">
      <dsp:nvSpPr>
        <dsp:cNvPr id="0" name=""/>
        <dsp:cNvSpPr/>
      </dsp:nvSpPr>
      <dsp:spPr>
        <a:xfrm>
          <a:off x="4874290" y="1801591"/>
          <a:ext cx="0" cy="987969"/>
        </a:xfrm>
        <a:prstGeom prst="line">
          <a:avLst/>
        </a:prstGeom>
        <a:solidFill>
          <a:schemeClr val="accent5">
            <a:hueOff val="0"/>
            <a:satOff val="0"/>
            <a:lumOff val="0"/>
            <a:alphaOff val="0"/>
          </a:schemeClr>
        </a:solidFill>
        <a:ln w="6350" cap="flat" cmpd="sng" algn="ctr">
          <a:solidFill>
            <a:schemeClr val="accent5">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BB02B73F-0F75-4048-923B-D6C91595B22A}">
      <dsp:nvSpPr>
        <dsp:cNvPr id="0" name=""/>
        <dsp:cNvSpPr/>
      </dsp:nvSpPr>
      <dsp:spPr>
        <a:xfrm>
          <a:off x="5199177" y="2034055"/>
          <a:ext cx="2599092" cy="6567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dirty="0">
              <a:latin typeface="Speak Pro" panose="02020404030301010803"/>
            </a:rPr>
            <a:t>12</a:t>
          </a:r>
          <a:r>
            <a:rPr lang="en-US" sz="2000" kern="1200" dirty="0"/>
            <a:t> Dec. </a:t>
          </a:r>
          <a:r>
            <a:rPr lang="en-US" sz="2000" kern="1200" dirty="0">
              <a:latin typeface="Speak Pro" panose="02020404030301010803"/>
            </a:rPr>
            <a:t>2025</a:t>
          </a:r>
          <a:r>
            <a:rPr lang="en-US" sz="2000" kern="1200" dirty="0"/>
            <a:t>, 11:55 PM</a:t>
          </a:r>
        </a:p>
      </dsp:txBody>
      <dsp:txXfrm>
        <a:off x="5199177" y="2034055"/>
        <a:ext cx="2599092" cy="656709"/>
      </dsp:txXfrm>
    </dsp:sp>
    <dsp:sp modelId="{EF779F5E-A612-489B-9C69-BFE78C7F68B0}">
      <dsp:nvSpPr>
        <dsp:cNvPr id="0" name=""/>
        <dsp:cNvSpPr/>
      </dsp:nvSpPr>
      <dsp:spPr>
        <a:xfrm>
          <a:off x="5069222" y="4009995"/>
          <a:ext cx="2859001" cy="810716"/>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dirty="0"/>
            <a:t>Assessment Component 2 Submission</a:t>
          </a:r>
        </a:p>
      </dsp:txBody>
      <dsp:txXfrm>
        <a:off x="5069222" y="4009995"/>
        <a:ext cx="2859001" cy="810716"/>
      </dsp:txXfrm>
    </dsp:sp>
    <dsp:sp modelId="{0002DF43-8A4E-48BD-AE3C-6FFDE2893A7A}">
      <dsp:nvSpPr>
        <dsp:cNvPr id="0" name=""/>
        <dsp:cNvSpPr/>
      </dsp:nvSpPr>
      <dsp:spPr>
        <a:xfrm>
          <a:off x="6498723" y="3022025"/>
          <a:ext cx="0" cy="987969"/>
        </a:xfrm>
        <a:prstGeom prst="line">
          <a:avLst/>
        </a:prstGeom>
        <a:solidFill>
          <a:schemeClr val="accent6">
            <a:hueOff val="0"/>
            <a:satOff val="0"/>
            <a:lumOff val="0"/>
            <a:alphaOff val="0"/>
          </a:schemeClr>
        </a:solidFill>
        <a:ln w="6350" cap="flat" cmpd="sng" algn="ctr">
          <a:solidFill>
            <a:schemeClr val="accent6">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D0D00120-8B6D-4E95-B11D-996A4C9B1DE4}">
      <dsp:nvSpPr>
        <dsp:cNvPr id="0" name=""/>
        <dsp:cNvSpPr/>
      </dsp:nvSpPr>
      <dsp:spPr>
        <a:xfrm>
          <a:off x="4801645" y="2833148"/>
          <a:ext cx="145289" cy="145289"/>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661EA5E0-F482-4BE7-80B6-3ABA1F499750}">
      <dsp:nvSpPr>
        <dsp:cNvPr id="0" name=""/>
        <dsp:cNvSpPr/>
      </dsp:nvSpPr>
      <dsp:spPr>
        <a:xfrm>
          <a:off x="6426078" y="2833148"/>
          <a:ext cx="145289" cy="145289"/>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2014DA-C5FE-4627-9306-94427552C6F7}">
      <dsp:nvSpPr>
        <dsp:cNvPr id="0" name=""/>
        <dsp:cNvSpPr/>
      </dsp:nvSpPr>
      <dsp:spPr>
        <a:xfrm>
          <a:off x="3437" y="1412"/>
          <a:ext cx="1861393" cy="111683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Environmental</a:t>
          </a:r>
        </a:p>
      </dsp:txBody>
      <dsp:txXfrm>
        <a:off x="3437" y="1412"/>
        <a:ext cx="1861393" cy="1116836"/>
      </dsp:txXfrm>
    </dsp:sp>
    <dsp:sp modelId="{53DF4D72-38A9-4C45-A762-F8953C9981EB}">
      <dsp:nvSpPr>
        <dsp:cNvPr id="0" name=""/>
        <dsp:cNvSpPr/>
      </dsp:nvSpPr>
      <dsp:spPr>
        <a:xfrm>
          <a:off x="2050970" y="1412"/>
          <a:ext cx="1861393" cy="1116836"/>
        </a:xfrm>
        <a:prstGeom prst="rect">
          <a:avLst/>
        </a:prstGeom>
        <a:solidFill>
          <a:schemeClr val="accent2">
            <a:hueOff val="-106140"/>
            <a:satOff val="-44"/>
            <a:lumOff val="504"/>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Work</a:t>
          </a:r>
        </a:p>
      </dsp:txBody>
      <dsp:txXfrm>
        <a:off x="2050970" y="1412"/>
        <a:ext cx="1861393" cy="1116836"/>
      </dsp:txXfrm>
    </dsp:sp>
    <dsp:sp modelId="{5708AF45-ACC4-41C3-A4A8-B91DEF58DBAB}">
      <dsp:nvSpPr>
        <dsp:cNvPr id="0" name=""/>
        <dsp:cNvSpPr/>
      </dsp:nvSpPr>
      <dsp:spPr>
        <a:xfrm>
          <a:off x="4098503" y="1412"/>
          <a:ext cx="1861393" cy="1116836"/>
        </a:xfrm>
        <a:prstGeom prst="rect">
          <a:avLst/>
        </a:prstGeom>
        <a:solidFill>
          <a:schemeClr val="accent2">
            <a:hueOff val="-212279"/>
            <a:satOff val="-88"/>
            <a:lumOff val="1009"/>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Child</a:t>
          </a:r>
        </a:p>
      </dsp:txBody>
      <dsp:txXfrm>
        <a:off x="4098503" y="1412"/>
        <a:ext cx="1861393" cy="1116836"/>
      </dsp:txXfrm>
    </dsp:sp>
    <dsp:sp modelId="{CA7BBA44-1937-4D58-A753-58E7F1A23A62}">
      <dsp:nvSpPr>
        <dsp:cNvPr id="0" name=""/>
        <dsp:cNvSpPr/>
      </dsp:nvSpPr>
      <dsp:spPr>
        <a:xfrm>
          <a:off x="6146036" y="1412"/>
          <a:ext cx="1861393" cy="1116836"/>
        </a:xfrm>
        <a:prstGeom prst="rect">
          <a:avLst/>
        </a:prstGeom>
        <a:solidFill>
          <a:schemeClr val="accent2">
            <a:hueOff val="-318419"/>
            <a:satOff val="-132"/>
            <a:lumOff val="1513"/>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Developmental</a:t>
          </a:r>
        </a:p>
      </dsp:txBody>
      <dsp:txXfrm>
        <a:off x="6146036" y="1412"/>
        <a:ext cx="1861393" cy="1116836"/>
      </dsp:txXfrm>
    </dsp:sp>
    <dsp:sp modelId="{7602FA5A-4992-48AA-A76E-FE0D03114DB1}">
      <dsp:nvSpPr>
        <dsp:cNvPr id="0" name=""/>
        <dsp:cNvSpPr/>
      </dsp:nvSpPr>
      <dsp:spPr>
        <a:xfrm>
          <a:off x="8193568" y="1412"/>
          <a:ext cx="1861393" cy="1116836"/>
        </a:xfrm>
        <a:prstGeom prst="rect">
          <a:avLst/>
        </a:prstGeom>
        <a:solidFill>
          <a:schemeClr val="accent2">
            <a:hueOff val="-424559"/>
            <a:satOff val="-176"/>
            <a:lumOff val="2017"/>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Personality</a:t>
          </a:r>
        </a:p>
      </dsp:txBody>
      <dsp:txXfrm>
        <a:off x="8193568" y="1412"/>
        <a:ext cx="1861393" cy="1116836"/>
      </dsp:txXfrm>
    </dsp:sp>
    <dsp:sp modelId="{315CEB14-3CE8-4F7B-B7D8-A308FB50AD79}">
      <dsp:nvSpPr>
        <dsp:cNvPr id="0" name=""/>
        <dsp:cNvSpPr/>
      </dsp:nvSpPr>
      <dsp:spPr>
        <a:xfrm>
          <a:off x="3437" y="1304387"/>
          <a:ext cx="1861393" cy="1116836"/>
        </a:xfrm>
        <a:prstGeom prst="rect">
          <a:avLst/>
        </a:prstGeom>
        <a:solidFill>
          <a:schemeClr val="accent2">
            <a:hueOff val="-530699"/>
            <a:satOff val="-220"/>
            <a:lumOff val="2521"/>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Experimental</a:t>
          </a:r>
        </a:p>
      </dsp:txBody>
      <dsp:txXfrm>
        <a:off x="3437" y="1304387"/>
        <a:ext cx="1861393" cy="1116836"/>
      </dsp:txXfrm>
    </dsp:sp>
    <dsp:sp modelId="{98B76206-5939-45E6-893F-57FE6A24F733}">
      <dsp:nvSpPr>
        <dsp:cNvPr id="0" name=""/>
        <dsp:cNvSpPr/>
      </dsp:nvSpPr>
      <dsp:spPr>
        <a:xfrm>
          <a:off x="2050970" y="1304387"/>
          <a:ext cx="1861393" cy="1116836"/>
        </a:xfrm>
        <a:prstGeom prst="rect">
          <a:avLst/>
        </a:prstGeom>
        <a:solidFill>
          <a:schemeClr val="accent2">
            <a:hueOff val="-636838"/>
            <a:satOff val="-264"/>
            <a:lumOff val="3026"/>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Sport</a:t>
          </a:r>
        </a:p>
      </dsp:txBody>
      <dsp:txXfrm>
        <a:off x="2050970" y="1304387"/>
        <a:ext cx="1861393" cy="1116836"/>
      </dsp:txXfrm>
    </dsp:sp>
    <dsp:sp modelId="{9423B88D-4373-42BD-86E0-3655538480BC}">
      <dsp:nvSpPr>
        <dsp:cNvPr id="0" name=""/>
        <dsp:cNvSpPr/>
      </dsp:nvSpPr>
      <dsp:spPr>
        <a:xfrm>
          <a:off x="4098503" y="1304387"/>
          <a:ext cx="1861393" cy="1116836"/>
        </a:xfrm>
        <a:prstGeom prst="rect">
          <a:avLst/>
        </a:prstGeom>
        <a:solidFill>
          <a:schemeClr val="accent2">
            <a:hueOff val="-742978"/>
            <a:satOff val="-309"/>
            <a:lumOff val="353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Positive</a:t>
          </a:r>
        </a:p>
      </dsp:txBody>
      <dsp:txXfrm>
        <a:off x="4098503" y="1304387"/>
        <a:ext cx="1861393" cy="1116836"/>
      </dsp:txXfrm>
    </dsp:sp>
    <dsp:sp modelId="{D730E678-72E2-46BC-9982-EDCF4C35B899}">
      <dsp:nvSpPr>
        <dsp:cNvPr id="0" name=""/>
        <dsp:cNvSpPr/>
      </dsp:nvSpPr>
      <dsp:spPr>
        <a:xfrm>
          <a:off x="6146036" y="1304387"/>
          <a:ext cx="1861393" cy="1116836"/>
        </a:xfrm>
        <a:prstGeom prst="rect">
          <a:avLst/>
        </a:prstGeom>
        <a:solidFill>
          <a:schemeClr val="accent2">
            <a:hueOff val="-849118"/>
            <a:satOff val="-353"/>
            <a:lumOff val="4034"/>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Clinical</a:t>
          </a:r>
        </a:p>
      </dsp:txBody>
      <dsp:txXfrm>
        <a:off x="6146036" y="1304387"/>
        <a:ext cx="1861393" cy="1116836"/>
      </dsp:txXfrm>
    </dsp:sp>
    <dsp:sp modelId="{5A814C84-D50C-432E-81A1-F4F7156D3786}">
      <dsp:nvSpPr>
        <dsp:cNvPr id="0" name=""/>
        <dsp:cNvSpPr/>
      </dsp:nvSpPr>
      <dsp:spPr>
        <a:xfrm>
          <a:off x="8193568" y="1304387"/>
          <a:ext cx="1861393" cy="1116836"/>
        </a:xfrm>
        <a:prstGeom prst="rect">
          <a:avLst/>
        </a:prstGeom>
        <a:solidFill>
          <a:schemeClr val="accent2">
            <a:hueOff val="-955257"/>
            <a:satOff val="-397"/>
            <a:lumOff val="4539"/>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Counselling</a:t>
          </a:r>
        </a:p>
      </dsp:txBody>
      <dsp:txXfrm>
        <a:off x="8193568" y="1304387"/>
        <a:ext cx="1861393" cy="1116836"/>
      </dsp:txXfrm>
    </dsp:sp>
    <dsp:sp modelId="{5A30E09F-45D9-49FC-9A74-AA4F71F77913}">
      <dsp:nvSpPr>
        <dsp:cNvPr id="0" name=""/>
        <dsp:cNvSpPr/>
      </dsp:nvSpPr>
      <dsp:spPr>
        <a:xfrm>
          <a:off x="3437" y="2607363"/>
          <a:ext cx="1861393" cy="1116836"/>
        </a:xfrm>
        <a:prstGeom prst="rect">
          <a:avLst/>
        </a:prstGeom>
        <a:solidFill>
          <a:schemeClr val="accent2">
            <a:hueOff val="-1061397"/>
            <a:satOff val="-441"/>
            <a:lumOff val="5043"/>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Educational</a:t>
          </a:r>
        </a:p>
      </dsp:txBody>
      <dsp:txXfrm>
        <a:off x="3437" y="2607363"/>
        <a:ext cx="1861393" cy="1116836"/>
      </dsp:txXfrm>
    </dsp:sp>
    <dsp:sp modelId="{318E2257-629F-467B-83E5-3F5F70ED1AC6}">
      <dsp:nvSpPr>
        <dsp:cNvPr id="0" name=""/>
        <dsp:cNvSpPr/>
      </dsp:nvSpPr>
      <dsp:spPr>
        <a:xfrm>
          <a:off x="2050970" y="2607363"/>
          <a:ext cx="1861393" cy="1116836"/>
        </a:xfrm>
        <a:prstGeom prst="rect">
          <a:avLst/>
        </a:prstGeom>
        <a:solidFill>
          <a:schemeClr val="accent2">
            <a:hueOff val="-1167537"/>
            <a:satOff val="-485"/>
            <a:lumOff val="5547"/>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Evolutionary</a:t>
          </a:r>
        </a:p>
      </dsp:txBody>
      <dsp:txXfrm>
        <a:off x="2050970" y="2607363"/>
        <a:ext cx="1861393" cy="1116836"/>
      </dsp:txXfrm>
    </dsp:sp>
    <dsp:sp modelId="{CA94B0D1-01CC-4A15-A995-8F3935A1A3D3}">
      <dsp:nvSpPr>
        <dsp:cNvPr id="0" name=""/>
        <dsp:cNvSpPr/>
      </dsp:nvSpPr>
      <dsp:spPr>
        <a:xfrm>
          <a:off x="4098503" y="2607363"/>
          <a:ext cx="1861393" cy="1116836"/>
        </a:xfrm>
        <a:prstGeom prst="rect">
          <a:avLst/>
        </a:prstGeom>
        <a:solidFill>
          <a:schemeClr val="accent2">
            <a:hueOff val="-1273676"/>
            <a:satOff val="-529"/>
            <a:lumOff val="6051"/>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Forensic</a:t>
          </a:r>
        </a:p>
      </dsp:txBody>
      <dsp:txXfrm>
        <a:off x="4098503" y="2607363"/>
        <a:ext cx="1861393" cy="1116836"/>
      </dsp:txXfrm>
    </dsp:sp>
    <dsp:sp modelId="{494797C2-3E08-4366-9C2C-972DD5E2E61A}">
      <dsp:nvSpPr>
        <dsp:cNvPr id="0" name=""/>
        <dsp:cNvSpPr/>
      </dsp:nvSpPr>
      <dsp:spPr>
        <a:xfrm>
          <a:off x="6146036" y="2607363"/>
          <a:ext cx="1861393" cy="1116836"/>
        </a:xfrm>
        <a:prstGeom prst="rect">
          <a:avLst/>
        </a:prstGeom>
        <a:solidFill>
          <a:schemeClr val="accent2">
            <a:hueOff val="-1379816"/>
            <a:satOff val="-573"/>
            <a:lumOff val="6556"/>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Health</a:t>
          </a:r>
        </a:p>
      </dsp:txBody>
      <dsp:txXfrm>
        <a:off x="6146036" y="2607363"/>
        <a:ext cx="1861393" cy="1116836"/>
      </dsp:txXfrm>
    </dsp:sp>
    <dsp:sp modelId="{2B0D502B-1803-4620-B3BC-BEF18168C856}">
      <dsp:nvSpPr>
        <dsp:cNvPr id="0" name=""/>
        <dsp:cNvSpPr/>
      </dsp:nvSpPr>
      <dsp:spPr>
        <a:xfrm>
          <a:off x="8193568" y="2607363"/>
          <a:ext cx="1861393" cy="1116836"/>
        </a:xfrm>
        <a:prstGeom prst="rect">
          <a:avLst/>
        </a:prstGeom>
        <a:solidFill>
          <a:schemeClr val="accent2">
            <a:hueOff val="-1485956"/>
            <a:satOff val="-617"/>
            <a:lumOff val="706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Social</a:t>
          </a:r>
        </a:p>
      </dsp:txBody>
      <dsp:txXfrm>
        <a:off x="8193568" y="2607363"/>
        <a:ext cx="1861393" cy="111683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E2E9F2-C870-40B6-890D-6BEA2C3B579F}">
      <dsp:nvSpPr>
        <dsp:cNvPr id="0" name=""/>
        <dsp:cNvSpPr/>
      </dsp:nvSpPr>
      <dsp:spPr>
        <a:xfrm>
          <a:off x="0" y="0"/>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7E9DFE-6F0F-448A-BD7A-B6D4C15E3AED}">
      <dsp:nvSpPr>
        <dsp:cNvPr id="0" name=""/>
        <dsp:cNvSpPr/>
      </dsp:nvSpPr>
      <dsp:spPr>
        <a:xfrm>
          <a:off x="0" y="0"/>
          <a:ext cx="5906181" cy="653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Aristotle</a:t>
          </a:r>
        </a:p>
      </dsp:txBody>
      <dsp:txXfrm>
        <a:off x="0" y="0"/>
        <a:ext cx="5906181" cy="653839"/>
      </dsp:txXfrm>
    </dsp:sp>
    <dsp:sp modelId="{19383A51-30C1-40F9-9ED9-7E140A15E909}">
      <dsp:nvSpPr>
        <dsp:cNvPr id="0" name=""/>
        <dsp:cNvSpPr/>
      </dsp:nvSpPr>
      <dsp:spPr>
        <a:xfrm>
          <a:off x="0" y="653839"/>
          <a:ext cx="590618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991454-3944-4218-9A5C-582519DC38FE}">
      <dsp:nvSpPr>
        <dsp:cNvPr id="0" name=""/>
        <dsp:cNvSpPr/>
      </dsp:nvSpPr>
      <dsp:spPr>
        <a:xfrm>
          <a:off x="0" y="653839"/>
          <a:ext cx="5906181" cy="653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Descartes</a:t>
          </a:r>
        </a:p>
      </dsp:txBody>
      <dsp:txXfrm>
        <a:off x="0" y="653839"/>
        <a:ext cx="5906181" cy="653839"/>
      </dsp:txXfrm>
    </dsp:sp>
    <dsp:sp modelId="{551E6757-E19D-4403-A46F-474868DB57A4}">
      <dsp:nvSpPr>
        <dsp:cNvPr id="0" name=""/>
        <dsp:cNvSpPr/>
      </dsp:nvSpPr>
      <dsp:spPr>
        <a:xfrm>
          <a:off x="0" y="1307679"/>
          <a:ext cx="590618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ED5FF5-9195-4288-84C5-4F40A177BD53}">
      <dsp:nvSpPr>
        <dsp:cNvPr id="0" name=""/>
        <dsp:cNvSpPr/>
      </dsp:nvSpPr>
      <dsp:spPr>
        <a:xfrm>
          <a:off x="0" y="1307679"/>
          <a:ext cx="5906181" cy="653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John Locke</a:t>
          </a:r>
        </a:p>
      </dsp:txBody>
      <dsp:txXfrm>
        <a:off x="0" y="1307679"/>
        <a:ext cx="5906181" cy="653839"/>
      </dsp:txXfrm>
    </dsp:sp>
    <dsp:sp modelId="{89FDF1A7-E8A0-46E0-A0F5-864994D6B0B7}">
      <dsp:nvSpPr>
        <dsp:cNvPr id="0" name=""/>
        <dsp:cNvSpPr/>
      </dsp:nvSpPr>
      <dsp:spPr>
        <a:xfrm>
          <a:off x="0" y="1961519"/>
          <a:ext cx="590618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AE6B07-BA31-429A-ABBD-34DA56F28B4B}">
      <dsp:nvSpPr>
        <dsp:cNvPr id="0" name=""/>
        <dsp:cNvSpPr/>
      </dsp:nvSpPr>
      <dsp:spPr>
        <a:xfrm>
          <a:off x="0" y="1961519"/>
          <a:ext cx="5906181" cy="653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Darwin</a:t>
          </a:r>
        </a:p>
      </dsp:txBody>
      <dsp:txXfrm>
        <a:off x="0" y="1961519"/>
        <a:ext cx="5906181" cy="653839"/>
      </dsp:txXfrm>
    </dsp:sp>
    <dsp:sp modelId="{EE133430-1679-4546-B72F-EC2776D67B2F}">
      <dsp:nvSpPr>
        <dsp:cNvPr id="0" name=""/>
        <dsp:cNvSpPr/>
      </dsp:nvSpPr>
      <dsp:spPr>
        <a:xfrm>
          <a:off x="0" y="2615358"/>
          <a:ext cx="5906181"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C75E91-457A-4397-A76F-407D2DAD4C32}">
      <dsp:nvSpPr>
        <dsp:cNvPr id="0" name=""/>
        <dsp:cNvSpPr/>
      </dsp:nvSpPr>
      <dsp:spPr>
        <a:xfrm>
          <a:off x="0" y="2615359"/>
          <a:ext cx="5906181" cy="653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Galton</a:t>
          </a:r>
        </a:p>
      </dsp:txBody>
      <dsp:txXfrm>
        <a:off x="0" y="2615359"/>
        <a:ext cx="5906181" cy="653839"/>
      </dsp:txXfrm>
    </dsp:sp>
    <dsp:sp modelId="{855CDCDA-9D94-4B2B-8C92-B18F4C5DD64B}">
      <dsp:nvSpPr>
        <dsp:cNvPr id="0" name=""/>
        <dsp:cNvSpPr/>
      </dsp:nvSpPr>
      <dsp:spPr>
        <a:xfrm>
          <a:off x="0" y="3269198"/>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60F532-3881-4DE5-8440-CB82E6988CD9}">
      <dsp:nvSpPr>
        <dsp:cNvPr id="0" name=""/>
        <dsp:cNvSpPr/>
      </dsp:nvSpPr>
      <dsp:spPr>
        <a:xfrm>
          <a:off x="0" y="3269198"/>
          <a:ext cx="5906181" cy="653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Weber, Fechner and von Helmholtz</a:t>
          </a:r>
        </a:p>
      </dsp:txBody>
      <dsp:txXfrm>
        <a:off x="0" y="3269198"/>
        <a:ext cx="5906181" cy="653839"/>
      </dsp:txXfrm>
    </dsp:sp>
    <dsp:sp modelId="{7C7C510B-F559-4C09-9C39-9C583DD32399}">
      <dsp:nvSpPr>
        <dsp:cNvPr id="0" name=""/>
        <dsp:cNvSpPr/>
      </dsp:nvSpPr>
      <dsp:spPr>
        <a:xfrm>
          <a:off x="0" y="3923038"/>
          <a:ext cx="590618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B68FAC-5F1E-43D8-B9C9-B44D9AA3A271}">
      <dsp:nvSpPr>
        <dsp:cNvPr id="0" name=""/>
        <dsp:cNvSpPr/>
      </dsp:nvSpPr>
      <dsp:spPr>
        <a:xfrm>
          <a:off x="0" y="3923038"/>
          <a:ext cx="5906181" cy="653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Wundt</a:t>
          </a:r>
        </a:p>
      </dsp:txBody>
      <dsp:txXfrm>
        <a:off x="0" y="3923038"/>
        <a:ext cx="5906181" cy="653839"/>
      </dsp:txXfrm>
    </dsp:sp>
    <dsp:sp modelId="{48C9117D-73F7-4F7E-909D-5E7EBF5F9A76}">
      <dsp:nvSpPr>
        <dsp:cNvPr id="0" name=""/>
        <dsp:cNvSpPr/>
      </dsp:nvSpPr>
      <dsp:spPr>
        <a:xfrm>
          <a:off x="0" y="4576878"/>
          <a:ext cx="590618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BACACA-8132-4EE1-A200-109A1BC59CA5}">
      <dsp:nvSpPr>
        <dsp:cNvPr id="0" name=""/>
        <dsp:cNvSpPr/>
      </dsp:nvSpPr>
      <dsp:spPr>
        <a:xfrm>
          <a:off x="0" y="4576878"/>
          <a:ext cx="5906181" cy="653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Ebbinghaus</a:t>
          </a:r>
        </a:p>
      </dsp:txBody>
      <dsp:txXfrm>
        <a:off x="0" y="4576878"/>
        <a:ext cx="5906181" cy="65383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B668E9-7FFD-4E0A-A429-42EFCCA8EA42}">
      <dsp:nvSpPr>
        <dsp:cNvPr id="0" name=""/>
        <dsp:cNvSpPr/>
      </dsp:nvSpPr>
      <dsp:spPr>
        <a:xfrm>
          <a:off x="0" y="0"/>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923329-229E-417D-871D-943C845AEDD0}">
      <dsp:nvSpPr>
        <dsp:cNvPr id="0" name=""/>
        <dsp:cNvSpPr/>
      </dsp:nvSpPr>
      <dsp:spPr>
        <a:xfrm>
          <a:off x="0" y="0"/>
          <a:ext cx="5906181" cy="2615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Today we have a myriad of other famous names, some of which we will uncover throughout our lectures. Their work all has strengths and limitations, but we will critique as we go.</a:t>
          </a:r>
        </a:p>
      </dsp:txBody>
      <dsp:txXfrm>
        <a:off x="0" y="0"/>
        <a:ext cx="5906181" cy="2615359"/>
      </dsp:txXfrm>
    </dsp:sp>
    <dsp:sp modelId="{FF5FB0EA-E5C7-4DDC-A5D7-B936FB48D276}">
      <dsp:nvSpPr>
        <dsp:cNvPr id="0" name=""/>
        <dsp:cNvSpPr/>
      </dsp:nvSpPr>
      <dsp:spPr>
        <a:xfrm>
          <a:off x="0" y="2615359"/>
          <a:ext cx="590618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68B19D-02B5-4C3F-9DFA-4568DBED84DB}">
      <dsp:nvSpPr>
        <dsp:cNvPr id="0" name=""/>
        <dsp:cNvSpPr/>
      </dsp:nvSpPr>
      <dsp:spPr>
        <a:xfrm>
          <a:off x="0" y="2615359"/>
          <a:ext cx="5906181" cy="2615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Who knows, one day, one of you may be the next name in psychology!</a:t>
          </a:r>
        </a:p>
      </dsp:txBody>
      <dsp:txXfrm>
        <a:off x="0" y="2615359"/>
        <a:ext cx="5906181" cy="261535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4F8AFD-8622-450F-9575-827D92FAF565}">
      <dsp:nvSpPr>
        <dsp:cNvPr id="0" name=""/>
        <dsp:cNvSpPr/>
      </dsp:nvSpPr>
      <dsp:spPr>
        <a:xfrm>
          <a:off x="0" y="21289"/>
          <a:ext cx="5906181" cy="9523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Structuralism</a:t>
          </a:r>
        </a:p>
      </dsp:txBody>
      <dsp:txXfrm>
        <a:off x="46491" y="67780"/>
        <a:ext cx="5813199" cy="859398"/>
      </dsp:txXfrm>
    </dsp:sp>
    <dsp:sp modelId="{D07CC536-F662-495F-8375-3F885532FA18}">
      <dsp:nvSpPr>
        <dsp:cNvPr id="0" name=""/>
        <dsp:cNvSpPr/>
      </dsp:nvSpPr>
      <dsp:spPr>
        <a:xfrm>
          <a:off x="0" y="1080229"/>
          <a:ext cx="5906181" cy="952380"/>
        </a:xfrm>
        <a:prstGeom prst="roundRect">
          <a:avLst/>
        </a:prstGeom>
        <a:solidFill>
          <a:schemeClr val="accent2">
            <a:hueOff val="-371489"/>
            <a:satOff val="-154"/>
            <a:lumOff val="176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Functionalism</a:t>
          </a:r>
        </a:p>
      </dsp:txBody>
      <dsp:txXfrm>
        <a:off x="46491" y="1126720"/>
        <a:ext cx="5813199" cy="859398"/>
      </dsp:txXfrm>
    </dsp:sp>
    <dsp:sp modelId="{6CEE10D4-C3F0-486F-B212-39EDE72CE2C3}">
      <dsp:nvSpPr>
        <dsp:cNvPr id="0" name=""/>
        <dsp:cNvSpPr/>
      </dsp:nvSpPr>
      <dsp:spPr>
        <a:xfrm>
          <a:off x="0" y="2139169"/>
          <a:ext cx="5906181" cy="952380"/>
        </a:xfrm>
        <a:prstGeom prst="roundRect">
          <a:avLst/>
        </a:prstGeom>
        <a:solidFill>
          <a:schemeClr val="accent2">
            <a:hueOff val="-742978"/>
            <a:satOff val="-309"/>
            <a:lumOff val="35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Gestalt (Humanistic)</a:t>
          </a:r>
        </a:p>
      </dsp:txBody>
      <dsp:txXfrm>
        <a:off x="46491" y="2185660"/>
        <a:ext cx="5813199" cy="859398"/>
      </dsp:txXfrm>
    </dsp:sp>
    <dsp:sp modelId="{B782866F-EE64-4C9A-A466-8A80DE8937E1}">
      <dsp:nvSpPr>
        <dsp:cNvPr id="0" name=""/>
        <dsp:cNvSpPr/>
      </dsp:nvSpPr>
      <dsp:spPr>
        <a:xfrm>
          <a:off x="0" y="3198109"/>
          <a:ext cx="5906181" cy="952380"/>
        </a:xfrm>
        <a:prstGeom prst="roundRect">
          <a:avLst/>
        </a:prstGeom>
        <a:solidFill>
          <a:schemeClr val="accent2">
            <a:hueOff val="-1114467"/>
            <a:satOff val="-463"/>
            <a:lumOff val="529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Behaviourism</a:t>
          </a:r>
        </a:p>
      </dsp:txBody>
      <dsp:txXfrm>
        <a:off x="46491" y="3244600"/>
        <a:ext cx="5813199" cy="859398"/>
      </dsp:txXfrm>
    </dsp:sp>
    <dsp:sp modelId="{1811B9CD-9901-4ED9-A2A7-AEAB77D0CFE7}">
      <dsp:nvSpPr>
        <dsp:cNvPr id="0" name=""/>
        <dsp:cNvSpPr/>
      </dsp:nvSpPr>
      <dsp:spPr>
        <a:xfrm>
          <a:off x="0" y="4257049"/>
          <a:ext cx="5906181" cy="952380"/>
        </a:xfrm>
        <a:prstGeom prst="roundRect">
          <a:avLst/>
        </a:prstGeom>
        <a:solidFill>
          <a:schemeClr val="accent2">
            <a:hueOff val="-1485956"/>
            <a:satOff val="-617"/>
            <a:lumOff val="706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Psychodynamic</a:t>
          </a:r>
        </a:p>
      </dsp:txBody>
      <dsp:txXfrm>
        <a:off x="46491" y="4303540"/>
        <a:ext cx="5813199" cy="85939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11804F-3000-4FEA-A69F-39DCCA97C06B}">
      <dsp:nvSpPr>
        <dsp:cNvPr id="0" name=""/>
        <dsp:cNvSpPr/>
      </dsp:nvSpPr>
      <dsp:spPr>
        <a:xfrm>
          <a:off x="12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6F93CBC6-5F81-4835-AC1C-5ACACEA183B0}">
      <dsp:nvSpPr>
        <dsp:cNvPr id="0" name=""/>
        <dsp:cNvSpPr/>
      </dsp:nvSpPr>
      <dsp:spPr>
        <a:xfrm>
          <a:off x="480082"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Introspection is the process by which a person looks inward at their own mental processes to gain insight into how they work. It is the self-observation of one’s consciousness.</a:t>
          </a:r>
        </a:p>
      </dsp:txBody>
      <dsp:txXfrm>
        <a:off x="560236" y="802089"/>
        <a:ext cx="4149382" cy="2576345"/>
      </dsp:txXfrm>
    </dsp:sp>
    <dsp:sp modelId="{85C82EA4-47D5-4A71-9143-F49E8C4EFA64}">
      <dsp:nvSpPr>
        <dsp:cNvPr id="0" name=""/>
        <dsp:cNvSpPr/>
      </dsp:nvSpPr>
      <dsp:spPr>
        <a:xfrm>
          <a:off x="52686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3A014DB1-D36A-4351-8F77-744E8D0F10C2}">
      <dsp:nvSpPr>
        <dsp:cNvPr id="0" name=""/>
        <dsp:cNvSpPr/>
      </dsp:nvSpPr>
      <dsp:spPr>
        <a:xfrm>
          <a:off x="5747481"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Wundt’s introspection was not a casual affair, but a highly practiced form of self-examination. He trained psychology students to make observations that were biased by personal interpretation or previous experience, and used the results to develop a theory of conscious thought.</a:t>
          </a:r>
        </a:p>
      </dsp:txBody>
      <dsp:txXfrm>
        <a:off x="5827635" y="802089"/>
        <a:ext cx="4149382" cy="257634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27A34C-F3B7-4DC6-B1DB-080547E90968}">
      <dsp:nvSpPr>
        <dsp:cNvPr id="0" name=""/>
        <dsp:cNvSpPr/>
      </dsp:nvSpPr>
      <dsp:spPr>
        <a:xfrm>
          <a:off x="0" y="775"/>
          <a:ext cx="696314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6E2188-29B5-41EE-915E-C706B8A12C46}">
      <dsp:nvSpPr>
        <dsp:cNvPr id="0" name=""/>
        <dsp:cNvSpPr/>
      </dsp:nvSpPr>
      <dsp:spPr>
        <a:xfrm>
          <a:off x="0" y="775"/>
          <a:ext cx="6963148" cy="1269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Gestalt psychology is a school of thought that seeks to understand how the human brain perceives experiences. </a:t>
          </a:r>
        </a:p>
      </dsp:txBody>
      <dsp:txXfrm>
        <a:off x="0" y="775"/>
        <a:ext cx="6963148" cy="1269517"/>
      </dsp:txXfrm>
    </dsp:sp>
    <dsp:sp modelId="{6B489521-23F8-4493-8A7B-25D6DC5FF46B}">
      <dsp:nvSpPr>
        <dsp:cNvPr id="0" name=""/>
        <dsp:cNvSpPr/>
      </dsp:nvSpPr>
      <dsp:spPr>
        <a:xfrm>
          <a:off x="0" y="1270292"/>
          <a:ext cx="6963148" cy="0"/>
        </a:xfrm>
        <a:prstGeom prst="line">
          <a:avLst/>
        </a:prstGeom>
        <a:solidFill>
          <a:schemeClr val="accent2">
            <a:hueOff val="-371489"/>
            <a:satOff val="-154"/>
            <a:lumOff val="1765"/>
            <a:alphaOff val="0"/>
          </a:schemeClr>
        </a:solidFill>
        <a:ln w="12700" cap="flat" cmpd="sng" algn="ctr">
          <a:solidFill>
            <a:schemeClr val="accent2">
              <a:hueOff val="-371489"/>
              <a:satOff val="-154"/>
              <a:lumOff val="176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85E6D4-2D1F-456C-BB4A-30C5A82C12A6}">
      <dsp:nvSpPr>
        <dsp:cNvPr id="0" name=""/>
        <dsp:cNvSpPr/>
      </dsp:nvSpPr>
      <dsp:spPr>
        <a:xfrm>
          <a:off x="0" y="1270292"/>
          <a:ext cx="6963148" cy="1269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It suggests that structures, perceived as a whole, have specific properties that are different from the sum of their individual parts.</a:t>
          </a:r>
        </a:p>
      </dsp:txBody>
      <dsp:txXfrm>
        <a:off x="0" y="1270292"/>
        <a:ext cx="6963148" cy="1269517"/>
      </dsp:txXfrm>
    </dsp:sp>
    <dsp:sp modelId="{71C9364B-A802-484E-A624-E2A0032C8035}">
      <dsp:nvSpPr>
        <dsp:cNvPr id="0" name=""/>
        <dsp:cNvSpPr/>
      </dsp:nvSpPr>
      <dsp:spPr>
        <a:xfrm>
          <a:off x="0" y="2539809"/>
          <a:ext cx="6963148" cy="0"/>
        </a:xfrm>
        <a:prstGeom prst="line">
          <a:avLst/>
        </a:prstGeom>
        <a:solidFill>
          <a:schemeClr val="accent2">
            <a:hueOff val="-742978"/>
            <a:satOff val="-309"/>
            <a:lumOff val="3530"/>
            <a:alphaOff val="0"/>
          </a:schemeClr>
        </a:solidFill>
        <a:ln w="12700" cap="flat" cmpd="sng" algn="ctr">
          <a:solidFill>
            <a:schemeClr val="accent2">
              <a:hueOff val="-742978"/>
              <a:satOff val="-309"/>
              <a:lumOff val="35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86AEE7-C4B2-447C-9BC8-47C9B7006E6C}">
      <dsp:nvSpPr>
        <dsp:cNvPr id="0" name=""/>
        <dsp:cNvSpPr/>
      </dsp:nvSpPr>
      <dsp:spPr>
        <a:xfrm>
          <a:off x="0" y="2539809"/>
          <a:ext cx="6963148" cy="1269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In a loose translation, the German word ‘Gestalt’ (pronounced “ge-shtalt”) means ‘configuration’, or ‘structure’. It makes a reference to the way individual components are structured by our perception as a psychical whole (Wulf, 1996). </a:t>
          </a:r>
        </a:p>
      </dsp:txBody>
      <dsp:txXfrm>
        <a:off x="0" y="2539809"/>
        <a:ext cx="6963148" cy="1269517"/>
      </dsp:txXfrm>
    </dsp:sp>
    <dsp:sp modelId="{755A018B-456B-42C5-B371-224B25933593}">
      <dsp:nvSpPr>
        <dsp:cNvPr id="0" name=""/>
        <dsp:cNvSpPr/>
      </dsp:nvSpPr>
      <dsp:spPr>
        <a:xfrm>
          <a:off x="0" y="3809326"/>
          <a:ext cx="6963148" cy="0"/>
        </a:xfrm>
        <a:prstGeom prst="line">
          <a:avLst/>
        </a:prstGeom>
        <a:solidFill>
          <a:schemeClr val="accent2">
            <a:hueOff val="-1114467"/>
            <a:satOff val="-463"/>
            <a:lumOff val="5295"/>
            <a:alphaOff val="0"/>
          </a:schemeClr>
        </a:solidFill>
        <a:ln w="12700" cap="flat" cmpd="sng" algn="ctr">
          <a:solidFill>
            <a:schemeClr val="accent2">
              <a:hueOff val="-1114467"/>
              <a:satOff val="-463"/>
              <a:lumOff val="529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AA8A84-A451-47FF-9033-ED6A64F591C9}">
      <dsp:nvSpPr>
        <dsp:cNvPr id="0" name=""/>
        <dsp:cNvSpPr/>
      </dsp:nvSpPr>
      <dsp:spPr>
        <a:xfrm>
          <a:off x="0" y="3809326"/>
          <a:ext cx="6963148" cy="1269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That structure provides a scientific explanation for why changes in spacing, organization and timing can radically transform how information is received and assimilated.</a:t>
          </a:r>
        </a:p>
      </dsp:txBody>
      <dsp:txXfrm>
        <a:off x="0" y="3809326"/>
        <a:ext cx="6963148" cy="1269517"/>
      </dsp:txXfrm>
    </dsp:sp>
    <dsp:sp modelId="{A264E17D-A2C8-451A-B88E-ACC04B51F897}">
      <dsp:nvSpPr>
        <dsp:cNvPr id="0" name=""/>
        <dsp:cNvSpPr/>
      </dsp:nvSpPr>
      <dsp:spPr>
        <a:xfrm>
          <a:off x="0" y="5078843"/>
          <a:ext cx="6963148" cy="0"/>
        </a:xfrm>
        <a:prstGeom prst="line">
          <a:avLst/>
        </a:prstGeom>
        <a:solidFill>
          <a:schemeClr val="accent2">
            <a:hueOff val="-1485956"/>
            <a:satOff val="-617"/>
            <a:lumOff val="7060"/>
            <a:alphaOff val="0"/>
          </a:schemeClr>
        </a:solidFill>
        <a:ln w="12700" cap="flat" cmpd="sng" algn="ctr">
          <a:solidFill>
            <a:schemeClr val="accent2">
              <a:hueOff val="-1485956"/>
              <a:satOff val="-617"/>
              <a:lumOff val="706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046057-D0D7-4041-B436-9FEE7F650084}">
      <dsp:nvSpPr>
        <dsp:cNvPr id="0" name=""/>
        <dsp:cNvSpPr/>
      </dsp:nvSpPr>
      <dsp:spPr>
        <a:xfrm>
          <a:off x="0" y="5078843"/>
          <a:ext cx="6963148" cy="1269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Within this school of thought, the human mind has predisposed methods of organising information.</a:t>
          </a:r>
        </a:p>
      </dsp:txBody>
      <dsp:txXfrm>
        <a:off x="0" y="5078843"/>
        <a:ext cx="6963148" cy="126951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75203A-CDAE-4AA8-B619-D703CEBED3D9}">
      <dsp:nvSpPr>
        <dsp:cNvPr id="0" name=""/>
        <dsp:cNvSpPr/>
      </dsp:nvSpPr>
      <dsp:spPr>
        <a:xfrm>
          <a:off x="0" y="0"/>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116897-9646-4F72-9ABA-1E33DC7107DA}">
      <dsp:nvSpPr>
        <dsp:cNvPr id="0" name=""/>
        <dsp:cNvSpPr/>
      </dsp:nvSpPr>
      <dsp:spPr>
        <a:xfrm>
          <a:off x="0" y="0"/>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err="1"/>
            <a:t>Behaviourism</a:t>
          </a:r>
          <a:r>
            <a:rPr lang="en-US" sz="2400" kern="1200" dirty="0"/>
            <a:t> was founded on the belief that </a:t>
          </a:r>
          <a:r>
            <a:rPr lang="en-US" sz="2400" kern="1200" dirty="0" err="1"/>
            <a:t>behaviours</a:t>
          </a:r>
          <a:r>
            <a:rPr lang="en-US" sz="2400" kern="1200" dirty="0"/>
            <a:t> are learned through conditioning.</a:t>
          </a:r>
        </a:p>
      </dsp:txBody>
      <dsp:txXfrm>
        <a:off x="0" y="0"/>
        <a:ext cx="5906181" cy="1307679"/>
      </dsp:txXfrm>
    </dsp:sp>
    <dsp:sp modelId="{36D9E613-0FE7-45DA-920A-906C762136AC}">
      <dsp:nvSpPr>
        <dsp:cNvPr id="0" name=""/>
        <dsp:cNvSpPr/>
      </dsp:nvSpPr>
      <dsp:spPr>
        <a:xfrm>
          <a:off x="0" y="1307679"/>
          <a:ext cx="5906181" cy="0"/>
        </a:xfrm>
        <a:prstGeom prst="line">
          <a:avLst/>
        </a:prstGeom>
        <a:solidFill>
          <a:schemeClr val="accent2">
            <a:hueOff val="-495319"/>
            <a:satOff val="-206"/>
            <a:lumOff val="2353"/>
            <a:alphaOff val="0"/>
          </a:schemeClr>
        </a:solidFill>
        <a:ln w="12700" cap="flat" cmpd="sng" algn="ctr">
          <a:solidFill>
            <a:schemeClr val="accent2">
              <a:hueOff val="-495319"/>
              <a:satOff val="-206"/>
              <a:lumOff val="23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668FB7-6912-416A-B9ED-D73441912EBC}">
      <dsp:nvSpPr>
        <dsp:cNvPr id="0" name=""/>
        <dsp:cNvSpPr/>
      </dsp:nvSpPr>
      <dsp:spPr>
        <a:xfrm>
          <a:off x="0" y="1307679"/>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Conditioning occurs </a:t>
          </a:r>
          <a:r>
            <a:rPr lang="en-US" sz="2400" kern="1200" dirty="0">
              <a:latin typeface="Speak Pro" panose="02020404030301010803"/>
            </a:rPr>
            <a:t>through</a:t>
          </a:r>
          <a:r>
            <a:rPr lang="en-US" sz="2400" kern="1200" dirty="0"/>
            <a:t> interaction with the environment.</a:t>
          </a:r>
        </a:p>
      </dsp:txBody>
      <dsp:txXfrm>
        <a:off x="0" y="1307679"/>
        <a:ext cx="5906181" cy="1307679"/>
      </dsp:txXfrm>
    </dsp:sp>
    <dsp:sp modelId="{221FDD53-6912-4CC8-892F-C03B473DEF95}">
      <dsp:nvSpPr>
        <dsp:cNvPr id="0" name=""/>
        <dsp:cNvSpPr/>
      </dsp:nvSpPr>
      <dsp:spPr>
        <a:xfrm>
          <a:off x="0" y="2615358"/>
          <a:ext cx="5906181" cy="0"/>
        </a:xfrm>
        <a:prstGeom prst="line">
          <a:avLst/>
        </a:prstGeom>
        <a:solidFill>
          <a:schemeClr val="accent2">
            <a:hueOff val="-990637"/>
            <a:satOff val="-411"/>
            <a:lumOff val="4707"/>
            <a:alphaOff val="0"/>
          </a:schemeClr>
        </a:solidFill>
        <a:ln w="12700" cap="flat" cmpd="sng" algn="ctr">
          <a:solidFill>
            <a:schemeClr val="accent2">
              <a:hueOff val="-990637"/>
              <a:satOff val="-411"/>
              <a:lumOff val="470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A5BBF0-B6F3-499E-BCCF-8F1DADB45673}">
      <dsp:nvSpPr>
        <dsp:cNvPr id="0" name=""/>
        <dsp:cNvSpPr/>
      </dsp:nvSpPr>
      <dsp:spPr>
        <a:xfrm>
          <a:off x="0" y="2615359"/>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Actions are shaped by environmental stimuli.</a:t>
          </a:r>
        </a:p>
      </dsp:txBody>
      <dsp:txXfrm>
        <a:off x="0" y="2615359"/>
        <a:ext cx="5906181" cy="1307679"/>
      </dsp:txXfrm>
    </dsp:sp>
    <dsp:sp modelId="{EA1EE5DB-DCAF-4011-808D-DF37CB9E9658}">
      <dsp:nvSpPr>
        <dsp:cNvPr id="0" name=""/>
        <dsp:cNvSpPr/>
      </dsp:nvSpPr>
      <dsp:spPr>
        <a:xfrm>
          <a:off x="0" y="3923038"/>
          <a:ext cx="5906181" cy="0"/>
        </a:xfrm>
        <a:prstGeom prst="line">
          <a:avLst/>
        </a:prstGeom>
        <a:solidFill>
          <a:schemeClr val="accent2">
            <a:hueOff val="-1485956"/>
            <a:satOff val="-617"/>
            <a:lumOff val="7060"/>
            <a:alphaOff val="0"/>
          </a:schemeClr>
        </a:solidFill>
        <a:ln w="12700" cap="flat" cmpd="sng" algn="ctr">
          <a:solidFill>
            <a:schemeClr val="accent2">
              <a:hueOff val="-1485956"/>
              <a:satOff val="-617"/>
              <a:lumOff val="706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C067FB-3B6D-4CFE-BEB3-23045FC0796B}">
      <dsp:nvSpPr>
        <dsp:cNvPr id="0" name=""/>
        <dsp:cNvSpPr/>
      </dsp:nvSpPr>
      <dsp:spPr>
        <a:xfrm>
          <a:off x="0" y="3923038"/>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We must study what is observable, in order to predict and control </a:t>
          </a:r>
          <a:r>
            <a:rPr lang="en-US" sz="2400" kern="1200" dirty="0" err="1"/>
            <a:t>behaviour</a:t>
          </a:r>
          <a:r>
            <a:rPr lang="en-US" sz="2400" kern="1200" dirty="0"/>
            <a:t>.</a:t>
          </a:r>
        </a:p>
      </dsp:txBody>
      <dsp:txXfrm>
        <a:off x="0" y="3923038"/>
        <a:ext cx="5906181" cy="130767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51BAEA-F921-40BC-9377-2A23207CD124}">
      <dsp:nvSpPr>
        <dsp:cNvPr id="0" name=""/>
        <dsp:cNvSpPr/>
      </dsp:nvSpPr>
      <dsp:spPr>
        <a:xfrm>
          <a:off x="0" y="2170"/>
          <a:ext cx="5906181" cy="11002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947DAA-A906-4FAC-A213-29E18C10AF35}">
      <dsp:nvSpPr>
        <dsp:cNvPr id="0" name=""/>
        <dsp:cNvSpPr/>
      </dsp:nvSpPr>
      <dsp:spPr>
        <a:xfrm>
          <a:off x="332837" y="249736"/>
          <a:ext cx="605159" cy="6051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267C6D-5242-478D-BDE8-3623FF29081A}">
      <dsp:nvSpPr>
        <dsp:cNvPr id="0" name=""/>
        <dsp:cNvSpPr/>
      </dsp:nvSpPr>
      <dsp:spPr>
        <a:xfrm>
          <a:off x="1270834" y="2170"/>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666750">
            <a:lnSpc>
              <a:spcPct val="90000"/>
            </a:lnSpc>
            <a:spcBef>
              <a:spcPct val="0"/>
            </a:spcBef>
            <a:spcAft>
              <a:spcPct val="35000"/>
            </a:spcAft>
            <a:buNone/>
          </a:pPr>
          <a:r>
            <a:rPr lang="en-US" sz="1500" kern="1200" dirty="0"/>
            <a:t>The approach used by psychologists to systematically acquire knowledge and understanding about behavior and other phenomena of interest.</a:t>
          </a:r>
        </a:p>
      </dsp:txBody>
      <dsp:txXfrm>
        <a:off x="1270834" y="2170"/>
        <a:ext cx="4635346" cy="1100289"/>
      </dsp:txXfrm>
    </dsp:sp>
    <dsp:sp modelId="{7B4A48DC-E6CF-4489-894E-F3B48F91751C}">
      <dsp:nvSpPr>
        <dsp:cNvPr id="0" name=""/>
        <dsp:cNvSpPr/>
      </dsp:nvSpPr>
      <dsp:spPr>
        <a:xfrm>
          <a:off x="0" y="1377533"/>
          <a:ext cx="5906181" cy="11002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6885F6-1CB8-46E2-A07B-92631D816050}">
      <dsp:nvSpPr>
        <dsp:cNvPr id="0" name=""/>
        <dsp:cNvSpPr/>
      </dsp:nvSpPr>
      <dsp:spPr>
        <a:xfrm>
          <a:off x="332837" y="1625098"/>
          <a:ext cx="605159" cy="6051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CB314E-D6B2-4A20-8017-F939B96AF00B}">
      <dsp:nvSpPr>
        <dsp:cNvPr id="0" name=""/>
        <dsp:cNvSpPr/>
      </dsp:nvSpPr>
      <dsp:spPr>
        <a:xfrm>
          <a:off x="1270834" y="1377533"/>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666750">
            <a:lnSpc>
              <a:spcPct val="90000"/>
            </a:lnSpc>
            <a:spcBef>
              <a:spcPct val="0"/>
            </a:spcBef>
            <a:spcAft>
              <a:spcPct val="35000"/>
            </a:spcAft>
            <a:buNone/>
          </a:pPr>
          <a:r>
            <a:rPr lang="en-US" sz="1500" kern="1200" dirty="0"/>
            <a:t>1.Identifying questions of interest,</a:t>
          </a:r>
        </a:p>
      </dsp:txBody>
      <dsp:txXfrm>
        <a:off x="1270834" y="1377533"/>
        <a:ext cx="4635346" cy="1100289"/>
      </dsp:txXfrm>
    </dsp:sp>
    <dsp:sp modelId="{CDB53AAE-1665-4069-BCEC-87FC188BEC99}">
      <dsp:nvSpPr>
        <dsp:cNvPr id="0" name=""/>
        <dsp:cNvSpPr/>
      </dsp:nvSpPr>
      <dsp:spPr>
        <a:xfrm>
          <a:off x="0" y="2752895"/>
          <a:ext cx="5906181" cy="11002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178A7F-E584-440B-91F2-561E169F7028}">
      <dsp:nvSpPr>
        <dsp:cNvPr id="0" name=""/>
        <dsp:cNvSpPr/>
      </dsp:nvSpPr>
      <dsp:spPr>
        <a:xfrm>
          <a:off x="332837" y="3000460"/>
          <a:ext cx="605159" cy="6051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7AC410-0FD3-455B-81FD-E42FCCD25DE0}">
      <dsp:nvSpPr>
        <dsp:cNvPr id="0" name=""/>
        <dsp:cNvSpPr/>
      </dsp:nvSpPr>
      <dsp:spPr>
        <a:xfrm>
          <a:off x="1270834" y="2752895"/>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666750">
            <a:lnSpc>
              <a:spcPct val="90000"/>
            </a:lnSpc>
            <a:spcBef>
              <a:spcPct val="0"/>
            </a:spcBef>
            <a:spcAft>
              <a:spcPct val="35000"/>
            </a:spcAft>
            <a:buNone/>
          </a:pPr>
          <a:r>
            <a:rPr lang="en-US" sz="1500" kern="1200" dirty="0"/>
            <a:t>2.Formulating an explanation, (Theories and Hypotheses)</a:t>
          </a:r>
        </a:p>
      </dsp:txBody>
      <dsp:txXfrm>
        <a:off x="1270834" y="2752895"/>
        <a:ext cx="4635346" cy="1100289"/>
      </dsp:txXfrm>
    </dsp:sp>
    <dsp:sp modelId="{56221392-3119-44D6-BB1B-4B38D0070E2B}">
      <dsp:nvSpPr>
        <dsp:cNvPr id="0" name=""/>
        <dsp:cNvSpPr/>
      </dsp:nvSpPr>
      <dsp:spPr>
        <a:xfrm>
          <a:off x="0" y="4128257"/>
          <a:ext cx="5906181" cy="11002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E0A8DC-8B7B-46A0-B73A-F9C2DF6F8477}">
      <dsp:nvSpPr>
        <dsp:cNvPr id="0" name=""/>
        <dsp:cNvSpPr/>
      </dsp:nvSpPr>
      <dsp:spPr>
        <a:xfrm>
          <a:off x="332837" y="4375822"/>
          <a:ext cx="605159" cy="6051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3966AF-A126-468E-A00F-EB27E4AB8275}">
      <dsp:nvSpPr>
        <dsp:cNvPr id="0" name=""/>
        <dsp:cNvSpPr/>
      </dsp:nvSpPr>
      <dsp:spPr>
        <a:xfrm>
          <a:off x="1270834" y="4128257"/>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666750">
            <a:lnSpc>
              <a:spcPct val="90000"/>
            </a:lnSpc>
            <a:spcBef>
              <a:spcPct val="0"/>
            </a:spcBef>
            <a:spcAft>
              <a:spcPct val="35000"/>
            </a:spcAft>
            <a:buNone/>
          </a:pPr>
          <a:r>
            <a:rPr lang="en-US" sz="1500" kern="1200" dirty="0"/>
            <a:t>3.Carrying out research designed to support or refute the explanation.</a:t>
          </a:r>
        </a:p>
      </dsp:txBody>
      <dsp:txXfrm>
        <a:off x="1270834" y="4128257"/>
        <a:ext cx="4635346" cy="110028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31C2D7-F9F0-424C-9271-ABC877D6D645}">
      <dsp:nvSpPr>
        <dsp:cNvPr id="0" name=""/>
        <dsp:cNvSpPr/>
      </dsp:nvSpPr>
      <dsp:spPr>
        <a:xfrm>
          <a:off x="0" y="638"/>
          <a:ext cx="5906181" cy="14941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8E243E-1349-41BB-BD86-64D023BE1015}">
      <dsp:nvSpPr>
        <dsp:cNvPr id="0" name=""/>
        <dsp:cNvSpPr/>
      </dsp:nvSpPr>
      <dsp:spPr>
        <a:xfrm>
          <a:off x="451973" y="336816"/>
          <a:ext cx="821769" cy="8217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E3A46C-F72E-4629-AE5C-BDFEE728F9BD}">
      <dsp:nvSpPr>
        <dsp:cNvPr id="0" name=""/>
        <dsp:cNvSpPr/>
      </dsp:nvSpPr>
      <dsp:spPr>
        <a:xfrm>
          <a:off x="1725715" y="638"/>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711200">
            <a:lnSpc>
              <a:spcPct val="90000"/>
            </a:lnSpc>
            <a:spcBef>
              <a:spcPct val="0"/>
            </a:spcBef>
            <a:spcAft>
              <a:spcPct val="35000"/>
            </a:spcAft>
            <a:buNone/>
          </a:pPr>
          <a:r>
            <a:rPr lang="en-US" sz="1600" kern="1200"/>
            <a:t>Why do you think psychology is important in health and social care?</a:t>
          </a:r>
        </a:p>
      </dsp:txBody>
      <dsp:txXfrm>
        <a:off x="1725715" y="638"/>
        <a:ext cx="4180465" cy="1494125"/>
      </dsp:txXfrm>
    </dsp:sp>
    <dsp:sp modelId="{0ABA0D08-5823-461A-99A8-41955BB34324}">
      <dsp:nvSpPr>
        <dsp:cNvPr id="0" name=""/>
        <dsp:cNvSpPr/>
      </dsp:nvSpPr>
      <dsp:spPr>
        <a:xfrm>
          <a:off x="0" y="1868296"/>
          <a:ext cx="5906181" cy="14941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784636-D084-4D5D-8E3A-415649746C2E}">
      <dsp:nvSpPr>
        <dsp:cNvPr id="0" name=""/>
        <dsp:cNvSpPr/>
      </dsp:nvSpPr>
      <dsp:spPr>
        <a:xfrm>
          <a:off x="451973" y="2204474"/>
          <a:ext cx="821769" cy="8217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2CB470A-73F3-4090-940A-B754677BED89}">
      <dsp:nvSpPr>
        <dsp:cNvPr id="0" name=""/>
        <dsp:cNvSpPr/>
      </dsp:nvSpPr>
      <dsp:spPr>
        <a:xfrm>
          <a:off x="1725715" y="1868296"/>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711200">
            <a:lnSpc>
              <a:spcPct val="90000"/>
            </a:lnSpc>
            <a:spcBef>
              <a:spcPct val="0"/>
            </a:spcBef>
            <a:spcAft>
              <a:spcPct val="35000"/>
            </a:spcAft>
            <a:buNone/>
          </a:pPr>
          <a:r>
            <a:rPr lang="en-US" sz="1600" kern="1200"/>
            <a:t>We interact so much with people! </a:t>
          </a:r>
        </a:p>
      </dsp:txBody>
      <dsp:txXfrm>
        <a:off x="1725715" y="1868296"/>
        <a:ext cx="4180465" cy="1494125"/>
      </dsp:txXfrm>
    </dsp:sp>
    <dsp:sp modelId="{896421C4-1C29-4E17-8566-F2CD629DC6E6}">
      <dsp:nvSpPr>
        <dsp:cNvPr id="0" name=""/>
        <dsp:cNvSpPr/>
      </dsp:nvSpPr>
      <dsp:spPr>
        <a:xfrm>
          <a:off x="0" y="3735953"/>
          <a:ext cx="5906181" cy="149412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93758E-B00C-4DEB-A93E-742F1FFFAD40}">
      <dsp:nvSpPr>
        <dsp:cNvPr id="0" name=""/>
        <dsp:cNvSpPr/>
      </dsp:nvSpPr>
      <dsp:spPr>
        <a:xfrm>
          <a:off x="451973" y="4072131"/>
          <a:ext cx="821769" cy="8217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66E933E-95F3-42E9-B105-207549988EB4}">
      <dsp:nvSpPr>
        <dsp:cNvPr id="0" name=""/>
        <dsp:cNvSpPr/>
      </dsp:nvSpPr>
      <dsp:spPr>
        <a:xfrm>
          <a:off x="1725715" y="3735953"/>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711200">
            <a:lnSpc>
              <a:spcPct val="90000"/>
            </a:lnSpc>
            <a:spcBef>
              <a:spcPct val="0"/>
            </a:spcBef>
            <a:spcAft>
              <a:spcPct val="35000"/>
            </a:spcAft>
            <a:buNone/>
          </a:pPr>
          <a:r>
            <a:rPr lang="en-US" sz="1600" kern="1200"/>
            <a:t>Our job revolves around working with others, and psychology allows us to understand that our own thought patterns and processes are not always accurate or factual!</a:t>
          </a:r>
        </a:p>
      </dsp:txBody>
      <dsp:txXfrm>
        <a:off x="1725715" y="3735953"/>
        <a:ext cx="4180465" cy="1494125"/>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9/29/2025</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9061852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9/29/2025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83816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9/29/2025</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0225043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9/29/2025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33715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9/29/2025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234682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9/29/2025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96752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9/29/2025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132475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9/29/2025</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361357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9/29/2025</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8584255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9/29/2025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959775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9/29/2025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310161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9/29/2025</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764187818"/>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2" r:id="rId5"/>
    <p:sldLayoutId id="2147483687"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90000"/>
        </a:lnSpc>
        <a:spcBef>
          <a:spcPct val="0"/>
        </a:spcBef>
        <a:buNone/>
        <a:defRPr lang="en-US" sz="4000" b="1"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0.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B2EC8CA-4C8E-66D7-7886-0D969CA257A1}"/>
              </a:ext>
            </a:extLst>
          </p:cNvPr>
          <p:cNvPicPr>
            <a:picLocks noChangeAspect="1"/>
          </p:cNvPicPr>
          <p:nvPr/>
        </p:nvPicPr>
        <p:blipFill rotWithShape="1">
          <a:blip r:embed="rId2">
            <a:alphaModFix amt="45000"/>
          </a:blip>
          <a:srcRect t="37029" r="-2" b="672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p:cNvSpPr>
            <a:spLocks noGrp="1"/>
          </p:cNvSpPr>
          <p:nvPr>
            <p:ph type="ctrTitle"/>
          </p:nvPr>
        </p:nvSpPr>
        <p:spPr>
          <a:xfrm>
            <a:off x="1769532" y="2091263"/>
            <a:ext cx="8652938" cy="2461504"/>
          </a:xfrm>
        </p:spPr>
        <p:txBody>
          <a:bodyPr>
            <a:normAutofit/>
          </a:bodyPr>
          <a:lstStyle/>
          <a:p>
            <a:r>
              <a:rPr lang="en-US" sz="6300">
                <a:cs typeface="Calibri Light"/>
              </a:rPr>
              <a:t>Psychology in Health and Social Care</a:t>
            </a:r>
            <a:endParaRPr lang="en-US" sz="6300"/>
          </a:p>
        </p:txBody>
      </p:sp>
      <p:sp>
        <p:nvSpPr>
          <p:cNvPr id="3" name="Subtitle 2"/>
          <p:cNvSpPr>
            <a:spLocks noGrp="1"/>
          </p:cNvSpPr>
          <p:nvPr>
            <p:ph type="subTitle" idx="1"/>
          </p:nvPr>
        </p:nvSpPr>
        <p:spPr>
          <a:xfrm>
            <a:off x="1769532" y="4623127"/>
            <a:ext cx="8655200" cy="457201"/>
          </a:xfrm>
        </p:spPr>
        <p:txBody>
          <a:bodyPr>
            <a:normAutofit/>
          </a:bodyPr>
          <a:lstStyle/>
          <a:p>
            <a:endParaRPr lang="en-US">
              <a:solidFill>
                <a:schemeClr val="tx1"/>
              </a:solidFill>
            </a:endParaRPr>
          </a:p>
        </p:txBody>
      </p:sp>
      <p:sp>
        <p:nvSpPr>
          <p:cNvPr id="13" name="Rectangle 12">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A404D-770F-B27B-365B-4739C1C0B3A2}"/>
              </a:ext>
            </a:extLst>
          </p:cNvPr>
          <p:cNvSpPr>
            <a:spLocks noGrp="1"/>
          </p:cNvSpPr>
          <p:nvPr>
            <p:ph type="title"/>
          </p:nvPr>
        </p:nvSpPr>
        <p:spPr>
          <a:xfrm>
            <a:off x="3955989" y="5751"/>
            <a:ext cx="4267200" cy="1351472"/>
          </a:xfrm>
        </p:spPr>
        <p:txBody>
          <a:bodyPr>
            <a:normAutofit/>
          </a:bodyPr>
          <a:lstStyle/>
          <a:p>
            <a:pPr algn="ctr"/>
            <a:r>
              <a:rPr lang="en-GB">
                <a:solidFill>
                  <a:schemeClr val="tx1">
                    <a:lumMod val="85000"/>
                    <a:lumOff val="15000"/>
                  </a:schemeClr>
                </a:solidFill>
              </a:rPr>
              <a:t>Corey Edwards</a:t>
            </a:r>
          </a:p>
        </p:txBody>
      </p:sp>
      <p:pic>
        <p:nvPicPr>
          <p:cNvPr id="5" name="Picture 4" descr="A person with glasses and beard&#10;&#10;Description automatically generated">
            <a:extLst>
              <a:ext uri="{FF2B5EF4-FFF2-40B4-BE49-F238E27FC236}">
                <a16:creationId xmlns:a16="http://schemas.microsoft.com/office/drawing/2014/main" id="{8B096BDA-38C7-E54C-9E74-94218D4CDFDD}"/>
              </a:ext>
            </a:extLst>
          </p:cNvPr>
          <p:cNvPicPr>
            <a:picLocks noChangeAspect="1"/>
          </p:cNvPicPr>
          <p:nvPr/>
        </p:nvPicPr>
        <p:blipFill rotWithShape="1">
          <a:blip r:embed="rId2"/>
          <a:srcRect l="406" r="27981"/>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3" name="Content Placeholder 2">
            <a:extLst>
              <a:ext uri="{FF2B5EF4-FFF2-40B4-BE49-F238E27FC236}">
                <a16:creationId xmlns:a16="http://schemas.microsoft.com/office/drawing/2014/main" id="{1B31A4B9-7E38-056F-C344-A5FBEE3ACD4A}"/>
              </a:ext>
            </a:extLst>
          </p:cNvPr>
          <p:cNvSpPr>
            <a:spLocks noGrp="1"/>
          </p:cNvSpPr>
          <p:nvPr>
            <p:ph idx="1"/>
          </p:nvPr>
        </p:nvSpPr>
        <p:spPr>
          <a:xfrm>
            <a:off x="3480099" y="1011546"/>
            <a:ext cx="5103961" cy="5826324"/>
          </a:xfrm>
        </p:spPr>
        <p:txBody>
          <a:bodyPr vert="horz" lIns="91440" tIns="45720" rIns="91440" bIns="45720" rtlCol="0" anchor="t">
            <a:noAutofit/>
          </a:bodyPr>
          <a:lstStyle/>
          <a:p>
            <a:r>
              <a:rPr lang="en-GB" sz="2000" dirty="0">
                <a:solidFill>
                  <a:schemeClr val="tx1">
                    <a:lumMod val="85000"/>
                    <a:lumOff val="15000"/>
                  </a:schemeClr>
                </a:solidFill>
                <a:cs typeface="Calibri"/>
              </a:rPr>
              <a:t>BSc Psychology – Swansea University (2014-2017)</a:t>
            </a:r>
          </a:p>
          <a:p>
            <a:r>
              <a:rPr lang="en-GB" sz="2000" dirty="0">
                <a:solidFill>
                  <a:schemeClr val="tx1">
                    <a:lumMod val="85000"/>
                    <a:lumOff val="15000"/>
                  </a:schemeClr>
                </a:solidFill>
                <a:cs typeface="Calibri"/>
              </a:rPr>
              <a:t>MSc Abnormal and Clinical Psychology – Swansea University (2017-2018)</a:t>
            </a:r>
            <a:endParaRPr lang="en-GB" sz="2000">
              <a:solidFill>
                <a:schemeClr val="tx1">
                  <a:lumMod val="85000"/>
                  <a:lumOff val="15000"/>
                </a:schemeClr>
              </a:solidFill>
              <a:ea typeface="Calibri"/>
              <a:cs typeface="Calibri"/>
            </a:endParaRPr>
          </a:p>
          <a:p>
            <a:r>
              <a:rPr lang="en-GB" sz="2000" dirty="0">
                <a:solidFill>
                  <a:schemeClr val="tx1">
                    <a:lumMod val="85000"/>
                    <a:lumOff val="15000"/>
                  </a:schemeClr>
                </a:solidFill>
                <a:cs typeface="Calibri"/>
              </a:rPr>
              <a:t>Health and Social Care Trainer (2018-2021)</a:t>
            </a:r>
            <a:endParaRPr lang="en-GB" sz="2000">
              <a:solidFill>
                <a:schemeClr val="tx1">
                  <a:lumMod val="85000"/>
                  <a:lumOff val="15000"/>
                </a:schemeClr>
              </a:solidFill>
              <a:ea typeface="Calibri"/>
              <a:cs typeface="Calibri"/>
            </a:endParaRPr>
          </a:p>
          <a:p>
            <a:r>
              <a:rPr lang="en-GB" sz="2000" dirty="0">
                <a:solidFill>
                  <a:schemeClr val="tx1">
                    <a:lumMod val="85000"/>
                    <a:lumOff val="15000"/>
                  </a:schemeClr>
                </a:solidFill>
                <a:cs typeface="Calibri"/>
              </a:rPr>
              <a:t>Lecturer - NPTC Group (2022-2023)</a:t>
            </a:r>
            <a:endParaRPr lang="en-GB" sz="2000">
              <a:solidFill>
                <a:schemeClr val="tx1">
                  <a:lumMod val="85000"/>
                  <a:lumOff val="15000"/>
                </a:schemeClr>
              </a:solidFill>
              <a:ea typeface="Calibri"/>
              <a:cs typeface="Calibri"/>
            </a:endParaRPr>
          </a:p>
          <a:p>
            <a:r>
              <a:rPr lang="en-GB" sz="2000" dirty="0">
                <a:solidFill>
                  <a:schemeClr val="tx1">
                    <a:lumMod val="85000"/>
                    <a:lumOff val="15000"/>
                  </a:schemeClr>
                </a:solidFill>
                <a:cs typeface="Calibri"/>
              </a:rPr>
              <a:t>PGCE – University of South Wales (2022)</a:t>
            </a:r>
            <a:endParaRPr lang="en-GB" sz="2000">
              <a:solidFill>
                <a:schemeClr val="tx1">
                  <a:lumMod val="85000"/>
                  <a:lumOff val="15000"/>
                </a:schemeClr>
              </a:solidFill>
              <a:ea typeface="Calibri"/>
              <a:cs typeface="Calibri"/>
            </a:endParaRPr>
          </a:p>
          <a:p>
            <a:r>
              <a:rPr lang="en-GB" sz="2000" dirty="0">
                <a:solidFill>
                  <a:schemeClr val="tx1">
                    <a:lumMod val="85000"/>
                    <a:lumOff val="15000"/>
                  </a:schemeClr>
                </a:solidFill>
                <a:cs typeface="Calibri"/>
              </a:rPr>
              <a:t>Lecturer – UWTSD (2023) </a:t>
            </a:r>
            <a:endParaRPr lang="en-GB" sz="2000">
              <a:solidFill>
                <a:schemeClr val="tx1">
                  <a:lumMod val="85000"/>
                  <a:lumOff val="15000"/>
                </a:schemeClr>
              </a:solidFill>
              <a:ea typeface="Calibri"/>
              <a:cs typeface="Calibri"/>
            </a:endParaRPr>
          </a:p>
          <a:p>
            <a:r>
              <a:rPr lang="en-GB" sz="2000" dirty="0">
                <a:solidFill>
                  <a:schemeClr val="tx1">
                    <a:lumMod val="85000"/>
                    <a:lumOff val="15000"/>
                  </a:schemeClr>
                </a:solidFill>
                <a:cs typeface="Calibri"/>
              </a:rPr>
              <a:t>PhD Psychology (2024-2027)</a:t>
            </a:r>
            <a:endParaRPr lang="en-GB" sz="2000" dirty="0">
              <a:solidFill>
                <a:schemeClr val="tx1">
                  <a:lumMod val="85000"/>
                  <a:lumOff val="15000"/>
                </a:schemeClr>
              </a:solidFill>
              <a:ea typeface="Calibri"/>
              <a:cs typeface="Calibri"/>
            </a:endParaRPr>
          </a:p>
          <a:p>
            <a:r>
              <a:rPr lang="en-GB" sz="2000" dirty="0">
                <a:solidFill>
                  <a:schemeClr val="tx1">
                    <a:lumMod val="85000"/>
                    <a:lumOff val="15000"/>
                  </a:schemeClr>
                </a:solidFill>
                <a:cs typeface="Calibri"/>
              </a:rPr>
              <a:t>Interests: Musicals, gothic horror and a good book!</a:t>
            </a:r>
            <a:endParaRPr lang="en-GB" sz="2000">
              <a:solidFill>
                <a:schemeClr val="tx1">
                  <a:lumMod val="85000"/>
                  <a:lumOff val="15000"/>
                </a:schemeClr>
              </a:solidFill>
              <a:ea typeface="Calibri"/>
              <a:cs typeface="Calibri"/>
            </a:endParaRPr>
          </a:p>
        </p:txBody>
      </p:sp>
      <p:pic>
        <p:nvPicPr>
          <p:cNvPr id="4" name="Picture 3" descr="A person wearing a mask&#10;&#10;Description automatically generated">
            <a:extLst>
              <a:ext uri="{FF2B5EF4-FFF2-40B4-BE49-F238E27FC236}">
                <a16:creationId xmlns:a16="http://schemas.microsoft.com/office/drawing/2014/main" id="{15BFB5BE-4BAE-11CD-9EFD-7BA4E7667092}"/>
              </a:ext>
            </a:extLst>
          </p:cNvPr>
          <p:cNvPicPr>
            <a:picLocks noChangeAspect="1"/>
          </p:cNvPicPr>
          <p:nvPr/>
        </p:nvPicPr>
        <p:blipFill rotWithShape="1">
          <a:blip r:embed="rId3"/>
          <a:srcRect l="11625" r="16727"/>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4089429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00DE6C0A-8A90-3026-19F9-450628615008}"/>
              </a:ext>
            </a:extLst>
          </p:cNvPr>
          <p:cNvSpPr>
            <a:spLocks noGrp="1"/>
          </p:cNvSpPr>
          <p:nvPr>
            <p:ph type="title"/>
          </p:nvPr>
        </p:nvSpPr>
        <p:spPr>
          <a:xfrm>
            <a:off x="573409" y="559477"/>
            <a:ext cx="3765200" cy="5709931"/>
          </a:xfrm>
        </p:spPr>
        <p:txBody>
          <a:bodyPr>
            <a:normAutofit/>
          </a:bodyPr>
          <a:lstStyle/>
          <a:p>
            <a:pPr algn="ctr"/>
            <a:r>
              <a:rPr lang="en-US"/>
              <a:t>Aims and Objectives</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34D2CD00-2A6D-AE28-0C1C-DADC8965E4D8}"/>
              </a:ext>
            </a:extLst>
          </p:cNvPr>
          <p:cNvGraphicFramePr>
            <a:graphicFrameLocks noGrp="1"/>
          </p:cNvGraphicFramePr>
          <p:nvPr>
            <p:ph idx="1"/>
            <p:extLst>
              <p:ext uri="{D42A27DB-BD31-4B8C-83A1-F6EECF244321}">
                <p14:modId xmlns:p14="http://schemas.microsoft.com/office/powerpoint/2010/main" val="2333003092"/>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1793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AC1DECFA-D769-6C1F-CEED-D939D81B94A2}"/>
              </a:ext>
            </a:extLst>
          </p:cNvPr>
          <p:cNvSpPr>
            <a:spLocks noGrp="1"/>
          </p:cNvSpPr>
          <p:nvPr>
            <p:ph type="title"/>
          </p:nvPr>
        </p:nvSpPr>
        <p:spPr>
          <a:xfrm>
            <a:off x="573409" y="559477"/>
            <a:ext cx="3765200" cy="5709931"/>
          </a:xfrm>
        </p:spPr>
        <p:txBody>
          <a:bodyPr>
            <a:normAutofit/>
          </a:bodyPr>
          <a:lstStyle/>
          <a:p>
            <a:pPr algn="ctr"/>
            <a:r>
              <a:rPr lang="en-US"/>
              <a:t>Learning Outcomes</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220C1B25-4E1B-1322-7B2F-10D278DB7948}"/>
              </a:ext>
            </a:extLst>
          </p:cNvPr>
          <p:cNvGraphicFramePr>
            <a:graphicFrameLocks noGrp="1"/>
          </p:cNvGraphicFramePr>
          <p:nvPr>
            <p:ph idx="1"/>
            <p:extLst>
              <p:ext uri="{D42A27DB-BD31-4B8C-83A1-F6EECF244321}">
                <p14:modId xmlns:p14="http://schemas.microsoft.com/office/powerpoint/2010/main" val="3706396422"/>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74983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4CA88986-AE1B-F1A9-1044-C9D2B60C8BC1}"/>
              </a:ext>
            </a:extLst>
          </p:cNvPr>
          <p:cNvSpPr>
            <a:spLocks noGrp="1"/>
          </p:cNvSpPr>
          <p:nvPr>
            <p:ph type="title"/>
          </p:nvPr>
        </p:nvSpPr>
        <p:spPr>
          <a:xfrm>
            <a:off x="573409" y="559477"/>
            <a:ext cx="3765200" cy="5709931"/>
          </a:xfrm>
        </p:spPr>
        <p:txBody>
          <a:bodyPr>
            <a:normAutofit/>
          </a:bodyPr>
          <a:lstStyle/>
          <a:p>
            <a:pPr algn="ctr"/>
            <a:r>
              <a:rPr lang="en-GB"/>
              <a:t>Assessments</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D3B5155C-3C9B-C138-FE15-4FC203886849}"/>
              </a:ext>
            </a:extLst>
          </p:cNvPr>
          <p:cNvGraphicFramePr>
            <a:graphicFrameLocks noGrp="1"/>
          </p:cNvGraphicFramePr>
          <p:nvPr>
            <p:ph idx="1"/>
            <p:extLst>
              <p:ext uri="{D42A27DB-BD31-4B8C-83A1-F6EECF244321}">
                <p14:modId xmlns:p14="http://schemas.microsoft.com/office/powerpoint/2010/main" val="3036791407"/>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38959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020F8-38F3-D268-E880-1EB156C26655}"/>
              </a:ext>
            </a:extLst>
          </p:cNvPr>
          <p:cNvSpPr>
            <a:spLocks noGrp="1"/>
          </p:cNvSpPr>
          <p:nvPr>
            <p:ph type="title"/>
          </p:nvPr>
        </p:nvSpPr>
        <p:spPr>
          <a:xfrm>
            <a:off x="373185" y="1834440"/>
            <a:ext cx="2868246" cy="1527907"/>
          </a:xfrm>
        </p:spPr>
        <p:txBody>
          <a:bodyPr/>
          <a:lstStyle/>
          <a:p>
            <a:r>
              <a:rPr lang="en-US"/>
              <a:t>Assessments</a:t>
            </a:r>
          </a:p>
        </p:txBody>
      </p:sp>
      <p:graphicFrame>
        <p:nvGraphicFramePr>
          <p:cNvPr id="4" name="Content Placeholder 2">
            <a:extLst>
              <a:ext uri="{FF2B5EF4-FFF2-40B4-BE49-F238E27FC236}">
                <a16:creationId xmlns:a16="http://schemas.microsoft.com/office/drawing/2014/main" id="{DC7742BD-CE57-3A8C-8FE3-F806FC6E002E}"/>
              </a:ext>
            </a:extLst>
          </p:cNvPr>
          <p:cNvGraphicFramePr>
            <a:graphicFrameLocks noGrp="1"/>
          </p:cNvGraphicFramePr>
          <p:nvPr/>
        </p:nvGraphicFramePr>
        <p:xfrm>
          <a:off x="3642459" y="297484"/>
          <a:ext cx="8124148" cy="5811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6570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with idea concept">
            <a:extLst>
              <a:ext uri="{FF2B5EF4-FFF2-40B4-BE49-F238E27FC236}">
                <a16:creationId xmlns:a16="http://schemas.microsoft.com/office/drawing/2014/main" id="{884E9ABD-AFE6-861D-399B-132D7D4F1E05}"/>
              </a:ext>
            </a:extLst>
          </p:cNvPr>
          <p:cNvPicPr>
            <a:picLocks noChangeAspect="1"/>
          </p:cNvPicPr>
          <p:nvPr/>
        </p:nvPicPr>
        <p:blipFill rotWithShape="1">
          <a:blip r:embed="rId2">
            <a:alphaModFix amt="45000"/>
          </a:blip>
          <a:srcRect t="4947" r="-2" b="10656"/>
          <a:stretch/>
        </p:blipFill>
        <p:spPr>
          <a:xfrm>
            <a:off x="20" y="10"/>
            <a:ext cx="12191980" cy="6857990"/>
          </a:xfrm>
          <a:prstGeom prst="rect">
            <a:avLst/>
          </a:prstGeom>
        </p:spPr>
      </p:pic>
      <p:sp>
        <p:nvSpPr>
          <p:cNvPr id="26" name="Rectangle 25">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a:extLst>
              <a:ext uri="{FF2B5EF4-FFF2-40B4-BE49-F238E27FC236}">
                <a16:creationId xmlns:a16="http://schemas.microsoft.com/office/drawing/2014/main" id="{71C4D2CE-7E6A-6BA6-9FAF-73D71340EFFB}"/>
              </a:ext>
            </a:extLst>
          </p:cNvPr>
          <p:cNvSpPr>
            <a:spLocks noGrp="1"/>
          </p:cNvSpPr>
          <p:nvPr>
            <p:ph type="title"/>
          </p:nvPr>
        </p:nvSpPr>
        <p:spPr>
          <a:xfrm>
            <a:off x="1769532" y="2091263"/>
            <a:ext cx="8652938" cy="2461504"/>
          </a:xfrm>
        </p:spPr>
        <p:txBody>
          <a:bodyPr vert="horz" lIns="91440" tIns="45720" rIns="91440" bIns="45720" rtlCol="0" anchor="ctr">
            <a:normAutofit/>
          </a:bodyPr>
          <a:lstStyle/>
          <a:p>
            <a:pPr algn="ctr">
              <a:lnSpc>
                <a:spcPct val="83000"/>
              </a:lnSpc>
            </a:pPr>
            <a:r>
              <a:rPr lang="en-US" sz="6800" b="0" cap="all" spc="-100"/>
              <a:t>What is Psychology?</a:t>
            </a:r>
          </a:p>
        </p:txBody>
      </p:sp>
      <p:sp>
        <p:nvSpPr>
          <p:cNvPr id="28" name="Rectangle 27">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198107088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85978-558F-28F9-5169-02DB7ADBFB3D}"/>
              </a:ext>
            </a:extLst>
          </p:cNvPr>
          <p:cNvSpPr>
            <a:spLocks noGrp="1"/>
          </p:cNvSpPr>
          <p:nvPr>
            <p:ph type="title"/>
          </p:nvPr>
        </p:nvSpPr>
        <p:spPr>
          <a:xfrm>
            <a:off x="6579450" y="727627"/>
            <a:ext cx="4957553" cy="1645920"/>
          </a:xfrm>
        </p:spPr>
        <p:txBody>
          <a:bodyPr>
            <a:normAutofit/>
          </a:bodyPr>
          <a:lstStyle/>
          <a:p>
            <a:r>
              <a:rPr lang="en-US"/>
              <a:t>What is Psychology?</a:t>
            </a:r>
          </a:p>
        </p:txBody>
      </p:sp>
      <p:sp>
        <p:nvSpPr>
          <p:cNvPr id="9"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 name="Picture 4">
            <a:extLst>
              <a:ext uri="{FF2B5EF4-FFF2-40B4-BE49-F238E27FC236}">
                <a16:creationId xmlns:a16="http://schemas.microsoft.com/office/drawing/2014/main" id="{3CA10F9C-09D3-7527-CF93-8A513E9CC8D7}"/>
              </a:ext>
            </a:extLst>
          </p:cNvPr>
          <p:cNvPicPr>
            <a:picLocks noChangeAspect="1"/>
          </p:cNvPicPr>
          <p:nvPr/>
        </p:nvPicPr>
        <p:blipFill>
          <a:blip r:embed="rId2"/>
          <a:stretch>
            <a:fillRect/>
          </a:stretch>
        </p:blipFill>
        <p:spPr>
          <a:xfrm>
            <a:off x="1205256" y="1230863"/>
            <a:ext cx="4414438" cy="4414438"/>
          </a:xfrm>
          <a:prstGeom prst="rect">
            <a:avLst/>
          </a:prstGeom>
        </p:spPr>
      </p:pic>
      <p:sp>
        <p:nvSpPr>
          <p:cNvPr id="3" name="Content Placeholder 2">
            <a:extLst>
              <a:ext uri="{FF2B5EF4-FFF2-40B4-BE49-F238E27FC236}">
                <a16:creationId xmlns:a16="http://schemas.microsoft.com/office/drawing/2014/main" id="{5002397A-AE87-E8EA-7B40-3C52423A8114}"/>
              </a:ext>
            </a:extLst>
          </p:cNvPr>
          <p:cNvSpPr>
            <a:spLocks noGrp="1"/>
          </p:cNvSpPr>
          <p:nvPr>
            <p:ph idx="1"/>
          </p:nvPr>
        </p:nvSpPr>
        <p:spPr>
          <a:xfrm>
            <a:off x="6579450" y="2538919"/>
            <a:ext cx="4957554" cy="3496120"/>
          </a:xfrm>
        </p:spPr>
        <p:txBody>
          <a:bodyPr vert="horz" lIns="91440" tIns="45720" rIns="91440" bIns="45720" rtlCol="0" anchor="t">
            <a:normAutofit/>
          </a:bodyPr>
          <a:lstStyle/>
          <a:p>
            <a:r>
              <a:rPr lang="en-US" sz="2000" dirty="0"/>
              <a:t>Psychology is the study of the human mind and its functions, deriving from the Greek words 'psyche' and 'logia' meaning spirit/soul and 'study' or 'research', respectively.</a:t>
            </a:r>
            <a:endParaRPr lang="en-US" sz="2000"/>
          </a:p>
          <a:p>
            <a:pPr>
              <a:buClr>
                <a:srgbClr val="262626"/>
              </a:buClr>
            </a:pPr>
            <a:r>
              <a:rPr lang="en-US" sz="2000" dirty="0"/>
              <a:t>The psi letter of the Greek alphabet has long been associated with the study of psychology.</a:t>
            </a:r>
            <a:endParaRPr lang="en-US" sz="2000"/>
          </a:p>
          <a:p>
            <a:pPr>
              <a:buClr>
                <a:srgbClr val="262626"/>
              </a:buClr>
            </a:pPr>
            <a:r>
              <a:rPr lang="en-US" sz="2000" dirty="0"/>
              <a:t>The study of </a:t>
            </a:r>
            <a:r>
              <a:rPr lang="en-US" sz="2000" dirty="0" err="1"/>
              <a:t>behaviour</a:t>
            </a:r>
            <a:r>
              <a:rPr lang="en-US" sz="2000" dirty="0"/>
              <a:t>.</a:t>
            </a:r>
          </a:p>
          <a:p>
            <a:pPr>
              <a:buClr>
                <a:srgbClr val="262626"/>
              </a:buClr>
            </a:pPr>
            <a:endParaRPr lang="en-US" sz="2000" dirty="0"/>
          </a:p>
        </p:txBody>
      </p:sp>
    </p:spTree>
    <p:extLst>
      <p:ext uri="{BB962C8B-B14F-4D97-AF65-F5344CB8AC3E}">
        <p14:creationId xmlns:p14="http://schemas.microsoft.com/office/powerpoint/2010/main" val="3617496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mpty speech bubbles">
            <a:extLst>
              <a:ext uri="{FF2B5EF4-FFF2-40B4-BE49-F238E27FC236}">
                <a16:creationId xmlns:a16="http://schemas.microsoft.com/office/drawing/2014/main" id="{DA9AEDAF-4B4C-40E6-D05F-C59067FD709F}"/>
              </a:ext>
            </a:extLst>
          </p:cNvPr>
          <p:cNvPicPr>
            <a:picLocks noChangeAspect="1"/>
          </p:cNvPicPr>
          <p:nvPr/>
        </p:nvPicPr>
        <p:blipFill rotWithShape="1">
          <a:blip r:embed="rId2"/>
          <a:srcRect t="7097" r="-2" b="8506"/>
          <a:stretch/>
        </p:blipFill>
        <p:spPr>
          <a:xfrm>
            <a:off x="-2" y="10"/>
            <a:ext cx="12192002" cy="6857990"/>
          </a:xfrm>
          <a:prstGeom prst="rect">
            <a:avLst/>
          </a:prstGeom>
        </p:spPr>
      </p:pic>
      <p:sp>
        <p:nvSpPr>
          <p:cNvPr id="26" name="Rectangle 25">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bg1">
                  <a:alpha val="30000"/>
                </a:schemeClr>
              </a:gs>
              <a:gs pos="30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21A4D95-BB64-F105-C87B-E7A172758653}"/>
              </a:ext>
            </a:extLst>
          </p:cNvPr>
          <p:cNvSpPr>
            <a:spLocks noGrp="1"/>
          </p:cNvSpPr>
          <p:nvPr>
            <p:ph type="title"/>
          </p:nvPr>
        </p:nvSpPr>
        <p:spPr>
          <a:xfrm>
            <a:off x="7848600" y="1122363"/>
            <a:ext cx="4023360" cy="2807208"/>
          </a:xfrm>
        </p:spPr>
        <p:txBody>
          <a:bodyPr vert="horz" lIns="91440" tIns="45720" rIns="91440" bIns="45720" rtlCol="0" anchor="b">
            <a:normAutofit/>
          </a:bodyPr>
          <a:lstStyle/>
          <a:p>
            <a:pPr>
              <a:lnSpc>
                <a:spcPct val="83000"/>
              </a:lnSpc>
            </a:pPr>
            <a:r>
              <a:rPr lang="en-US" b="0" cap="all" spc="-100" dirty="0"/>
              <a:t>What is </a:t>
            </a:r>
            <a:r>
              <a:rPr lang="en-US" b="0" cap="all" spc="-100" err="1"/>
              <a:t>Behaviour</a:t>
            </a:r>
            <a:r>
              <a:rPr lang="en-US" b="0" cap="all" spc="-100" dirty="0"/>
              <a:t>?</a:t>
            </a:r>
          </a:p>
        </p:txBody>
      </p:sp>
      <p:sp>
        <p:nvSpPr>
          <p:cNvPr id="3" name="Content Placeholder 2">
            <a:extLst>
              <a:ext uri="{FF2B5EF4-FFF2-40B4-BE49-F238E27FC236}">
                <a16:creationId xmlns:a16="http://schemas.microsoft.com/office/drawing/2014/main" id="{0895C186-8A26-7B9B-D7D8-91C38B594996}"/>
              </a:ext>
            </a:extLst>
          </p:cNvPr>
          <p:cNvSpPr>
            <a:spLocks noGrp="1"/>
          </p:cNvSpPr>
          <p:nvPr>
            <p:ph idx="1"/>
          </p:nvPr>
        </p:nvSpPr>
        <p:spPr>
          <a:xfrm>
            <a:off x="7848600" y="3968496"/>
            <a:ext cx="4023360" cy="1208141"/>
          </a:xfrm>
        </p:spPr>
        <p:txBody>
          <a:bodyPr vert="horz" lIns="91440" tIns="45720" rIns="91440" bIns="45720" rtlCol="0" anchor="t">
            <a:normAutofit/>
          </a:bodyPr>
          <a:lstStyle/>
          <a:p>
            <a:pPr marL="0" indent="0">
              <a:lnSpc>
                <a:spcPct val="100000"/>
              </a:lnSpc>
              <a:spcBef>
                <a:spcPts val="0"/>
              </a:spcBef>
              <a:spcAft>
                <a:spcPts val="600"/>
              </a:spcAft>
              <a:buNone/>
            </a:pPr>
            <a:r>
              <a:rPr lang="en-US" sz="2800" spc="80" dirty="0">
                <a:solidFill>
                  <a:schemeClr val="tx1">
                    <a:lumMod val="95000"/>
                    <a:lumOff val="5000"/>
                  </a:schemeClr>
                </a:solidFill>
              </a:rPr>
              <a:t>How can we define this?</a:t>
            </a:r>
          </a:p>
        </p:txBody>
      </p:sp>
    </p:spTree>
    <p:extLst>
      <p:ext uri="{BB962C8B-B14F-4D97-AF65-F5344CB8AC3E}">
        <p14:creationId xmlns:p14="http://schemas.microsoft.com/office/powerpoint/2010/main" val="101409383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nerve cell">
            <a:extLst>
              <a:ext uri="{FF2B5EF4-FFF2-40B4-BE49-F238E27FC236}">
                <a16:creationId xmlns:a16="http://schemas.microsoft.com/office/drawing/2014/main" id="{6E20B098-7E44-57F1-3628-0ED905C7B573}"/>
              </a:ext>
            </a:extLst>
          </p:cNvPr>
          <p:cNvPicPr>
            <a:picLocks noChangeAspect="1"/>
          </p:cNvPicPr>
          <p:nvPr/>
        </p:nvPicPr>
        <p:blipFill rotWithShape="1">
          <a:blip r:embed="rId2"/>
          <a:srcRect l="30088" r="4" b="4"/>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796D1D-31F1-9F89-F620-ED3DE759AF29}"/>
              </a:ext>
            </a:extLst>
          </p:cNvPr>
          <p:cNvSpPr>
            <a:spLocks noGrp="1"/>
          </p:cNvSpPr>
          <p:nvPr>
            <p:ph type="title"/>
          </p:nvPr>
        </p:nvSpPr>
        <p:spPr>
          <a:xfrm>
            <a:off x="7064082" y="642594"/>
            <a:ext cx="4472921" cy="1371600"/>
          </a:xfrm>
        </p:spPr>
        <p:txBody>
          <a:bodyPr>
            <a:normAutofit/>
          </a:bodyPr>
          <a:lstStyle/>
          <a:p>
            <a:r>
              <a:rPr lang="en-US"/>
              <a:t>Behaviour</a:t>
            </a:r>
          </a:p>
        </p:txBody>
      </p:sp>
      <p:sp>
        <p:nvSpPr>
          <p:cNvPr id="3" name="Content Placeholder 2">
            <a:extLst>
              <a:ext uri="{FF2B5EF4-FFF2-40B4-BE49-F238E27FC236}">
                <a16:creationId xmlns:a16="http://schemas.microsoft.com/office/drawing/2014/main" id="{AEB1379A-EFA3-E3FD-E193-C6A987819930}"/>
              </a:ext>
            </a:extLst>
          </p:cNvPr>
          <p:cNvSpPr>
            <a:spLocks noGrp="1"/>
          </p:cNvSpPr>
          <p:nvPr>
            <p:ph idx="1"/>
          </p:nvPr>
        </p:nvSpPr>
        <p:spPr>
          <a:xfrm>
            <a:off x="7064082" y="2103120"/>
            <a:ext cx="4472922" cy="3931920"/>
          </a:xfrm>
        </p:spPr>
        <p:txBody>
          <a:bodyPr vert="horz" lIns="91440" tIns="45720" rIns="91440" bIns="45720" rtlCol="0" anchor="t">
            <a:normAutofit/>
          </a:bodyPr>
          <a:lstStyle/>
          <a:p>
            <a:r>
              <a:rPr lang="en-US" sz="2400" dirty="0">
                <a:latin typeface="Selawik Light"/>
              </a:rPr>
              <a:t> An organism’s activities in response to external or internal stimuli, including objectively observable activities, introspectively observable activities, and nonconscious processes.</a:t>
            </a:r>
            <a:endParaRPr lang="en-US" sz="2400"/>
          </a:p>
        </p:txBody>
      </p:sp>
    </p:spTree>
    <p:extLst>
      <p:ext uri="{BB962C8B-B14F-4D97-AF65-F5344CB8AC3E}">
        <p14:creationId xmlns:p14="http://schemas.microsoft.com/office/powerpoint/2010/main" val="16604949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3580C114-C5BF-F176-9314-EC4C7CA8DDB1}"/>
              </a:ext>
            </a:extLst>
          </p:cNvPr>
          <p:cNvSpPr>
            <a:spLocks noGrp="1"/>
          </p:cNvSpPr>
          <p:nvPr>
            <p:ph type="title"/>
          </p:nvPr>
        </p:nvSpPr>
        <p:spPr>
          <a:xfrm>
            <a:off x="1066800" y="642594"/>
            <a:ext cx="10058400" cy="1371600"/>
          </a:xfrm>
        </p:spPr>
        <p:txBody>
          <a:bodyPr>
            <a:normAutofit/>
          </a:bodyPr>
          <a:lstStyle/>
          <a:p>
            <a:pPr algn="ctr"/>
            <a:r>
              <a:rPr lang="en-US"/>
              <a:t>Psychology</a:t>
            </a:r>
          </a:p>
        </p:txBody>
      </p:sp>
      <p:graphicFrame>
        <p:nvGraphicFramePr>
          <p:cNvPr id="5" name="Content Placeholder 2">
            <a:extLst>
              <a:ext uri="{FF2B5EF4-FFF2-40B4-BE49-F238E27FC236}">
                <a16:creationId xmlns:a16="http://schemas.microsoft.com/office/drawing/2014/main" id="{649FC7C2-24DE-743C-58BD-15DB3D055059}"/>
              </a:ext>
            </a:extLst>
          </p:cNvPr>
          <p:cNvGraphicFramePr>
            <a:graphicFrameLocks noGrp="1"/>
          </p:cNvGraphicFramePr>
          <p:nvPr>
            <p:ph idx="1"/>
            <p:extLst>
              <p:ext uri="{D42A27DB-BD31-4B8C-83A1-F6EECF244321}">
                <p14:modId xmlns:p14="http://schemas.microsoft.com/office/powerpoint/2010/main" val="3451837675"/>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64311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87EE13B6-3599-E8BA-3C46-378B9CBC7B9B}"/>
              </a:ext>
            </a:extLst>
          </p:cNvPr>
          <p:cNvSpPr>
            <a:spLocks noGrp="1"/>
          </p:cNvSpPr>
          <p:nvPr>
            <p:ph type="title"/>
          </p:nvPr>
        </p:nvSpPr>
        <p:spPr>
          <a:xfrm>
            <a:off x="573409" y="559477"/>
            <a:ext cx="3765200" cy="5709931"/>
          </a:xfrm>
        </p:spPr>
        <p:txBody>
          <a:bodyPr>
            <a:normAutofit/>
          </a:bodyPr>
          <a:lstStyle/>
          <a:p>
            <a:pPr algn="ctr"/>
            <a:r>
              <a:rPr lang="en-US"/>
              <a:t>A Brief History of Psychology</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16027205-893C-7C52-8BC9-D24F7E4CF7A4}"/>
              </a:ext>
            </a:extLst>
          </p:cNvPr>
          <p:cNvGraphicFramePr>
            <a:graphicFrameLocks noGrp="1"/>
          </p:cNvGraphicFramePr>
          <p:nvPr>
            <p:ph idx="1"/>
            <p:extLst>
              <p:ext uri="{D42A27DB-BD31-4B8C-83A1-F6EECF244321}">
                <p14:modId xmlns:p14="http://schemas.microsoft.com/office/powerpoint/2010/main" val="3799429177"/>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35355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230B3-6EFC-0F62-ED7F-F21DF53CEA27}"/>
              </a:ext>
            </a:extLst>
          </p:cNvPr>
          <p:cNvSpPr>
            <a:spLocks noGrp="1"/>
          </p:cNvSpPr>
          <p:nvPr>
            <p:ph type="title"/>
          </p:nvPr>
        </p:nvSpPr>
        <p:spPr>
          <a:xfrm>
            <a:off x="6579450" y="727627"/>
            <a:ext cx="4957553" cy="1645920"/>
          </a:xfrm>
        </p:spPr>
        <p:txBody>
          <a:bodyPr>
            <a:normAutofit/>
          </a:bodyPr>
          <a:lstStyle/>
          <a:p>
            <a:r>
              <a:rPr lang="en-US"/>
              <a:t>Aristotle</a:t>
            </a:r>
          </a:p>
        </p:txBody>
      </p:sp>
      <p:sp>
        <p:nvSpPr>
          <p:cNvPr id="9"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 name="Picture 4">
            <a:extLst>
              <a:ext uri="{FF2B5EF4-FFF2-40B4-BE49-F238E27FC236}">
                <a16:creationId xmlns:a16="http://schemas.microsoft.com/office/drawing/2014/main" id="{2ECD67B1-0299-425D-3261-9FF77915C896}"/>
              </a:ext>
            </a:extLst>
          </p:cNvPr>
          <p:cNvPicPr>
            <a:picLocks noChangeAspect="1"/>
          </p:cNvPicPr>
          <p:nvPr/>
        </p:nvPicPr>
        <p:blipFill>
          <a:blip r:embed="rId2"/>
          <a:stretch>
            <a:fillRect/>
          </a:stretch>
        </p:blipFill>
        <p:spPr>
          <a:xfrm>
            <a:off x="1205256" y="1230863"/>
            <a:ext cx="4414438" cy="4414438"/>
          </a:xfrm>
          <a:prstGeom prst="rect">
            <a:avLst/>
          </a:prstGeom>
        </p:spPr>
      </p:pic>
      <p:sp>
        <p:nvSpPr>
          <p:cNvPr id="3" name="Content Placeholder 2">
            <a:extLst>
              <a:ext uri="{FF2B5EF4-FFF2-40B4-BE49-F238E27FC236}">
                <a16:creationId xmlns:a16="http://schemas.microsoft.com/office/drawing/2014/main" id="{B3AD9952-1735-E27D-3F65-B8AE0DFAD588}"/>
              </a:ext>
            </a:extLst>
          </p:cNvPr>
          <p:cNvSpPr>
            <a:spLocks noGrp="1"/>
          </p:cNvSpPr>
          <p:nvPr>
            <p:ph idx="1"/>
          </p:nvPr>
        </p:nvSpPr>
        <p:spPr>
          <a:xfrm>
            <a:off x="6579450" y="2538919"/>
            <a:ext cx="4957554" cy="3496120"/>
          </a:xfrm>
        </p:spPr>
        <p:txBody>
          <a:bodyPr vert="horz" lIns="91440" tIns="45720" rIns="91440" bIns="45720" rtlCol="0">
            <a:normAutofit/>
          </a:bodyPr>
          <a:lstStyle/>
          <a:p>
            <a:r>
              <a:rPr lang="en-US" dirty="0"/>
              <a:t>Aristotle believed that all beings in the world had souls which drive their </a:t>
            </a:r>
            <a:r>
              <a:rPr lang="en-US" dirty="0" err="1"/>
              <a:t>behaviour</a:t>
            </a:r>
            <a:r>
              <a:rPr lang="en-US" dirty="0"/>
              <a:t>, </a:t>
            </a:r>
          </a:p>
          <a:p>
            <a:pPr>
              <a:buClr>
                <a:srgbClr val="262626"/>
              </a:buClr>
            </a:pPr>
            <a:r>
              <a:rPr lang="en-US" dirty="0"/>
              <a:t>He wrote upon this in </a:t>
            </a:r>
            <a:r>
              <a:rPr lang="en-US">
                <a:ea typeface="+mn-lt"/>
                <a:cs typeface="+mn-lt"/>
              </a:rPr>
              <a:t>De Anima and a loosely related collection of short works called the Parva </a:t>
            </a:r>
            <a:r>
              <a:rPr lang="en-US" err="1">
                <a:ea typeface="+mn-lt"/>
                <a:cs typeface="+mn-lt"/>
              </a:rPr>
              <a:t>Naturalia</a:t>
            </a:r>
            <a:r>
              <a:rPr lang="en-US">
                <a:ea typeface="+mn-lt"/>
                <a:cs typeface="+mn-lt"/>
              </a:rPr>
              <a:t>.</a:t>
            </a:r>
            <a:endParaRPr lang="en-US" dirty="0">
              <a:ea typeface="+mn-lt"/>
              <a:cs typeface="+mn-lt"/>
            </a:endParaRPr>
          </a:p>
          <a:p>
            <a:pPr>
              <a:buClr>
                <a:srgbClr val="262626"/>
              </a:buClr>
            </a:pPr>
            <a:r>
              <a:rPr lang="en-US" dirty="0"/>
              <a:t>His beliefs on the soul extended to all beings, not just humans, but humans were rational.</a:t>
            </a:r>
          </a:p>
          <a:p>
            <a:pPr>
              <a:buClr>
                <a:srgbClr val="262626"/>
              </a:buClr>
            </a:pPr>
            <a:r>
              <a:rPr lang="en-US" dirty="0"/>
              <a:t>This is where the name 'psychology' derives from.</a:t>
            </a:r>
          </a:p>
        </p:txBody>
      </p:sp>
    </p:spTree>
    <p:extLst>
      <p:ext uri="{BB962C8B-B14F-4D97-AF65-F5344CB8AC3E}">
        <p14:creationId xmlns:p14="http://schemas.microsoft.com/office/powerpoint/2010/main" val="1963120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A21254F-779D-54FF-873F-4474BCE42B63}"/>
              </a:ext>
            </a:extLst>
          </p:cNvPr>
          <p:cNvSpPr>
            <a:spLocks noGrp="1"/>
          </p:cNvSpPr>
          <p:nvPr>
            <p:ph type="title"/>
          </p:nvPr>
        </p:nvSpPr>
        <p:spPr>
          <a:xfrm>
            <a:off x="868680" y="375225"/>
            <a:ext cx="6281928" cy="1744183"/>
          </a:xfrm>
        </p:spPr>
        <p:txBody>
          <a:bodyPr>
            <a:normAutofit/>
          </a:bodyPr>
          <a:lstStyle/>
          <a:p>
            <a:r>
              <a:rPr lang="en-US"/>
              <a:t>Descartes (Before the Horse)</a:t>
            </a:r>
          </a:p>
        </p:txBody>
      </p:sp>
      <p:sp>
        <p:nvSpPr>
          <p:cNvPr id="3" name="Content Placeholder 2">
            <a:extLst>
              <a:ext uri="{FF2B5EF4-FFF2-40B4-BE49-F238E27FC236}">
                <a16:creationId xmlns:a16="http://schemas.microsoft.com/office/drawing/2014/main" id="{779FEDF5-1987-E7FC-8B3C-F24160B7F846}"/>
              </a:ext>
            </a:extLst>
          </p:cNvPr>
          <p:cNvSpPr>
            <a:spLocks noGrp="1"/>
          </p:cNvSpPr>
          <p:nvPr>
            <p:ph idx="1"/>
          </p:nvPr>
        </p:nvSpPr>
        <p:spPr>
          <a:xfrm>
            <a:off x="868680" y="1878584"/>
            <a:ext cx="6281928" cy="3648456"/>
          </a:xfrm>
        </p:spPr>
        <p:txBody>
          <a:bodyPr vert="horz" lIns="91440" tIns="45720" rIns="91440" bIns="45720" rtlCol="0" anchor="t">
            <a:noAutofit/>
          </a:bodyPr>
          <a:lstStyle/>
          <a:p>
            <a:r>
              <a:rPr lang="en-US" sz="2000" dirty="0"/>
              <a:t>Descartes believed that the nature of mind and body were distinct and separate from one another meaning that they could exist separately.</a:t>
            </a:r>
          </a:p>
          <a:p>
            <a:pPr>
              <a:buClr>
                <a:srgbClr val="262626"/>
              </a:buClr>
            </a:pPr>
            <a:r>
              <a:rPr lang="en-US" sz="2000" dirty="0">
                <a:ea typeface="+mn-lt"/>
                <a:cs typeface="+mn-lt"/>
              </a:rPr>
              <a:t>How can these two structures with different natures causally interact in order to give rise to a human being with voluntary bodily motions and sensations? (Thibault, 2022) </a:t>
            </a:r>
          </a:p>
          <a:p>
            <a:pPr>
              <a:buClr>
                <a:srgbClr val="262626"/>
              </a:buClr>
            </a:pPr>
            <a:r>
              <a:rPr lang="en-US" sz="2000" dirty="0"/>
              <a:t>This ideology raises issues with physical and psychological disorders that link between one another.</a:t>
            </a:r>
          </a:p>
          <a:p>
            <a:pPr>
              <a:buClr>
                <a:srgbClr val="262626"/>
              </a:buClr>
            </a:pPr>
            <a:r>
              <a:rPr lang="en-US" sz="2000" dirty="0"/>
              <a:t>Descartes believed that there were some innate aspects of the psyche, we are born with some aspects of our knowledge bank.</a:t>
            </a:r>
          </a:p>
        </p:txBody>
      </p:sp>
      <p:pic>
        <p:nvPicPr>
          <p:cNvPr id="4" name="Picture 4">
            <a:extLst>
              <a:ext uri="{FF2B5EF4-FFF2-40B4-BE49-F238E27FC236}">
                <a16:creationId xmlns:a16="http://schemas.microsoft.com/office/drawing/2014/main" id="{2BAB7436-BD9E-FE4C-664B-0E9C94AD2967}"/>
              </a:ext>
            </a:extLst>
          </p:cNvPr>
          <p:cNvPicPr>
            <a:picLocks noChangeAspect="1"/>
          </p:cNvPicPr>
          <p:nvPr/>
        </p:nvPicPr>
        <p:blipFill rotWithShape="1">
          <a:blip r:embed="rId2"/>
          <a:srcRect l="17177" r="3877"/>
          <a:stretch/>
        </p:blipFill>
        <p:spPr>
          <a:xfrm>
            <a:off x="7837371" y="237744"/>
            <a:ext cx="4124416" cy="6382512"/>
          </a:xfrm>
          <a:prstGeom prst="rect">
            <a:avLst/>
          </a:prstGeom>
        </p:spPr>
      </p:pic>
    </p:spTree>
    <p:extLst>
      <p:ext uri="{BB962C8B-B14F-4D97-AF65-F5344CB8AC3E}">
        <p14:creationId xmlns:p14="http://schemas.microsoft.com/office/powerpoint/2010/main" val="37089189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4872F16-8A76-3CF6-453D-38378DC199E0}"/>
              </a:ext>
            </a:extLst>
          </p:cNvPr>
          <p:cNvSpPr>
            <a:spLocks noGrp="1"/>
          </p:cNvSpPr>
          <p:nvPr>
            <p:ph type="title"/>
          </p:nvPr>
        </p:nvSpPr>
        <p:spPr>
          <a:xfrm>
            <a:off x="868680" y="642593"/>
            <a:ext cx="6281928" cy="1744183"/>
          </a:xfrm>
        </p:spPr>
        <p:txBody>
          <a:bodyPr>
            <a:normAutofit/>
          </a:bodyPr>
          <a:lstStyle/>
          <a:p>
            <a:r>
              <a:rPr lang="en-US"/>
              <a:t>John Locke</a:t>
            </a:r>
          </a:p>
        </p:txBody>
      </p:sp>
      <p:sp>
        <p:nvSpPr>
          <p:cNvPr id="3" name="Content Placeholder 2">
            <a:extLst>
              <a:ext uri="{FF2B5EF4-FFF2-40B4-BE49-F238E27FC236}">
                <a16:creationId xmlns:a16="http://schemas.microsoft.com/office/drawing/2014/main" id="{C5BCF72C-FC74-DA1C-6C2E-903252D933B1}"/>
              </a:ext>
            </a:extLst>
          </p:cNvPr>
          <p:cNvSpPr>
            <a:spLocks noGrp="1"/>
          </p:cNvSpPr>
          <p:nvPr>
            <p:ph idx="1"/>
          </p:nvPr>
        </p:nvSpPr>
        <p:spPr>
          <a:xfrm>
            <a:off x="868680" y="2386584"/>
            <a:ext cx="6281928" cy="3648456"/>
          </a:xfrm>
        </p:spPr>
        <p:txBody>
          <a:bodyPr vert="horz" lIns="91440" tIns="45720" rIns="91440" bIns="45720" rtlCol="0" anchor="t">
            <a:normAutofit/>
          </a:bodyPr>
          <a:lstStyle/>
          <a:p>
            <a:r>
              <a:rPr lang="en-US" sz="2000" dirty="0">
                <a:latin typeface="Selawik Light"/>
              </a:rPr>
              <a:t>Believed that at birth the human mind is a “tabula rasa” or a blank slate, on which experience “writes” knowledge.</a:t>
            </a:r>
            <a:endParaRPr lang="en-US" sz="2000"/>
          </a:p>
          <a:p>
            <a:pPr>
              <a:buClr>
                <a:srgbClr val="262626"/>
              </a:buClr>
            </a:pPr>
            <a:r>
              <a:rPr lang="en-US" sz="2000" dirty="0">
                <a:latin typeface="Selawik Light"/>
              </a:rPr>
              <a:t>He </a:t>
            </a:r>
            <a:r>
              <a:rPr lang="en-US" sz="2000" dirty="0">
                <a:ea typeface="+mn-lt"/>
                <a:cs typeface="+mn-lt"/>
              </a:rPr>
              <a:t>held that personal identity is a matter of psychological continuity. </a:t>
            </a:r>
          </a:p>
          <a:p>
            <a:pPr>
              <a:buClr>
                <a:srgbClr val="262626"/>
              </a:buClr>
            </a:pPr>
            <a:r>
              <a:rPr lang="en-US" sz="2000" dirty="0">
                <a:ea typeface="+mn-lt"/>
                <a:cs typeface="+mn-lt"/>
              </a:rPr>
              <a:t>He considered personal identity (or the self) to be founded on consciousness (memory), and not on the substance of either the soul or the body.</a:t>
            </a:r>
            <a:endParaRPr lang="en-US" sz="2000" dirty="0">
              <a:latin typeface="Selawik Light"/>
            </a:endParaRPr>
          </a:p>
        </p:txBody>
      </p:sp>
      <p:pic>
        <p:nvPicPr>
          <p:cNvPr id="4" name="Picture 4">
            <a:extLst>
              <a:ext uri="{FF2B5EF4-FFF2-40B4-BE49-F238E27FC236}">
                <a16:creationId xmlns:a16="http://schemas.microsoft.com/office/drawing/2014/main" id="{4F148A67-C537-6B5A-FDFF-B55BEA85156F}"/>
              </a:ext>
            </a:extLst>
          </p:cNvPr>
          <p:cNvPicPr>
            <a:picLocks noChangeAspect="1"/>
          </p:cNvPicPr>
          <p:nvPr/>
        </p:nvPicPr>
        <p:blipFill rotWithShape="1">
          <a:blip r:embed="rId2"/>
          <a:srcRect l="8676" r="16808" b="-2"/>
          <a:stretch/>
        </p:blipFill>
        <p:spPr>
          <a:xfrm>
            <a:off x="7837371" y="237744"/>
            <a:ext cx="4124416" cy="6382512"/>
          </a:xfrm>
          <a:prstGeom prst="rect">
            <a:avLst/>
          </a:prstGeom>
        </p:spPr>
      </p:pic>
    </p:spTree>
    <p:extLst>
      <p:ext uri="{BB962C8B-B14F-4D97-AF65-F5344CB8AC3E}">
        <p14:creationId xmlns:p14="http://schemas.microsoft.com/office/powerpoint/2010/main" val="6418898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76286F5-78AD-C34A-EB58-903379578A3A}"/>
              </a:ext>
            </a:extLst>
          </p:cNvPr>
          <p:cNvSpPr>
            <a:spLocks noGrp="1"/>
          </p:cNvSpPr>
          <p:nvPr>
            <p:ph type="title"/>
          </p:nvPr>
        </p:nvSpPr>
        <p:spPr>
          <a:xfrm>
            <a:off x="868680" y="642593"/>
            <a:ext cx="6281928" cy="861868"/>
          </a:xfrm>
        </p:spPr>
        <p:txBody>
          <a:bodyPr>
            <a:normAutofit/>
          </a:bodyPr>
          <a:lstStyle/>
          <a:p>
            <a:r>
              <a:rPr lang="en-US"/>
              <a:t>Darwin</a:t>
            </a:r>
          </a:p>
        </p:txBody>
      </p:sp>
      <p:sp>
        <p:nvSpPr>
          <p:cNvPr id="3" name="Content Placeholder 2">
            <a:extLst>
              <a:ext uri="{FF2B5EF4-FFF2-40B4-BE49-F238E27FC236}">
                <a16:creationId xmlns:a16="http://schemas.microsoft.com/office/drawing/2014/main" id="{6DC87723-984E-1D9F-C6C0-92C1B63CFEF6}"/>
              </a:ext>
            </a:extLst>
          </p:cNvPr>
          <p:cNvSpPr>
            <a:spLocks noGrp="1"/>
          </p:cNvSpPr>
          <p:nvPr>
            <p:ph idx="1"/>
          </p:nvPr>
        </p:nvSpPr>
        <p:spPr>
          <a:xfrm>
            <a:off x="868680" y="1597848"/>
            <a:ext cx="6281928" cy="4437192"/>
          </a:xfrm>
        </p:spPr>
        <p:txBody>
          <a:bodyPr vert="horz" lIns="91440" tIns="45720" rIns="91440" bIns="45720" rtlCol="0" anchor="t">
            <a:noAutofit/>
          </a:bodyPr>
          <a:lstStyle/>
          <a:p>
            <a:r>
              <a:rPr lang="en-US" sz="2000" dirty="0"/>
              <a:t>Charles Darwin, the father of evolutionary theory. His survival of the fittest theories contribute directly to psychology.</a:t>
            </a:r>
          </a:p>
          <a:p>
            <a:pPr>
              <a:buClr>
                <a:srgbClr val="262626"/>
              </a:buClr>
            </a:pPr>
            <a:r>
              <a:rPr lang="en-US" sz="2000" dirty="0"/>
              <a:t>His natural selection gives rise to </a:t>
            </a:r>
            <a:r>
              <a:rPr lang="en-US" sz="2000" dirty="0">
                <a:ea typeface="+mn-lt"/>
                <a:cs typeface="+mn-lt"/>
              </a:rPr>
              <a:t>'the preservation of favorable individual differences and variations, and the destruction of those which are injurious'.</a:t>
            </a:r>
          </a:p>
          <a:p>
            <a:pPr>
              <a:buClr>
                <a:srgbClr val="262626"/>
              </a:buClr>
            </a:pPr>
            <a:r>
              <a:rPr lang="en-US" sz="2000" dirty="0">
                <a:latin typeface="Selawik Light"/>
                <a:ea typeface="+mn-lt"/>
                <a:cs typeface="Arial"/>
              </a:rPr>
              <a:t>From this point of view, complex aspects of human </a:t>
            </a:r>
            <a:r>
              <a:rPr lang="en-US" sz="2000" err="1">
                <a:latin typeface="Selawik Light"/>
                <a:ea typeface="+mn-lt"/>
                <a:cs typeface="Arial"/>
              </a:rPr>
              <a:t>behaviour</a:t>
            </a:r>
            <a:r>
              <a:rPr lang="en-US" sz="2000" dirty="0">
                <a:latin typeface="Selawik Light"/>
                <a:ea typeface="+mn-lt"/>
                <a:cs typeface="Arial"/>
              </a:rPr>
              <a:t> and experience - including language, memory, and consciousness - all evolved because of their adaptive fitness. In one way or another, these features promoted survival and propagation of the human species.</a:t>
            </a:r>
            <a:endParaRPr lang="en-US" sz="2000">
              <a:latin typeface="Selawik Light"/>
              <a:ea typeface="+mn-lt"/>
              <a:cs typeface="+mn-lt"/>
            </a:endParaRPr>
          </a:p>
        </p:txBody>
      </p:sp>
      <p:pic>
        <p:nvPicPr>
          <p:cNvPr id="4" name="Picture 4">
            <a:extLst>
              <a:ext uri="{FF2B5EF4-FFF2-40B4-BE49-F238E27FC236}">
                <a16:creationId xmlns:a16="http://schemas.microsoft.com/office/drawing/2014/main" id="{C9EDF1A2-E350-8F19-30A3-BF581FCB6C6F}"/>
              </a:ext>
            </a:extLst>
          </p:cNvPr>
          <p:cNvPicPr>
            <a:picLocks noChangeAspect="1"/>
          </p:cNvPicPr>
          <p:nvPr/>
        </p:nvPicPr>
        <p:blipFill rotWithShape="1">
          <a:blip r:embed="rId2"/>
          <a:srcRect l="11936" r="13573" b="-2"/>
          <a:stretch/>
        </p:blipFill>
        <p:spPr>
          <a:xfrm>
            <a:off x="7837371" y="237744"/>
            <a:ext cx="4124416" cy="6382512"/>
          </a:xfrm>
          <a:prstGeom prst="rect">
            <a:avLst/>
          </a:prstGeom>
        </p:spPr>
      </p:pic>
    </p:spTree>
    <p:extLst>
      <p:ext uri="{BB962C8B-B14F-4D97-AF65-F5344CB8AC3E}">
        <p14:creationId xmlns:p14="http://schemas.microsoft.com/office/powerpoint/2010/main" val="20884162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603AE11-4961-A637-9CC6-55BB043A0424}"/>
              </a:ext>
            </a:extLst>
          </p:cNvPr>
          <p:cNvSpPr>
            <a:spLocks noGrp="1"/>
          </p:cNvSpPr>
          <p:nvPr>
            <p:ph type="title"/>
          </p:nvPr>
        </p:nvSpPr>
        <p:spPr>
          <a:xfrm>
            <a:off x="868680" y="642593"/>
            <a:ext cx="6281928" cy="848499"/>
          </a:xfrm>
        </p:spPr>
        <p:txBody>
          <a:bodyPr>
            <a:normAutofit/>
          </a:bodyPr>
          <a:lstStyle/>
          <a:p>
            <a:r>
              <a:rPr lang="en-US"/>
              <a:t>Galton</a:t>
            </a:r>
          </a:p>
        </p:txBody>
      </p:sp>
      <p:sp>
        <p:nvSpPr>
          <p:cNvPr id="3" name="Content Placeholder 2">
            <a:extLst>
              <a:ext uri="{FF2B5EF4-FFF2-40B4-BE49-F238E27FC236}">
                <a16:creationId xmlns:a16="http://schemas.microsoft.com/office/drawing/2014/main" id="{4E2A588C-C3EB-B024-4F6C-878338D8615C}"/>
              </a:ext>
            </a:extLst>
          </p:cNvPr>
          <p:cNvSpPr>
            <a:spLocks noGrp="1"/>
          </p:cNvSpPr>
          <p:nvPr>
            <p:ph idx="1"/>
          </p:nvPr>
        </p:nvSpPr>
        <p:spPr>
          <a:xfrm>
            <a:off x="868680" y="1424058"/>
            <a:ext cx="6281928" cy="3648456"/>
          </a:xfrm>
        </p:spPr>
        <p:txBody>
          <a:bodyPr vert="horz" lIns="91440" tIns="45720" rIns="91440" bIns="45720" rtlCol="0" anchor="t">
            <a:noAutofit/>
          </a:bodyPr>
          <a:lstStyle/>
          <a:p>
            <a:r>
              <a:rPr lang="en-US" sz="2000" dirty="0">
                <a:latin typeface="Selawik Light"/>
                <a:cs typeface="Arial"/>
              </a:rPr>
              <a:t>Galton was one of the first experimental psychologists, and the founder of the field of enquiry now called Differential Psychology, which concerns itself with psychological differences between people, rather than on common traits.</a:t>
            </a:r>
            <a:endParaRPr lang="en-US" sz="2000">
              <a:latin typeface="Selawik Light"/>
            </a:endParaRPr>
          </a:p>
          <a:p>
            <a:pPr>
              <a:buClr>
                <a:srgbClr val="262626"/>
              </a:buClr>
            </a:pPr>
            <a:r>
              <a:rPr lang="en-US" sz="2000" dirty="0"/>
              <a:t>Galton was known as the Father of Eugenics, a controversial field. </a:t>
            </a:r>
          </a:p>
          <a:p>
            <a:pPr>
              <a:buClr>
                <a:srgbClr val="262626"/>
              </a:buClr>
            </a:pPr>
            <a:r>
              <a:rPr lang="en-US" sz="2000" dirty="0"/>
              <a:t>Galton's eugenics was a program to artificially produce a better human race through regulating marriage and thus procreation. Galton put particular emphasis on "positive eugenics", aimed at encouraging the physically and mentally superior members of the population to choose partners with similar traits (Aubert-Marson, 2009).</a:t>
            </a:r>
            <a:br>
              <a:rPr lang="en-US" sz="2000" dirty="0"/>
            </a:br>
            <a:endParaRPr lang="en-US" sz="2000" dirty="0"/>
          </a:p>
          <a:p>
            <a:pPr>
              <a:buClr>
                <a:srgbClr val="262626"/>
              </a:buClr>
            </a:pPr>
            <a:endParaRPr lang="en-US" sz="2000" dirty="0"/>
          </a:p>
        </p:txBody>
      </p:sp>
      <p:pic>
        <p:nvPicPr>
          <p:cNvPr id="4" name="Picture 4">
            <a:extLst>
              <a:ext uri="{FF2B5EF4-FFF2-40B4-BE49-F238E27FC236}">
                <a16:creationId xmlns:a16="http://schemas.microsoft.com/office/drawing/2014/main" id="{879AD6B7-1009-50BF-5935-AAAB91CF5658}"/>
              </a:ext>
            </a:extLst>
          </p:cNvPr>
          <p:cNvPicPr>
            <a:picLocks noChangeAspect="1"/>
          </p:cNvPicPr>
          <p:nvPr/>
        </p:nvPicPr>
        <p:blipFill rotWithShape="1">
          <a:blip r:embed="rId2"/>
          <a:srcRect l="10682" r="3726" b="-2"/>
          <a:stretch/>
        </p:blipFill>
        <p:spPr>
          <a:xfrm>
            <a:off x="7837371" y="237744"/>
            <a:ext cx="4124416" cy="6382512"/>
          </a:xfrm>
          <a:prstGeom prst="rect">
            <a:avLst/>
          </a:prstGeom>
        </p:spPr>
      </p:pic>
    </p:spTree>
    <p:extLst>
      <p:ext uri="{BB962C8B-B14F-4D97-AF65-F5344CB8AC3E}">
        <p14:creationId xmlns:p14="http://schemas.microsoft.com/office/powerpoint/2010/main" val="13218952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1E6501B-C5EF-9ACC-F7F0-99205792EC1D}"/>
              </a:ext>
            </a:extLst>
          </p:cNvPr>
          <p:cNvSpPr>
            <a:spLocks noGrp="1"/>
          </p:cNvSpPr>
          <p:nvPr>
            <p:ph type="title"/>
          </p:nvPr>
        </p:nvSpPr>
        <p:spPr>
          <a:xfrm>
            <a:off x="324394" y="405086"/>
            <a:ext cx="7340811" cy="1338443"/>
          </a:xfrm>
        </p:spPr>
        <p:txBody>
          <a:bodyPr>
            <a:normAutofit/>
          </a:bodyPr>
          <a:lstStyle/>
          <a:p>
            <a:pPr>
              <a:spcBef>
                <a:spcPts val="900"/>
              </a:spcBef>
            </a:pPr>
            <a:r>
              <a:rPr lang="en-US" b="0">
                <a:ea typeface="+mj-lt"/>
                <a:cs typeface="+mj-lt"/>
              </a:rPr>
              <a:t>Weber, Fechner and von Helmholtz</a:t>
            </a:r>
            <a:endParaRPr lang="en-US"/>
          </a:p>
        </p:txBody>
      </p:sp>
      <p:sp>
        <p:nvSpPr>
          <p:cNvPr id="3" name="Content Placeholder 2">
            <a:extLst>
              <a:ext uri="{FF2B5EF4-FFF2-40B4-BE49-F238E27FC236}">
                <a16:creationId xmlns:a16="http://schemas.microsoft.com/office/drawing/2014/main" id="{1818E798-1254-A712-24D6-B2E6E4571FED}"/>
              </a:ext>
            </a:extLst>
          </p:cNvPr>
          <p:cNvSpPr>
            <a:spLocks noGrp="1"/>
          </p:cNvSpPr>
          <p:nvPr>
            <p:ph idx="1"/>
          </p:nvPr>
        </p:nvSpPr>
        <p:spPr>
          <a:xfrm>
            <a:off x="403564" y="1585000"/>
            <a:ext cx="7212160" cy="4806299"/>
          </a:xfrm>
        </p:spPr>
        <p:txBody>
          <a:bodyPr vert="horz" lIns="91440" tIns="45720" rIns="91440" bIns="45720" rtlCol="0" anchor="t">
            <a:noAutofit/>
          </a:bodyPr>
          <a:lstStyle/>
          <a:p>
            <a:r>
              <a:rPr lang="en-US" sz="2000" dirty="0"/>
              <a:t>Between these three theorists, psychology began to be more quantifiable.</a:t>
            </a:r>
          </a:p>
          <a:p>
            <a:pPr>
              <a:buClr>
                <a:srgbClr val="262626"/>
              </a:buClr>
            </a:pPr>
            <a:r>
              <a:rPr lang="en-US" sz="2000" dirty="0"/>
              <a:t>Weber and Fechner developed</a:t>
            </a:r>
            <a:r>
              <a:rPr lang="en-US" sz="2000" dirty="0">
                <a:ea typeface="+mn-lt"/>
                <a:cs typeface="+mn-lt"/>
              </a:rPr>
              <a:t> psychophysics, methods for measuring the relationship between physical stimuli and human perception that would serve as the basis for the new science of psychology (Fancher and Rutherford,2011).</a:t>
            </a:r>
          </a:p>
          <a:p>
            <a:pPr>
              <a:buClr>
                <a:srgbClr val="262626"/>
              </a:buClr>
            </a:pPr>
            <a:r>
              <a:rPr lang="en-US" sz="2000" dirty="0"/>
              <a:t>Von Helmholtz </a:t>
            </a:r>
            <a:r>
              <a:rPr lang="en-US" sz="2000" dirty="0">
                <a:ea typeface="+mn-lt"/>
                <a:cs typeface="+mn-lt"/>
              </a:rPr>
              <a:t>measured the speed of the neural impulses and explored the physiology of hearing and vision. His work indicated that our senses can deceive us and are not a mirror of the external world. </a:t>
            </a:r>
          </a:p>
          <a:p>
            <a:pPr>
              <a:buClr>
                <a:srgbClr val="262626"/>
              </a:buClr>
            </a:pPr>
            <a:r>
              <a:rPr lang="en-US" sz="2000" dirty="0">
                <a:ea typeface="+mn-lt"/>
                <a:cs typeface="+mn-lt"/>
              </a:rPr>
              <a:t>Such work showed that even though the senses were fallible, the mind could be measured. </a:t>
            </a:r>
          </a:p>
          <a:p>
            <a:pPr>
              <a:buClr>
                <a:srgbClr val="262626"/>
              </a:buClr>
            </a:pPr>
            <a:r>
              <a:rPr lang="en-US" sz="2000" dirty="0">
                <a:ea typeface="+mn-lt"/>
                <a:cs typeface="+mn-lt"/>
              </a:rPr>
              <a:t>In all, it suggested that a science of psychology was feasible!!</a:t>
            </a:r>
            <a:endParaRPr lang="en-US" sz="2000" dirty="0"/>
          </a:p>
        </p:txBody>
      </p:sp>
      <p:pic>
        <p:nvPicPr>
          <p:cNvPr id="4" name="Picture 4" descr="A picture containing text, old, necktie&#10;&#10;Description automatically generated">
            <a:extLst>
              <a:ext uri="{FF2B5EF4-FFF2-40B4-BE49-F238E27FC236}">
                <a16:creationId xmlns:a16="http://schemas.microsoft.com/office/drawing/2014/main" id="{EB4B0507-6943-9646-78F6-80F7C31C6A91}"/>
              </a:ext>
            </a:extLst>
          </p:cNvPr>
          <p:cNvPicPr>
            <a:picLocks noChangeAspect="1"/>
          </p:cNvPicPr>
          <p:nvPr/>
        </p:nvPicPr>
        <p:blipFill rotWithShape="1">
          <a:blip r:embed="rId2"/>
          <a:srcRect l="7220" r="7861" b="-2"/>
          <a:stretch/>
        </p:blipFill>
        <p:spPr>
          <a:xfrm>
            <a:off x="7837371" y="237744"/>
            <a:ext cx="4124416" cy="3191256"/>
          </a:xfrm>
          <a:prstGeom prst="rect">
            <a:avLst/>
          </a:prstGeom>
        </p:spPr>
      </p:pic>
      <p:pic>
        <p:nvPicPr>
          <p:cNvPr id="5" name="Picture 5">
            <a:extLst>
              <a:ext uri="{FF2B5EF4-FFF2-40B4-BE49-F238E27FC236}">
                <a16:creationId xmlns:a16="http://schemas.microsoft.com/office/drawing/2014/main" id="{4C0E78C5-DEB6-059A-EF59-FE536EED1A51}"/>
              </a:ext>
            </a:extLst>
          </p:cNvPr>
          <p:cNvPicPr>
            <a:picLocks noChangeAspect="1"/>
          </p:cNvPicPr>
          <p:nvPr/>
        </p:nvPicPr>
        <p:blipFill rotWithShape="1">
          <a:blip r:embed="rId3"/>
          <a:srcRect t="5433" r="3" b="35184"/>
          <a:stretch/>
        </p:blipFill>
        <p:spPr>
          <a:xfrm>
            <a:off x="7837370" y="3429000"/>
            <a:ext cx="4124416" cy="3191256"/>
          </a:xfrm>
          <a:prstGeom prst="rect">
            <a:avLst/>
          </a:prstGeom>
        </p:spPr>
      </p:pic>
    </p:spTree>
    <p:extLst>
      <p:ext uri="{BB962C8B-B14F-4D97-AF65-F5344CB8AC3E}">
        <p14:creationId xmlns:p14="http://schemas.microsoft.com/office/powerpoint/2010/main" val="31682753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5B6F4-F1D6-89DD-52FE-A1ABFA4FB47A}"/>
              </a:ext>
            </a:extLst>
          </p:cNvPr>
          <p:cNvSpPr>
            <a:spLocks noGrp="1"/>
          </p:cNvSpPr>
          <p:nvPr>
            <p:ph type="title"/>
          </p:nvPr>
        </p:nvSpPr>
        <p:spPr/>
        <p:txBody>
          <a:bodyPr/>
          <a:lstStyle/>
          <a:p>
            <a:r>
              <a:rPr lang="en-US"/>
              <a:t>Wundt</a:t>
            </a:r>
          </a:p>
        </p:txBody>
      </p:sp>
      <p:sp>
        <p:nvSpPr>
          <p:cNvPr id="3" name="Content Placeholder 2">
            <a:extLst>
              <a:ext uri="{FF2B5EF4-FFF2-40B4-BE49-F238E27FC236}">
                <a16:creationId xmlns:a16="http://schemas.microsoft.com/office/drawing/2014/main" id="{13AE08C2-786D-CD72-18D8-6F8BCC78F1FA}"/>
              </a:ext>
            </a:extLst>
          </p:cNvPr>
          <p:cNvSpPr>
            <a:spLocks noGrp="1"/>
          </p:cNvSpPr>
          <p:nvPr>
            <p:ph idx="1"/>
          </p:nvPr>
        </p:nvSpPr>
        <p:spPr>
          <a:xfrm>
            <a:off x="1066800" y="1675331"/>
            <a:ext cx="10058400" cy="4277413"/>
          </a:xfrm>
        </p:spPr>
        <p:txBody>
          <a:bodyPr vert="horz" lIns="91440" tIns="45720" rIns="91440" bIns="45720" rtlCol="0" anchor="t">
            <a:normAutofit fontScale="92500" lnSpcReduction="10000"/>
          </a:bodyPr>
          <a:lstStyle/>
          <a:p>
            <a:r>
              <a:rPr lang="en-US" sz="2200" dirty="0"/>
              <a:t>Wilhelm Wundt opened the Institute for Experimental Psychology at the University of Leipzig in Germany in 1879.  </a:t>
            </a:r>
          </a:p>
          <a:p>
            <a:pPr>
              <a:buClr>
                <a:srgbClr val="262626"/>
              </a:buClr>
            </a:pPr>
            <a:r>
              <a:rPr lang="en-US" sz="2200" dirty="0"/>
              <a:t>This was the first laboratory dedicated to psychology, and its opening is usually thought of as the beginning of modern psychology. </a:t>
            </a:r>
          </a:p>
          <a:p>
            <a:pPr>
              <a:buClr>
                <a:srgbClr val="262626"/>
              </a:buClr>
            </a:pPr>
            <a:r>
              <a:rPr lang="en-US" sz="2200" dirty="0"/>
              <a:t>Indeed, Wundt is often regarded as the father of psychology.</a:t>
            </a:r>
          </a:p>
          <a:p>
            <a:pPr>
              <a:buClr>
                <a:srgbClr val="262626"/>
              </a:buClr>
            </a:pPr>
            <a:r>
              <a:rPr lang="en-US" sz="2200" dirty="0"/>
              <a:t>Wundt wanted to study the structure of the human mind (using introspection). </a:t>
            </a:r>
          </a:p>
          <a:p>
            <a:pPr>
              <a:buClr>
                <a:srgbClr val="262626"/>
              </a:buClr>
            </a:pPr>
            <a:r>
              <a:rPr lang="en-US" sz="2200" dirty="0"/>
              <a:t>Wundt believed in reductionism; he believed consciousness could be broken down to its basic elements without sacrificing any of the properties of the whole.</a:t>
            </a:r>
          </a:p>
          <a:p>
            <a:pPr>
              <a:buClr>
                <a:srgbClr val="262626"/>
              </a:buClr>
            </a:pPr>
            <a:r>
              <a:rPr lang="en-US" sz="2200" dirty="0"/>
              <a:t>G Stanley Hall, a student of Wundt's, established the FIRST psychology laboratory in John Hopkins University in 1883!</a:t>
            </a:r>
            <a:br>
              <a:rPr lang="en-US" dirty="0"/>
            </a:br>
            <a:br>
              <a:rPr lang="en-US" dirty="0"/>
            </a:br>
            <a:endParaRPr lang="en-US" sz="2200" dirty="0"/>
          </a:p>
          <a:p>
            <a:pPr>
              <a:buClr>
                <a:srgbClr val="262626"/>
              </a:buClr>
            </a:pPr>
            <a:endParaRPr lang="en-US" sz="2200" dirty="0"/>
          </a:p>
        </p:txBody>
      </p:sp>
    </p:spTree>
    <p:extLst>
      <p:ext uri="{BB962C8B-B14F-4D97-AF65-F5344CB8AC3E}">
        <p14:creationId xmlns:p14="http://schemas.microsoft.com/office/powerpoint/2010/main" val="12447053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9A9C952-64F3-DCDC-92DB-D343AB35ACC2}"/>
              </a:ext>
            </a:extLst>
          </p:cNvPr>
          <p:cNvSpPr>
            <a:spLocks noGrp="1"/>
          </p:cNvSpPr>
          <p:nvPr>
            <p:ph type="title"/>
          </p:nvPr>
        </p:nvSpPr>
        <p:spPr>
          <a:xfrm>
            <a:off x="868680" y="642593"/>
            <a:ext cx="6281928" cy="1744183"/>
          </a:xfrm>
        </p:spPr>
        <p:txBody>
          <a:bodyPr>
            <a:normAutofit/>
          </a:bodyPr>
          <a:lstStyle/>
          <a:p>
            <a:r>
              <a:rPr lang="en-US"/>
              <a:t>Ebbinghaus</a:t>
            </a:r>
          </a:p>
        </p:txBody>
      </p:sp>
      <p:sp>
        <p:nvSpPr>
          <p:cNvPr id="3" name="Content Placeholder 2">
            <a:extLst>
              <a:ext uri="{FF2B5EF4-FFF2-40B4-BE49-F238E27FC236}">
                <a16:creationId xmlns:a16="http://schemas.microsoft.com/office/drawing/2014/main" id="{0479164C-615F-9C3B-56DC-7F906B91A7CB}"/>
              </a:ext>
            </a:extLst>
          </p:cNvPr>
          <p:cNvSpPr>
            <a:spLocks noGrp="1"/>
          </p:cNvSpPr>
          <p:nvPr>
            <p:ph idx="1"/>
          </p:nvPr>
        </p:nvSpPr>
        <p:spPr>
          <a:xfrm>
            <a:off x="868680" y="2386584"/>
            <a:ext cx="6281928" cy="3648456"/>
          </a:xfrm>
        </p:spPr>
        <p:txBody>
          <a:bodyPr vert="horz" lIns="91440" tIns="45720" rIns="91440" bIns="45720" rtlCol="0" anchor="t">
            <a:normAutofit/>
          </a:bodyPr>
          <a:lstStyle/>
          <a:p>
            <a:r>
              <a:rPr lang="en-US" sz="2000" dirty="0"/>
              <a:t>Ebbinghaus was one of the first psychologists to conduct experiments on memory.</a:t>
            </a:r>
          </a:p>
          <a:p>
            <a:pPr>
              <a:buClr>
                <a:srgbClr val="262626"/>
              </a:buClr>
            </a:pPr>
            <a:r>
              <a:rPr lang="en-US" sz="2000" dirty="0"/>
              <a:t>His theory of the 'Forgetting Curve' established an understanding of the deterioration of memory over time (Ebbinghaus, 1885).</a:t>
            </a:r>
          </a:p>
          <a:p>
            <a:pPr>
              <a:buClr>
                <a:srgbClr val="262626"/>
              </a:buClr>
            </a:pPr>
            <a:r>
              <a:rPr lang="en-US" sz="2000" dirty="0"/>
              <a:t>This theory was replicated in 2015, and still showed premise today! (Murre and Dros, 2015)</a:t>
            </a:r>
          </a:p>
        </p:txBody>
      </p:sp>
      <p:pic>
        <p:nvPicPr>
          <p:cNvPr id="4" name="Picture 4">
            <a:extLst>
              <a:ext uri="{FF2B5EF4-FFF2-40B4-BE49-F238E27FC236}">
                <a16:creationId xmlns:a16="http://schemas.microsoft.com/office/drawing/2014/main" id="{8777D4D0-07BA-DB53-9944-A73BE0713C3D}"/>
              </a:ext>
            </a:extLst>
          </p:cNvPr>
          <p:cNvPicPr>
            <a:picLocks noChangeAspect="1"/>
          </p:cNvPicPr>
          <p:nvPr/>
        </p:nvPicPr>
        <p:blipFill rotWithShape="1">
          <a:blip r:embed="rId2"/>
          <a:srcRect l="1395" r="10486"/>
          <a:stretch/>
        </p:blipFill>
        <p:spPr>
          <a:xfrm>
            <a:off x="7837371" y="237744"/>
            <a:ext cx="4124416" cy="6382512"/>
          </a:xfrm>
          <a:prstGeom prst="rect">
            <a:avLst/>
          </a:prstGeom>
        </p:spPr>
      </p:pic>
    </p:spTree>
    <p:extLst>
      <p:ext uri="{BB962C8B-B14F-4D97-AF65-F5344CB8AC3E}">
        <p14:creationId xmlns:p14="http://schemas.microsoft.com/office/powerpoint/2010/main" val="16539132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6A070EDA-66C8-D19B-3EB7-11048BDF14D3}"/>
              </a:ext>
            </a:extLst>
          </p:cNvPr>
          <p:cNvSpPr>
            <a:spLocks noGrp="1"/>
          </p:cNvSpPr>
          <p:nvPr>
            <p:ph type="title"/>
          </p:nvPr>
        </p:nvSpPr>
        <p:spPr>
          <a:xfrm>
            <a:off x="573409" y="559477"/>
            <a:ext cx="3765200" cy="5709931"/>
          </a:xfrm>
        </p:spPr>
        <p:txBody>
          <a:bodyPr>
            <a:normAutofit/>
          </a:bodyPr>
          <a:lstStyle/>
          <a:p>
            <a:pPr algn="ctr"/>
            <a:r>
              <a:rPr lang="en-US"/>
              <a:t>Today?</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6ABD9BAD-52A6-941F-34F9-E8B4FE991637}"/>
              </a:ext>
            </a:extLst>
          </p:cNvPr>
          <p:cNvGraphicFramePr>
            <a:graphicFrameLocks noGrp="1"/>
          </p:cNvGraphicFramePr>
          <p:nvPr>
            <p:ph idx="1"/>
            <p:extLst>
              <p:ext uri="{D42A27DB-BD31-4B8C-83A1-F6EECF244321}">
                <p14:modId xmlns:p14="http://schemas.microsoft.com/office/powerpoint/2010/main" val="2693836766"/>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96504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CAC16571-6B7C-0D01-51DE-D16BD1467A56}"/>
              </a:ext>
            </a:extLst>
          </p:cNvPr>
          <p:cNvSpPr>
            <a:spLocks noGrp="1"/>
          </p:cNvSpPr>
          <p:nvPr>
            <p:ph type="title"/>
          </p:nvPr>
        </p:nvSpPr>
        <p:spPr>
          <a:xfrm>
            <a:off x="573409" y="559477"/>
            <a:ext cx="3765200" cy="5709931"/>
          </a:xfrm>
        </p:spPr>
        <p:txBody>
          <a:bodyPr>
            <a:normAutofit/>
          </a:bodyPr>
          <a:lstStyle/>
          <a:p>
            <a:pPr algn="ctr"/>
            <a:r>
              <a:rPr lang="en-US" dirty="0"/>
              <a:t>Key </a:t>
            </a:r>
            <a:r>
              <a:rPr lang="en-US"/>
              <a:t>Schools of Thought</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97736B08-97C9-8BBA-AED6-F494800E4C16}"/>
              </a:ext>
            </a:extLst>
          </p:cNvPr>
          <p:cNvGraphicFramePr>
            <a:graphicFrameLocks noGrp="1"/>
          </p:cNvGraphicFramePr>
          <p:nvPr>
            <p:ph idx="1"/>
            <p:extLst>
              <p:ext uri="{D42A27DB-BD31-4B8C-83A1-F6EECF244321}">
                <p14:modId xmlns:p14="http://schemas.microsoft.com/office/powerpoint/2010/main" val="4116750129"/>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35081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hite modern building interior">
            <a:extLst>
              <a:ext uri="{FF2B5EF4-FFF2-40B4-BE49-F238E27FC236}">
                <a16:creationId xmlns:a16="http://schemas.microsoft.com/office/drawing/2014/main" id="{6B70F21A-9F28-37C2-AE04-55A1F281F6A3}"/>
              </a:ext>
            </a:extLst>
          </p:cNvPr>
          <p:cNvPicPr>
            <a:picLocks noChangeAspect="1"/>
          </p:cNvPicPr>
          <p:nvPr/>
        </p:nvPicPr>
        <p:blipFill rotWithShape="1">
          <a:blip r:embed="rId2">
            <a:duotone>
              <a:schemeClr val="bg2">
                <a:shade val="45000"/>
                <a:satMod val="135000"/>
              </a:schemeClr>
              <a:prstClr val="white"/>
            </a:duotone>
            <a:alphaModFix amt="35000"/>
          </a:blip>
          <a:srcRect t="11676" r="-2" b="3926"/>
          <a:stretch/>
        </p:blipFill>
        <p:spPr>
          <a:xfrm>
            <a:off x="20" y="10"/>
            <a:ext cx="12191980" cy="6857990"/>
          </a:xfrm>
          <a:prstGeom prst="rect">
            <a:avLst/>
          </a:prstGeom>
        </p:spPr>
      </p:pic>
      <p:sp>
        <p:nvSpPr>
          <p:cNvPr id="2" name="Title 1">
            <a:extLst>
              <a:ext uri="{FF2B5EF4-FFF2-40B4-BE49-F238E27FC236}">
                <a16:creationId xmlns:a16="http://schemas.microsoft.com/office/drawing/2014/main" id="{E3700BA6-B485-7378-38C4-96E487E05D01}"/>
              </a:ext>
            </a:extLst>
          </p:cNvPr>
          <p:cNvSpPr>
            <a:spLocks noGrp="1"/>
          </p:cNvSpPr>
          <p:nvPr>
            <p:ph type="title"/>
          </p:nvPr>
        </p:nvSpPr>
        <p:spPr>
          <a:xfrm>
            <a:off x="1066800" y="642594"/>
            <a:ext cx="10058400" cy="1371600"/>
          </a:xfrm>
        </p:spPr>
        <p:txBody>
          <a:bodyPr>
            <a:normAutofit/>
          </a:bodyPr>
          <a:lstStyle/>
          <a:p>
            <a:r>
              <a:rPr lang="en-US" dirty="0"/>
              <a:t>Structuralism</a:t>
            </a:r>
          </a:p>
        </p:txBody>
      </p:sp>
      <p:sp>
        <p:nvSpPr>
          <p:cNvPr id="3" name="Content Placeholder 2">
            <a:extLst>
              <a:ext uri="{FF2B5EF4-FFF2-40B4-BE49-F238E27FC236}">
                <a16:creationId xmlns:a16="http://schemas.microsoft.com/office/drawing/2014/main" id="{4BC91C8F-A91C-666F-7261-CBCB6F964A8B}"/>
              </a:ext>
            </a:extLst>
          </p:cNvPr>
          <p:cNvSpPr>
            <a:spLocks noGrp="1"/>
          </p:cNvSpPr>
          <p:nvPr>
            <p:ph idx="1"/>
          </p:nvPr>
        </p:nvSpPr>
        <p:spPr>
          <a:xfrm>
            <a:off x="1066800" y="2103120"/>
            <a:ext cx="10058400" cy="3849624"/>
          </a:xfrm>
        </p:spPr>
        <p:txBody>
          <a:bodyPr vert="horz" lIns="91440" tIns="45720" rIns="91440" bIns="45720" rtlCol="0" anchor="t">
            <a:normAutofit/>
          </a:bodyPr>
          <a:lstStyle/>
          <a:p>
            <a:pPr>
              <a:buClr>
                <a:srgbClr val="262626"/>
              </a:buClr>
            </a:pPr>
            <a:r>
              <a:rPr lang="en-US" sz="2000" dirty="0">
                <a:latin typeface="Selawik Light"/>
              </a:rPr>
              <a:t>Structuralism is a theory of consciousness that seeks to analyze the elements of mental experiences, such as sensations, mental images, and feelings, and how these elements combine to form more complex experiences.</a:t>
            </a:r>
            <a:endParaRPr lang="en-US" sz="2000"/>
          </a:p>
          <a:p>
            <a:pPr>
              <a:buClr>
                <a:srgbClr val="262626"/>
              </a:buClr>
            </a:pPr>
            <a:r>
              <a:rPr lang="en-US" sz="2000" dirty="0">
                <a:latin typeface="Selawik Light"/>
              </a:rPr>
              <a:t>Structuralism was founded by Wilhelm Wundt, who used controlled methods, such as introspection to break down consciousness to its basic elements without sacrificing any of the properties of the whole.</a:t>
            </a:r>
          </a:p>
          <a:p>
            <a:pPr>
              <a:buClr>
                <a:srgbClr val="262626"/>
              </a:buClr>
            </a:pPr>
            <a:r>
              <a:rPr lang="en-US" sz="2000" dirty="0">
                <a:latin typeface="Selawik Light"/>
              </a:rPr>
              <a:t>Structuralism was further developed by Wundt’s student, Edward B. Titchener.</a:t>
            </a:r>
            <a:endParaRPr lang="en-US" sz="2000"/>
          </a:p>
          <a:p>
            <a:pPr>
              <a:buClr>
                <a:srgbClr val="262626"/>
              </a:buClr>
            </a:pPr>
            <a:r>
              <a:rPr lang="en-US" sz="2000" dirty="0">
                <a:latin typeface="Selawik Light"/>
              </a:rPr>
              <a:t>Titchener proposed 3 elementary states of consciousness: Sensations (sights, sounds, tastes), Images (components of thoughts), and Affections (components of emotions).</a:t>
            </a:r>
            <a:br>
              <a:rPr lang="en-US" sz="2000" dirty="0"/>
            </a:br>
            <a:endParaRPr lang="en-US" sz="2000"/>
          </a:p>
        </p:txBody>
      </p:sp>
    </p:spTree>
    <p:extLst>
      <p:ext uri="{BB962C8B-B14F-4D97-AF65-F5344CB8AC3E}">
        <p14:creationId xmlns:p14="http://schemas.microsoft.com/office/powerpoint/2010/main" val="20206315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568E7686-759B-1927-E2DE-62E00F2537B3}"/>
              </a:ext>
            </a:extLst>
          </p:cNvPr>
          <p:cNvSpPr>
            <a:spLocks noGrp="1"/>
          </p:cNvSpPr>
          <p:nvPr>
            <p:ph type="title"/>
          </p:nvPr>
        </p:nvSpPr>
        <p:spPr>
          <a:xfrm>
            <a:off x="1066800" y="642594"/>
            <a:ext cx="10058400" cy="1371600"/>
          </a:xfrm>
        </p:spPr>
        <p:txBody>
          <a:bodyPr>
            <a:normAutofit/>
          </a:bodyPr>
          <a:lstStyle/>
          <a:p>
            <a:pPr algn="ctr"/>
            <a:r>
              <a:rPr lang="en-US"/>
              <a:t>Structuralism: Introspection</a:t>
            </a:r>
          </a:p>
        </p:txBody>
      </p:sp>
      <p:graphicFrame>
        <p:nvGraphicFramePr>
          <p:cNvPr id="5" name="Content Placeholder 2">
            <a:extLst>
              <a:ext uri="{FF2B5EF4-FFF2-40B4-BE49-F238E27FC236}">
                <a16:creationId xmlns:a16="http://schemas.microsoft.com/office/drawing/2014/main" id="{A4A2319A-9461-E603-9BA5-20550085ACA9}"/>
              </a:ext>
            </a:extLst>
          </p:cNvPr>
          <p:cNvGraphicFramePr>
            <a:graphicFrameLocks noGrp="1"/>
          </p:cNvGraphicFramePr>
          <p:nvPr>
            <p:ph idx="1"/>
            <p:extLst>
              <p:ext uri="{D42A27DB-BD31-4B8C-83A1-F6EECF244321}">
                <p14:modId xmlns:p14="http://schemas.microsoft.com/office/powerpoint/2010/main" val="2352074611"/>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23325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eckmate in a chess game">
            <a:extLst>
              <a:ext uri="{FF2B5EF4-FFF2-40B4-BE49-F238E27FC236}">
                <a16:creationId xmlns:a16="http://schemas.microsoft.com/office/drawing/2014/main" id="{30EBFBC1-64EC-8D9B-8D53-DA8F747BCE24}"/>
              </a:ext>
            </a:extLst>
          </p:cNvPr>
          <p:cNvPicPr>
            <a:picLocks noChangeAspect="1"/>
          </p:cNvPicPr>
          <p:nvPr/>
        </p:nvPicPr>
        <p:blipFill rotWithShape="1">
          <a:blip r:embed="rId2"/>
          <a:srcRect l="10708" r="18751" b="11"/>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11711B-C3C7-E12B-78BE-E33C1724B101}"/>
              </a:ext>
            </a:extLst>
          </p:cNvPr>
          <p:cNvSpPr>
            <a:spLocks noGrp="1"/>
          </p:cNvSpPr>
          <p:nvPr>
            <p:ph type="title"/>
          </p:nvPr>
        </p:nvSpPr>
        <p:spPr>
          <a:xfrm>
            <a:off x="7064082" y="642594"/>
            <a:ext cx="4472921" cy="1371600"/>
          </a:xfrm>
        </p:spPr>
        <p:txBody>
          <a:bodyPr>
            <a:normAutofit/>
          </a:bodyPr>
          <a:lstStyle/>
          <a:p>
            <a:r>
              <a:rPr lang="en-US"/>
              <a:t>Functionalism</a:t>
            </a:r>
          </a:p>
        </p:txBody>
      </p:sp>
      <p:sp>
        <p:nvSpPr>
          <p:cNvPr id="3" name="Content Placeholder 2">
            <a:extLst>
              <a:ext uri="{FF2B5EF4-FFF2-40B4-BE49-F238E27FC236}">
                <a16:creationId xmlns:a16="http://schemas.microsoft.com/office/drawing/2014/main" id="{B04ACA33-957A-FE5C-3D07-735E267A9C61}"/>
              </a:ext>
            </a:extLst>
          </p:cNvPr>
          <p:cNvSpPr>
            <a:spLocks noGrp="1"/>
          </p:cNvSpPr>
          <p:nvPr>
            <p:ph idx="1"/>
          </p:nvPr>
        </p:nvSpPr>
        <p:spPr>
          <a:xfrm>
            <a:off x="7064082" y="2103120"/>
            <a:ext cx="4472922" cy="3931920"/>
          </a:xfrm>
        </p:spPr>
        <p:txBody>
          <a:bodyPr vert="horz" lIns="91440" tIns="45720" rIns="91440" bIns="45720" rtlCol="0">
            <a:normAutofit/>
          </a:bodyPr>
          <a:lstStyle/>
          <a:p>
            <a:pPr>
              <a:lnSpc>
                <a:spcPct val="100000"/>
              </a:lnSpc>
            </a:pPr>
            <a:r>
              <a:rPr lang="en-US" dirty="0"/>
              <a:t>Functionalism is a doctrine whereby what makes something a thought, desire, pain etc.., does not depend on its makeup, but what function it serves. </a:t>
            </a:r>
            <a:endParaRPr lang="en-US"/>
          </a:p>
          <a:p>
            <a:pPr>
              <a:lnSpc>
                <a:spcPct val="100000"/>
              </a:lnSpc>
              <a:buClr>
                <a:srgbClr val="262626"/>
              </a:buClr>
            </a:pPr>
            <a:r>
              <a:rPr lang="en-US">
                <a:ea typeface="+mn-lt"/>
                <a:cs typeface="+mn-lt"/>
              </a:rPr>
              <a:t>Influenced by Darwin's theory of evolution by natural selection, William James, the Father of American Psychology, sought to observe how consciousness interacted with its environment as a means of survival. </a:t>
            </a:r>
          </a:p>
          <a:p>
            <a:pPr>
              <a:lnSpc>
                <a:spcPct val="100000"/>
              </a:lnSpc>
              <a:buClr>
                <a:srgbClr val="262626"/>
              </a:buClr>
            </a:pPr>
            <a:r>
              <a:rPr lang="en-US">
                <a:ea typeface="+mn-lt"/>
                <a:cs typeface="+mn-lt"/>
              </a:rPr>
              <a:t>He believed that psychology should focus on the function, or the why of behavior and conscious thought. </a:t>
            </a:r>
            <a:endParaRPr lang="en-US"/>
          </a:p>
          <a:p>
            <a:pPr>
              <a:lnSpc>
                <a:spcPct val="100000"/>
              </a:lnSpc>
              <a:buClr>
                <a:srgbClr val="262626"/>
              </a:buClr>
            </a:pPr>
            <a:r>
              <a:rPr lang="en-US" dirty="0">
                <a:ea typeface="+mn-lt"/>
                <a:cs typeface="+mn-lt"/>
              </a:rPr>
              <a:t>Rather than focusing on the basic components of mental processes as Wundt and Titchener did, James wanted to focus on the whole system of mental processes</a:t>
            </a:r>
            <a:endParaRPr lang="en-US"/>
          </a:p>
        </p:txBody>
      </p:sp>
    </p:spTree>
    <p:extLst>
      <p:ext uri="{BB962C8B-B14F-4D97-AF65-F5344CB8AC3E}">
        <p14:creationId xmlns:p14="http://schemas.microsoft.com/office/powerpoint/2010/main" val="28672715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BA932E08-7DB1-4104-2DAE-E1EC3EFE063B}"/>
              </a:ext>
            </a:extLst>
          </p:cNvPr>
          <p:cNvSpPr>
            <a:spLocks noGrp="1"/>
          </p:cNvSpPr>
          <p:nvPr>
            <p:ph type="title"/>
          </p:nvPr>
        </p:nvSpPr>
        <p:spPr>
          <a:xfrm>
            <a:off x="1066800" y="642594"/>
            <a:ext cx="10058400" cy="1371600"/>
          </a:xfrm>
        </p:spPr>
        <p:txBody>
          <a:bodyPr>
            <a:normAutofit/>
          </a:bodyPr>
          <a:lstStyle/>
          <a:p>
            <a:pPr algn="ctr"/>
            <a:r>
              <a:rPr lang="en-US"/>
              <a:t>Comparisons</a:t>
            </a:r>
          </a:p>
        </p:txBody>
      </p:sp>
      <p:graphicFrame>
        <p:nvGraphicFramePr>
          <p:cNvPr id="5" name="Content Placeholder 4">
            <a:extLst>
              <a:ext uri="{FF2B5EF4-FFF2-40B4-BE49-F238E27FC236}">
                <a16:creationId xmlns:a16="http://schemas.microsoft.com/office/drawing/2014/main" id="{1CA41016-A2CE-8449-8E49-40359DE2E0DF}"/>
              </a:ext>
            </a:extLst>
          </p:cNvPr>
          <p:cNvGraphicFramePr>
            <a:graphicFrameLocks noGrp="1"/>
          </p:cNvGraphicFramePr>
          <p:nvPr>
            <p:ph idx="1"/>
          </p:nvPr>
        </p:nvGraphicFramePr>
        <p:xfrm>
          <a:off x="1066800" y="2621834"/>
          <a:ext cx="10058401" cy="3102075"/>
        </p:xfrm>
        <a:graphic>
          <a:graphicData uri="http://schemas.openxmlformats.org/drawingml/2006/table">
            <a:tbl>
              <a:tblPr firstRow="1" bandRow="1">
                <a:tableStyleId>{5C22544A-7EE6-4342-B048-85BDC9FD1C3A}</a:tableStyleId>
              </a:tblPr>
              <a:tblGrid>
                <a:gridCol w="5064824">
                  <a:extLst>
                    <a:ext uri="{9D8B030D-6E8A-4147-A177-3AD203B41FA5}">
                      <a16:colId xmlns:a16="http://schemas.microsoft.com/office/drawing/2014/main" val="2331250215"/>
                    </a:ext>
                  </a:extLst>
                </a:gridCol>
                <a:gridCol w="4993577">
                  <a:extLst>
                    <a:ext uri="{9D8B030D-6E8A-4147-A177-3AD203B41FA5}">
                      <a16:colId xmlns:a16="http://schemas.microsoft.com/office/drawing/2014/main" val="488861978"/>
                    </a:ext>
                  </a:extLst>
                </a:gridCol>
              </a:tblGrid>
              <a:tr h="399487">
                <a:tc>
                  <a:txBody>
                    <a:bodyPr/>
                    <a:lstStyle/>
                    <a:p>
                      <a:pPr algn="l" rtl="0"/>
                      <a:r>
                        <a:rPr lang="en-US" sz="1800">
                          <a:effectLst/>
                        </a:rPr>
                        <a:t>Structuralism</a:t>
                      </a:r>
                      <a:endParaRPr lang="en-US" sz="1800" b="0">
                        <a:solidFill>
                          <a:srgbClr val="393E42"/>
                        </a:solidFill>
                        <a:effectLst/>
                        <a:latin typeface="Proxima Nova"/>
                      </a:endParaRPr>
                    </a:p>
                  </a:txBody>
                  <a:tcPr marL="90792" marR="90792" marT="45396" marB="45396" anchor="ctr"/>
                </a:tc>
                <a:tc>
                  <a:txBody>
                    <a:bodyPr/>
                    <a:lstStyle/>
                    <a:p>
                      <a:pPr algn="l" rtl="0"/>
                      <a:r>
                        <a:rPr lang="en-US" sz="1800">
                          <a:effectLst/>
                        </a:rPr>
                        <a:t>Functionalism</a:t>
                      </a:r>
                      <a:endParaRPr lang="en-US" sz="1800" b="0">
                        <a:solidFill>
                          <a:srgbClr val="393E42"/>
                        </a:solidFill>
                        <a:effectLst/>
                        <a:latin typeface="Proxima Nova"/>
                      </a:endParaRPr>
                    </a:p>
                  </a:txBody>
                  <a:tcPr marL="90792" marR="90792" marT="45396" marB="45396" anchor="ctr"/>
                </a:tc>
                <a:extLst>
                  <a:ext uri="{0D108BD9-81ED-4DB2-BD59-A6C34878D82A}">
                    <a16:rowId xmlns:a16="http://schemas.microsoft.com/office/drawing/2014/main" val="697692230"/>
                  </a:ext>
                </a:extLst>
              </a:tr>
              <a:tr h="675647">
                <a:tc>
                  <a:txBody>
                    <a:bodyPr/>
                    <a:lstStyle/>
                    <a:p>
                      <a:pPr latinLnBrk="0"/>
                      <a:r>
                        <a:rPr lang="en-US" sz="1800">
                          <a:effectLst/>
                        </a:rPr>
                        <a:t>First example of experimental psychology in a lab setting</a:t>
                      </a:r>
                    </a:p>
                  </a:txBody>
                  <a:tcPr marL="47288" marR="47288" marT="47288" marB="47288" anchor="ctr"/>
                </a:tc>
                <a:tc>
                  <a:txBody>
                    <a:bodyPr/>
                    <a:lstStyle/>
                    <a:p>
                      <a:pPr latinLnBrk="0"/>
                      <a:r>
                        <a:rPr lang="en-US" sz="1800">
                          <a:effectLst/>
                        </a:rPr>
                        <a:t>Heavily influenced by Darwinism and natural selection</a:t>
                      </a:r>
                    </a:p>
                  </a:txBody>
                  <a:tcPr marL="47288" marR="47288" marT="47288" marB="47288" anchor="ctr"/>
                </a:tc>
                <a:extLst>
                  <a:ext uri="{0D108BD9-81ED-4DB2-BD59-A6C34878D82A}">
                    <a16:rowId xmlns:a16="http://schemas.microsoft.com/office/drawing/2014/main" val="3711574048"/>
                  </a:ext>
                </a:extLst>
              </a:tr>
              <a:tr h="675647">
                <a:tc>
                  <a:txBody>
                    <a:bodyPr/>
                    <a:lstStyle/>
                    <a:p>
                      <a:pPr rtl="0" latinLnBrk="0"/>
                      <a:r>
                        <a:rPr lang="en-US" sz="1800">
                          <a:effectLst/>
                        </a:rPr>
                        <a:t>Focused on introspection, on subjects such as thoughts/feelings/sensations</a:t>
                      </a:r>
                      <a:endParaRPr lang="en-US" sz="1800" b="0">
                        <a:solidFill>
                          <a:srgbClr val="393E42"/>
                        </a:solidFill>
                        <a:effectLst/>
                        <a:latin typeface="Proxima Nova"/>
                      </a:endParaRPr>
                    </a:p>
                  </a:txBody>
                  <a:tcPr marL="47288" marR="47288" marT="47288" marB="47288" anchor="ctr"/>
                </a:tc>
                <a:tc>
                  <a:txBody>
                    <a:bodyPr/>
                    <a:lstStyle/>
                    <a:p>
                      <a:pPr rtl="0" latinLnBrk="0"/>
                      <a:r>
                        <a:rPr lang="en-US" sz="1800">
                          <a:effectLst/>
                        </a:rPr>
                        <a:t>Focused more on introspection and behavior</a:t>
                      </a:r>
                      <a:endParaRPr lang="en-US" sz="1800" b="0">
                        <a:solidFill>
                          <a:srgbClr val="393E42"/>
                        </a:solidFill>
                        <a:effectLst/>
                        <a:latin typeface="Proxima Nova"/>
                      </a:endParaRPr>
                    </a:p>
                  </a:txBody>
                  <a:tcPr marL="47288" marR="47288" marT="47288" marB="47288" anchor="ctr"/>
                </a:tc>
                <a:extLst>
                  <a:ext uri="{0D108BD9-81ED-4DB2-BD59-A6C34878D82A}">
                    <a16:rowId xmlns:a16="http://schemas.microsoft.com/office/drawing/2014/main" val="1626748613"/>
                  </a:ext>
                </a:extLst>
              </a:tr>
              <a:tr h="675647">
                <a:tc>
                  <a:txBody>
                    <a:bodyPr/>
                    <a:lstStyle/>
                    <a:p>
                      <a:pPr rtl="0" latinLnBrk="0"/>
                      <a:r>
                        <a:rPr lang="en-US" sz="1800">
                          <a:effectLst/>
                        </a:rPr>
                        <a:t>Focused on basic components of mental processes</a:t>
                      </a:r>
                      <a:endParaRPr lang="en-US" sz="1800" b="0">
                        <a:solidFill>
                          <a:srgbClr val="393E42"/>
                        </a:solidFill>
                        <a:effectLst/>
                        <a:latin typeface="Proxima Nova"/>
                      </a:endParaRPr>
                    </a:p>
                  </a:txBody>
                  <a:tcPr marL="47288" marR="47288" marT="47288" marB="47288" anchor="ctr"/>
                </a:tc>
                <a:tc>
                  <a:txBody>
                    <a:bodyPr/>
                    <a:lstStyle/>
                    <a:p>
                      <a:pPr rtl="0" latinLnBrk="0"/>
                      <a:r>
                        <a:rPr lang="en-US" sz="1800">
                          <a:effectLst/>
                        </a:rPr>
                        <a:t>Focused on how basic components of mental processes functioned as a whole</a:t>
                      </a:r>
                      <a:endParaRPr lang="en-US" sz="1800" b="0">
                        <a:solidFill>
                          <a:srgbClr val="393E42"/>
                        </a:solidFill>
                        <a:effectLst/>
                        <a:latin typeface="Proxima Nova"/>
                      </a:endParaRPr>
                    </a:p>
                  </a:txBody>
                  <a:tcPr marL="47288" marR="47288" marT="47288" marB="47288" anchor="ctr"/>
                </a:tc>
                <a:extLst>
                  <a:ext uri="{0D108BD9-81ED-4DB2-BD59-A6C34878D82A}">
                    <a16:rowId xmlns:a16="http://schemas.microsoft.com/office/drawing/2014/main" val="558012422"/>
                  </a:ext>
                </a:extLst>
              </a:tr>
              <a:tr h="675647">
                <a:tc>
                  <a:txBody>
                    <a:bodyPr/>
                    <a:lstStyle/>
                    <a:p>
                      <a:pPr rtl="0" latinLnBrk="0"/>
                      <a:r>
                        <a:rPr lang="en-US" sz="1800">
                          <a:effectLst/>
                        </a:rPr>
                        <a:t>Sought to breakdown and quantify mental processes</a:t>
                      </a:r>
                      <a:endParaRPr lang="en-US" sz="1800" b="0">
                        <a:solidFill>
                          <a:srgbClr val="393E42"/>
                        </a:solidFill>
                        <a:effectLst/>
                        <a:latin typeface="Proxima Nova"/>
                      </a:endParaRPr>
                    </a:p>
                  </a:txBody>
                  <a:tcPr marL="47288" marR="47288" marT="47288" marB="47288" anchor="ctr"/>
                </a:tc>
                <a:tc>
                  <a:txBody>
                    <a:bodyPr/>
                    <a:lstStyle/>
                    <a:p>
                      <a:pPr rtl="0" latinLnBrk="0"/>
                      <a:r>
                        <a:rPr lang="en-US" sz="1800">
                          <a:effectLst/>
                        </a:rPr>
                        <a:t>Sought to understand the how and why of the mental process as it relates to the environment</a:t>
                      </a:r>
                      <a:endParaRPr lang="en-US" sz="1800" b="0">
                        <a:solidFill>
                          <a:srgbClr val="393E42"/>
                        </a:solidFill>
                        <a:effectLst/>
                        <a:latin typeface="Proxima Nova"/>
                      </a:endParaRPr>
                    </a:p>
                  </a:txBody>
                  <a:tcPr marL="47288" marR="47288" marT="47288" marB="47288" anchor="ctr"/>
                </a:tc>
                <a:extLst>
                  <a:ext uri="{0D108BD9-81ED-4DB2-BD59-A6C34878D82A}">
                    <a16:rowId xmlns:a16="http://schemas.microsoft.com/office/drawing/2014/main" val="2295286010"/>
                  </a:ext>
                </a:extLst>
              </a:tr>
            </a:tbl>
          </a:graphicData>
        </a:graphic>
      </p:graphicFrame>
    </p:spTree>
    <p:extLst>
      <p:ext uri="{BB962C8B-B14F-4D97-AF65-F5344CB8AC3E}">
        <p14:creationId xmlns:p14="http://schemas.microsoft.com/office/powerpoint/2010/main" val="1419332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E56C138B-7FA7-53FA-718B-21296C47C573}"/>
              </a:ext>
            </a:extLst>
          </p:cNvPr>
          <p:cNvSpPr>
            <a:spLocks noGrp="1"/>
          </p:cNvSpPr>
          <p:nvPr>
            <p:ph type="title"/>
          </p:nvPr>
        </p:nvSpPr>
        <p:spPr>
          <a:xfrm>
            <a:off x="573409" y="559477"/>
            <a:ext cx="3765200" cy="5709931"/>
          </a:xfrm>
        </p:spPr>
        <p:txBody>
          <a:bodyPr>
            <a:normAutofit/>
          </a:bodyPr>
          <a:lstStyle/>
          <a:p>
            <a:pPr algn="ctr"/>
            <a:r>
              <a:rPr lang="en-US"/>
              <a:t>Gestalt Psychology</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D5700814-D521-13F8-6D6D-5F0C5703F9DE}"/>
              </a:ext>
            </a:extLst>
          </p:cNvPr>
          <p:cNvGraphicFramePr>
            <a:graphicFrameLocks noGrp="1"/>
          </p:cNvGraphicFramePr>
          <p:nvPr>
            <p:ph idx="1"/>
            <p:extLst>
              <p:ext uri="{D42A27DB-BD31-4B8C-83A1-F6EECF244321}">
                <p14:modId xmlns:p14="http://schemas.microsoft.com/office/powerpoint/2010/main" val="728644699"/>
              </p:ext>
            </p:extLst>
          </p:nvPr>
        </p:nvGraphicFramePr>
        <p:xfrm>
          <a:off x="4752995" y="235593"/>
          <a:ext cx="6963148" cy="63491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0071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66A413F7-FFE1-42E7-8C6C-E9CCC477F8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BCE0B0FD-3413-40CC-A7D8-6A5058608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6" name="Rectangle 15">
            <a:extLst>
              <a:ext uri="{FF2B5EF4-FFF2-40B4-BE49-F238E27FC236}">
                <a16:creationId xmlns:a16="http://schemas.microsoft.com/office/drawing/2014/main" id="{50C4C044-5B1C-40C8-8C7B-AA5E6D879D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8" name="Group 17">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9" name="Straight Connector 18">
              <a:extLst>
                <a:ext uri="{FF2B5EF4-FFF2-40B4-BE49-F238E27FC236}">
                  <a16:creationId xmlns:a16="http://schemas.microsoft.com/office/drawing/2014/main" id="{00163F5F-1439-4827-8F7A-B08BDDEFB9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A677414-C3D2-4430-876D-9092D633F5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9181D20-1D81-447D-9854-10DDB10D54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3" name="Rectangle 22">
            <a:extLst>
              <a:ext uri="{FF2B5EF4-FFF2-40B4-BE49-F238E27FC236}">
                <a16:creationId xmlns:a16="http://schemas.microsoft.com/office/drawing/2014/main" id="{A6020133-135E-4D08-9F4A-D76B87578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Icon&#10;&#10;Description automatically generated">
            <a:extLst>
              <a:ext uri="{FF2B5EF4-FFF2-40B4-BE49-F238E27FC236}">
                <a16:creationId xmlns:a16="http://schemas.microsoft.com/office/drawing/2014/main" id="{390C50E0-AFA8-1D27-ADA1-BD6BB037A99B}"/>
              </a:ext>
            </a:extLst>
          </p:cNvPr>
          <p:cNvPicPr>
            <a:picLocks noGrp="1" noChangeAspect="1"/>
          </p:cNvPicPr>
          <p:nvPr>
            <p:ph idx="1"/>
          </p:nvPr>
        </p:nvPicPr>
        <p:blipFill>
          <a:blip r:embed="rId2"/>
          <a:stretch>
            <a:fillRect/>
          </a:stretch>
        </p:blipFill>
        <p:spPr>
          <a:xfrm>
            <a:off x="1786860" y="643467"/>
            <a:ext cx="2844012" cy="3447288"/>
          </a:xfrm>
          <a:prstGeom prst="rect">
            <a:avLst/>
          </a:prstGeom>
        </p:spPr>
      </p:pic>
      <p:pic>
        <p:nvPicPr>
          <p:cNvPr id="5" name="Picture 5" descr="A picture containing black, indoor, gold, lamp&#10;&#10;Description automatically generated">
            <a:extLst>
              <a:ext uri="{FF2B5EF4-FFF2-40B4-BE49-F238E27FC236}">
                <a16:creationId xmlns:a16="http://schemas.microsoft.com/office/drawing/2014/main" id="{68D949AE-46F0-C1AC-42DB-92930DD77984}"/>
              </a:ext>
            </a:extLst>
          </p:cNvPr>
          <p:cNvPicPr>
            <a:picLocks noChangeAspect="1"/>
          </p:cNvPicPr>
          <p:nvPr/>
        </p:nvPicPr>
        <p:blipFill>
          <a:blip r:embed="rId3"/>
          <a:stretch>
            <a:fillRect/>
          </a:stretch>
        </p:blipFill>
        <p:spPr>
          <a:xfrm>
            <a:off x="6417734" y="789390"/>
            <a:ext cx="5130799" cy="3155441"/>
          </a:xfrm>
          <a:prstGeom prst="rect">
            <a:avLst/>
          </a:prstGeom>
        </p:spPr>
      </p:pic>
      <p:sp>
        <p:nvSpPr>
          <p:cNvPr id="25" name="Rectangle 24">
            <a:extLst>
              <a:ext uri="{FF2B5EF4-FFF2-40B4-BE49-F238E27FC236}">
                <a16:creationId xmlns:a16="http://schemas.microsoft.com/office/drawing/2014/main" id="{0E7CA313-2F4B-4574-8399-12EF6A1BF2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6119"/>
            <a:ext cx="12192000" cy="2251881"/>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30074"/>
            <a:ext cx="12192000" cy="2327925"/>
          </a:xfrm>
          <a:prstGeom prst="rect">
            <a:avLst/>
          </a:prstGeom>
          <a:solidFill>
            <a:schemeClr val="bg1">
              <a:lumMod val="75000"/>
              <a:lumOff val="25000"/>
            </a:schemeClr>
          </a:solidFill>
          <a:ln w="6350" cap="sq" cmpd="sng" algn="ctr">
            <a:noFill/>
            <a:prstDash val="solid"/>
            <a:miter lim="800000"/>
          </a:ln>
          <a:effectLst/>
        </p:spPr>
      </p:sp>
      <p:sp>
        <p:nvSpPr>
          <p:cNvPr id="29" name="Rectangle 28">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116" y="4692768"/>
            <a:ext cx="11859768" cy="2002536"/>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345B9900-3814-0916-742F-5AB9A1CB62F2}"/>
              </a:ext>
            </a:extLst>
          </p:cNvPr>
          <p:cNvSpPr>
            <a:spLocks noGrp="1"/>
          </p:cNvSpPr>
          <p:nvPr>
            <p:ph type="title"/>
          </p:nvPr>
        </p:nvSpPr>
        <p:spPr>
          <a:xfrm>
            <a:off x="372723" y="4956811"/>
            <a:ext cx="11439414" cy="897439"/>
          </a:xfrm>
        </p:spPr>
        <p:txBody>
          <a:bodyPr vert="horz" lIns="91440" tIns="45720" rIns="91440" bIns="45720" rtlCol="0" anchor="ctr">
            <a:normAutofit/>
          </a:bodyPr>
          <a:lstStyle/>
          <a:p>
            <a:pPr algn="ctr">
              <a:lnSpc>
                <a:spcPct val="83000"/>
              </a:lnSpc>
            </a:pPr>
            <a:r>
              <a:rPr lang="en-US" sz="4400" b="0" cap="all" spc="-100">
                <a:solidFill>
                  <a:schemeClr val="tx1"/>
                </a:solidFill>
              </a:rPr>
              <a:t>Figure-Ground Perception</a:t>
            </a:r>
          </a:p>
        </p:txBody>
      </p:sp>
      <p:cxnSp>
        <p:nvCxnSpPr>
          <p:cNvPr id="31" name="Straight Connector 30">
            <a:extLst>
              <a:ext uri="{FF2B5EF4-FFF2-40B4-BE49-F238E27FC236}">
                <a16:creationId xmlns:a16="http://schemas.microsoft.com/office/drawing/2014/main" id="{A5EECEE2-745A-4C3E-9A46-1B2ACCDC02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493533"/>
            <a:ext cx="0" cy="174715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3062914"/>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ackground pattern&#10;&#10;Description automatically generated">
            <a:extLst>
              <a:ext uri="{FF2B5EF4-FFF2-40B4-BE49-F238E27FC236}">
                <a16:creationId xmlns:a16="http://schemas.microsoft.com/office/drawing/2014/main" id="{40C85931-3ECD-613A-31AD-37D40121C779}"/>
              </a:ext>
            </a:extLst>
          </p:cNvPr>
          <p:cNvPicPr>
            <a:picLocks noGrp="1" noChangeAspect="1"/>
          </p:cNvPicPr>
          <p:nvPr>
            <p:ph idx="1"/>
          </p:nvPr>
        </p:nvPicPr>
        <p:blipFill rotWithShape="1">
          <a:blip r:embed="rId2"/>
          <a:srcRect r="-1" b="1471"/>
          <a:stretch/>
        </p:blipFill>
        <p:spPr>
          <a:xfrm>
            <a:off x="4646383" y="10"/>
            <a:ext cx="7545616" cy="6857990"/>
          </a:xfrm>
          <a:prstGeom prst="rect">
            <a:avLst/>
          </a:prstGeom>
        </p:spPr>
      </p:pic>
      <p:sp>
        <p:nvSpPr>
          <p:cNvPr id="24" name="Rectangle 23">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62210" cy="6858000"/>
          </a:xfrm>
          <a:prstGeom prst="rect">
            <a:avLst/>
          </a:prstGeom>
          <a:solidFill>
            <a:schemeClr val="bg1">
              <a:lumMod val="75000"/>
              <a:lumOff val="25000"/>
            </a:schemeClr>
          </a:solidFill>
          <a:ln w="6350" cap="sq" cmpd="sng" algn="ctr">
            <a:noFill/>
            <a:prstDash val="solid"/>
            <a:miter lim="800000"/>
          </a:ln>
          <a:effectLst/>
        </p:spPr>
      </p:sp>
      <p:sp>
        <p:nvSpPr>
          <p:cNvPr id="26" name="Rectangle 25">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3977" y="164592"/>
            <a:ext cx="4334256" cy="6528816"/>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83DD2FAA-568C-0BBB-C18F-077B57810997}"/>
              </a:ext>
            </a:extLst>
          </p:cNvPr>
          <p:cNvSpPr>
            <a:spLocks noGrp="1"/>
          </p:cNvSpPr>
          <p:nvPr>
            <p:ph type="title"/>
          </p:nvPr>
        </p:nvSpPr>
        <p:spPr>
          <a:xfrm>
            <a:off x="466524" y="1340361"/>
            <a:ext cx="3729162" cy="3341700"/>
          </a:xfrm>
        </p:spPr>
        <p:txBody>
          <a:bodyPr vert="horz" lIns="91440" tIns="45720" rIns="91440" bIns="45720" rtlCol="0" anchor="ctr">
            <a:normAutofit/>
          </a:bodyPr>
          <a:lstStyle/>
          <a:p>
            <a:pPr algn="ctr">
              <a:lnSpc>
                <a:spcPct val="83000"/>
              </a:lnSpc>
            </a:pPr>
            <a:r>
              <a:rPr lang="en-US" sz="3600" b="0" cap="all" spc="-100">
                <a:solidFill>
                  <a:schemeClr val="tx1"/>
                </a:solidFill>
              </a:rPr>
              <a:t>Proximity Principle</a:t>
            </a:r>
          </a:p>
        </p:txBody>
      </p:sp>
    </p:spTree>
    <p:extLst>
      <p:ext uri="{BB962C8B-B14F-4D97-AF65-F5344CB8AC3E}">
        <p14:creationId xmlns:p14="http://schemas.microsoft.com/office/powerpoint/2010/main" val="138635457"/>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82E2A95-1A08-4118-83C6-B1CA5648E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FFEFC7E-85EE-4AC9-A351-FBEB13A1D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34" y="237744"/>
            <a:ext cx="2926080" cy="6382512"/>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B2511BB-FC4C-45F3-94EB-661D6806C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9100" y="413053"/>
            <a:ext cx="2616201" cy="606459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B9E030-15C4-778F-0BC6-10A92336C510}"/>
              </a:ext>
            </a:extLst>
          </p:cNvPr>
          <p:cNvSpPr>
            <a:spLocks noGrp="1"/>
          </p:cNvSpPr>
          <p:nvPr>
            <p:ph type="title"/>
          </p:nvPr>
        </p:nvSpPr>
        <p:spPr>
          <a:xfrm>
            <a:off x="557720" y="612843"/>
            <a:ext cx="2312480" cy="1499738"/>
          </a:xfrm>
        </p:spPr>
        <p:txBody>
          <a:bodyPr anchor="b">
            <a:normAutofit/>
          </a:bodyPr>
          <a:lstStyle/>
          <a:p>
            <a:r>
              <a:rPr lang="en-US" sz="2800"/>
              <a:t>Principle of Similarity</a:t>
            </a:r>
          </a:p>
        </p:txBody>
      </p:sp>
      <p:sp>
        <p:nvSpPr>
          <p:cNvPr id="8" name="Content Placeholder 7">
            <a:extLst>
              <a:ext uri="{FF2B5EF4-FFF2-40B4-BE49-F238E27FC236}">
                <a16:creationId xmlns:a16="http://schemas.microsoft.com/office/drawing/2014/main" id="{AA0DE1B4-4BC0-30AB-5686-FFFE4E57BE15}"/>
              </a:ext>
            </a:extLst>
          </p:cNvPr>
          <p:cNvSpPr>
            <a:spLocks noGrp="1"/>
          </p:cNvSpPr>
          <p:nvPr>
            <p:ph idx="1"/>
          </p:nvPr>
        </p:nvSpPr>
        <p:spPr>
          <a:xfrm>
            <a:off x="557720" y="2149813"/>
            <a:ext cx="2312479" cy="3854197"/>
          </a:xfrm>
        </p:spPr>
        <p:txBody>
          <a:bodyPr>
            <a:normAutofit/>
          </a:bodyPr>
          <a:lstStyle/>
          <a:p>
            <a:endParaRPr lang="en-US" sz="1400">
              <a:solidFill>
                <a:schemeClr val="tx1">
                  <a:lumMod val="85000"/>
                  <a:lumOff val="15000"/>
                </a:schemeClr>
              </a:solidFill>
            </a:endParaRPr>
          </a:p>
        </p:txBody>
      </p:sp>
      <p:sp>
        <p:nvSpPr>
          <p:cNvPr id="17" name="Rectangle 16">
            <a:extLst>
              <a:ext uri="{FF2B5EF4-FFF2-40B4-BE49-F238E27FC236}">
                <a16:creationId xmlns:a16="http://schemas.microsoft.com/office/drawing/2014/main" id="{68DC0EC7-60EA-4BD3-BC04-D547DE1B2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9764" y="413053"/>
            <a:ext cx="8212114" cy="6064596"/>
          </a:xfrm>
          <a:prstGeom prst="rect">
            <a:avLst/>
          </a:prstGeom>
          <a:noFill/>
          <a:ln w="6350" cap="sq" cmpd="sng" algn="ctr">
            <a:solidFill>
              <a:srgbClr val="404040"/>
            </a:solidFill>
            <a:prstDash val="solid"/>
            <a:miter lim="800000"/>
          </a:ln>
          <a:effectLst/>
        </p:spPr>
      </p:sp>
      <p:pic>
        <p:nvPicPr>
          <p:cNvPr id="4" name="Picture 4" descr="A picture containing chart&#10;&#10;Description automatically generated">
            <a:extLst>
              <a:ext uri="{FF2B5EF4-FFF2-40B4-BE49-F238E27FC236}">
                <a16:creationId xmlns:a16="http://schemas.microsoft.com/office/drawing/2014/main" id="{F9155ACA-BD96-421A-A6FA-43AC9E598FBC}"/>
              </a:ext>
            </a:extLst>
          </p:cNvPr>
          <p:cNvPicPr>
            <a:picLocks noChangeAspect="1"/>
          </p:cNvPicPr>
          <p:nvPr/>
        </p:nvPicPr>
        <p:blipFill>
          <a:blip r:embed="rId2"/>
          <a:stretch>
            <a:fillRect/>
          </a:stretch>
        </p:blipFill>
        <p:spPr>
          <a:xfrm>
            <a:off x="4049422" y="1407551"/>
            <a:ext cx="7237877" cy="4071305"/>
          </a:xfrm>
          <a:prstGeom prst="rect">
            <a:avLst/>
          </a:prstGeom>
        </p:spPr>
      </p:pic>
    </p:spTree>
    <p:extLst>
      <p:ext uri="{BB962C8B-B14F-4D97-AF65-F5344CB8AC3E}">
        <p14:creationId xmlns:p14="http://schemas.microsoft.com/office/powerpoint/2010/main" val="966716145"/>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604DD-D9AC-F537-61D1-AE05F070D478}"/>
              </a:ext>
            </a:extLst>
          </p:cNvPr>
          <p:cNvSpPr>
            <a:spLocks noGrp="1"/>
          </p:cNvSpPr>
          <p:nvPr>
            <p:ph type="title"/>
          </p:nvPr>
        </p:nvSpPr>
        <p:spPr/>
        <p:txBody>
          <a:bodyPr/>
          <a:lstStyle/>
          <a:p>
            <a:r>
              <a:rPr lang="en-US"/>
              <a:t>Principle of Closure</a:t>
            </a:r>
          </a:p>
        </p:txBody>
      </p:sp>
      <p:pic>
        <p:nvPicPr>
          <p:cNvPr id="4" name="Picture 4" descr="A picture containing icon&#10;&#10;Description automatically generated">
            <a:extLst>
              <a:ext uri="{FF2B5EF4-FFF2-40B4-BE49-F238E27FC236}">
                <a16:creationId xmlns:a16="http://schemas.microsoft.com/office/drawing/2014/main" id="{48B99349-5946-FCC9-16BF-A3C56BD20CA8}"/>
              </a:ext>
            </a:extLst>
          </p:cNvPr>
          <p:cNvPicPr>
            <a:picLocks noGrp="1" noChangeAspect="1"/>
          </p:cNvPicPr>
          <p:nvPr>
            <p:ph idx="1"/>
          </p:nvPr>
        </p:nvPicPr>
        <p:blipFill>
          <a:blip r:embed="rId2"/>
          <a:stretch>
            <a:fillRect/>
          </a:stretch>
        </p:blipFill>
        <p:spPr>
          <a:xfrm>
            <a:off x="4171188" y="2103120"/>
            <a:ext cx="3849624" cy="3849624"/>
          </a:xfrm>
        </p:spPr>
      </p:pic>
    </p:spTree>
    <p:extLst>
      <p:ext uri="{BB962C8B-B14F-4D97-AF65-F5344CB8AC3E}">
        <p14:creationId xmlns:p14="http://schemas.microsoft.com/office/powerpoint/2010/main" val="17809167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1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3" name="Rectangle 1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5" name="Rectangle 1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2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diagram&#10;&#10;Description automatically generated">
            <a:extLst>
              <a:ext uri="{FF2B5EF4-FFF2-40B4-BE49-F238E27FC236}">
                <a16:creationId xmlns:a16="http://schemas.microsoft.com/office/drawing/2014/main" id="{9D360A7C-8420-B3CA-69FA-89F43D354FBF}"/>
              </a:ext>
            </a:extLst>
          </p:cNvPr>
          <p:cNvPicPr>
            <a:picLocks noGrp="1" noChangeAspect="1"/>
          </p:cNvPicPr>
          <p:nvPr>
            <p:ph idx="1"/>
          </p:nvPr>
        </p:nvPicPr>
        <p:blipFill>
          <a:blip r:embed="rId3"/>
          <a:stretch>
            <a:fillRect/>
          </a:stretch>
        </p:blipFill>
        <p:spPr>
          <a:xfrm>
            <a:off x="2654097" y="645106"/>
            <a:ext cx="6870798" cy="3229275"/>
          </a:xfrm>
          <a:prstGeom prst="rect">
            <a:avLst/>
          </a:prstGeom>
        </p:spPr>
      </p:pic>
      <p:sp>
        <p:nvSpPr>
          <p:cNvPr id="28" name="Rectangle 27">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501" y="4212709"/>
            <a:ext cx="10905302" cy="1997060"/>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30" name="Rectangle 29">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348" y="4379135"/>
            <a:ext cx="10579608" cy="1664208"/>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C21DB099-5134-E32C-5DA2-82B1A115FDE2}"/>
              </a:ext>
            </a:extLst>
          </p:cNvPr>
          <p:cNvSpPr>
            <a:spLocks noGrp="1"/>
          </p:cNvSpPr>
          <p:nvPr>
            <p:ph type="title"/>
          </p:nvPr>
        </p:nvSpPr>
        <p:spPr>
          <a:xfrm>
            <a:off x="925032" y="4519486"/>
            <a:ext cx="10366743" cy="1054907"/>
          </a:xfrm>
        </p:spPr>
        <p:txBody>
          <a:bodyPr vert="horz" lIns="91440" tIns="45720" rIns="91440" bIns="45720" rtlCol="0" anchor="ctr">
            <a:normAutofit/>
          </a:bodyPr>
          <a:lstStyle/>
          <a:p>
            <a:pPr algn="ctr">
              <a:lnSpc>
                <a:spcPct val="83000"/>
              </a:lnSpc>
            </a:pPr>
            <a:r>
              <a:rPr lang="en-US" sz="4800" b="0" cap="all" spc="-100">
                <a:solidFill>
                  <a:schemeClr val="bg1"/>
                </a:solidFill>
              </a:rPr>
              <a:t>Principle of Closure</a:t>
            </a:r>
          </a:p>
        </p:txBody>
      </p:sp>
    </p:spTree>
    <p:extLst>
      <p:ext uri="{BB962C8B-B14F-4D97-AF65-F5344CB8AC3E}">
        <p14:creationId xmlns:p14="http://schemas.microsoft.com/office/powerpoint/2010/main" val="6667526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91159B2-3847-4541-BAAE-D93F71723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26" name="Rectangle 25">
            <a:extLst>
              <a:ext uri="{FF2B5EF4-FFF2-40B4-BE49-F238E27FC236}">
                <a16:creationId xmlns:a16="http://schemas.microsoft.com/office/drawing/2014/main" id="{93BDF953-B1FC-408F-A14E-33A8C1DC1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90B6B00E-3DAD-59D5-4FC7-30520777C120}"/>
              </a:ext>
            </a:extLst>
          </p:cNvPr>
          <p:cNvSpPr>
            <a:spLocks noGrp="1"/>
          </p:cNvSpPr>
          <p:nvPr>
            <p:ph type="title"/>
          </p:nvPr>
        </p:nvSpPr>
        <p:spPr>
          <a:xfrm>
            <a:off x="1241170" y="3716860"/>
            <a:ext cx="9732773" cy="1465112"/>
          </a:xfrm>
        </p:spPr>
        <p:txBody>
          <a:bodyPr vert="horz" lIns="91440" tIns="45720" rIns="91440" bIns="45720" rtlCol="0" anchor="ctr">
            <a:normAutofit/>
          </a:bodyPr>
          <a:lstStyle/>
          <a:p>
            <a:pPr algn="ctr">
              <a:lnSpc>
                <a:spcPct val="83000"/>
              </a:lnSpc>
            </a:pPr>
            <a:r>
              <a:rPr lang="en-US" sz="6000" b="0" cap="all" spc="-100"/>
              <a:t>Principle of Closure</a:t>
            </a:r>
          </a:p>
        </p:txBody>
      </p:sp>
      <p:sp>
        <p:nvSpPr>
          <p:cNvPr id="28" name="Rectangle 27">
            <a:extLst>
              <a:ext uri="{FF2B5EF4-FFF2-40B4-BE49-F238E27FC236}">
                <a16:creationId xmlns:a16="http://schemas.microsoft.com/office/drawing/2014/main" id="{17C4AC30-431E-4860-8128-139F9F61E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0" name="Straight Connector 29">
            <a:extLst>
              <a:ext uri="{FF2B5EF4-FFF2-40B4-BE49-F238E27FC236}">
                <a16:creationId xmlns:a16="http://schemas.microsoft.com/office/drawing/2014/main" id="{D0C35C70-8DD1-457D-85E7-728F1B0C52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71691B1-EF90-41BA-A886-9331EB0364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EB77709-9ED2-4392-8D1E-91E4AB9644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BF467515-E4DA-6904-2AC7-6D06FF9E1DB6}"/>
              </a:ext>
            </a:extLst>
          </p:cNvPr>
          <p:cNvPicPr>
            <a:picLocks noGrp="1" noChangeAspect="1"/>
          </p:cNvPicPr>
          <p:nvPr>
            <p:ph idx="1"/>
          </p:nvPr>
        </p:nvPicPr>
        <p:blipFill rotWithShape="1">
          <a:blip r:embed="rId2"/>
          <a:srcRect t="9693" b="26039"/>
          <a:stretch/>
        </p:blipFill>
        <p:spPr>
          <a:xfrm>
            <a:off x="2340203" y="1179511"/>
            <a:ext cx="7766593" cy="2795373"/>
          </a:xfrm>
          <a:prstGeom prst="rect">
            <a:avLst/>
          </a:prstGeom>
        </p:spPr>
      </p:pic>
    </p:spTree>
    <p:extLst>
      <p:ext uri="{BB962C8B-B14F-4D97-AF65-F5344CB8AC3E}">
        <p14:creationId xmlns:p14="http://schemas.microsoft.com/office/powerpoint/2010/main" val="10320896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 shape&#10;&#10;Description automatically generated">
            <a:extLst>
              <a:ext uri="{FF2B5EF4-FFF2-40B4-BE49-F238E27FC236}">
                <a16:creationId xmlns:a16="http://schemas.microsoft.com/office/drawing/2014/main" id="{422019C9-061A-DEB2-D273-398FD9E2DC01}"/>
              </a:ext>
            </a:extLst>
          </p:cNvPr>
          <p:cNvPicPr>
            <a:picLocks noGrp="1" noChangeAspect="1"/>
          </p:cNvPicPr>
          <p:nvPr>
            <p:ph idx="1"/>
          </p:nvPr>
        </p:nvPicPr>
        <p:blipFill>
          <a:blip r:embed="rId3"/>
          <a:stretch>
            <a:fillRect/>
          </a:stretch>
        </p:blipFill>
        <p:spPr>
          <a:xfrm>
            <a:off x="2127196" y="645106"/>
            <a:ext cx="7924600" cy="3229275"/>
          </a:xfrm>
          <a:prstGeom prst="rect">
            <a:avLst/>
          </a:prstGeom>
        </p:spPr>
      </p:pic>
      <p:sp>
        <p:nvSpPr>
          <p:cNvPr id="28" name="Rectangle 27">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501" y="4212709"/>
            <a:ext cx="10905302" cy="1997060"/>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30" name="Rectangle 29">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348" y="4379135"/>
            <a:ext cx="10579608" cy="1664208"/>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2A1C7D4D-14BD-75D9-58BB-CDCAC0E64BEB}"/>
              </a:ext>
            </a:extLst>
          </p:cNvPr>
          <p:cNvSpPr>
            <a:spLocks noGrp="1"/>
          </p:cNvSpPr>
          <p:nvPr>
            <p:ph type="title"/>
          </p:nvPr>
        </p:nvSpPr>
        <p:spPr>
          <a:xfrm>
            <a:off x="925032" y="4519486"/>
            <a:ext cx="10366743" cy="1054907"/>
          </a:xfrm>
        </p:spPr>
        <p:txBody>
          <a:bodyPr vert="horz" lIns="91440" tIns="45720" rIns="91440" bIns="45720" rtlCol="0" anchor="ctr">
            <a:normAutofit/>
          </a:bodyPr>
          <a:lstStyle/>
          <a:p>
            <a:pPr algn="ctr">
              <a:lnSpc>
                <a:spcPct val="83000"/>
              </a:lnSpc>
            </a:pPr>
            <a:r>
              <a:rPr lang="en-US" sz="4800" b="0" cap="all" spc="-100">
                <a:solidFill>
                  <a:schemeClr val="bg1"/>
                </a:solidFill>
              </a:rPr>
              <a:t>Principle of Good Continuation</a:t>
            </a:r>
          </a:p>
        </p:txBody>
      </p:sp>
    </p:spTree>
    <p:extLst>
      <p:ext uri="{BB962C8B-B14F-4D97-AF65-F5344CB8AC3E}">
        <p14:creationId xmlns:p14="http://schemas.microsoft.com/office/powerpoint/2010/main" val="37116910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82E2A95-1A08-4118-83C6-B1CA5648E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FFEFC7E-85EE-4AC9-A351-FBEB13A1D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34" y="237744"/>
            <a:ext cx="2926080" cy="6382512"/>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B2511BB-FC4C-45F3-94EB-661D6806C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9100" y="413053"/>
            <a:ext cx="2616201" cy="606459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8B68DD-A05D-69FE-9928-17FD82EDAD77}"/>
              </a:ext>
            </a:extLst>
          </p:cNvPr>
          <p:cNvSpPr>
            <a:spLocks noGrp="1"/>
          </p:cNvSpPr>
          <p:nvPr>
            <p:ph type="title"/>
          </p:nvPr>
        </p:nvSpPr>
        <p:spPr>
          <a:xfrm>
            <a:off x="557720" y="612843"/>
            <a:ext cx="2312480" cy="1499738"/>
          </a:xfrm>
        </p:spPr>
        <p:txBody>
          <a:bodyPr anchor="b">
            <a:normAutofit/>
          </a:bodyPr>
          <a:lstStyle/>
          <a:p>
            <a:r>
              <a:rPr lang="en-US" sz="2800"/>
              <a:t>Principle of Common Fate</a:t>
            </a:r>
          </a:p>
        </p:txBody>
      </p:sp>
      <p:sp>
        <p:nvSpPr>
          <p:cNvPr id="8" name="Content Placeholder 7">
            <a:extLst>
              <a:ext uri="{FF2B5EF4-FFF2-40B4-BE49-F238E27FC236}">
                <a16:creationId xmlns:a16="http://schemas.microsoft.com/office/drawing/2014/main" id="{4162AE5F-A450-21F0-FCF3-6A600BBFB942}"/>
              </a:ext>
            </a:extLst>
          </p:cNvPr>
          <p:cNvSpPr>
            <a:spLocks noGrp="1"/>
          </p:cNvSpPr>
          <p:nvPr>
            <p:ph idx="1"/>
          </p:nvPr>
        </p:nvSpPr>
        <p:spPr>
          <a:xfrm>
            <a:off x="557720" y="2149813"/>
            <a:ext cx="2312479" cy="3854197"/>
          </a:xfrm>
        </p:spPr>
        <p:txBody>
          <a:bodyPr>
            <a:normAutofit/>
          </a:bodyPr>
          <a:lstStyle/>
          <a:p>
            <a:endParaRPr lang="en-US" sz="1400">
              <a:solidFill>
                <a:schemeClr val="tx1">
                  <a:lumMod val="85000"/>
                  <a:lumOff val="15000"/>
                </a:schemeClr>
              </a:solidFill>
            </a:endParaRPr>
          </a:p>
        </p:txBody>
      </p:sp>
      <p:sp>
        <p:nvSpPr>
          <p:cNvPr id="17" name="Rectangle 16">
            <a:extLst>
              <a:ext uri="{FF2B5EF4-FFF2-40B4-BE49-F238E27FC236}">
                <a16:creationId xmlns:a16="http://schemas.microsoft.com/office/drawing/2014/main" id="{68DC0EC7-60EA-4BD3-BC04-D547DE1B2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9764" y="413053"/>
            <a:ext cx="8212114" cy="6064596"/>
          </a:xfrm>
          <a:prstGeom prst="rect">
            <a:avLst/>
          </a:prstGeom>
          <a:noFill/>
          <a:ln w="6350" cap="sq" cmpd="sng" algn="ctr">
            <a:solidFill>
              <a:srgbClr val="404040"/>
            </a:solidFill>
            <a:prstDash val="solid"/>
            <a:miter lim="800000"/>
          </a:ln>
          <a:effectLst/>
        </p:spPr>
      </p:sp>
      <p:pic>
        <p:nvPicPr>
          <p:cNvPr id="4" name="Picture 4" descr="Text&#10;&#10;Description automatically generated">
            <a:extLst>
              <a:ext uri="{FF2B5EF4-FFF2-40B4-BE49-F238E27FC236}">
                <a16:creationId xmlns:a16="http://schemas.microsoft.com/office/drawing/2014/main" id="{25491EE8-3986-F110-1F13-F96E523E682A}"/>
              </a:ext>
            </a:extLst>
          </p:cNvPr>
          <p:cNvPicPr>
            <a:picLocks noChangeAspect="1"/>
          </p:cNvPicPr>
          <p:nvPr/>
        </p:nvPicPr>
        <p:blipFill>
          <a:blip r:embed="rId2"/>
          <a:stretch>
            <a:fillRect/>
          </a:stretch>
        </p:blipFill>
        <p:spPr>
          <a:xfrm>
            <a:off x="3560592" y="1416462"/>
            <a:ext cx="8215537" cy="4067861"/>
          </a:xfrm>
          <a:prstGeom prst="rect">
            <a:avLst/>
          </a:prstGeom>
        </p:spPr>
      </p:pic>
    </p:spTree>
    <p:extLst>
      <p:ext uri="{BB962C8B-B14F-4D97-AF65-F5344CB8AC3E}">
        <p14:creationId xmlns:p14="http://schemas.microsoft.com/office/powerpoint/2010/main" val="1422326721"/>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C09DAD76-966B-7D0A-B9C4-6F9F09C09031}"/>
              </a:ext>
            </a:extLst>
          </p:cNvPr>
          <p:cNvSpPr>
            <a:spLocks noGrp="1"/>
          </p:cNvSpPr>
          <p:nvPr>
            <p:ph type="title"/>
          </p:nvPr>
        </p:nvSpPr>
        <p:spPr>
          <a:xfrm>
            <a:off x="573409" y="559477"/>
            <a:ext cx="3765200" cy="5709931"/>
          </a:xfrm>
        </p:spPr>
        <p:txBody>
          <a:bodyPr>
            <a:normAutofit/>
          </a:bodyPr>
          <a:lstStyle/>
          <a:p>
            <a:pPr algn="ctr"/>
            <a:r>
              <a:rPr lang="en-US"/>
              <a:t>Behaviourism</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74F769F2-E607-51CF-B27B-E3A371AE252A}"/>
              </a:ext>
            </a:extLst>
          </p:cNvPr>
          <p:cNvGraphicFramePr>
            <a:graphicFrameLocks noGrp="1"/>
          </p:cNvGraphicFramePr>
          <p:nvPr>
            <p:ph idx="1"/>
            <p:extLst>
              <p:ext uri="{D42A27DB-BD31-4B8C-83A1-F6EECF244321}">
                <p14:modId xmlns:p14="http://schemas.microsoft.com/office/powerpoint/2010/main" val="2642793449"/>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92370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CE4AF85-8E57-5156-5E5F-ED3E6EB04B90}"/>
              </a:ext>
            </a:extLst>
          </p:cNvPr>
          <p:cNvSpPr>
            <a:spLocks noGrp="1"/>
          </p:cNvSpPr>
          <p:nvPr>
            <p:ph type="title"/>
          </p:nvPr>
        </p:nvSpPr>
        <p:spPr>
          <a:xfrm>
            <a:off x="868680" y="642593"/>
            <a:ext cx="6281928" cy="1744183"/>
          </a:xfrm>
        </p:spPr>
        <p:txBody>
          <a:bodyPr>
            <a:normAutofit/>
          </a:bodyPr>
          <a:lstStyle/>
          <a:p>
            <a:r>
              <a:rPr lang="en-US"/>
              <a:t>Psychodynamics and Psychoanalysis</a:t>
            </a:r>
          </a:p>
        </p:txBody>
      </p:sp>
      <p:sp>
        <p:nvSpPr>
          <p:cNvPr id="3" name="Content Placeholder 2">
            <a:extLst>
              <a:ext uri="{FF2B5EF4-FFF2-40B4-BE49-F238E27FC236}">
                <a16:creationId xmlns:a16="http://schemas.microsoft.com/office/drawing/2014/main" id="{2D7D211A-0556-EF46-8E9F-268C18D5A821}"/>
              </a:ext>
            </a:extLst>
          </p:cNvPr>
          <p:cNvSpPr>
            <a:spLocks noGrp="1"/>
          </p:cNvSpPr>
          <p:nvPr>
            <p:ph idx="1"/>
          </p:nvPr>
        </p:nvSpPr>
        <p:spPr>
          <a:xfrm>
            <a:off x="868680" y="2386584"/>
            <a:ext cx="6281928" cy="3648456"/>
          </a:xfrm>
        </p:spPr>
        <p:txBody>
          <a:bodyPr vert="horz" lIns="91440" tIns="45720" rIns="91440" bIns="45720" rtlCol="0" anchor="t">
            <a:normAutofit/>
          </a:bodyPr>
          <a:lstStyle/>
          <a:p>
            <a:r>
              <a:rPr lang="en-US" dirty="0" err="1"/>
              <a:t>Behaviour</a:t>
            </a:r>
            <a:r>
              <a:rPr lang="en-US" dirty="0"/>
              <a:t> is governed by unconscious motive and primitive biology.</a:t>
            </a:r>
          </a:p>
          <a:p>
            <a:pPr>
              <a:buClr>
                <a:srgbClr val="262626"/>
              </a:buClr>
            </a:pPr>
            <a:r>
              <a:rPr lang="en-US" dirty="0"/>
              <a:t>We avoid pain and aim for pleasure.</a:t>
            </a:r>
          </a:p>
          <a:p>
            <a:pPr>
              <a:buClr>
                <a:srgbClr val="262626"/>
              </a:buClr>
            </a:pPr>
            <a:r>
              <a:rPr lang="en-US" dirty="0"/>
              <a:t>We will discuss this model in depth soon!</a:t>
            </a:r>
          </a:p>
        </p:txBody>
      </p:sp>
      <p:pic>
        <p:nvPicPr>
          <p:cNvPr id="4" name="Picture 4">
            <a:extLst>
              <a:ext uri="{FF2B5EF4-FFF2-40B4-BE49-F238E27FC236}">
                <a16:creationId xmlns:a16="http://schemas.microsoft.com/office/drawing/2014/main" id="{C3BC81E2-E010-BD00-AAE9-F0963CF4AEA7}"/>
              </a:ext>
            </a:extLst>
          </p:cNvPr>
          <p:cNvPicPr>
            <a:picLocks noChangeAspect="1"/>
          </p:cNvPicPr>
          <p:nvPr/>
        </p:nvPicPr>
        <p:blipFill rotWithShape="1">
          <a:blip r:embed="rId2"/>
          <a:srcRect l="2639" r="9440" b="-2"/>
          <a:stretch/>
        </p:blipFill>
        <p:spPr>
          <a:xfrm>
            <a:off x="7837371" y="237744"/>
            <a:ext cx="4124416" cy="6382512"/>
          </a:xfrm>
          <a:prstGeom prst="rect">
            <a:avLst/>
          </a:prstGeom>
        </p:spPr>
      </p:pic>
    </p:spTree>
    <p:extLst>
      <p:ext uri="{BB962C8B-B14F-4D97-AF65-F5344CB8AC3E}">
        <p14:creationId xmlns:p14="http://schemas.microsoft.com/office/powerpoint/2010/main" val="11400158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0E8DA680-FCFF-5827-AFBD-83FE4CD470BE}"/>
              </a:ext>
            </a:extLst>
          </p:cNvPr>
          <p:cNvSpPr>
            <a:spLocks noGrp="1"/>
          </p:cNvSpPr>
          <p:nvPr>
            <p:ph type="title"/>
          </p:nvPr>
        </p:nvSpPr>
        <p:spPr>
          <a:xfrm>
            <a:off x="573409" y="559477"/>
            <a:ext cx="3765200" cy="5709931"/>
          </a:xfrm>
        </p:spPr>
        <p:txBody>
          <a:bodyPr>
            <a:normAutofit/>
          </a:bodyPr>
          <a:lstStyle/>
          <a:p>
            <a:pPr algn="ctr"/>
            <a:r>
              <a:rPr lang="en-US"/>
              <a:t>The Scientific Method</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9F99F98B-14D5-A7FE-67A8-ED4E46573BA4}"/>
              </a:ext>
            </a:extLst>
          </p:cNvPr>
          <p:cNvGraphicFramePr>
            <a:graphicFrameLocks noGrp="1"/>
          </p:cNvGraphicFramePr>
          <p:nvPr>
            <p:ph idx="1"/>
            <p:extLst>
              <p:ext uri="{D42A27DB-BD31-4B8C-83A1-F6EECF244321}">
                <p14:modId xmlns:p14="http://schemas.microsoft.com/office/powerpoint/2010/main" val="317895235"/>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91808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5B490CF1-2113-1EAB-7F93-EDDF9E6F948D}"/>
              </a:ext>
            </a:extLst>
          </p:cNvPr>
          <p:cNvSpPr>
            <a:spLocks noGrp="1"/>
          </p:cNvSpPr>
          <p:nvPr>
            <p:ph type="title"/>
          </p:nvPr>
        </p:nvSpPr>
        <p:spPr>
          <a:xfrm>
            <a:off x="573409" y="559477"/>
            <a:ext cx="3765200" cy="5709931"/>
          </a:xfrm>
        </p:spPr>
        <p:txBody>
          <a:bodyPr>
            <a:normAutofit/>
          </a:bodyPr>
          <a:lstStyle/>
          <a:p>
            <a:pPr algn="ctr"/>
            <a:r>
              <a:rPr lang="en-US"/>
              <a:t>So why? What is the point?</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5BF14C51-A628-EAF3-0A66-9CC94E3A0E6A}"/>
              </a:ext>
            </a:extLst>
          </p:cNvPr>
          <p:cNvGraphicFramePr>
            <a:graphicFrameLocks noGrp="1"/>
          </p:cNvGraphicFramePr>
          <p:nvPr>
            <p:ph idx="1"/>
            <p:extLst>
              <p:ext uri="{D42A27DB-BD31-4B8C-83A1-F6EECF244321}">
                <p14:modId xmlns:p14="http://schemas.microsoft.com/office/powerpoint/2010/main" val="9839146"/>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7412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CD8E243E-1349-41BB-BD86-64D023BE1015}"/>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F031C2D7-F9F0-424C-9271-ABC877D6D645}"/>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BEE3A46C-F72E-4629-AE5C-BDFEE728F9BD}"/>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0ABA0D08-5823-461A-99A8-41955BB34324}"/>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B2784636-D084-4D5D-8E3A-415649746C2E}"/>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F2CB470A-73F3-4090-940A-B754677BED89}"/>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896421C4-1C29-4E17-8566-F2CD629DC6E6}"/>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8093758E-B00C-4DEB-A93E-742F1FFFAD40}"/>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A66E933E-95F3-42E9-B105-207549988EB4}"/>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CE6413F9-14E7-24BD-5123-6321A1946FE5}"/>
              </a:ext>
            </a:extLst>
          </p:cNvPr>
          <p:cNvPicPr>
            <a:picLocks noChangeAspect="1"/>
          </p:cNvPicPr>
          <p:nvPr/>
        </p:nvPicPr>
        <p:blipFill rotWithShape="1">
          <a:blip r:embed="rId2"/>
          <a:srcRect l="17200" r="16387" b="-10"/>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EFFC6C-FA0F-B924-E860-91B693D80065}"/>
              </a:ext>
            </a:extLst>
          </p:cNvPr>
          <p:cNvSpPr>
            <a:spLocks noGrp="1"/>
          </p:cNvSpPr>
          <p:nvPr>
            <p:ph type="title"/>
          </p:nvPr>
        </p:nvSpPr>
        <p:spPr>
          <a:xfrm>
            <a:off x="7064082" y="642594"/>
            <a:ext cx="4472921" cy="1371600"/>
          </a:xfrm>
        </p:spPr>
        <p:txBody>
          <a:bodyPr>
            <a:normAutofit/>
          </a:bodyPr>
          <a:lstStyle/>
          <a:p>
            <a:r>
              <a:rPr lang="en-US"/>
              <a:t>This Module</a:t>
            </a:r>
          </a:p>
        </p:txBody>
      </p:sp>
      <p:sp>
        <p:nvSpPr>
          <p:cNvPr id="3" name="Content Placeholder 2">
            <a:extLst>
              <a:ext uri="{FF2B5EF4-FFF2-40B4-BE49-F238E27FC236}">
                <a16:creationId xmlns:a16="http://schemas.microsoft.com/office/drawing/2014/main" id="{BB864AAE-DE58-099B-33A6-946B7C059E1F}"/>
              </a:ext>
            </a:extLst>
          </p:cNvPr>
          <p:cNvSpPr>
            <a:spLocks noGrp="1"/>
          </p:cNvSpPr>
          <p:nvPr>
            <p:ph idx="1"/>
          </p:nvPr>
        </p:nvSpPr>
        <p:spPr>
          <a:xfrm>
            <a:off x="7064082" y="2103120"/>
            <a:ext cx="4472922" cy="3931920"/>
          </a:xfrm>
        </p:spPr>
        <p:txBody>
          <a:bodyPr vert="horz" lIns="91440" tIns="45720" rIns="91440" bIns="45720" rtlCol="0">
            <a:normAutofit/>
          </a:bodyPr>
          <a:lstStyle/>
          <a:p>
            <a:r>
              <a:rPr lang="en-US" dirty="0"/>
              <a:t>We will be concerning ourselves with psychology across the lifespan in the coming weeks, looking at:</a:t>
            </a:r>
          </a:p>
          <a:p>
            <a:pPr>
              <a:buClr>
                <a:srgbClr val="262626"/>
              </a:buClr>
            </a:pPr>
            <a:r>
              <a:rPr lang="en-US" dirty="0"/>
              <a:t>Key theories</a:t>
            </a:r>
          </a:p>
          <a:p>
            <a:pPr>
              <a:buClr>
                <a:srgbClr val="262626"/>
              </a:buClr>
            </a:pPr>
            <a:r>
              <a:rPr lang="en-US" dirty="0"/>
              <a:t>Lifespan development</a:t>
            </a:r>
          </a:p>
          <a:p>
            <a:pPr>
              <a:buClr>
                <a:srgbClr val="262626"/>
              </a:buClr>
            </a:pPr>
            <a:r>
              <a:rPr lang="en-US" dirty="0"/>
              <a:t>Models of development, stages and continual</a:t>
            </a:r>
          </a:p>
          <a:p>
            <a:pPr>
              <a:buClr>
                <a:srgbClr val="262626"/>
              </a:buClr>
            </a:pPr>
            <a:r>
              <a:rPr lang="en-US" dirty="0"/>
              <a:t>Human </a:t>
            </a:r>
            <a:r>
              <a:rPr lang="en-US" dirty="0" err="1"/>
              <a:t>behaviour</a:t>
            </a:r>
          </a:p>
          <a:p>
            <a:pPr>
              <a:buClr>
                <a:srgbClr val="262626"/>
              </a:buClr>
            </a:pPr>
            <a:r>
              <a:rPr lang="en-US" dirty="0"/>
              <a:t>Social psychology issues</a:t>
            </a:r>
          </a:p>
          <a:p>
            <a:pPr>
              <a:buClr>
                <a:srgbClr val="262626"/>
              </a:buClr>
            </a:pPr>
            <a:endParaRPr lang="en-US" dirty="0"/>
          </a:p>
        </p:txBody>
      </p:sp>
    </p:spTree>
    <p:extLst>
      <p:ext uri="{BB962C8B-B14F-4D97-AF65-F5344CB8AC3E}">
        <p14:creationId xmlns:p14="http://schemas.microsoft.com/office/powerpoint/2010/main" val="34990262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A457D-4318-4CC0-D9E7-628C0F00FCC9}"/>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AB3B7BE0-0067-A1B7-3927-104E028E7493}"/>
              </a:ext>
            </a:extLst>
          </p:cNvPr>
          <p:cNvSpPr>
            <a:spLocks noGrp="1"/>
          </p:cNvSpPr>
          <p:nvPr>
            <p:ph idx="1"/>
          </p:nvPr>
        </p:nvSpPr>
        <p:spPr/>
        <p:txBody>
          <a:bodyPr vert="horz" lIns="91440" tIns="45720" rIns="91440" bIns="45720" rtlCol="0" anchor="t">
            <a:noAutofit/>
          </a:bodyPr>
          <a:lstStyle/>
          <a:p>
            <a:r>
              <a:rPr lang="en-US" sz="1600" dirty="0">
                <a:solidFill>
                  <a:srgbClr val="222222"/>
                </a:solidFill>
                <a:latin typeface="Selawik Light"/>
                <a:cs typeface="Arial"/>
              </a:rPr>
              <a:t>Aubert-Marson, D., (2009). Sir Francis Galton: le </a:t>
            </a:r>
            <a:r>
              <a:rPr lang="en-US" sz="1600" err="1">
                <a:solidFill>
                  <a:srgbClr val="222222"/>
                </a:solidFill>
                <a:latin typeface="Selawik Light"/>
                <a:cs typeface="Arial"/>
              </a:rPr>
              <a:t>fondateur</a:t>
            </a:r>
            <a:r>
              <a:rPr lang="en-US" sz="1600" dirty="0">
                <a:solidFill>
                  <a:srgbClr val="222222"/>
                </a:solidFill>
                <a:latin typeface="Selawik Light"/>
                <a:cs typeface="Arial"/>
              </a:rPr>
              <a:t> de </a:t>
            </a:r>
            <a:r>
              <a:rPr lang="en-US" sz="1600" err="1">
                <a:solidFill>
                  <a:srgbClr val="222222"/>
                </a:solidFill>
                <a:latin typeface="Selawik Light"/>
                <a:cs typeface="Arial"/>
              </a:rPr>
              <a:t>l’eugénisme</a:t>
            </a:r>
            <a:r>
              <a:rPr lang="en-US" sz="1600" dirty="0">
                <a:solidFill>
                  <a:srgbClr val="222222"/>
                </a:solidFill>
                <a:latin typeface="Selawik Light"/>
                <a:cs typeface="Arial"/>
              </a:rPr>
              <a:t>. </a:t>
            </a:r>
            <a:r>
              <a:rPr lang="en-US" sz="1600" i="1" err="1">
                <a:solidFill>
                  <a:srgbClr val="222222"/>
                </a:solidFill>
                <a:latin typeface="Selawik Light"/>
                <a:cs typeface="Arial"/>
              </a:rPr>
              <a:t>médecine</a:t>
            </a:r>
            <a:r>
              <a:rPr lang="en-US" sz="1600" i="1" dirty="0">
                <a:solidFill>
                  <a:srgbClr val="222222"/>
                </a:solidFill>
                <a:latin typeface="Selawik Light"/>
                <a:cs typeface="Arial"/>
              </a:rPr>
              <a:t>/sciences</a:t>
            </a:r>
            <a:r>
              <a:rPr lang="en-US" sz="1600" dirty="0">
                <a:solidFill>
                  <a:srgbClr val="222222"/>
                </a:solidFill>
                <a:latin typeface="Selawik Light"/>
                <a:cs typeface="Arial"/>
              </a:rPr>
              <a:t>, </a:t>
            </a:r>
            <a:r>
              <a:rPr lang="en-US" sz="1600" i="1" dirty="0">
                <a:solidFill>
                  <a:srgbClr val="222222"/>
                </a:solidFill>
                <a:latin typeface="Selawik Light"/>
                <a:cs typeface="Arial"/>
              </a:rPr>
              <a:t>25</a:t>
            </a:r>
            <a:r>
              <a:rPr lang="en-US" sz="1600" dirty="0">
                <a:solidFill>
                  <a:srgbClr val="222222"/>
                </a:solidFill>
                <a:latin typeface="Selawik Light"/>
                <a:cs typeface="Arial"/>
              </a:rPr>
              <a:t>(6-7), pp.641-645.</a:t>
            </a:r>
          </a:p>
          <a:p>
            <a:pPr>
              <a:buClr>
                <a:srgbClr val="262626"/>
              </a:buClr>
            </a:pPr>
            <a:r>
              <a:rPr lang="en-US" sz="1600" dirty="0">
                <a:solidFill>
                  <a:srgbClr val="222222"/>
                </a:solidFill>
                <a:latin typeface="Selawik Light"/>
                <a:cs typeface="Arial"/>
              </a:rPr>
              <a:t>Descartes, R., (1984). </a:t>
            </a:r>
            <a:r>
              <a:rPr lang="en-US" sz="1600" i="1" dirty="0">
                <a:solidFill>
                  <a:srgbClr val="222222"/>
                </a:solidFill>
                <a:latin typeface="Selawik Light"/>
                <a:cs typeface="Arial"/>
              </a:rPr>
              <a:t>The Philosophical Writings of Descartes: Volume 2</a:t>
            </a:r>
            <a:r>
              <a:rPr lang="en-US" sz="1600" dirty="0">
                <a:solidFill>
                  <a:srgbClr val="222222"/>
                </a:solidFill>
                <a:latin typeface="Selawik Light"/>
                <a:cs typeface="Arial"/>
              </a:rPr>
              <a:t> (Vol. 2). Cambridge University Press.</a:t>
            </a:r>
          </a:p>
          <a:p>
            <a:pPr>
              <a:buClr>
                <a:srgbClr val="262626"/>
              </a:buClr>
            </a:pPr>
            <a:r>
              <a:rPr lang="en-US" sz="1600" dirty="0">
                <a:ea typeface="+mn-lt"/>
                <a:cs typeface="+mn-lt"/>
              </a:rPr>
              <a:t>Ebbinghaus, H. (1885). </a:t>
            </a:r>
            <a:r>
              <a:rPr lang="en-US" sz="1600" i="1" dirty="0">
                <a:ea typeface="+mn-lt"/>
                <a:cs typeface="+mn-lt"/>
              </a:rPr>
              <a:t>'Memory: A contribution to experimental psychology,' </a:t>
            </a:r>
            <a:r>
              <a:rPr lang="en-US" sz="1600" dirty="0">
                <a:ea typeface="+mn-lt"/>
                <a:cs typeface="+mn-lt"/>
              </a:rPr>
              <a:t>New York: Dover.</a:t>
            </a:r>
          </a:p>
          <a:p>
            <a:pPr>
              <a:buClr>
                <a:srgbClr val="262626"/>
              </a:buClr>
            </a:pPr>
            <a:r>
              <a:rPr lang="en-US" sz="1600" dirty="0">
                <a:solidFill>
                  <a:srgbClr val="37393C"/>
                </a:solidFill>
                <a:latin typeface="Selawik Light"/>
                <a:cs typeface="Arial"/>
              </a:rPr>
              <a:t>Fancher, R. E. and Rutherford, A. (2011) </a:t>
            </a:r>
            <a:r>
              <a:rPr lang="en-US" sz="1600" i="1" dirty="0">
                <a:solidFill>
                  <a:srgbClr val="37393C"/>
                </a:solidFill>
                <a:latin typeface="Selawik Light"/>
                <a:cs typeface="Arial"/>
              </a:rPr>
              <a:t>Pioneers of psychology: A history</a:t>
            </a:r>
            <a:r>
              <a:rPr lang="en-US" sz="1600" dirty="0">
                <a:solidFill>
                  <a:srgbClr val="37393C"/>
                </a:solidFill>
                <a:latin typeface="Selawik Light"/>
                <a:cs typeface="Arial"/>
              </a:rPr>
              <a:t>. 4th ed. New York, NY: WW Norton.</a:t>
            </a:r>
          </a:p>
          <a:p>
            <a:pPr>
              <a:buClr>
                <a:srgbClr val="262626"/>
              </a:buClr>
            </a:pPr>
            <a:r>
              <a:rPr lang="en-US" sz="1600" dirty="0">
                <a:ea typeface="+mn-lt"/>
                <a:cs typeface="+mn-lt"/>
              </a:rPr>
              <a:t>Murre, J. M. &amp; Dros, J. (2015). 'Replication and Analysis of Ebbinghaus' Forgetting Curve,'</a:t>
            </a:r>
            <a:r>
              <a:rPr lang="en-US" sz="1600" i="1" dirty="0">
                <a:ea typeface="+mn-lt"/>
                <a:cs typeface="+mn-lt"/>
              </a:rPr>
              <a:t> </a:t>
            </a:r>
            <a:r>
              <a:rPr lang="en-US" sz="1600" i="1" err="1">
                <a:ea typeface="+mn-lt"/>
                <a:cs typeface="+mn-lt"/>
              </a:rPr>
              <a:t>PloS</a:t>
            </a:r>
            <a:r>
              <a:rPr lang="en-US" sz="1600" i="1" dirty="0">
                <a:ea typeface="+mn-lt"/>
                <a:cs typeface="+mn-lt"/>
              </a:rPr>
              <a:t> one</a:t>
            </a:r>
            <a:r>
              <a:rPr lang="en-US" sz="1600" dirty="0">
                <a:ea typeface="+mn-lt"/>
                <a:cs typeface="+mn-lt"/>
              </a:rPr>
              <a:t>, 10(7).</a:t>
            </a:r>
          </a:p>
          <a:p>
            <a:pPr>
              <a:buClr>
                <a:srgbClr val="262626"/>
              </a:buClr>
            </a:pPr>
            <a:r>
              <a:rPr lang="en-US" sz="1600" dirty="0">
                <a:solidFill>
                  <a:srgbClr val="222222"/>
                </a:solidFill>
                <a:latin typeface="Selawik Light"/>
                <a:cs typeface="Arial"/>
              </a:rPr>
              <a:t>Thibaut, F., (2022). The mind-body Cartesian dualism and psychiatry. </a:t>
            </a:r>
            <a:r>
              <a:rPr lang="en-US" sz="1600" i="1" dirty="0">
                <a:solidFill>
                  <a:srgbClr val="222222"/>
                </a:solidFill>
                <a:latin typeface="Selawik Light"/>
                <a:cs typeface="Arial"/>
              </a:rPr>
              <a:t>Dialogues in clinical neuroscience</a:t>
            </a:r>
            <a:r>
              <a:rPr lang="en-US" sz="1600" dirty="0">
                <a:solidFill>
                  <a:srgbClr val="222222"/>
                </a:solidFill>
                <a:latin typeface="Selawik Light"/>
                <a:cs typeface="Arial"/>
              </a:rPr>
              <a:t>.</a:t>
            </a:r>
          </a:p>
          <a:p>
            <a:pPr>
              <a:buClr>
                <a:srgbClr val="262626"/>
              </a:buClr>
            </a:pPr>
            <a:r>
              <a:rPr lang="en-US" sz="1600" dirty="0">
                <a:solidFill>
                  <a:srgbClr val="222222"/>
                </a:solidFill>
                <a:latin typeface="Selawik Light"/>
                <a:cs typeface="Arial"/>
              </a:rPr>
              <a:t>Wulf, R. (1996). The historical roots of gestalt therapy. </a:t>
            </a:r>
            <a:r>
              <a:rPr lang="en-US" sz="1600" i="1" dirty="0">
                <a:solidFill>
                  <a:srgbClr val="222222"/>
                </a:solidFill>
                <a:latin typeface="Selawik Light"/>
                <a:cs typeface="Arial"/>
              </a:rPr>
              <a:t>Gestalt Dialogue: Newsletter for the Integrative Gestalt Centre</a:t>
            </a:r>
            <a:r>
              <a:rPr lang="en-US" sz="1600" dirty="0">
                <a:solidFill>
                  <a:srgbClr val="222222"/>
                </a:solidFill>
                <a:latin typeface="Selawik Light"/>
                <a:cs typeface="Arial"/>
              </a:rPr>
              <a:t>. Christchurch, NZ.</a:t>
            </a:r>
          </a:p>
        </p:txBody>
      </p:sp>
    </p:spTree>
    <p:extLst>
      <p:ext uri="{BB962C8B-B14F-4D97-AF65-F5344CB8AC3E}">
        <p14:creationId xmlns:p14="http://schemas.microsoft.com/office/powerpoint/2010/main" val="3867418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LeftStep">
      <a:dk1>
        <a:srgbClr val="000000"/>
      </a:dk1>
      <a:lt1>
        <a:srgbClr val="FFFFFF"/>
      </a:lt1>
      <a:dk2>
        <a:srgbClr val="1C2032"/>
      </a:dk2>
      <a:lt2>
        <a:srgbClr val="F0F3F3"/>
      </a:lt2>
      <a:accent1>
        <a:srgbClr val="DE3236"/>
      </a:accent1>
      <a:accent2>
        <a:srgbClr val="CC206B"/>
      </a:accent2>
      <a:accent3>
        <a:srgbClr val="DE32C4"/>
      </a:accent3>
      <a:accent4>
        <a:srgbClr val="9E20CC"/>
      </a:accent4>
      <a:accent5>
        <a:srgbClr val="6832DE"/>
      </a:accent5>
      <a:accent6>
        <a:srgbClr val="2A3BCE"/>
      </a:accent6>
      <a:hlink>
        <a:srgbClr val="7D3FBF"/>
      </a:hlink>
      <a:folHlink>
        <a:srgbClr val="7F7F7F"/>
      </a:folHlink>
    </a:clrScheme>
    <a:fontScheme name="Savon">
      <a:majorFont>
        <a:latin typeface="Speak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elawik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41</Slides>
  <Notes>0</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SavonVTI</vt:lpstr>
      <vt:lpstr>Psychology in Health and Social Care</vt:lpstr>
      <vt:lpstr>Corey Edwards</vt:lpstr>
      <vt:lpstr>Aims and Objectives</vt:lpstr>
      <vt:lpstr>Learning Outcomes</vt:lpstr>
      <vt:lpstr>Assessments</vt:lpstr>
      <vt:lpstr>Assessments</vt:lpstr>
      <vt:lpstr>What is Psychology?</vt:lpstr>
      <vt:lpstr>What is Psychology?</vt:lpstr>
      <vt:lpstr>What is Behaviour?</vt:lpstr>
      <vt:lpstr>Behaviour</vt:lpstr>
      <vt:lpstr>Psychology</vt:lpstr>
      <vt:lpstr>A Brief History of Psychology</vt:lpstr>
      <vt:lpstr>Aristotle</vt:lpstr>
      <vt:lpstr>Descartes (Before the Horse)</vt:lpstr>
      <vt:lpstr>John Locke</vt:lpstr>
      <vt:lpstr>Darwin</vt:lpstr>
      <vt:lpstr>Galton</vt:lpstr>
      <vt:lpstr>Weber, Fechner and von Helmholtz</vt:lpstr>
      <vt:lpstr>Wundt</vt:lpstr>
      <vt:lpstr>Ebbinghaus</vt:lpstr>
      <vt:lpstr>Today?</vt:lpstr>
      <vt:lpstr>Key Schools of Thought</vt:lpstr>
      <vt:lpstr>Structuralism</vt:lpstr>
      <vt:lpstr>Structuralism: Introspection</vt:lpstr>
      <vt:lpstr>Functionalism</vt:lpstr>
      <vt:lpstr>Comparisons</vt:lpstr>
      <vt:lpstr>Gestalt Psychology</vt:lpstr>
      <vt:lpstr>Figure-Ground Perception</vt:lpstr>
      <vt:lpstr>Proximity Principle</vt:lpstr>
      <vt:lpstr>Principle of Similarity</vt:lpstr>
      <vt:lpstr>Principle of Closure</vt:lpstr>
      <vt:lpstr>Principle of Closure</vt:lpstr>
      <vt:lpstr>Principle of Closure</vt:lpstr>
      <vt:lpstr>Principle of Good Continuation</vt:lpstr>
      <vt:lpstr>Principle of Common Fate</vt:lpstr>
      <vt:lpstr>Behaviourism</vt:lpstr>
      <vt:lpstr>Psychodynamics and Psychoanalysis</vt:lpstr>
      <vt:lpstr>The Scientific Method</vt:lpstr>
      <vt:lpstr>So why? What is the point?</vt:lpstr>
      <vt:lpstr>This Module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512</cp:revision>
  <dcterms:created xsi:type="dcterms:W3CDTF">2023-06-08T11:38:48Z</dcterms:created>
  <dcterms:modified xsi:type="dcterms:W3CDTF">2025-09-29T12:39:58Z</dcterms:modified>
</cp:coreProperties>
</file>