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5" d="100"/>
          <a:sy n="85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66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161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44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443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40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60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41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11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028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30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878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62A1B2-FD38-48D6-8A1D-FEE3627CF2B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4C44F3-625D-47B4-BF08-A1A304AB6B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39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Integrating Project Presentation Template (insert title here)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(Name)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 Number)</a:t>
            </a:r>
          </a:p>
        </p:txBody>
      </p:sp>
    </p:spTree>
    <p:extLst>
      <p:ext uri="{BB962C8B-B14F-4D97-AF65-F5344CB8AC3E}">
        <p14:creationId xmlns:p14="http://schemas.microsoft.com/office/powerpoint/2010/main" val="1353217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Page (write this last)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1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Slide 2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</a:p>
        </p:txBody>
      </p:sp>
    </p:spTree>
    <p:extLst>
      <p:ext uri="{BB962C8B-B14F-4D97-AF65-F5344CB8AC3E}">
        <p14:creationId xmlns:p14="http://schemas.microsoft.com/office/powerpoint/2010/main" val="2027861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more than 3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PICTURES, VIDEOS, CHANGE THE DESIGN, USE ANIMATIONS, COLOURS</a:t>
            </a:r>
          </a:p>
        </p:txBody>
      </p:sp>
    </p:spTree>
    <p:extLst>
      <p:ext uri="{BB962C8B-B14F-4D97-AF65-F5344CB8AC3E}">
        <p14:creationId xmlns:p14="http://schemas.microsoft.com/office/powerpoint/2010/main" val="2384166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to 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Based only – aim for Wales if possible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use research here  </a:t>
            </a:r>
          </a:p>
        </p:txBody>
      </p:sp>
    </p:spTree>
    <p:extLst>
      <p:ext uri="{BB962C8B-B14F-4D97-AF65-F5344CB8AC3E}">
        <p14:creationId xmlns:p14="http://schemas.microsoft.com/office/powerpoint/2010/main" val="10744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Problem or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use research here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863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of Problem or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87210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must use research here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the problem or issue impact on service users or service providers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 to think critically!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Who?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Which?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80022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Think of either one solution you can talk in detail on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OR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or three possible solutions</a:t>
            </a:r>
          </a:p>
        </p:txBody>
      </p:sp>
    </p:spTree>
    <p:extLst>
      <p:ext uri="{BB962C8B-B14F-4D97-AF65-F5344CB8AC3E}">
        <p14:creationId xmlns:p14="http://schemas.microsoft.com/office/powerpoint/2010/main" val="734354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B5206-EB66-4D69-ADDB-4EDF79839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DFF25-8EAC-43F1-BDF1-2ED4CB18E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Incorporate relevant legislation into your research.</a:t>
            </a:r>
          </a:p>
        </p:txBody>
      </p:sp>
    </p:spTree>
    <p:extLst>
      <p:ext uri="{BB962C8B-B14F-4D97-AF65-F5344CB8AC3E}">
        <p14:creationId xmlns:p14="http://schemas.microsoft.com/office/powerpoint/2010/main" val="1585774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whole of the presentation itself</a:t>
            </a:r>
          </a:p>
        </p:txBody>
      </p:sp>
    </p:spTree>
    <p:extLst>
      <p:ext uri="{BB962C8B-B14F-4D97-AF65-F5344CB8AC3E}">
        <p14:creationId xmlns:p14="http://schemas.microsoft.com/office/powerpoint/2010/main" val="2951880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C11F1-A93A-4409-92FA-1B6A6D868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765A0-65F4-4BA4-A7C5-B091761A2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41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(use Harvard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Videos (YouTube)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Websites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Newspaper articles (credible sources i.e., The Guardian, The Independent)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Books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TV programmes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 programmes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7200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188</Words>
  <Application>Microsoft Office PowerPoint</Application>
  <PresentationFormat>Widescreen</PresentationFormat>
  <Paragraphs>48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Integrating Project Presentation Template (insert title here)</vt:lpstr>
      <vt:lpstr>Contents Page (write this last) </vt:lpstr>
      <vt:lpstr>Aim of presentation</vt:lpstr>
      <vt:lpstr>Background to Field</vt:lpstr>
      <vt:lpstr>Health Problem or Issue</vt:lpstr>
      <vt:lpstr>Impact of Problem or Issue</vt:lpstr>
      <vt:lpstr>Possible Solutions</vt:lpstr>
      <vt:lpstr>Legislation</vt:lpstr>
      <vt:lpstr>Conclusion</vt:lpstr>
      <vt:lpstr>Recommendations</vt:lpstr>
      <vt:lpstr>Reference List (use Harvard 2008)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Integrating Project Presentation Template (insert title here)</dc:title>
  <dc:creator>Tania Davies</dc:creator>
  <cp:lastModifiedBy>Joanna Fender</cp:lastModifiedBy>
  <cp:revision>14</cp:revision>
  <dcterms:created xsi:type="dcterms:W3CDTF">2018-03-15T10:23:40Z</dcterms:created>
  <dcterms:modified xsi:type="dcterms:W3CDTF">2019-02-08T18:03:22Z</dcterms:modified>
</cp:coreProperties>
</file>