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F258F7-167E-C714-CC43-97D21311447A}" v="224" dt="2025-03-18T12:57:02.7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Alina Moraru (2409965)" userId="S::2409965@student.uwtsd.ac.uk::cf6b2e19-ce87-436f-b2f7-01dc21b95cc3" providerId="AD" clId="Web-{7AF258F7-167E-C714-CC43-97D21311447A}"/>
    <pc:docChg chg="addSld modSld addMainMaster delMainMaster">
      <pc:chgData name="Maria Alina Moraru (2409965)" userId="S::2409965@student.uwtsd.ac.uk::cf6b2e19-ce87-436f-b2f7-01dc21b95cc3" providerId="AD" clId="Web-{7AF258F7-167E-C714-CC43-97D21311447A}" dt="2025-03-18T12:57:02.782" v="283" actId="20577"/>
      <pc:docMkLst>
        <pc:docMk/>
      </pc:docMkLst>
      <pc:sldChg chg="addSp delSp modSp mod setBg modClrScheme setClrOvrMap chgLayout">
        <pc:chgData name="Maria Alina Moraru (2409965)" userId="S::2409965@student.uwtsd.ac.uk::cf6b2e19-ce87-436f-b2f7-01dc21b95cc3" providerId="AD" clId="Web-{7AF258F7-167E-C714-CC43-97D21311447A}" dt="2025-03-18T12:10:44.737" v="51" actId="20577"/>
        <pc:sldMkLst>
          <pc:docMk/>
          <pc:sldMk cId="109857222" sldId="256"/>
        </pc:sldMkLst>
        <pc:spChg chg="mod">
          <ac:chgData name="Maria Alina Moraru (2409965)" userId="S::2409965@student.uwtsd.ac.uk::cf6b2e19-ce87-436f-b2f7-01dc21b95cc3" providerId="AD" clId="Web-{7AF258F7-167E-C714-CC43-97D21311447A}" dt="2025-03-18T12:09:35.169" v="44"/>
          <ac:spMkLst>
            <pc:docMk/>
            <pc:sldMk cId="109857222" sldId="256"/>
            <ac:spMk id="2" creationId="{00000000-0000-0000-0000-000000000000}"/>
          </ac:spMkLst>
        </pc:spChg>
        <pc:spChg chg="mod">
          <ac:chgData name="Maria Alina Moraru (2409965)" userId="S::2409965@student.uwtsd.ac.uk::cf6b2e19-ce87-436f-b2f7-01dc21b95cc3" providerId="AD" clId="Web-{7AF258F7-167E-C714-CC43-97D21311447A}" dt="2025-03-18T12:10:44.737" v="51" actId="20577"/>
          <ac:spMkLst>
            <pc:docMk/>
            <pc:sldMk cId="109857222" sldId="256"/>
            <ac:spMk id="3" creationId="{00000000-0000-0000-0000-000000000000}"/>
          </ac:spMkLst>
        </pc:spChg>
        <pc:spChg chg="add del">
          <ac:chgData name="Maria Alina Moraru (2409965)" userId="S::2409965@student.uwtsd.ac.uk::cf6b2e19-ce87-436f-b2f7-01dc21b95cc3" providerId="AD" clId="Web-{7AF258F7-167E-C714-CC43-97D21311447A}" dt="2025-03-18T12:09:35.091" v="43"/>
          <ac:spMkLst>
            <pc:docMk/>
            <pc:sldMk cId="109857222" sldId="256"/>
            <ac:spMk id="9" creationId="{33E93247-6229-44AB-A550-739E971E690B}"/>
          </ac:spMkLst>
        </pc:spChg>
        <pc:spChg chg="add del">
          <ac:chgData name="Maria Alina Moraru (2409965)" userId="S::2409965@student.uwtsd.ac.uk::cf6b2e19-ce87-436f-b2f7-01dc21b95cc3" providerId="AD" clId="Web-{7AF258F7-167E-C714-CC43-97D21311447A}" dt="2025-03-18T12:09:35.091" v="43"/>
          <ac:spMkLst>
            <pc:docMk/>
            <pc:sldMk cId="109857222" sldId="256"/>
            <ac:spMk id="11" creationId="{912025B4-7337-735E-4DC9-E634D2011984}"/>
          </ac:spMkLst>
        </pc:spChg>
        <pc:spChg chg="add del">
          <ac:chgData name="Maria Alina Moraru (2409965)" userId="S::2409965@student.uwtsd.ac.uk::cf6b2e19-ce87-436f-b2f7-01dc21b95cc3" providerId="AD" clId="Web-{7AF258F7-167E-C714-CC43-97D21311447A}" dt="2025-03-18T12:09:35.091" v="43"/>
          <ac:spMkLst>
            <pc:docMk/>
            <pc:sldMk cId="109857222" sldId="256"/>
            <ac:spMk id="13" creationId="{150CDACD-D191-E642-F686-FCB54B7E5F67}"/>
          </ac:spMkLst>
        </pc:spChg>
        <pc:spChg chg="add">
          <ac:chgData name="Maria Alina Moraru (2409965)" userId="S::2409965@student.uwtsd.ac.uk::cf6b2e19-ce87-436f-b2f7-01dc21b95cc3" providerId="AD" clId="Web-{7AF258F7-167E-C714-CC43-97D21311447A}" dt="2025-03-18T12:09:35.169" v="44"/>
          <ac:spMkLst>
            <pc:docMk/>
            <pc:sldMk cId="109857222" sldId="256"/>
            <ac:spMk id="16" creationId="{744CAA32-F237-419C-A2DD-43C28D920D3C}"/>
          </ac:spMkLst>
        </pc:spChg>
        <pc:picChg chg="add del">
          <ac:chgData name="Maria Alina Moraru (2409965)" userId="S::2409965@student.uwtsd.ac.uk::cf6b2e19-ce87-436f-b2f7-01dc21b95cc3" providerId="AD" clId="Web-{7AF258F7-167E-C714-CC43-97D21311447A}" dt="2025-03-18T12:09:35.091" v="43"/>
          <ac:picMkLst>
            <pc:docMk/>
            <pc:sldMk cId="109857222" sldId="256"/>
            <ac:picMk id="4" creationId="{F4E5E49F-EB2E-C351-AEB3-3DBEC1BE097F}"/>
          </ac:picMkLst>
        </pc:picChg>
        <pc:picChg chg="add">
          <ac:chgData name="Maria Alina Moraru (2409965)" userId="S::2409965@student.uwtsd.ac.uk::cf6b2e19-ce87-436f-b2f7-01dc21b95cc3" providerId="AD" clId="Web-{7AF258F7-167E-C714-CC43-97D21311447A}" dt="2025-03-18T12:09:35.169" v="44"/>
          <ac:picMkLst>
            <pc:docMk/>
            <pc:sldMk cId="109857222" sldId="256"/>
            <ac:picMk id="17" creationId="{DEA91E9F-60DD-DC46-3DA1-8D77E08746E2}"/>
          </ac:picMkLst>
        </pc:picChg>
        <pc:cxnChg chg="add">
          <ac:chgData name="Maria Alina Moraru (2409965)" userId="S::2409965@student.uwtsd.ac.uk::cf6b2e19-ce87-436f-b2f7-01dc21b95cc3" providerId="AD" clId="Web-{7AF258F7-167E-C714-CC43-97D21311447A}" dt="2025-03-18T12:09:35.169" v="44"/>
          <ac:cxnSpMkLst>
            <pc:docMk/>
            <pc:sldMk cId="109857222" sldId="256"/>
            <ac:cxnSpMk id="15" creationId="{118E06E4-607B-144B-382B-AD3D06B1EE8C}"/>
          </ac:cxnSpMkLst>
        </pc:cxnChg>
        <pc:cxnChg chg="add">
          <ac:chgData name="Maria Alina Moraru (2409965)" userId="S::2409965@student.uwtsd.ac.uk::cf6b2e19-ce87-436f-b2f7-01dc21b95cc3" providerId="AD" clId="Web-{7AF258F7-167E-C714-CC43-97D21311447A}" dt="2025-03-18T12:09:35.169" v="44"/>
          <ac:cxnSpMkLst>
            <pc:docMk/>
            <pc:sldMk cId="109857222" sldId="256"/>
            <ac:cxnSpMk id="18" creationId="{08052531-D50B-3899-B150-D05525F4F2BC}"/>
          </ac:cxnSpMkLst>
        </pc:cxnChg>
      </pc:sldChg>
      <pc:sldChg chg="addSp delSp modSp new mod setBg setClrOvrMap">
        <pc:chgData name="Maria Alina Moraru (2409965)" userId="S::2409965@student.uwtsd.ac.uk::cf6b2e19-ce87-436f-b2f7-01dc21b95cc3" providerId="AD" clId="Web-{7AF258F7-167E-C714-CC43-97D21311447A}" dt="2025-03-18T12:11:58.288" v="56"/>
        <pc:sldMkLst>
          <pc:docMk/>
          <pc:sldMk cId="1688269762" sldId="257"/>
        </pc:sldMkLst>
        <pc:spChg chg="mod">
          <ac:chgData name="Maria Alina Moraru (2409965)" userId="S::2409965@student.uwtsd.ac.uk::cf6b2e19-ce87-436f-b2f7-01dc21b95cc3" providerId="AD" clId="Web-{7AF258F7-167E-C714-CC43-97D21311447A}" dt="2025-03-18T12:11:58.288" v="56"/>
          <ac:spMkLst>
            <pc:docMk/>
            <pc:sldMk cId="1688269762" sldId="257"/>
            <ac:spMk id="2" creationId="{144E3613-D5BD-FFB1-1BCC-7E74D65DC555}"/>
          </ac:spMkLst>
        </pc:spChg>
        <pc:spChg chg="del">
          <ac:chgData name="Maria Alina Moraru (2409965)" userId="S::2409965@student.uwtsd.ac.uk::cf6b2e19-ce87-436f-b2f7-01dc21b95cc3" providerId="AD" clId="Web-{7AF258F7-167E-C714-CC43-97D21311447A}" dt="2025-03-18T12:11:58.288" v="56"/>
          <ac:spMkLst>
            <pc:docMk/>
            <pc:sldMk cId="1688269762" sldId="257"/>
            <ac:spMk id="3" creationId="{F47A030F-242E-CA6A-F590-867C5E08ED59}"/>
          </ac:spMkLst>
        </pc:spChg>
        <pc:spChg chg="add">
          <ac:chgData name="Maria Alina Moraru (2409965)" userId="S::2409965@student.uwtsd.ac.uk::cf6b2e19-ce87-436f-b2f7-01dc21b95cc3" providerId="AD" clId="Web-{7AF258F7-167E-C714-CC43-97D21311447A}" dt="2025-03-18T12:11:58.288" v="56"/>
          <ac:spMkLst>
            <pc:docMk/>
            <pc:sldMk cId="1688269762" sldId="257"/>
            <ac:spMk id="11" creationId="{C52FAB7B-42C1-46AA-9C68-7AD281066C60}"/>
          </ac:spMkLst>
        </pc:spChg>
        <pc:spChg chg="add">
          <ac:chgData name="Maria Alina Moraru (2409965)" userId="S::2409965@student.uwtsd.ac.uk::cf6b2e19-ce87-436f-b2f7-01dc21b95cc3" providerId="AD" clId="Web-{7AF258F7-167E-C714-CC43-97D21311447A}" dt="2025-03-18T12:11:58.288" v="56"/>
          <ac:spMkLst>
            <pc:docMk/>
            <pc:sldMk cId="1688269762" sldId="257"/>
            <ac:spMk id="13" creationId="{F905206B-651D-4874-B365-85CC5F9C844C}"/>
          </ac:spMkLst>
        </pc:spChg>
        <pc:picChg chg="add">
          <ac:chgData name="Maria Alina Moraru (2409965)" userId="S::2409965@student.uwtsd.ac.uk::cf6b2e19-ce87-436f-b2f7-01dc21b95cc3" providerId="AD" clId="Web-{7AF258F7-167E-C714-CC43-97D21311447A}" dt="2025-03-18T12:11:58.288" v="56"/>
          <ac:picMkLst>
            <pc:docMk/>
            <pc:sldMk cId="1688269762" sldId="257"/>
            <ac:picMk id="5" creationId="{9A5C830B-9160-8847-FAE6-C8068D7B1D73}"/>
          </ac:picMkLst>
        </pc:picChg>
        <pc:cxnChg chg="add">
          <ac:chgData name="Maria Alina Moraru (2409965)" userId="S::2409965@student.uwtsd.ac.uk::cf6b2e19-ce87-436f-b2f7-01dc21b95cc3" providerId="AD" clId="Web-{7AF258F7-167E-C714-CC43-97D21311447A}" dt="2025-03-18T12:11:58.288" v="56"/>
          <ac:cxnSpMkLst>
            <pc:docMk/>
            <pc:sldMk cId="1688269762" sldId="257"/>
            <ac:cxnSpMk id="9" creationId="{118E06E4-607B-144B-382B-AD3D06B1EE8C}"/>
          </ac:cxnSpMkLst>
        </pc:cxnChg>
        <pc:cxnChg chg="add">
          <ac:chgData name="Maria Alina Moraru (2409965)" userId="S::2409965@student.uwtsd.ac.uk::cf6b2e19-ce87-436f-b2f7-01dc21b95cc3" providerId="AD" clId="Web-{7AF258F7-167E-C714-CC43-97D21311447A}" dt="2025-03-18T12:11:58.288" v="56"/>
          <ac:cxnSpMkLst>
            <pc:docMk/>
            <pc:sldMk cId="1688269762" sldId="257"/>
            <ac:cxnSpMk id="15" creationId="{F0CE0765-E93C-4D37-9D5F-D464EFB10FA7}"/>
          </ac:cxnSpMkLst>
        </pc:cxnChg>
      </pc:sldChg>
      <pc:sldChg chg="addSp modSp new mod setBg">
        <pc:chgData name="Maria Alina Moraru (2409965)" userId="S::2409965@student.uwtsd.ac.uk::cf6b2e19-ce87-436f-b2f7-01dc21b95cc3" providerId="AD" clId="Web-{7AF258F7-167E-C714-CC43-97D21311447A}" dt="2025-03-18T12:57:02.782" v="283" actId="20577"/>
        <pc:sldMkLst>
          <pc:docMk/>
          <pc:sldMk cId="3851715549" sldId="258"/>
        </pc:sldMkLst>
        <pc:spChg chg="mod">
          <ac:chgData name="Maria Alina Moraru (2409965)" userId="S::2409965@student.uwtsd.ac.uk::cf6b2e19-ce87-436f-b2f7-01dc21b95cc3" providerId="AD" clId="Web-{7AF258F7-167E-C714-CC43-97D21311447A}" dt="2025-03-18T12:18:07.329" v="87" actId="14100"/>
          <ac:spMkLst>
            <pc:docMk/>
            <pc:sldMk cId="3851715549" sldId="258"/>
            <ac:spMk id="2" creationId="{9D1A0148-B8AA-8B47-5214-58EAE4680A48}"/>
          </ac:spMkLst>
        </pc:spChg>
        <pc:spChg chg="mod">
          <ac:chgData name="Maria Alina Moraru (2409965)" userId="S::2409965@student.uwtsd.ac.uk::cf6b2e19-ce87-436f-b2f7-01dc21b95cc3" providerId="AD" clId="Web-{7AF258F7-167E-C714-CC43-97D21311447A}" dt="2025-03-18T12:57:02.782" v="283" actId="20577"/>
          <ac:spMkLst>
            <pc:docMk/>
            <pc:sldMk cId="3851715549" sldId="258"/>
            <ac:spMk id="3" creationId="{3B70C3F0-ECEA-FE4C-149B-B2688C77D788}"/>
          </ac:spMkLst>
        </pc:spChg>
        <pc:spChg chg="add">
          <ac:chgData name="Maria Alina Moraru (2409965)" userId="S::2409965@student.uwtsd.ac.uk::cf6b2e19-ce87-436f-b2f7-01dc21b95cc3" providerId="AD" clId="Web-{7AF258F7-167E-C714-CC43-97D21311447A}" dt="2025-03-18T12:16:41.495" v="71"/>
          <ac:spMkLst>
            <pc:docMk/>
            <pc:sldMk cId="3851715549" sldId="258"/>
            <ac:spMk id="10" creationId="{063F27BC-7079-4FF7-8F7C-ABC82FA3C247}"/>
          </ac:spMkLst>
        </pc:spChg>
        <pc:picChg chg="add mod">
          <ac:chgData name="Maria Alina Moraru (2409965)" userId="S::2409965@student.uwtsd.ac.uk::cf6b2e19-ce87-436f-b2f7-01dc21b95cc3" providerId="AD" clId="Web-{7AF258F7-167E-C714-CC43-97D21311447A}" dt="2025-03-18T12:17:51.500" v="84" actId="1076"/>
          <ac:picMkLst>
            <pc:docMk/>
            <pc:sldMk cId="3851715549" sldId="258"/>
            <ac:picMk id="7" creationId="{B2F9DE16-064F-DF30-67C9-1715301125A6}"/>
          </ac:picMkLst>
        </pc:picChg>
        <pc:cxnChg chg="add">
          <ac:chgData name="Maria Alina Moraru (2409965)" userId="S::2409965@student.uwtsd.ac.uk::cf6b2e19-ce87-436f-b2f7-01dc21b95cc3" providerId="AD" clId="Web-{7AF258F7-167E-C714-CC43-97D21311447A}" dt="2025-03-18T12:16:41.495" v="71"/>
          <ac:cxnSpMkLst>
            <pc:docMk/>
            <pc:sldMk cId="3851715549" sldId="258"/>
            <ac:cxnSpMk id="12" creationId="{540DBD50-3CB1-A513-2321-1891E3F0954D}"/>
          </ac:cxnSpMkLst>
        </pc:cxnChg>
      </pc:sldChg>
      <pc:sldChg chg="addSp delSp modSp new mod setBg">
        <pc:chgData name="Maria Alina Moraru (2409965)" userId="S::2409965@student.uwtsd.ac.uk::cf6b2e19-ce87-436f-b2f7-01dc21b95cc3" providerId="AD" clId="Web-{7AF258F7-167E-C714-CC43-97D21311447A}" dt="2025-03-18T12:29:29.453" v="152"/>
        <pc:sldMkLst>
          <pc:docMk/>
          <pc:sldMk cId="3030651807" sldId="259"/>
        </pc:sldMkLst>
        <pc:spChg chg="del">
          <ac:chgData name="Maria Alina Moraru (2409965)" userId="S::2409965@student.uwtsd.ac.uk::cf6b2e19-ce87-436f-b2f7-01dc21b95cc3" providerId="AD" clId="Web-{7AF258F7-167E-C714-CC43-97D21311447A}" dt="2025-03-18T12:20:03.133" v="92"/>
          <ac:spMkLst>
            <pc:docMk/>
            <pc:sldMk cId="3030651807" sldId="259"/>
            <ac:spMk id="2" creationId="{5E7445FA-9A1C-76D2-E3B2-B6E8EEB44C44}"/>
          </ac:spMkLst>
        </pc:spChg>
        <pc:spChg chg="add del mod">
          <ac:chgData name="Maria Alina Moraru (2409965)" userId="S::2409965@student.uwtsd.ac.uk::cf6b2e19-ce87-436f-b2f7-01dc21b95cc3" providerId="AD" clId="Web-{7AF258F7-167E-C714-CC43-97D21311447A}" dt="2025-03-18T12:29:29.453" v="152"/>
          <ac:spMkLst>
            <pc:docMk/>
            <pc:sldMk cId="3030651807" sldId="259"/>
            <ac:spMk id="3" creationId="{66124A01-2D9D-D5F2-351E-0DCC79C04694}"/>
          </ac:spMkLst>
        </pc:spChg>
        <pc:spChg chg="add del">
          <ac:chgData name="Maria Alina Moraru (2409965)" userId="S::2409965@student.uwtsd.ac.uk::cf6b2e19-ce87-436f-b2f7-01dc21b95cc3" providerId="AD" clId="Web-{7AF258F7-167E-C714-CC43-97D21311447A}" dt="2025-03-18T12:28:16.917" v="142"/>
          <ac:spMkLst>
            <pc:docMk/>
            <pc:sldMk cId="3030651807" sldId="259"/>
            <ac:spMk id="6" creationId="{744CAA32-F237-419C-A2DD-43C28D920D3C}"/>
          </ac:spMkLst>
        </pc:spChg>
        <pc:spChg chg="add del">
          <ac:chgData name="Maria Alina Moraru (2409965)" userId="S::2409965@student.uwtsd.ac.uk::cf6b2e19-ce87-436f-b2f7-01dc21b95cc3" providerId="AD" clId="Web-{7AF258F7-167E-C714-CC43-97D21311447A}" dt="2025-03-18T12:27:58.619" v="140"/>
          <ac:spMkLst>
            <pc:docMk/>
            <pc:sldMk cId="3030651807" sldId="259"/>
            <ac:spMk id="9" creationId="{DBDA151C-5770-45E4-AAFF-59E7F403866D}"/>
          </ac:spMkLst>
        </pc:spChg>
        <pc:spChg chg="add del">
          <ac:chgData name="Maria Alina Moraru (2409965)" userId="S::2409965@student.uwtsd.ac.uk::cf6b2e19-ce87-436f-b2f7-01dc21b95cc3" providerId="AD" clId="Web-{7AF258F7-167E-C714-CC43-97D21311447A}" dt="2025-03-18T12:29:21.358" v="150"/>
          <ac:spMkLst>
            <pc:docMk/>
            <pc:sldMk cId="3030651807" sldId="259"/>
            <ac:spMk id="15" creationId="{DBDA151C-5770-45E4-AAFF-59E7F403866D}"/>
          </ac:spMkLst>
        </pc:spChg>
        <pc:spChg chg="add del">
          <ac:chgData name="Maria Alina Moraru (2409965)" userId="S::2409965@student.uwtsd.ac.uk::cf6b2e19-ce87-436f-b2f7-01dc21b95cc3" providerId="AD" clId="Web-{7AF258F7-167E-C714-CC43-97D21311447A}" dt="2025-03-18T12:23:28.460" v="106"/>
          <ac:spMkLst>
            <pc:docMk/>
            <pc:sldMk cId="3030651807" sldId="259"/>
            <ac:spMk id="16" creationId="{DBDA151C-5770-45E4-AAFF-59E7F403866D}"/>
          </ac:spMkLst>
        </pc:spChg>
        <pc:spChg chg="add del">
          <ac:chgData name="Maria Alina Moraru (2409965)" userId="S::2409965@student.uwtsd.ac.uk::cf6b2e19-ce87-436f-b2f7-01dc21b95cc3" providerId="AD" clId="Web-{7AF258F7-167E-C714-CC43-97D21311447A}" dt="2025-03-18T12:29:21.358" v="150"/>
          <ac:spMkLst>
            <pc:docMk/>
            <pc:sldMk cId="3030651807" sldId="259"/>
            <ac:spMk id="17" creationId="{66124A01-2D9D-D5F2-351E-0DCC79C04694}"/>
          </ac:spMkLst>
        </pc:spChg>
        <pc:spChg chg="add del">
          <ac:chgData name="Maria Alina Moraru (2409965)" userId="S::2409965@student.uwtsd.ac.uk::cf6b2e19-ce87-436f-b2f7-01dc21b95cc3" providerId="AD" clId="Web-{7AF258F7-167E-C714-CC43-97D21311447A}" dt="2025-03-18T12:27:50.384" v="137"/>
          <ac:spMkLst>
            <pc:docMk/>
            <pc:sldMk cId="3030651807" sldId="259"/>
            <ac:spMk id="20" creationId="{DBDA151C-5770-45E4-AAFF-59E7F403866D}"/>
          </ac:spMkLst>
        </pc:spChg>
        <pc:spChg chg="add del">
          <ac:chgData name="Maria Alina Moraru (2409965)" userId="S::2409965@student.uwtsd.ac.uk::cf6b2e19-ce87-436f-b2f7-01dc21b95cc3" providerId="AD" clId="Web-{7AF258F7-167E-C714-CC43-97D21311447A}" dt="2025-03-18T12:29:29.453" v="152"/>
          <ac:spMkLst>
            <pc:docMk/>
            <pc:sldMk cId="3030651807" sldId="259"/>
            <ac:spMk id="22" creationId="{744CAA32-F237-419C-A2DD-43C28D920D3C}"/>
          </ac:spMkLst>
        </pc:spChg>
        <pc:spChg chg="add del">
          <ac:chgData name="Maria Alina Moraru (2409965)" userId="S::2409965@student.uwtsd.ac.uk::cf6b2e19-ce87-436f-b2f7-01dc21b95cc3" providerId="AD" clId="Web-{7AF258F7-167E-C714-CC43-97D21311447A}" dt="2025-03-18T12:29:29.453" v="152"/>
          <ac:spMkLst>
            <pc:docMk/>
            <pc:sldMk cId="3030651807" sldId="259"/>
            <ac:spMk id="25" creationId="{66124A01-2D9D-D5F2-351E-0DCC79C04694}"/>
          </ac:spMkLst>
        </pc:spChg>
        <pc:spChg chg="add del">
          <ac:chgData name="Maria Alina Moraru (2409965)" userId="S::2409965@student.uwtsd.ac.uk::cf6b2e19-ce87-436f-b2f7-01dc21b95cc3" providerId="AD" clId="Web-{7AF258F7-167E-C714-CC43-97D21311447A}" dt="2025-03-18T12:27:27.241" v="129"/>
          <ac:spMkLst>
            <pc:docMk/>
            <pc:sldMk cId="3030651807" sldId="259"/>
            <ac:spMk id="26" creationId="{A637580D-1176-4083-A9A1-BD8ED08996EC}"/>
          </ac:spMkLst>
        </pc:spChg>
        <pc:spChg chg="add del">
          <ac:chgData name="Maria Alina Moraru (2409965)" userId="S::2409965@student.uwtsd.ac.uk::cf6b2e19-ce87-436f-b2f7-01dc21b95cc3" providerId="AD" clId="Web-{7AF258F7-167E-C714-CC43-97D21311447A}" dt="2025-03-18T12:27:13.287" v="126"/>
          <ac:spMkLst>
            <pc:docMk/>
            <pc:sldMk cId="3030651807" sldId="259"/>
            <ac:spMk id="33" creationId="{063F27BC-7079-4FF7-8F7C-ABC82FA3C247}"/>
          </ac:spMkLst>
        </pc:spChg>
        <pc:graphicFrameChg chg="add del mod modGraphic">
          <ac:chgData name="Maria Alina Moraru (2409965)" userId="S::2409965@student.uwtsd.ac.uk::cf6b2e19-ce87-436f-b2f7-01dc21b95cc3" providerId="AD" clId="Web-{7AF258F7-167E-C714-CC43-97D21311447A}" dt="2025-03-18T12:27:58.619" v="140"/>
          <ac:graphicFrameMkLst>
            <pc:docMk/>
            <pc:sldMk cId="3030651807" sldId="259"/>
            <ac:graphicFrameMk id="5" creationId="{4CC47876-5291-89CC-C7F8-C00BB87C032F}"/>
          </ac:graphicFrameMkLst>
        </pc:graphicFrameChg>
        <pc:graphicFrameChg chg="add del">
          <ac:chgData name="Maria Alina Moraru (2409965)" userId="S::2409965@student.uwtsd.ac.uk::cf6b2e19-ce87-436f-b2f7-01dc21b95cc3" providerId="AD" clId="Web-{7AF258F7-167E-C714-CC43-97D21311447A}" dt="2025-03-18T12:28:52.716" v="144"/>
          <ac:graphicFrameMkLst>
            <pc:docMk/>
            <pc:sldMk cId="3030651807" sldId="259"/>
            <ac:graphicFrameMk id="10" creationId="{DAB4422D-9461-7C6C-43BE-81E4BEF47987}"/>
          </ac:graphicFrameMkLst>
        </pc:graphicFrameChg>
        <pc:graphicFrameChg chg="add del">
          <ac:chgData name="Maria Alina Moraru (2409965)" userId="S::2409965@student.uwtsd.ac.uk::cf6b2e19-ce87-436f-b2f7-01dc21b95cc3" providerId="AD" clId="Web-{7AF258F7-167E-C714-CC43-97D21311447A}" dt="2025-03-18T12:29:05.248" v="146"/>
          <ac:graphicFrameMkLst>
            <pc:docMk/>
            <pc:sldMk cId="3030651807" sldId="259"/>
            <ac:graphicFrameMk id="12" creationId="{1BDD5F24-DA07-3C7A-280B-64BC11ADCE3B}"/>
          </ac:graphicFrameMkLst>
        </pc:graphicFrameChg>
        <pc:graphicFrameChg chg="add del">
          <ac:chgData name="Maria Alina Moraru (2409965)" userId="S::2409965@student.uwtsd.ac.uk::cf6b2e19-ce87-436f-b2f7-01dc21b95cc3" providerId="AD" clId="Web-{7AF258F7-167E-C714-CC43-97D21311447A}" dt="2025-03-18T12:29:16.499" v="148"/>
          <ac:graphicFrameMkLst>
            <pc:docMk/>
            <pc:sldMk cId="3030651807" sldId="259"/>
            <ac:graphicFrameMk id="13" creationId="{D7D8F3C4-AB37-9308-A681-175FA2209589}"/>
          </ac:graphicFrameMkLst>
        </pc:graphicFrameChg>
        <pc:picChg chg="add del">
          <ac:chgData name="Maria Alina Moraru (2409965)" userId="S::2409965@student.uwtsd.ac.uk::cf6b2e19-ce87-436f-b2f7-01dc21b95cc3" providerId="AD" clId="Web-{7AF258F7-167E-C714-CC43-97D21311447A}" dt="2025-03-18T12:28:16.917" v="142"/>
          <ac:picMkLst>
            <pc:docMk/>
            <pc:sldMk cId="3030651807" sldId="259"/>
            <ac:picMk id="7" creationId="{0F8E3223-9C93-FC3E-2DF5-C3353977221D}"/>
          </ac:picMkLst>
        </pc:picChg>
        <pc:picChg chg="add del">
          <ac:chgData name="Maria Alina Moraru (2409965)" userId="S::2409965@student.uwtsd.ac.uk::cf6b2e19-ce87-436f-b2f7-01dc21b95cc3" providerId="AD" clId="Web-{7AF258F7-167E-C714-CC43-97D21311447A}" dt="2025-03-18T12:29:29.453" v="152"/>
          <ac:picMkLst>
            <pc:docMk/>
            <pc:sldMk cId="3030651807" sldId="259"/>
            <ac:picMk id="23" creationId="{0F8E3223-9C93-FC3E-2DF5-C3353977221D}"/>
          </ac:picMkLst>
        </pc:picChg>
        <pc:cxnChg chg="add del">
          <ac:chgData name="Maria Alina Moraru (2409965)" userId="S::2409965@student.uwtsd.ac.uk::cf6b2e19-ce87-436f-b2f7-01dc21b95cc3" providerId="AD" clId="Web-{7AF258F7-167E-C714-CC43-97D21311447A}" dt="2025-03-18T12:28:16.917" v="142"/>
          <ac:cxnSpMkLst>
            <pc:docMk/>
            <pc:sldMk cId="3030651807" sldId="259"/>
            <ac:cxnSpMk id="8" creationId="{08052531-D50B-3899-B150-D05525F4F2BC}"/>
          </ac:cxnSpMkLst>
        </pc:cxnChg>
        <pc:cxnChg chg="add del">
          <ac:chgData name="Maria Alina Moraru (2409965)" userId="S::2409965@student.uwtsd.ac.uk::cf6b2e19-ce87-436f-b2f7-01dc21b95cc3" providerId="AD" clId="Web-{7AF258F7-167E-C714-CC43-97D21311447A}" dt="2025-03-18T12:27:58.619" v="140"/>
          <ac:cxnSpMkLst>
            <pc:docMk/>
            <pc:sldMk cId="3030651807" sldId="259"/>
            <ac:cxnSpMk id="11" creationId="{E62D3963-2153-4637-96E6-E31BD2CE5D0D}"/>
          </ac:cxnSpMkLst>
        </pc:cxnChg>
        <pc:cxnChg chg="add del">
          <ac:chgData name="Maria Alina Moraru (2409965)" userId="S::2409965@student.uwtsd.ac.uk::cf6b2e19-ce87-436f-b2f7-01dc21b95cc3" providerId="AD" clId="Web-{7AF258F7-167E-C714-CC43-97D21311447A}" dt="2025-03-18T12:23:28.460" v="106"/>
          <ac:cxnSpMkLst>
            <pc:docMk/>
            <pc:sldMk cId="3030651807" sldId="259"/>
            <ac:cxnSpMk id="18" creationId="{E62D3963-2153-4637-96E6-E31BD2CE5D0D}"/>
          </ac:cxnSpMkLst>
        </pc:cxnChg>
        <pc:cxnChg chg="add del">
          <ac:chgData name="Maria Alina Moraru (2409965)" userId="S::2409965@student.uwtsd.ac.uk::cf6b2e19-ce87-436f-b2f7-01dc21b95cc3" providerId="AD" clId="Web-{7AF258F7-167E-C714-CC43-97D21311447A}" dt="2025-03-18T12:29:21.358" v="150"/>
          <ac:cxnSpMkLst>
            <pc:docMk/>
            <pc:sldMk cId="3030651807" sldId="259"/>
            <ac:cxnSpMk id="19" creationId="{E62D3963-2153-4637-96E6-E31BD2CE5D0D}"/>
          </ac:cxnSpMkLst>
        </pc:cxnChg>
        <pc:cxnChg chg="add del">
          <ac:chgData name="Maria Alina Moraru (2409965)" userId="S::2409965@student.uwtsd.ac.uk::cf6b2e19-ce87-436f-b2f7-01dc21b95cc3" providerId="AD" clId="Web-{7AF258F7-167E-C714-CC43-97D21311447A}" dt="2025-03-18T12:27:50.384" v="137"/>
          <ac:cxnSpMkLst>
            <pc:docMk/>
            <pc:sldMk cId="3030651807" sldId="259"/>
            <ac:cxnSpMk id="21" creationId="{E62D3963-2153-4637-96E6-E31BD2CE5D0D}"/>
          </ac:cxnSpMkLst>
        </pc:cxnChg>
        <pc:cxnChg chg="add del">
          <ac:chgData name="Maria Alina Moraru (2409965)" userId="S::2409965@student.uwtsd.ac.uk::cf6b2e19-ce87-436f-b2f7-01dc21b95cc3" providerId="AD" clId="Web-{7AF258F7-167E-C714-CC43-97D21311447A}" dt="2025-03-18T12:29:29.453" v="152"/>
          <ac:cxnSpMkLst>
            <pc:docMk/>
            <pc:sldMk cId="3030651807" sldId="259"/>
            <ac:cxnSpMk id="24" creationId="{08052531-D50B-3899-B150-D05525F4F2BC}"/>
          </ac:cxnSpMkLst>
        </pc:cxnChg>
        <pc:cxnChg chg="add del">
          <ac:chgData name="Maria Alina Moraru (2409965)" userId="S::2409965@student.uwtsd.ac.uk::cf6b2e19-ce87-436f-b2f7-01dc21b95cc3" providerId="AD" clId="Web-{7AF258F7-167E-C714-CC43-97D21311447A}" dt="2025-03-18T12:27:27.241" v="129"/>
          <ac:cxnSpMkLst>
            <pc:docMk/>
            <pc:sldMk cId="3030651807" sldId="259"/>
            <ac:cxnSpMk id="28" creationId="{1A85A180-17F0-9F5F-51D9-6D242E7884AB}"/>
          </ac:cxnSpMkLst>
        </pc:cxnChg>
        <pc:cxnChg chg="add del">
          <ac:chgData name="Maria Alina Moraru (2409965)" userId="S::2409965@student.uwtsd.ac.uk::cf6b2e19-ce87-436f-b2f7-01dc21b95cc3" providerId="AD" clId="Web-{7AF258F7-167E-C714-CC43-97D21311447A}" dt="2025-03-18T12:27:13.287" v="126"/>
          <ac:cxnSpMkLst>
            <pc:docMk/>
            <pc:sldMk cId="3030651807" sldId="259"/>
            <ac:cxnSpMk id="35" creationId="{9B5F4E67-4DB9-8422-13E5-B36FD48EC4D4}"/>
          </ac:cxnSpMkLst>
        </pc:cxnChg>
      </pc:sldChg>
      <pc:sldChg chg="addSp delSp modSp new mod setBg">
        <pc:chgData name="Maria Alina Moraru (2409965)" userId="S::2409965@student.uwtsd.ac.uk::cf6b2e19-ce87-436f-b2f7-01dc21b95cc3" providerId="AD" clId="Web-{7AF258F7-167E-C714-CC43-97D21311447A}" dt="2025-03-18T12:36:36.560" v="184" actId="14100"/>
        <pc:sldMkLst>
          <pc:docMk/>
          <pc:sldMk cId="1831639943" sldId="260"/>
        </pc:sldMkLst>
        <pc:spChg chg="del">
          <ac:chgData name="Maria Alina Moraru (2409965)" userId="S::2409965@student.uwtsd.ac.uk::cf6b2e19-ce87-436f-b2f7-01dc21b95cc3" providerId="AD" clId="Web-{7AF258F7-167E-C714-CC43-97D21311447A}" dt="2025-03-18T12:30:05.830" v="154"/>
          <ac:spMkLst>
            <pc:docMk/>
            <pc:sldMk cId="1831639943" sldId="260"/>
            <ac:spMk id="2" creationId="{D850FF31-DEB9-42E3-6C6D-8FE1A5233B94}"/>
          </ac:spMkLst>
        </pc:spChg>
        <pc:spChg chg="mod ord">
          <ac:chgData name="Maria Alina Moraru (2409965)" userId="S::2409965@student.uwtsd.ac.uk::cf6b2e19-ce87-436f-b2f7-01dc21b95cc3" providerId="AD" clId="Web-{7AF258F7-167E-C714-CC43-97D21311447A}" dt="2025-03-18T12:36:36.560" v="184" actId="14100"/>
          <ac:spMkLst>
            <pc:docMk/>
            <pc:sldMk cId="1831639943" sldId="260"/>
            <ac:spMk id="3" creationId="{DE953FCF-103A-7614-4532-E16AFA4EB92C}"/>
          </ac:spMkLst>
        </pc:spChg>
        <pc:spChg chg="add del">
          <ac:chgData name="Maria Alina Moraru (2409965)" userId="S::2409965@student.uwtsd.ac.uk::cf6b2e19-ce87-436f-b2f7-01dc21b95cc3" providerId="AD" clId="Web-{7AF258F7-167E-C714-CC43-97D21311447A}" dt="2025-03-18T12:35:38.274" v="173"/>
          <ac:spMkLst>
            <pc:docMk/>
            <pc:sldMk cId="1831639943" sldId="260"/>
            <ac:spMk id="9" creationId="{063F27BC-7079-4FF7-8F7C-ABC82FA3C247}"/>
          </ac:spMkLst>
        </pc:spChg>
        <pc:spChg chg="add del">
          <ac:chgData name="Maria Alina Moraru (2409965)" userId="S::2409965@student.uwtsd.ac.uk::cf6b2e19-ce87-436f-b2f7-01dc21b95cc3" providerId="AD" clId="Web-{7AF258F7-167E-C714-CC43-97D21311447A}" dt="2025-03-18T12:35:50.572" v="175"/>
          <ac:spMkLst>
            <pc:docMk/>
            <pc:sldMk cId="1831639943" sldId="260"/>
            <ac:spMk id="13" creationId="{744CAA32-F237-419C-A2DD-43C28D920D3C}"/>
          </ac:spMkLst>
        </pc:spChg>
        <pc:spChg chg="add">
          <ac:chgData name="Maria Alina Moraru (2409965)" userId="S::2409965@student.uwtsd.ac.uk::cf6b2e19-ce87-436f-b2f7-01dc21b95cc3" providerId="AD" clId="Web-{7AF258F7-167E-C714-CC43-97D21311447A}" dt="2025-03-18T12:35:50.588" v="176"/>
          <ac:spMkLst>
            <pc:docMk/>
            <pc:sldMk cId="1831639943" sldId="260"/>
            <ac:spMk id="16" creationId="{744CAA32-F237-419C-A2DD-43C28D920D3C}"/>
          </ac:spMkLst>
        </pc:spChg>
        <pc:picChg chg="add mod">
          <ac:chgData name="Maria Alina Moraru (2409965)" userId="S::2409965@student.uwtsd.ac.uk::cf6b2e19-ce87-436f-b2f7-01dc21b95cc3" providerId="AD" clId="Web-{7AF258F7-167E-C714-CC43-97D21311447A}" dt="2025-03-18T12:35:59.588" v="178" actId="14100"/>
          <ac:picMkLst>
            <pc:docMk/>
            <pc:sldMk cId="1831639943" sldId="260"/>
            <ac:picMk id="4" creationId="{A6F75BC0-FA37-90A3-62F9-71D064D48AF1}"/>
          </ac:picMkLst>
        </pc:picChg>
        <pc:cxnChg chg="add del">
          <ac:chgData name="Maria Alina Moraru (2409965)" userId="S::2409965@student.uwtsd.ac.uk::cf6b2e19-ce87-436f-b2f7-01dc21b95cc3" providerId="AD" clId="Web-{7AF258F7-167E-C714-CC43-97D21311447A}" dt="2025-03-18T12:35:38.274" v="173"/>
          <ac:cxnSpMkLst>
            <pc:docMk/>
            <pc:sldMk cId="1831639943" sldId="260"/>
            <ac:cxnSpMk id="11" creationId="{540DBD50-3CB1-A513-2321-1891E3F0954D}"/>
          </ac:cxnSpMkLst>
        </pc:cxnChg>
        <pc:cxnChg chg="add del">
          <ac:chgData name="Maria Alina Moraru (2409965)" userId="S::2409965@student.uwtsd.ac.uk::cf6b2e19-ce87-436f-b2f7-01dc21b95cc3" providerId="AD" clId="Web-{7AF258F7-167E-C714-CC43-97D21311447A}" dt="2025-03-18T12:35:50.572" v="175"/>
          <ac:cxnSpMkLst>
            <pc:docMk/>
            <pc:sldMk cId="1831639943" sldId="260"/>
            <ac:cxnSpMk id="14" creationId="{753FE100-D0AB-4AE2-824B-60CFA31EC6A2}"/>
          </ac:cxnSpMkLst>
        </pc:cxnChg>
        <pc:cxnChg chg="add">
          <ac:chgData name="Maria Alina Moraru (2409965)" userId="S::2409965@student.uwtsd.ac.uk::cf6b2e19-ce87-436f-b2f7-01dc21b95cc3" providerId="AD" clId="Web-{7AF258F7-167E-C714-CC43-97D21311447A}" dt="2025-03-18T12:35:50.588" v="176"/>
          <ac:cxnSpMkLst>
            <pc:docMk/>
            <pc:sldMk cId="1831639943" sldId="260"/>
            <ac:cxnSpMk id="17" creationId="{92025DBA-8780-9CA0-2826-FF6E3BD1A0C9}"/>
          </ac:cxnSpMkLst>
        </pc:cxnChg>
      </pc:sldChg>
      <pc:sldChg chg="addSp delSp modSp new mod setBg">
        <pc:chgData name="Maria Alina Moraru (2409965)" userId="S::2409965@student.uwtsd.ac.uk::cf6b2e19-ce87-436f-b2f7-01dc21b95cc3" providerId="AD" clId="Web-{7AF258F7-167E-C714-CC43-97D21311447A}" dt="2025-03-18T12:41:27.142" v="209" actId="14100"/>
        <pc:sldMkLst>
          <pc:docMk/>
          <pc:sldMk cId="1195042845" sldId="261"/>
        </pc:sldMkLst>
        <pc:spChg chg="del">
          <ac:chgData name="Maria Alina Moraru (2409965)" userId="S::2409965@student.uwtsd.ac.uk::cf6b2e19-ce87-436f-b2f7-01dc21b95cc3" providerId="AD" clId="Web-{7AF258F7-167E-C714-CC43-97D21311447A}" dt="2025-03-18T12:37:24.157" v="188"/>
          <ac:spMkLst>
            <pc:docMk/>
            <pc:sldMk cId="1195042845" sldId="261"/>
            <ac:spMk id="2" creationId="{F3D84B22-D1AA-7CAD-53EA-D838D417D331}"/>
          </ac:spMkLst>
        </pc:spChg>
        <pc:spChg chg="mod">
          <ac:chgData name="Maria Alina Moraru (2409965)" userId="S::2409965@student.uwtsd.ac.uk::cf6b2e19-ce87-436f-b2f7-01dc21b95cc3" providerId="AD" clId="Web-{7AF258F7-167E-C714-CC43-97D21311447A}" dt="2025-03-18T12:41:10.281" v="206" actId="20577"/>
          <ac:spMkLst>
            <pc:docMk/>
            <pc:sldMk cId="1195042845" sldId="261"/>
            <ac:spMk id="3" creationId="{FC3BF8A4-7880-FBD1-B7DE-1D21F1F7A8B0}"/>
          </ac:spMkLst>
        </pc:spChg>
        <pc:spChg chg="add del">
          <ac:chgData name="Maria Alina Moraru (2409965)" userId="S::2409965@student.uwtsd.ac.uk::cf6b2e19-ce87-436f-b2f7-01dc21b95cc3" providerId="AD" clId="Web-{7AF258F7-167E-C714-CC43-97D21311447A}" dt="2025-03-18T12:40:43.623" v="198"/>
          <ac:spMkLst>
            <pc:docMk/>
            <pc:sldMk cId="1195042845" sldId="261"/>
            <ac:spMk id="9" creationId="{DBDA151C-5770-45E4-AAFF-59E7F403866D}"/>
          </ac:spMkLst>
        </pc:spChg>
        <pc:spChg chg="add del">
          <ac:chgData name="Maria Alina Moraru (2409965)" userId="S::2409965@student.uwtsd.ac.uk::cf6b2e19-ce87-436f-b2f7-01dc21b95cc3" providerId="AD" clId="Web-{7AF258F7-167E-C714-CC43-97D21311447A}" dt="2025-03-18T12:40:46.123" v="200"/>
          <ac:spMkLst>
            <pc:docMk/>
            <pc:sldMk cId="1195042845" sldId="261"/>
            <ac:spMk id="13" creationId="{DBDA151C-5770-45E4-AAFF-59E7F403866D}"/>
          </ac:spMkLst>
        </pc:spChg>
        <pc:spChg chg="add">
          <ac:chgData name="Maria Alina Moraru (2409965)" userId="S::2409965@student.uwtsd.ac.uk::cf6b2e19-ce87-436f-b2f7-01dc21b95cc3" providerId="AD" clId="Web-{7AF258F7-167E-C714-CC43-97D21311447A}" dt="2025-03-18T12:40:46.123" v="201"/>
          <ac:spMkLst>
            <pc:docMk/>
            <pc:sldMk cId="1195042845" sldId="261"/>
            <ac:spMk id="16" creationId="{744CAA32-F237-419C-A2DD-43C28D920D3C}"/>
          </ac:spMkLst>
        </pc:spChg>
        <pc:picChg chg="add mod">
          <ac:chgData name="Maria Alina Moraru (2409965)" userId="S::2409965@student.uwtsd.ac.uk::cf6b2e19-ce87-436f-b2f7-01dc21b95cc3" providerId="AD" clId="Web-{7AF258F7-167E-C714-CC43-97D21311447A}" dt="2025-03-18T12:41:27.142" v="209" actId="14100"/>
          <ac:picMkLst>
            <pc:docMk/>
            <pc:sldMk cId="1195042845" sldId="261"/>
            <ac:picMk id="4" creationId="{5F73A4A1-B35F-6DAF-27E2-A0F4B2DB7230}"/>
          </ac:picMkLst>
        </pc:picChg>
        <pc:cxnChg chg="add del">
          <ac:chgData name="Maria Alina Moraru (2409965)" userId="S::2409965@student.uwtsd.ac.uk::cf6b2e19-ce87-436f-b2f7-01dc21b95cc3" providerId="AD" clId="Web-{7AF258F7-167E-C714-CC43-97D21311447A}" dt="2025-03-18T12:40:43.623" v="198"/>
          <ac:cxnSpMkLst>
            <pc:docMk/>
            <pc:sldMk cId="1195042845" sldId="261"/>
            <ac:cxnSpMk id="11" creationId="{2EA0F4A6-3CC9-C9E2-BA02-58FA29F7DD8E}"/>
          </ac:cxnSpMkLst>
        </pc:cxnChg>
        <pc:cxnChg chg="add del">
          <ac:chgData name="Maria Alina Moraru (2409965)" userId="S::2409965@student.uwtsd.ac.uk::cf6b2e19-ce87-436f-b2f7-01dc21b95cc3" providerId="AD" clId="Web-{7AF258F7-167E-C714-CC43-97D21311447A}" dt="2025-03-18T12:40:46.123" v="200"/>
          <ac:cxnSpMkLst>
            <pc:docMk/>
            <pc:sldMk cId="1195042845" sldId="261"/>
            <ac:cxnSpMk id="14" creationId="{B209265E-E0D7-493B-97CE-2263D50C3F0A}"/>
          </ac:cxnSpMkLst>
        </pc:cxnChg>
        <pc:cxnChg chg="add">
          <ac:chgData name="Maria Alina Moraru (2409965)" userId="S::2409965@student.uwtsd.ac.uk::cf6b2e19-ce87-436f-b2f7-01dc21b95cc3" providerId="AD" clId="Web-{7AF258F7-167E-C714-CC43-97D21311447A}" dt="2025-03-18T12:40:46.123" v="201"/>
          <ac:cxnSpMkLst>
            <pc:docMk/>
            <pc:sldMk cId="1195042845" sldId="261"/>
            <ac:cxnSpMk id="17" creationId="{753FE100-D0AB-4AE2-824B-60CFA31EC6A2}"/>
          </ac:cxnSpMkLst>
        </pc:cxnChg>
      </pc:sldChg>
      <pc:sldChg chg="addSp delSp modSp new mod setBg">
        <pc:chgData name="Maria Alina Moraru (2409965)" userId="S::2409965@student.uwtsd.ac.uk::cf6b2e19-ce87-436f-b2f7-01dc21b95cc3" providerId="AD" clId="Web-{7AF258F7-167E-C714-CC43-97D21311447A}" dt="2025-03-18T12:50:59.133" v="233" actId="20577"/>
        <pc:sldMkLst>
          <pc:docMk/>
          <pc:sldMk cId="2442100884" sldId="262"/>
        </pc:sldMkLst>
        <pc:spChg chg="del">
          <ac:chgData name="Maria Alina Moraru (2409965)" userId="S::2409965@student.uwtsd.ac.uk::cf6b2e19-ce87-436f-b2f7-01dc21b95cc3" providerId="AD" clId="Web-{7AF258F7-167E-C714-CC43-97D21311447A}" dt="2025-03-18T12:45:05.344" v="211"/>
          <ac:spMkLst>
            <pc:docMk/>
            <pc:sldMk cId="2442100884" sldId="262"/>
            <ac:spMk id="2" creationId="{6A3C01FB-3EE8-693E-4982-B0BD03E9AB69}"/>
          </ac:spMkLst>
        </pc:spChg>
        <pc:spChg chg="mod ord">
          <ac:chgData name="Maria Alina Moraru (2409965)" userId="S::2409965@student.uwtsd.ac.uk::cf6b2e19-ce87-436f-b2f7-01dc21b95cc3" providerId="AD" clId="Web-{7AF258F7-167E-C714-CC43-97D21311447A}" dt="2025-03-18T12:50:59.133" v="233" actId="20577"/>
          <ac:spMkLst>
            <pc:docMk/>
            <pc:sldMk cId="2442100884" sldId="262"/>
            <ac:spMk id="3" creationId="{D4CC3E1D-80D2-D8AC-4C43-0D9619580032}"/>
          </ac:spMkLst>
        </pc:spChg>
        <pc:spChg chg="add">
          <ac:chgData name="Maria Alina Moraru (2409965)" userId="S::2409965@student.uwtsd.ac.uk::cf6b2e19-ce87-436f-b2f7-01dc21b95cc3" providerId="AD" clId="Web-{7AF258F7-167E-C714-CC43-97D21311447A}" dt="2025-03-18T12:49:33.987" v="224"/>
          <ac:spMkLst>
            <pc:docMk/>
            <pc:sldMk cId="2442100884" sldId="262"/>
            <ac:spMk id="9" creationId="{744CAA32-F237-419C-A2DD-43C28D920D3C}"/>
          </ac:spMkLst>
        </pc:spChg>
        <pc:picChg chg="add mod">
          <ac:chgData name="Maria Alina Moraru (2409965)" userId="S::2409965@student.uwtsd.ac.uk::cf6b2e19-ce87-436f-b2f7-01dc21b95cc3" providerId="AD" clId="Web-{7AF258F7-167E-C714-CC43-97D21311447A}" dt="2025-03-18T12:49:33.987" v="224"/>
          <ac:picMkLst>
            <pc:docMk/>
            <pc:sldMk cId="2442100884" sldId="262"/>
            <ac:picMk id="4" creationId="{019EDA25-D18E-61F0-3BC1-6E1478E10FD0}"/>
          </ac:picMkLst>
        </pc:picChg>
        <pc:cxnChg chg="add">
          <ac:chgData name="Maria Alina Moraru (2409965)" userId="S::2409965@student.uwtsd.ac.uk::cf6b2e19-ce87-436f-b2f7-01dc21b95cc3" providerId="AD" clId="Web-{7AF258F7-167E-C714-CC43-97D21311447A}" dt="2025-03-18T12:49:33.987" v="224"/>
          <ac:cxnSpMkLst>
            <pc:docMk/>
            <pc:sldMk cId="2442100884" sldId="262"/>
            <ac:cxnSpMk id="11" creationId="{92025DBA-8780-9CA0-2826-FF6E3BD1A0C9}"/>
          </ac:cxnSpMkLst>
        </pc:cxnChg>
      </pc:sldChg>
      <pc:sldChg chg="addSp delSp modSp new mod setBg">
        <pc:chgData name="Maria Alina Moraru (2409965)" userId="S::2409965@student.uwtsd.ac.uk::cf6b2e19-ce87-436f-b2f7-01dc21b95cc3" providerId="AD" clId="Web-{7AF258F7-167E-C714-CC43-97D21311447A}" dt="2025-03-18T12:54:27.725" v="253" actId="14100"/>
        <pc:sldMkLst>
          <pc:docMk/>
          <pc:sldMk cId="3172798639" sldId="263"/>
        </pc:sldMkLst>
        <pc:spChg chg="del">
          <ac:chgData name="Maria Alina Moraru (2409965)" userId="S::2409965@student.uwtsd.ac.uk::cf6b2e19-ce87-436f-b2f7-01dc21b95cc3" providerId="AD" clId="Web-{7AF258F7-167E-C714-CC43-97D21311447A}" dt="2025-03-18T12:51:04.821" v="235"/>
          <ac:spMkLst>
            <pc:docMk/>
            <pc:sldMk cId="3172798639" sldId="263"/>
            <ac:spMk id="2" creationId="{B728C7CF-92DE-6B34-75C0-C49AB35C547E}"/>
          </ac:spMkLst>
        </pc:spChg>
        <pc:spChg chg="mod ord">
          <ac:chgData name="Maria Alina Moraru (2409965)" userId="S::2409965@student.uwtsd.ac.uk::cf6b2e19-ce87-436f-b2f7-01dc21b95cc3" providerId="AD" clId="Web-{7AF258F7-167E-C714-CC43-97D21311447A}" dt="2025-03-18T12:54:20.725" v="251" actId="14100"/>
          <ac:spMkLst>
            <pc:docMk/>
            <pc:sldMk cId="3172798639" sldId="263"/>
            <ac:spMk id="3" creationId="{48F0DE5D-713F-49FB-BC82-5C1630278D3E}"/>
          </ac:spMkLst>
        </pc:spChg>
        <pc:spChg chg="add del">
          <ac:chgData name="Maria Alina Moraru (2409965)" userId="S::2409965@student.uwtsd.ac.uk::cf6b2e19-ce87-436f-b2f7-01dc21b95cc3" providerId="AD" clId="Web-{7AF258F7-167E-C714-CC43-97D21311447A}" dt="2025-03-18T12:53:48.769" v="246"/>
          <ac:spMkLst>
            <pc:docMk/>
            <pc:sldMk cId="3172798639" sldId="263"/>
            <ac:spMk id="9" creationId="{744CAA32-F237-419C-A2DD-43C28D920D3C}"/>
          </ac:spMkLst>
        </pc:spChg>
        <pc:spChg chg="add del">
          <ac:chgData name="Maria Alina Moraru (2409965)" userId="S::2409965@student.uwtsd.ac.uk::cf6b2e19-ce87-436f-b2f7-01dc21b95cc3" providerId="AD" clId="Web-{7AF258F7-167E-C714-CC43-97D21311447A}" dt="2025-03-18T12:53:31.503" v="241"/>
          <ac:spMkLst>
            <pc:docMk/>
            <pc:sldMk cId="3172798639" sldId="263"/>
            <ac:spMk id="16" creationId="{406BD704-01C2-4341-B99A-116CC7EC56EF}"/>
          </ac:spMkLst>
        </pc:spChg>
        <pc:spChg chg="add del">
          <ac:chgData name="Maria Alina Moraru (2409965)" userId="S::2409965@student.uwtsd.ac.uk::cf6b2e19-ce87-436f-b2f7-01dc21b95cc3" providerId="AD" clId="Web-{7AF258F7-167E-C714-CC43-97D21311447A}" dt="2025-03-18T12:53:31.503" v="241"/>
          <ac:spMkLst>
            <pc:docMk/>
            <pc:sldMk cId="3172798639" sldId="263"/>
            <ac:spMk id="18" creationId="{0225C01B-A296-4FAA-AA46-794F27DF6934}"/>
          </ac:spMkLst>
        </pc:spChg>
        <pc:spChg chg="add del">
          <ac:chgData name="Maria Alina Moraru (2409965)" userId="S::2409965@student.uwtsd.ac.uk::cf6b2e19-ce87-436f-b2f7-01dc21b95cc3" providerId="AD" clId="Web-{7AF258F7-167E-C714-CC43-97D21311447A}" dt="2025-03-18T12:53:41.706" v="243"/>
          <ac:spMkLst>
            <pc:docMk/>
            <pc:sldMk cId="3172798639" sldId="263"/>
            <ac:spMk id="22" creationId="{744CAA32-F237-419C-A2DD-43C28D920D3C}"/>
          </ac:spMkLst>
        </pc:spChg>
        <pc:spChg chg="add del">
          <ac:chgData name="Maria Alina Moraru (2409965)" userId="S::2409965@student.uwtsd.ac.uk::cf6b2e19-ce87-436f-b2f7-01dc21b95cc3" providerId="AD" clId="Web-{7AF258F7-167E-C714-CC43-97D21311447A}" dt="2025-03-18T12:53:48.769" v="245"/>
          <ac:spMkLst>
            <pc:docMk/>
            <pc:sldMk cId="3172798639" sldId="263"/>
            <ac:spMk id="25" creationId="{744CAA32-F237-419C-A2DD-43C28D920D3C}"/>
          </ac:spMkLst>
        </pc:spChg>
        <pc:spChg chg="add">
          <ac:chgData name="Maria Alina Moraru (2409965)" userId="S::2409965@student.uwtsd.ac.uk::cf6b2e19-ce87-436f-b2f7-01dc21b95cc3" providerId="AD" clId="Web-{7AF258F7-167E-C714-CC43-97D21311447A}" dt="2025-03-18T12:53:48.769" v="246"/>
          <ac:spMkLst>
            <pc:docMk/>
            <pc:sldMk cId="3172798639" sldId="263"/>
            <ac:spMk id="28" creationId="{DBDA151C-5770-45E4-AAFF-59E7F403866D}"/>
          </ac:spMkLst>
        </pc:spChg>
        <pc:picChg chg="add mod ord">
          <ac:chgData name="Maria Alina Moraru (2409965)" userId="S::2409965@student.uwtsd.ac.uk::cf6b2e19-ce87-436f-b2f7-01dc21b95cc3" providerId="AD" clId="Web-{7AF258F7-167E-C714-CC43-97D21311447A}" dt="2025-03-18T12:54:27.725" v="253" actId="14100"/>
          <ac:picMkLst>
            <pc:docMk/>
            <pc:sldMk cId="3172798639" sldId="263"/>
            <ac:picMk id="4" creationId="{350C7FB5-74CD-CBD2-CB2B-DE37DA7BDF54}"/>
          </ac:picMkLst>
        </pc:picChg>
        <pc:cxnChg chg="add del">
          <ac:chgData name="Maria Alina Moraru (2409965)" userId="S::2409965@student.uwtsd.ac.uk::cf6b2e19-ce87-436f-b2f7-01dc21b95cc3" providerId="AD" clId="Web-{7AF258F7-167E-C714-CC43-97D21311447A}" dt="2025-03-18T12:53:48.769" v="246"/>
          <ac:cxnSpMkLst>
            <pc:docMk/>
            <pc:sldMk cId="3172798639" sldId="263"/>
            <ac:cxnSpMk id="11" creationId="{08052531-D50B-3899-B150-D05525F4F2BC}"/>
          </ac:cxnSpMkLst>
        </pc:cxnChg>
        <pc:cxnChg chg="add del">
          <ac:chgData name="Maria Alina Moraru (2409965)" userId="S::2409965@student.uwtsd.ac.uk::cf6b2e19-ce87-436f-b2f7-01dc21b95cc3" providerId="AD" clId="Web-{7AF258F7-167E-C714-CC43-97D21311447A}" dt="2025-03-18T12:53:31.503" v="241"/>
          <ac:cxnSpMkLst>
            <pc:docMk/>
            <pc:sldMk cId="3172798639" sldId="263"/>
            <ac:cxnSpMk id="20" creationId="{62713E66-598D-4B8A-9D2A-67C7AF46EF11}"/>
          </ac:cxnSpMkLst>
        </pc:cxnChg>
        <pc:cxnChg chg="add del">
          <ac:chgData name="Maria Alina Moraru (2409965)" userId="S::2409965@student.uwtsd.ac.uk::cf6b2e19-ce87-436f-b2f7-01dc21b95cc3" providerId="AD" clId="Web-{7AF258F7-167E-C714-CC43-97D21311447A}" dt="2025-03-18T12:53:41.706" v="243"/>
          <ac:cxnSpMkLst>
            <pc:docMk/>
            <pc:sldMk cId="3172798639" sldId="263"/>
            <ac:cxnSpMk id="23" creationId="{691422F5-4221-4812-AFD9-5479C6D60AD9}"/>
          </ac:cxnSpMkLst>
        </pc:cxnChg>
        <pc:cxnChg chg="add del">
          <ac:chgData name="Maria Alina Moraru (2409965)" userId="S::2409965@student.uwtsd.ac.uk::cf6b2e19-ce87-436f-b2f7-01dc21b95cc3" providerId="AD" clId="Web-{7AF258F7-167E-C714-CC43-97D21311447A}" dt="2025-03-18T12:53:48.769" v="245"/>
          <ac:cxnSpMkLst>
            <pc:docMk/>
            <pc:sldMk cId="3172798639" sldId="263"/>
            <ac:cxnSpMk id="26" creationId="{08052531-D50B-3899-B150-D05525F4F2BC}"/>
          </ac:cxnSpMkLst>
        </pc:cxnChg>
        <pc:cxnChg chg="add">
          <ac:chgData name="Maria Alina Moraru (2409965)" userId="S::2409965@student.uwtsd.ac.uk::cf6b2e19-ce87-436f-b2f7-01dc21b95cc3" providerId="AD" clId="Web-{7AF258F7-167E-C714-CC43-97D21311447A}" dt="2025-03-18T12:53:48.769" v="246"/>
          <ac:cxnSpMkLst>
            <pc:docMk/>
            <pc:sldMk cId="3172798639" sldId="263"/>
            <ac:cxnSpMk id="29" creationId="{2EA0F4A6-3CC9-C9E2-BA02-58FA29F7DD8E}"/>
          </ac:cxnSpMkLst>
        </pc:cxnChg>
      </pc:sldChg>
      <pc:sldChg chg="addSp modSp new mod setBg">
        <pc:chgData name="Maria Alina Moraru (2409965)" userId="S::2409965@student.uwtsd.ac.uk::cf6b2e19-ce87-436f-b2f7-01dc21b95cc3" providerId="AD" clId="Web-{7AF258F7-167E-C714-CC43-97D21311447A}" dt="2025-03-18T12:56:37.625" v="275"/>
        <pc:sldMkLst>
          <pc:docMk/>
          <pc:sldMk cId="1618198107" sldId="264"/>
        </pc:sldMkLst>
        <pc:spChg chg="mod">
          <ac:chgData name="Maria Alina Moraru (2409965)" userId="S::2409965@student.uwtsd.ac.uk::cf6b2e19-ce87-436f-b2f7-01dc21b95cc3" providerId="AD" clId="Web-{7AF258F7-167E-C714-CC43-97D21311447A}" dt="2025-03-18T12:56:37.625" v="275"/>
          <ac:spMkLst>
            <pc:docMk/>
            <pc:sldMk cId="1618198107" sldId="264"/>
            <ac:spMk id="2" creationId="{6C48EC3B-D944-0086-749B-8A85D65D6C23}"/>
          </ac:spMkLst>
        </pc:spChg>
        <pc:spChg chg="mod">
          <ac:chgData name="Maria Alina Moraru (2409965)" userId="S::2409965@student.uwtsd.ac.uk::cf6b2e19-ce87-436f-b2f7-01dc21b95cc3" providerId="AD" clId="Web-{7AF258F7-167E-C714-CC43-97D21311447A}" dt="2025-03-18T12:56:37.625" v="275"/>
          <ac:spMkLst>
            <pc:docMk/>
            <pc:sldMk cId="1618198107" sldId="264"/>
            <ac:spMk id="3" creationId="{FB8259CC-7EBD-6237-37AF-05A105745CDD}"/>
          </ac:spMkLst>
        </pc:spChg>
        <pc:spChg chg="add">
          <ac:chgData name="Maria Alina Moraru (2409965)" userId="S::2409965@student.uwtsd.ac.uk::cf6b2e19-ce87-436f-b2f7-01dc21b95cc3" providerId="AD" clId="Web-{7AF258F7-167E-C714-CC43-97D21311447A}" dt="2025-03-18T12:56:37.625" v="275"/>
          <ac:spMkLst>
            <pc:docMk/>
            <pc:sldMk cId="1618198107" sldId="264"/>
            <ac:spMk id="8" creationId="{DBDA151C-5770-45E4-AAFF-59E7F403866D}"/>
          </ac:spMkLst>
        </pc:spChg>
        <pc:cxnChg chg="add">
          <ac:chgData name="Maria Alina Moraru (2409965)" userId="S::2409965@student.uwtsd.ac.uk::cf6b2e19-ce87-436f-b2f7-01dc21b95cc3" providerId="AD" clId="Web-{7AF258F7-167E-C714-CC43-97D21311447A}" dt="2025-03-18T12:56:37.625" v="275"/>
          <ac:cxnSpMkLst>
            <pc:docMk/>
            <pc:sldMk cId="1618198107" sldId="264"/>
            <ac:cxnSpMk id="10" creationId="{F21FC8CC-145C-8745-889B-6521F9CCB628}"/>
          </ac:cxnSpMkLst>
        </pc:cxnChg>
      </pc:sldChg>
      <pc:sldMasterChg chg="add del addSldLayout delSldLayout">
        <pc:chgData name="Maria Alina Moraru (2409965)" userId="S::2409965@student.uwtsd.ac.uk::cf6b2e19-ce87-436f-b2f7-01dc21b95cc3" providerId="AD" clId="Web-{7AF258F7-167E-C714-CC43-97D21311447A}" dt="2025-03-18T12:09:35.169" v="44"/>
        <pc:sldMasterMkLst>
          <pc:docMk/>
          <pc:sldMasterMk cId="2460954070" sldId="2147483660"/>
        </pc:sldMasterMkLst>
        <pc:sldLayoutChg chg="add del">
          <pc:chgData name="Maria Alina Moraru (2409965)" userId="S::2409965@student.uwtsd.ac.uk::cf6b2e19-ce87-436f-b2f7-01dc21b95cc3" providerId="AD" clId="Web-{7AF258F7-167E-C714-CC43-97D21311447A}" dt="2025-03-18T12:09:35.169" v="44"/>
          <pc:sldLayoutMkLst>
            <pc:docMk/>
            <pc:sldMasterMk cId="2460954070" sldId="2147483660"/>
            <pc:sldLayoutMk cId="2385387890" sldId="2147483661"/>
          </pc:sldLayoutMkLst>
        </pc:sldLayoutChg>
        <pc:sldLayoutChg chg="add del">
          <pc:chgData name="Maria Alina Moraru (2409965)" userId="S::2409965@student.uwtsd.ac.uk::cf6b2e19-ce87-436f-b2f7-01dc21b95cc3" providerId="AD" clId="Web-{7AF258F7-167E-C714-CC43-97D21311447A}" dt="2025-03-18T12:09:35.169" v="44"/>
          <pc:sldLayoutMkLst>
            <pc:docMk/>
            <pc:sldMasterMk cId="2460954070" sldId="2147483660"/>
            <pc:sldLayoutMk cId="949138452" sldId="2147483662"/>
          </pc:sldLayoutMkLst>
        </pc:sldLayoutChg>
        <pc:sldLayoutChg chg="add del">
          <pc:chgData name="Maria Alina Moraru (2409965)" userId="S::2409965@student.uwtsd.ac.uk::cf6b2e19-ce87-436f-b2f7-01dc21b95cc3" providerId="AD" clId="Web-{7AF258F7-167E-C714-CC43-97D21311447A}" dt="2025-03-18T12:09:35.169" v="44"/>
          <pc:sldLayoutMkLst>
            <pc:docMk/>
            <pc:sldMasterMk cId="2460954070" sldId="2147483660"/>
            <pc:sldLayoutMk cId="2591524520" sldId="2147483663"/>
          </pc:sldLayoutMkLst>
        </pc:sldLayoutChg>
        <pc:sldLayoutChg chg="add del">
          <pc:chgData name="Maria Alina Moraru (2409965)" userId="S::2409965@student.uwtsd.ac.uk::cf6b2e19-ce87-436f-b2f7-01dc21b95cc3" providerId="AD" clId="Web-{7AF258F7-167E-C714-CC43-97D21311447A}" dt="2025-03-18T12:09:35.169" v="44"/>
          <pc:sldLayoutMkLst>
            <pc:docMk/>
            <pc:sldMasterMk cId="2460954070" sldId="2147483660"/>
            <pc:sldLayoutMk cId="1203092039" sldId="2147483664"/>
          </pc:sldLayoutMkLst>
        </pc:sldLayoutChg>
        <pc:sldLayoutChg chg="add del">
          <pc:chgData name="Maria Alina Moraru (2409965)" userId="S::2409965@student.uwtsd.ac.uk::cf6b2e19-ce87-436f-b2f7-01dc21b95cc3" providerId="AD" clId="Web-{7AF258F7-167E-C714-CC43-97D21311447A}" dt="2025-03-18T12:09:35.169" v="44"/>
          <pc:sldLayoutMkLst>
            <pc:docMk/>
            <pc:sldMasterMk cId="2460954070" sldId="2147483660"/>
            <pc:sldLayoutMk cId="3733172339" sldId="2147483665"/>
          </pc:sldLayoutMkLst>
        </pc:sldLayoutChg>
        <pc:sldLayoutChg chg="add del">
          <pc:chgData name="Maria Alina Moraru (2409965)" userId="S::2409965@student.uwtsd.ac.uk::cf6b2e19-ce87-436f-b2f7-01dc21b95cc3" providerId="AD" clId="Web-{7AF258F7-167E-C714-CC43-97D21311447A}" dt="2025-03-18T12:09:35.169" v="44"/>
          <pc:sldLayoutMkLst>
            <pc:docMk/>
            <pc:sldMasterMk cId="2460954070" sldId="2147483660"/>
            <pc:sldLayoutMk cId="3210312558" sldId="2147483666"/>
          </pc:sldLayoutMkLst>
        </pc:sldLayoutChg>
        <pc:sldLayoutChg chg="add del">
          <pc:chgData name="Maria Alina Moraru (2409965)" userId="S::2409965@student.uwtsd.ac.uk::cf6b2e19-ce87-436f-b2f7-01dc21b95cc3" providerId="AD" clId="Web-{7AF258F7-167E-C714-CC43-97D21311447A}" dt="2025-03-18T12:09:35.169" v="44"/>
          <pc:sldLayoutMkLst>
            <pc:docMk/>
            <pc:sldMasterMk cId="2460954070" sldId="2147483660"/>
            <pc:sldLayoutMk cId="3146388984" sldId="2147483667"/>
          </pc:sldLayoutMkLst>
        </pc:sldLayoutChg>
        <pc:sldLayoutChg chg="add del">
          <pc:chgData name="Maria Alina Moraru (2409965)" userId="S::2409965@student.uwtsd.ac.uk::cf6b2e19-ce87-436f-b2f7-01dc21b95cc3" providerId="AD" clId="Web-{7AF258F7-167E-C714-CC43-97D21311447A}" dt="2025-03-18T12:09:35.169" v="44"/>
          <pc:sldLayoutMkLst>
            <pc:docMk/>
            <pc:sldMasterMk cId="2460954070" sldId="2147483660"/>
            <pc:sldLayoutMk cId="3171841454" sldId="2147483668"/>
          </pc:sldLayoutMkLst>
        </pc:sldLayoutChg>
        <pc:sldLayoutChg chg="add del">
          <pc:chgData name="Maria Alina Moraru (2409965)" userId="S::2409965@student.uwtsd.ac.uk::cf6b2e19-ce87-436f-b2f7-01dc21b95cc3" providerId="AD" clId="Web-{7AF258F7-167E-C714-CC43-97D21311447A}" dt="2025-03-18T12:09:35.169" v="44"/>
          <pc:sldLayoutMkLst>
            <pc:docMk/>
            <pc:sldMasterMk cId="2460954070" sldId="2147483660"/>
            <pc:sldLayoutMk cId="1718958274" sldId="2147483669"/>
          </pc:sldLayoutMkLst>
        </pc:sldLayoutChg>
        <pc:sldLayoutChg chg="add del">
          <pc:chgData name="Maria Alina Moraru (2409965)" userId="S::2409965@student.uwtsd.ac.uk::cf6b2e19-ce87-436f-b2f7-01dc21b95cc3" providerId="AD" clId="Web-{7AF258F7-167E-C714-CC43-97D21311447A}" dt="2025-03-18T12:09:35.169" v="44"/>
          <pc:sldLayoutMkLst>
            <pc:docMk/>
            <pc:sldMasterMk cId="2460954070" sldId="2147483660"/>
            <pc:sldLayoutMk cId="2202905451" sldId="2147483670"/>
          </pc:sldLayoutMkLst>
        </pc:sldLayoutChg>
        <pc:sldLayoutChg chg="add del">
          <pc:chgData name="Maria Alina Moraru (2409965)" userId="S::2409965@student.uwtsd.ac.uk::cf6b2e19-ce87-436f-b2f7-01dc21b95cc3" providerId="AD" clId="Web-{7AF258F7-167E-C714-CC43-97D21311447A}" dt="2025-03-18T12:09:35.169" v="44"/>
          <pc:sldLayoutMkLst>
            <pc:docMk/>
            <pc:sldMasterMk cId="2460954070" sldId="2147483660"/>
            <pc:sldLayoutMk cId="3479445657" sldId="2147483671"/>
          </pc:sldLayoutMkLst>
        </pc:sldLayoutChg>
      </pc:sldMasterChg>
      <pc:sldMasterChg chg="add del addSldLayout delSldLayout">
        <pc:chgData name="Maria Alina Moraru (2409965)" userId="S::2409965@student.uwtsd.ac.uk::cf6b2e19-ce87-436f-b2f7-01dc21b95cc3" providerId="AD" clId="Web-{7AF258F7-167E-C714-CC43-97D21311447A}" dt="2025-03-18T12:09:35.091" v="43"/>
        <pc:sldMasterMkLst>
          <pc:docMk/>
          <pc:sldMasterMk cId="2504346893" sldId="2147483695"/>
        </pc:sldMasterMkLst>
        <pc:sldLayoutChg chg="add del">
          <pc:chgData name="Maria Alina Moraru (2409965)" userId="S::2409965@student.uwtsd.ac.uk::cf6b2e19-ce87-436f-b2f7-01dc21b95cc3" providerId="AD" clId="Web-{7AF258F7-167E-C714-CC43-97D21311447A}" dt="2025-03-18T12:09:35.091" v="43"/>
          <pc:sldLayoutMkLst>
            <pc:docMk/>
            <pc:sldMasterMk cId="2504346893" sldId="2147483695"/>
            <pc:sldLayoutMk cId="15696384" sldId="2147483684"/>
          </pc:sldLayoutMkLst>
        </pc:sldLayoutChg>
        <pc:sldLayoutChg chg="add del">
          <pc:chgData name="Maria Alina Moraru (2409965)" userId="S::2409965@student.uwtsd.ac.uk::cf6b2e19-ce87-436f-b2f7-01dc21b95cc3" providerId="AD" clId="Web-{7AF258F7-167E-C714-CC43-97D21311447A}" dt="2025-03-18T12:09:35.091" v="43"/>
          <pc:sldLayoutMkLst>
            <pc:docMk/>
            <pc:sldMasterMk cId="2504346893" sldId="2147483695"/>
            <pc:sldLayoutMk cId="2724080910" sldId="2147483685"/>
          </pc:sldLayoutMkLst>
        </pc:sldLayoutChg>
        <pc:sldLayoutChg chg="add del">
          <pc:chgData name="Maria Alina Moraru (2409965)" userId="S::2409965@student.uwtsd.ac.uk::cf6b2e19-ce87-436f-b2f7-01dc21b95cc3" providerId="AD" clId="Web-{7AF258F7-167E-C714-CC43-97D21311447A}" dt="2025-03-18T12:09:35.091" v="43"/>
          <pc:sldLayoutMkLst>
            <pc:docMk/>
            <pc:sldMasterMk cId="2504346893" sldId="2147483695"/>
            <pc:sldLayoutMk cId="1090979623" sldId="2147483686"/>
          </pc:sldLayoutMkLst>
        </pc:sldLayoutChg>
        <pc:sldLayoutChg chg="add del">
          <pc:chgData name="Maria Alina Moraru (2409965)" userId="S::2409965@student.uwtsd.ac.uk::cf6b2e19-ce87-436f-b2f7-01dc21b95cc3" providerId="AD" clId="Web-{7AF258F7-167E-C714-CC43-97D21311447A}" dt="2025-03-18T12:09:35.091" v="43"/>
          <pc:sldLayoutMkLst>
            <pc:docMk/>
            <pc:sldMasterMk cId="2504346893" sldId="2147483695"/>
            <pc:sldLayoutMk cId="1549184665" sldId="2147483687"/>
          </pc:sldLayoutMkLst>
        </pc:sldLayoutChg>
        <pc:sldLayoutChg chg="add del">
          <pc:chgData name="Maria Alina Moraru (2409965)" userId="S::2409965@student.uwtsd.ac.uk::cf6b2e19-ce87-436f-b2f7-01dc21b95cc3" providerId="AD" clId="Web-{7AF258F7-167E-C714-CC43-97D21311447A}" dt="2025-03-18T12:09:35.091" v="43"/>
          <pc:sldLayoutMkLst>
            <pc:docMk/>
            <pc:sldMasterMk cId="2504346893" sldId="2147483695"/>
            <pc:sldLayoutMk cId="1970774084" sldId="2147483688"/>
          </pc:sldLayoutMkLst>
        </pc:sldLayoutChg>
        <pc:sldLayoutChg chg="add del">
          <pc:chgData name="Maria Alina Moraru (2409965)" userId="S::2409965@student.uwtsd.ac.uk::cf6b2e19-ce87-436f-b2f7-01dc21b95cc3" providerId="AD" clId="Web-{7AF258F7-167E-C714-CC43-97D21311447A}" dt="2025-03-18T12:09:35.091" v="43"/>
          <pc:sldLayoutMkLst>
            <pc:docMk/>
            <pc:sldMasterMk cId="2504346893" sldId="2147483695"/>
            <pc:sldLayoutMk cId="3688420771" sldId="2147483689"/>
          </pc:sldLayoutMkLst>
        </pc:sldLayoutChg>
        <pc:sldLayoutChg chg="add del">
          <pc:chgData name="Maria Alina Moraru (2409965)" userId="S::2409965@student.uwtsd.ac.uk::cf6b2e19-ce87-436f-b2f7-01dc21b95cc3" providerId="AD" clId="Web-{7AF258F7-167E-C714-CC43-97D21311447A}" dt="2025-03-18T12:09:35.091" v="43"/>
          <pc:sldLayoutMkLst>
            <pc:docMk/>
            <pc:sldMasterMk cId="2504346893" sldId="2147483695"/>
            <pc:sldLayoutMk cId="4169271304" sldId="2147483690"/>
          </pc:sldLayoutMkLst>
        </pc:sldLayoutChg>
        <pc:sldLayoutChg chg="add del">
          <pc:chgData name="Maria Alina Moraru (2409965)" userId="S::2409965@student.uwtsd.ac.uk::cf6b2e19-ce87-436f-b2f7-01dc21b95cc3" providerId="AD" clId="Web-{7AF258F7-167E-C714-CC43-97D21311447A}" dt="2025-03-18T12:09:35.091" v="43"/>
          <pc:sldLayoutMkLst>
            <pc:docMk/>
            <pc:sldMasterMk cId="2504346893" sldId="2147483695"/>
            <pc:sldLayoutMk cId="1953794157" sldId="2147483691"/>
          </pc:sldLayoutMkLst>
        </pc:sldLayoutChg>
        <pc:sldLayoutChg chg="add del">
          <pc:chgData name="Maria Alina Moraru (2409965)" userId="S::2409965@student.uwtsd.ac.uk::cf6b2e19-ce87-436f-b2f7-01dc21b95cc3" providerId="AD" clId="Web-{7AF258F7-167E-C714-CC43-97D21311447A}" dt="2025-03-18T12:09:35.091" v="43"/>
          <pc:sldLayoutMkLst>
            <pc:docMk/>
            <pc:sldMasterMk cId="2504346893" sldId="2147483695"/>
            <pc:sldLayoutMk cId="4168494881" sldId="2147483692"/>
          </pc:sldLayoutMkLst>
        </pc:sldLayoutChg>
        <pc:sldLayoutChg chg="add del">
          <pc:chgData name="Maria Alina Moraru (2409965)" userId="S::2409965@student.uwtsd.ac.uk::cf6b2e19-ce87-436f-b2f7-01dc21b95cc3" providerId="AD" clId="Web-{7AF258F7-167E-C714-CC43-97D21311447A}" dt="2025-03-18T12:09:35.091" v="43"/>
          <pc:sldLayoutMkLst>
            <pc:docMk/>
            <pc:sldMasterMk cId="2504346893" sldId="2147483695"/>
            <pc:sldLayoutMk cId="1221993072" sldId="2147483693"/>
          </pc:sldLayoutMkLst>
        </pc:sldLayoutChg>
        <pc:sldLayoutChg chg="add del">
          <pc:chgData name="Maria Alina Moraru (2409965)" userId="S::2409965@student.uwtsd.ac.uk::cf6b2e19-ce87-436f-b2f7-01dc21b95cc3" providerId="AD" clId="Web-{7AF258F7-167E-C714-CC43-97D21311447A}" dt="2025-03-18T12:09:35.091" v="43"/>
          <pc:sldLayoutMkLst>
            <pc:docMk/>
            <pc:sldMasterMk cId="2504346893" sldId="2147483695"/>
            <pc:sldLayoutMk cId="2432589402" sldId="2147483694"/>
          </pc:sldLayoutMkLst>
        </pc:sldLayoutChg>
      </pc:sldMasterChg>
      <pc:sldMasterChg chg="add addSldLayout">
        <pc:chgData name="Maria Alina Moraru (2409965)" userId="S::2409965@student.uwtsd.ac.uk::cf6b2e19-ce87-436f-b2f7-01dc21b95cc3" providerId="AD" clId="Web-{7AF258F7-167E-C714-CC43-97D21311447A}" dt="2025-03-18T12:09:35.169" v="44"/>
        <pc:sldMasterMkLst>
          <pc:docMk/>
          <pc:sldMasterMk cId="1091801198" sldId="2147483708"/>
        </pc:sldMasterMkLst>
        <pc:sldLayoutChg chg="add">
          <pc:chgData name="Maria Alina Moraru (2409965)" userId="S::2409965@student.uwtsd.ac.uk::cf6b2e19-ce87-436f-b2f7-01dc21b95cc3" providerId="AD" clId="Web-{7AF258F7-167E-C714-CC43-97D21311447A}" dt="2025-03-18T12:09:35.169" v="44"/>
          <pc:sldLayoutMkLst>
            <pc:docMk/>
            <pc:sldMasterMk cId="1091801198" sldId="2147483708"/>
            <pc:sldLayoutMk cId="3052814127" sldId="2147483697"/>
          </pc:sldLayoutMkLst>
        </pc:sldLayoutChg>
        <pc:sldLayoutChg chg="add">
          <pc:chgData name="Maria Alina Moraru (2409965)" userId="S::2409965@student.uwtsd.ac.uk::cf6b2e19-ce87-436f-b2f7-01dc21b95cc3" providerId="AD" clId="Web-{7AF258F7-167E-C714-CC43-97D21311447A}" dt="2025-03-18T12:09:35.169" v="44"/>
          <pc:sldLayoutMkLst>
            <pc:docMk/>
            <pc:sldMasterMk cId="1091801198" sldId="2147483708"/>
            <pc:sldLayoutMk cId="1498263556" sldId="2147483698"/>
          </pc:sldLayoutMkLst>
        </pc:sldLayoutChg>
        <pc:sldLayoutChg chg="add">
          <pc:chgData name="Maria Alina Moraru (2409965)" userId="S::2409965@student.uwtsd.ac.uk::cf6b2e19-ce87-436f-b2f7-01dc21b95cc3" providerId="AD" clId="Web-{7AF258F7-167E-C714-CC43-97D21311447A}" dt="2025-03-18T12:09:35.169" v="44"/>
          <pc:sldLayoutMkLst>
            <pc:docMk/>
            <pc:sldMasterMk cId="1091801198" sldId="2147483708"/>
            <pc:sldLayoutMk cId="2587405906" sldId="2147483699"/>
          </pc:sldLayoutMkLst>
        </pc:sldLayoutChg>
        <pc:sldLayoutChg chg="add">
          <pc:chgData name="Maria Alina Moraru (2409965)" userId="S::2409965@student.uwtsd.ac.uk::cf6b2e19-ce87-436f-b2f7-01dc21b95cc3" providerId="AD" clId="Web-{7AF258F7-167E-C714-CC43-97D21311447A}" dt="2025-03-18T12:09:35.169" v="44"/>
          <pc:sldLayoutMkLst>
            <pc:docMk/>
            <pc:sldMasterMk cId="1091801198" sldId="2147483708"/>
            <pc:sldLayoutMk cId="2791424556" sldId="2147483700"/>
          </pc:sldLayoutMkLst>
        </pc:sldLayoutChg>
        <pc:sldLayoutChg chg="add">
          <pc:chgData name="Maria Alina Moraru (2409965)" userId="S::2409965@student.uwtsd.ac.uk::cf6b2e19-ce87-436f-b2f7-01dc21b95cc3" providerId="AD" clId="Web-{7AF258F7-167E-C714-CC43-97D21311447A}" dt="2025-03-18T12:09:35.169" v="44"/>
          <pc:sldLayoutMkLst>
            <pc:docMk/>
            <pc:sldMasterMk cId="1091801198" sldId="2147483708"/>
            <pc:sldLayoutMk cId="1211769658" sldId="2147483701"/>
          </pc:sldLayoutMkLst>
        </pc:sldLayoutChg>
        <pc:sldLayoutChg chg="add">
          <pc:chgData name="Maria Alina Moraru (2409965)" userId="S::2409965@student.uwtsd.ac.uk::cf6b2e19-ce87-436f-b2f7-01dc21b95cc3" providerId="AD" clId="Web-{7AF258F7-167E-C714-CC43-97D21311447A}" dt="2025-03-18T12:09:35.169" v="44"/>
          <pc:sldLayoutMkLst>
            <pc:docMk/>
            <pc:sldMasterMk cId="1091801198" sldId="2147483708"/>
            <pc:sldLayoutMk cId="186069950" sldId="2147483702"/>
          </pc:sldLayoutMkLst>
        </pc:sldLayoutChg>
        <pc:sldLayoutChg chg="add">
          <pc:chgData name="Maria Alina Moraru (2409965)" userId="S::2409965@student.uwtsd.ac.uk::cf6b2e19-ce87-436f-b2f7-01dc21b95cc3" providerId="AD" clId="Web-{7AF258F7-167E-C714-CC43-97D21311447A}" dt="2025-03-18T12:09:35.169" v="44"/>
          <pc:sldLayoutMkLst>
            <pc:docMk/>
            <pc:sldMasterMk cId="1091801198" sldId="2147483708"/>
            <pc:sldLayoutMk cId="4144121733" sldId="2147483703"/>
          </pc:sldLayoutMkLst>
        </pc:sldLayoutChg>
        <pc:sldLayoutChg chg="add">
          <pc:chgData name="Maria Alina Moraru (2409965)" userId="S::2409965@student.uwtsd.ac.uk::cf6b2e19-ce87-436f-b2f7-01dc21b95cc3" providerId="AD" clId="Web-{7AF258F7-167E-C714-CC43-97D21311447A}" dt="2025-03-18T12:09:35.169" v="44"/>
          <pc:sldLayoutMkLst>
            <pc:docMk/>
            <pc:sldMasterMk cId="1091801198" sldId="2147483708"/>
            <pc:sldLayoutMk cId="22549252" sldId="2147483704"/>
          </pc:sldLayoutMkLst>
        </pc:sldLayoutChg>
        <pc:sldLayoutChg chg="add">
          <pc:chgData name="Maria Alina Moraru (2409965)" userId="S::2409965@student.uwtsd.ac.uk::cf6b2e19-ce87-436f-b2f7-01dc21b95cc3" providerId="AD" clId="Web-{7AF258F7-167E-C714-CC43-97D21311447A}" dt="2025-03-18T12:09:35.169" v="44"/>
          <pc:sldLayoutMkLst>
            <pc:docMk/>
            <pc:sldMasterMk cId="1091801198" sldId="2147483708"/>
            <pc:sldLayoutMk cId="1538148790" sldId="2147483705"/>
          </pc:sldLayoutMkLst>
        </pc:sldLayoutChg>
        <pc:sldLayoutChg chg="add">
          <pc:chgData name="Maria Alina Moraru (2409965)" userId="S::2409965@student.uwtsd.ac.uk::cf6b2e19-ce87-436f-b2f7-01dc21b95cc3" providerId="AD" clId="Web-{7AF258F7-167E-C714-CC43-97D21311447A}" dt="2025-03-18T12:09:35.169" v="44"/>
          <pc:sldLayoutMkLst>
            <pc:docMk/>
            <pc:sldMasterMk cId="1091801198" sldId="2147483708"/>
            <pc:sldLayoutMk cId="3351136660" sldId="2147483706"/>
          </pc:sldLayoutMkLst>
        </pc:sldLayoutChg>
        <pc:sldLayoutChg chg="add">
          <pc:chgData name="Maria Alina Moraru (2409965)" userId="S::2409965@student.uwtsd.ac.uk::cf6b2e19-ce87-436f-b2f7-01dc21b95cc3" providerId="AD" clId="Web-{7AF258F7-167E-C714-CC43-97D21311447A}" dt="2025-03-18T12:09:35.169" v="44"/>
          <pc:sldLayoutMkLst>
            <pc:docMk/>
            <pc:sldMasterMk cId="1091801198" sldId="2147483708"/>
            <pc:sldLayoutMk cId="1303072450" sldId="21474837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3/18/2025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44121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3/18/2025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49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3/18/2025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8148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3/18/2025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51136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3/18/2025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03072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3/18/2025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52814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3/18/2025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6069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3/18/2025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98263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3/18/2025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87405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3/18/2025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91424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3/18/2025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1769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3/18/2025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180119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697" r:id="rId6"/>
    <p:sldLayoutId id="2147483702" r:id="rId7"/>
    <p:sldLayoutId id="2147483698" r:id="rId8"/>
    <p:sldLayoutId id="2147483699" r:id="rId9"/>
    <p:sldLayoutId id="2147483700" r:id="rId10"/>
    <p:sldLayoutId id="214748370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ed.com/talks/margaret_heffernan_forget_the_pecking_order_at_work?utm_campaign=tedspread&amp;utm_medium=referral&amp;utm_source=tedcomshare" TargetMode="External"/><Relationship Id="rId2" Type="http://schemas.openxmlformats.org/officeDocument/2006/relationships/hyperlink" Target="https://youtu.be/P8ojeO9za84?si=ZDNualg9hPQ_Y5U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splash of colours on a white surface">
            <a:extLst>
              <a:ext uri="{FF2B5EF4-FFF2-40B4-BE49-F238E27FC236}">
                <a16:creationId xmlns:a16="http://schemas.microsoft.com/office/drawing/2014/main" id="{DEA91E9F-60DD-DC46-3DA1-8D77E08746E2}"/>
              </a:ext>
            </a:extLst>
          </p:cNvPr>
          <p:cNvPicPr>
            <a:picLocks noChangeAspect="1"/>
          </p:cNvPicPr>
          <p:nvPr/>
        </p:nvPicPr>
        <p:blipFill>
          <a:blip r:embed="rId2"/>
          <a:srcRect r="38120" b="-11"/>
          <a:stretch/>
        </p:blipFill>
        <p:spPr>
          <a:xfrm>
            <a:off x="20" y="914399"/>
            <a:ext cx="4416532" cy="5353523"/>
          </a:xfrm>
          <a:prstGeom prst="rect">
            <a:avLst/>
          </a:prstGeom>
        </p:spPr>
      </p:pic>
      <p:cxnSp>
        <p:nvCxnSpPr>
          <p:cNvPr id="18" name="Straight Connector 17">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5029200" y="914400"/>
            <a:ext cx="6501810" cy="1097280"/>
          </a:xfrm>
        </p:spPr>
        <p:txBody>
          <a:bodyPr vert="horz" lIns="91440" tIns="45720" rIns="91440" bIns="45720" rtlCol="0" anchor="t">
            <a:normAutofit/>
          </a:bodyPr>
          <a:lstStyle/>
          <a:p>
            <a:pPr>
              <a:lnSpc>
                <a:spcPct val="90000"/>
              </a:lnSpc>
            </a:pPr>
            <a:br>
              <a:rPr lang="en-US" sz="3400"/>
            </a:br>
            <a:endParaRPr lang="en-US" sz="3400"/>
          </a:p>
        </p:txBody>
      </p:sp>
      <p:sp>
        <p:nvSpPr>
          <p:cNvPr id="3" name="Subtitle 2"/>
          <p:cNvSpPr>
            <a:spLocks noGrp="1"/>
          </p:cNvSpPr>
          <p:nvPr>
            <p:ph type="subTitle" idx="1"/>
          </p:nvPr>
        </p:nvSpPr>
        <p:spPr>
          <a:xfrm>
            <a:off x="5029200" y="742443"/>
            <a:ext cx="6191844" cy="5555478"/>
          </a:xfrm>
        </p:spPr>
        <p:txBody>
          <a:bodyPr vert="horz" lIns="91440" tIns="45720" rIns="91440" bIns="45720" rtlCol="0" anchor="b">
            <a:noAutofit/>
          </a:bodyPr>
          <a:lstStyle/>
          <a:p>
            <a:pPr algn="ctr">
              <a:lnSpc>
                <a:spcPct val="110000"/>
              </a:lnSpc>
            </a:pPr>
            <a:r>
              <a:rPr lang="en-US" sz="2000" b="1" dirty="0">
                <a:latin typeface="Arial Nova"/>
              </a:rPr>
              <a:t>Certificate of High Education </a:t>
            </a:r>
            <a:endParaRPr lang="en-US" sz="2000" dirty="0">
              <a:latin typeface="Arial Nova"/>
            </a:endParaRPr>
          </a:p>
          <a:p>
            <a:pPr algn="ctr">
              <a:lnSpc>
                <a:spcPct val="110000"/>
              </a:lnSpc>
            </a:pPr>
            <a:r>
              <a:rPr lang="en-US" sz="2000" b="1" dirty="0">
                <a:latin typeface="Arial Nova"/>
              </a:rPr>
              <a:t>   in Employability Skills </a:t>
            </a:r>
          </a:p>
          <a:p>
            <a:pPr algn="ctr">
              <a:lnSpc>
                <a:spcPct val="110000"/>
              </a:lnSpc>
            </a:pPr>
            <a:r>
              <a:rPr lang="en-US" sz="2000" b="1" dirty="0">
                <a:latin typeface="Arial Nova"/>
              </a:rPr>
              <a:t> LEVEL 4</a:t>
            </a:r>
          </a:p>
          <a:p>
            <a:pPr algn="ctr">
              <a:lnSpc>
                <a:spcPct val="110000"/>
              </a:lnSpc>
            </a:pPr>
            <a:r>
              <a:rPr lang="en-US" sz="2000" b="1" dirty="0">
                <a:latin typeface="Arial Nova"/>
              </a:rPr>
              <a:t>University of Wales TSD</a:t>
            </a:r>
          </a:p>
          <a:p>
            <a:pPr algn="ctr">
              <a:lnSpc>
                <a:spcPct val="110000"/>
              </a:lnSpc>
            </a:pPr>
            <a:endParaRPr lang="en-US" sz="2000" b="1" dirty="0">
              <a:latin typeface="Arial Nova"/>
            </a:endParaRPr>
          </a:p>
          <a:p>
            <a:pPr algn="ctr">
              <a:lnSpc>
                <a:spcPct val="110000"/>
              </a:lnSpc>
            </a:pPr>
            <a:r>
              <a:rPr lang="en-US" sz="2000" b="1" dirty="0">
                <a:latin typeface="Arial Nova"/>
              </a:rPr>
              <a:t>Effective Teamworking and Communication Module</a:t>
            </a:r>
          </a:p>
          <a:p>
            <a:pPr algn="ctr">
              <a:lnSpc>
                <a:spcPct val="110000"/>
              </a:lnSpc>
            </a:pPr>
            <a:endParaRPr lang="en-US" sz="2000" b="1" dirty="0">
              <a:latin typeface="Arial Nova"/>
            </a:endParaRPr>
          </a:p>
          <a:p>
            <a:pPr algn="ctr">
              <a:lnSpc>
                <a:spcPct val="110000"/>
              </a:lnSpc>
            </a:pPr>
            <a:r>
              <a:rPr lang="en-US" sz="2000" b="1" dirty="0">
                <a:latin typeface="Arial Nova"/>
              </a:rPr>
              <a:t>BMSW4009</a:t>
            </a:r>
          </a:p>
          <a:p>
            <a:pPr algn="ctr">
              <a:lnSpc>
                <a:spcPct val="110000"/>
              </a:lnSpc>
            </a:pPr>
            <a:r>
              <a:rPr lang="en-US" sz="2000" b="1" dirty="0">
                <a:latin typeface="Arial Nova"/>
              </a:rPr>
              <a:t>March 2025</a:t>
            </a:r>
          </a:p>
          <a:p>
            <a:pPr algn="ctr">
              <a:lnSpc>
                <a:spcPct val="110000"/>
              </a:lnSpc>
            </a:pPr>
            <a:r>
              <a:rPr lang="en-US" sz="2000" b="1" dirty="0">
                <a:latin typeface="Arial Nova"/>
              </a:rPr>
              <a:t>Maria Moraru –student id 2409965</a:t>
            </a:r>
          </a:p>
          <a:p>
            <a:pPr>
              <a:lnSpc>
                <a:spcPct val="110000"/>
              </a:lnSpc>
              <a:buFont typeface="Arial" panose="020B0604020202020204" pitchFamily="34" charset="0"/>
              <a:buChar char="•"/>
            </a:pPr>
            <a:endParaRPr lang="en-US" sz="15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C52FAB7B-42C1-46AA-9C68-7AD281066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a puzzle piece">
            <a:extLst>
              <a:ext uri="{FF2B5EF4-FFF2-40B4-BE49-F238E27FC236}">
                <a16:creationId xmlns:a16="http://schemas.microsoft.com/office/drawing/2014/main" id="{9A5C830B-9160-8847-FAE6-C8068D7B1D73}"/>
              </a:ext>
            </a:extLst>
          </p:cNvPr>
          <p:cNvPicPr>
            <a:picLocks noChangeAspect="1"/>
          </p:cNvPicPr>
          <p:nvPr/>
        </p:nvPicPr>
        <p:blipFill>
          <a:blip r:embed="rId2">
            <a:alphaModFix/>
          </a:blip>
          <a:srcRect t="16825" r="-2" b="-2"/>
          <a:stretch/>
        </p:blipFill>
        <p:spPr>
          <a:xfrm>
            <a:off x="1" y="152"/>
            <a:ext cx="12192000" cy="6857848"/>
          </a:xfrm>
          <a:prstGeom prst="rect">
            <a:avLst/>
          </a:prstGeom>
        </p:spPr>
      </p:pic>
      <p:sp>
        <p:nvSpPr>
          <p:cNvPr id="13" name="Rectangle 12">
            <a:extLst>
              <a:ext uri="{FF2B5EF4-FFF2-40B4-BE49-F238E27FC236}">
                <a16:creationId xmlns:a16="http://schemas.microsoft.com/office/drawing/2014/main" id="{F905206B-651D-4874-B365-85CC5F9C8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152"/>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4E3613-D5BD-FFB1-1BCC-7E74D65DC555}"/>
              </a:ext>
            </a:extLst>
          </p:cNvPr>
          <p:cNvSpPr>
            <a:spLocks noGrp="1"/>
          </p:cNvSpPr>
          <p:nvPr>
            <p:ph type="title"/>
          </p:nvPr>
        </p:nvSpPr>
        <p:spPr>
          <a:xfrm>
            <a:off x="6614531" y="1371600"/>
            <a:ext cx="4916477" cy="2933952"/>
          </a:xfrm>
        </p:spPr>
        <p:txBody>
          <a:bodyPr vert="horz" lIns="91440" tIns="45720" rIns="91440" bIns="45720" rtlCol="0" anchor="t">
            <a:normAutofit/>
          </a:bodyPr>
          <a:lstStyle/>
          <a:p>
            <a:pPr algn="r">
              <a:lnSpc>
                <a:spcPct val="90000"/>
              </a:lnSpc>
            </a:pPr>
            <a:r>
              <a:rPr lang="en-US" sz="5000" b="1" kern="1200">
                <a:solidFill>
                  <a:srgbClr val="FFFFFF"/>
                </a:solidFill>
                <a:latin typeface="+mj-lt"/>
                <a:ea typeface="+mj-ea"/>
                <a:cs typeface="+mj-cs"/>
              </a:rPr>
              <a:t>Successful Leadership and Effective Delegation</a:t>
            </a:r>
          </a:p>
        </p:txBody>
      </p:sp>
      <p:cxnSp>
        <p:nvCxnSpPr>
          <p:cNvPr id="15" name="Straight Connector 14">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5776"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826976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1A0148-B8AA-8B47-5214-58EAE4680A48}"/>
              </a:ext>
            </a:extLst>
          </p:cNvPr>
          <p:cNvSpPr>
            <a:spLocks noGrp="1"/>
          </p:cNvSpPr>
          <p:nvPr>
            <p:ph type="title"/>
          </p:nvPr>
        </p:nvSpPr>
        <p:spPr>
          <a:xfrm>
            <a:off x="673209" y="527880"/>
            <a:ext cx="2712281" cy="2552385"/>
          </a:xfrm>
        </p:spPr>
        <p:txBody>
          <a:bodyPr anchor="t">
            <a:normAutofit/>
          </a:bodyPr>
          <a:lstStyle/>
          <a:p>
            <a:pPr>
              <a:lnSpc>
                <a:spcPct val="90000"/>
              </a:lnSpc>
            </a:pPr>
            <a:r>
              <a:rPr lang="en-GB" sz="3400" i="1">
                <a:latin typeface="Arial Nova"/>
              </a:rPr>
              <a:t>Introduction to Leadership and Delegation</a:t>
            </a:r>
            <a:endParaRPr lang="en-US" sz="3400"/>
          </a:p>
        </p:txBody>
      </p:sp>
      <p:sp>
        <p:nvSpPr>
          <p:cNvPr id="3" name="Content Placeholder 2">
            <a:extLst>
              <a:ext uri="{FF2B5EF4-FFF2-40B4-BE49-F238E27FC236}">
                <a16:creationId xmlns:a16="http://schemas.microsoft.com/office/drawing/2014/main" id="{3B70C3F0-ECEA-FE4C-149B-B2688C77D788}"/>
              </a:ext>
            </a:extLst>
          </p:cNvPr>
          <p:cNvSpPr>
            <a:spLocks noGrp="1"/>
          </p:cNvSpPr>
          <p:nvPr>
            <p:ph idx="1"/>
          </p:nvPr>
        </p:nvSpPr>
        <p:spPr>
          <a:xfrm>
            <a:off x="4004365" y="396903"/>
            <a:ext cx="7515599" cy="5585877"/>
          </a:xfrm>
        </p:spPr>
        <p:txBody>
          <a:bodyPr vert="horz" lIns="91440" tIns="45720" rIns="91440" bIns="45720" rtlCol="0" anchor="t">
            <a:noAutofit/>
          </a:bodyPr>
          <a:lstStyle/>
          <a:p>
            <a:pPr marL="0" indent="0">
              <a:lnSpc>
                <a:spcPct val="110000"/>
              </a:lnSpc>
              <a:buNone/>
            </a:pPr>
            <a:r>
              <a:rPr lang="en-GB" sz="1800" dirty="0">
                <a:latin typeface="Arial Nova"/>
                <a:ea typeface="Open Sans"/>
                <a:cs typeface="Open Sans"/>
              </a:rPr>
              <a:t>  </a:t>
            </a:r>
            <a:r>
              <a:rPr lang="en-GB" dirty="0">
                <a:latin typeface="Arial Nova"/>
                <a:ea typeface="Open Sans"/>
                <a:cs typeface="Open Sans"/>
              </a:rPr>
              <a:t>Strong leadership and delegation are very important for team performance and organisational performance. Leaders not only have to lead their teams but support them by delegating tasks and responsibilities. Leadership involves motivating people to work together towards a common goal, but delegation is required to share work and support team members to develop and perform well in their jobs.</a:t>
            </a:r>
            <a:endParaRPr lang="en-US">
              <a:latin typeface="Arial Nova"/>
            </a:endParaRPr>
          </a:p>
          <a:p>
            <a:pPr marL="342900" indent="-342900">
              <a:lnSpc>
                <a:spcPct val="110000"/>
              </a:lnSpc>
              <a:buAutoNum type="arabicPeriod"/>
            </a:pPr>
            <a:r>
              <a:rPr lang="en-GB" b="1" dirty="0">
                <a:latin typeface="Arial Nova"/>
                <a:ea typeface="+mn-lt"/>
                <a:cs typeface="+mn-lt"/>
              </a:rPr>
              <a:t>What is Leadership and Delegation</a:t>
            </a:r>
            <a:r>
              <a:rPr lang="en-GB" dirty="0">
                <a:latin typeface="Arial Nova"/>
                <a:ea typeface="+mn-lt"/>
                <a:cs typeface="+mn-lt"/>
              </a:rPr>
              <a:t>?</a:t>
            </a:r>
            <a:endParaRPr lang="en-GB" dirty="0">
              <a:latin typeface="Arial Nova"/>
              <a:ea typeface="Open Sans"/>
              <a:cs typeface="Open Sans"/>
            </a:endParaRPr>
          </a:p>
          <a:p>
            <a:pPr marL="342900" indent="-342900">
              <a:lnSpc>
                <a:spcPct val="110000"/>
              </a:lnSpc>
              <a:buAutoNum type="arabicPeriod"/>
            </a:pPr>
            <a:r>
              <a:rPr lang="en-GB" b="1" dirty="0">
                <a:latin typeface="Arial Nova"/>
                <a:ea typeface="+mn-lt"/>
                <a:cs typeface="+mn-lt"/>
              </a:rPr>
              <a:t>How We Can Use Belbin’s Team Roles for Effective Delegation</a:t>
            </a:r>
            <a:endParaRPr lang="en-GB">
              <a:latin typeface="Arial Nova"/>
            </a:endParaRPr>
          </a:p>
          <a:p>
            <a:pPr marL="342900" indent="-342900">
              <a:lnSpc>
                <a:spcPct val="110000"/>
              </a:lnSpc>
              <a:buAutoNum type="arabicPeriod"/>
            </a:pPr>
            <a:r>
              <a:rPr lang="en-GB" b="1" dirty="0">
                <a:latin typeface="Arial Nova"/>
                <a:ea typeface="+mn-lt"/>
                <a:cs typeface="+mn-lt"/>
              </a:rPr>
              <a:t>Tuckman’s Model of Group Development and Leadership</a:t>
            </a:r>
            <a:r>
              <a:rPr lang="en-GB" dirty="0">
                <a:latin typeface="Arial Nova"/>
                <a:ea typeface="+mn-lt"/>
                <a:cs typeface="+mn-lt"/>
              </a:rPr>
              <a:t> Styles – Understanding your leadership style and how it impacts team performance.</a:t>
            </a:r>
            <a:endParaRPr lang="en-GB">
              <a:latin typeface="Arial Nova"/>
            </a:endParaRPr>
          </a:p>
          <a:p>
            <a:pPr marL="342900" indent="-342900">
              <a:lnSpc>
                <a:spcPct val="110000"/>
              </a:lnSpc>
              <a:buAutoNum type="arabicPeriod"/>
            </a:pPr>
            <a:r>
              <a:rPr lang="en-GB" b="1" dirty="0">
                <a:latin typeface="Arial Nova"/>
                <a:ea typeface="+mn-lt"/>
                <a:cs typeface="+mn-lt"/>
              </a:rPr>
              <a:t>Practical Examples of Leadership and Delegation in Action</a:t>
            </a:r>
            <a:r>
              <a:rPr lang="en-GB" dirty="0">
                <a:latin typeface="Arial Nova"/>
                <a:ea typeface="+mn-lt"/>
                <a:cs typeface="+mn-lt"/>
              </a:rPr>
              <a:t> – Real-life examples that demonstrate the effectiveness of delegation.</a:t>
            </a:r>
            <a:endParaRPr lang="en-GB">
              <a:latin typeface="Arial Nova"/>
            </a:endParaRPr>
          </a:p>
          <a:p>
            <a:pPr marL="342900" indent="-342900">
              <a:lnSpc>
                <a:spcPct val="110000"/>
              </a:lnSpc>
              <a:buAutoNum type="arabicPeriod"/>
            </a:pPr>
            <a:r>
              <a:rPr lang="en-GB" b="1" dirty="0">
                <a:latin typeface="Arial Nova"/>
                <a:ea typeface="Open Sans"/>
                <a:cs typeface="Open Sans"/>
              </a:rPr>
              <a:t>References </a:t>
            </a:r>
          </a:p>
          <a:p>
            <a:pPr>
              <a:lnSpc>
                <a:spcPct val="110000"/>
              </a:lnSpc>
              <a:buAutoNum type="arabicPeriod"/>
            </a:pPr>
            <a:endParaRPr lang="en-GB" sz="1800" dirty="0">
              <a:latin typeface="Arial Nova"/>
              <a:ea typeface="Open Sans"/>
              <a:cs typeface="Open Sans"/>
            </a:endParaRPr>
          </a:p>
          <a:p>
            <a:pPr>
              <a:lnSpc>
                <a:spcPct val="110000"/>
              </a:lnSpc>
              <a:buAutoNum type="arabicPeriod"/>
            </a:pPr>
            <a:endParaRPr lang="en-GB" sz="1400"/>
          </a:p>
        </p:txBody>
      </p:sp>
      <p:pic>
        <p:nvPicPr>
          <p:cNvPr id="7" name="Graphic 6" descr="Group of People">
            <a:extLst>
              <a:ext uri="{FF2B5EF4-FFF2-40B4-BE49-F238E27FC236}">
                <a16:creationId xmlns:a16="http://schemas.microsoft.com/office/drawing/2014/main" id="{B2F9DE16-064F-DF30-67C9-1715301125A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898" y="3089412"/>
            <a:ext cx="3125269" cy="3125269"/>
          </a:xfrm>
          <a:prstGeom prst="rect">
            <a:avLst/>
          </a:prstGeom>
        </p:spPr>
      </p:pic>
      <p:cxnSp>
        <p:nvCxnSpPr>
          <p:cNvPr id="12" name="Straight Connector 11">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1715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124A01-2D9D-D5F2-351E-0DCC79C04694}"/>
              </a:ext>
            </a:extLst>
          </p:cNvPr>
          <p:cNvSpPr>
            <a:spLocks noGrp="1"/>
          </p:cNvSpPr>
          <p:nvPr>
            <p:ph idx="1"/>
          </p:nvPr>
        </p:nvSpPr>
        <p:spPr>
          <a:xfrm>
            <a:off x="640080" y="259125"/>
            <a:ext cx="10890928" cy="5940507"/>
          </a:xfrm>
        </p:spPr>
        <p:txBody>
          <a:bodyPr vert="horz" lIns="91440" tIns="45720" rIns="91440" bIns="45720" rtlCol="0" anchor="t">
            <a:noAutofit/>
          </a:bodyPr>
          <a:lstStyle/>
          <a:p>
            <a:r>
              <a:rPr lang="en-GB" sz="2400" dirty="0">
                <a:latin typeface="Arial Nova"/>
              </a:rPr>
              <a:t>1.1 </a:t>
            </a:r>
            <a:r>
              <a:rPr lang="en-GB" sz="2400" b="1" dirty="0">
                <a:latin typeface="Arial Nova"/>
              </a:rPr>
              <a:t>Leadership</a:t>
            </a:r>
            <a:r>
              <a:rPr lang="en-GB" sz="2400" dirty="0">
                <a:latin typeface="Arial Nova"/>
              </a:rPr>
              <a:t> </a:t>
            </a:r>
            <a:br>
              <a:rPr lang="en-GB" sz="2400" dirty="0">
                <a:latin typeface="Arial Nova"/>
              </a:rPr>
            </a:br>
            <a:r>
              <a:rPr lang="en-GB" sz="2400" dirty="0">
                <a:latin typeface="Arial Nova"/>
              </a:rPr>
              <a:t>According to Northouse (2018), leadership is the process of inspiring and guiding others to a shared objective. Effective leaders are emotionally intelligent, have good decision-making skills, and have a great capacity to motivate others. Moreover, according to Mullins and Christy (2016), knowing team members' individual strengths and weaknesses is important to successful leadership, resulting in better collaboration on projects and enhanced team performance in general.</a:t>
            </a:r>
          </a:p>
          <a:p>
            <a:r>
              <a:rPr lang="en-GB" sz="2400" dirty="0">
                <a:latin typeface="Arial Nova"/>
                <a:ea typeface="Open Sans"/>
                <a:cs typeface="Open Sans"/>
              </a:rPr>
              <a:t>1.2</a:t>
            </a:r>
            <a:r>
              <a:rPr lang="en-GB" sz="2400" b="1" dirty="0">
                <a:latin typeface="Arial Nova"/>
                <a:ea typeface="Open Sans"/>
                <a:cs typeface="Open Sans"/>
              </a:rPr>
              <a:t> Delegation</a:t>
            </a:r>
            <a:r>
              <a:rPr lang="en-GB" sz="2400" dirty="0">
                <a:latin typeface="Arial Nova"/>
                <a:ea typeface="Open Sans"/>
                <a:cs typeface="Open Sans"/>
              </a:rPr>
              <a:t> involves the transfer of tasks, responsibilities, and decision-making authority to others by the leaders. Effective delegation establishes accountability and responsibility within team members and allows leaders to focus on more strategic activities. As Sinek (2023) posits, it improves the personal growth of the team and resource utilisation, and hence it is an important aspect of team management.</a:t>
            </a:r>
          </a:p>
        </p:txBody>
      </p:sp>
    </p:spTree>
    <p:extLst>
      <p:ext uri="{BB962C8B-B14F-4D97-AF65-F5344CB8AC3E}">
        <p14:creationId xmlns:p14="http://schemas.microsoft.com/office/powerpoint/2010/main" val="3030651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lage of images of people working on laptops&#10;&#10;AI-generated content may be incorrect.">
            <a:extLst>
              <a:ext uri="{FF2B5EF4-FFF2-40B4-BE49-F238E27FC236}">
                <a16:creationId xmlns:a16="http://schemas.microsoft.com/office/drawing/2014/main" id="{A6F75BC0-FA37-90A3-62F9-71D064D48AF1}"/>
              </a:ext>
            </a:extLst>
          </p:cNvPr>
          <p:cNvPicPr>
            <a:picLocks noChangeAspect="1"/>
          </p:cNvPicPr>
          <p:nvPr/>
        </p:nvPicPr>
        <p:blipFill>
          <a:blip r:embed="rId2"/>
          <a:srcRect t="9431" r="-1" b="8470"/>
          <a:stretch/>
        </p:blipFill>
        <p:spPr>
          <a:xfrm>
            <a:off x="7091805" y="707755"/>
            <a:ext cx="5100195" cy="5560165"/>
          </a:xfrm>
          <a:prstGeom prst="rect">
            <a:avLst/>
          </a:prstGeom>
        </p:spPr>
      </p:pic>
      <p:cxnSp>
        <p:nvCxnSpPr>
          <p:cNvPr id="17" name="Straight Connector 16">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953FCF-103A-7614-4532-E16AFA4EB92C}"/>
              </a:ext>
            </a:extLst>
          </p:cNvPr>
          <p:cNvSpPr>
            <a:spLocks noGrp="1"/>
          </p:cNvSpPr>
          <p:nvPr>
            <p:ph idx="1"/>
          </p:nvPr>
        </p:nvSpPr>
        <p:spPr>
          <a:xfrm>
            <a:off x="640079" y="364719"/>
            <a:ext cx="5868959" cy="5957162"/>
          </a:xfrm>
        </p:spPr>
        <p:txBody>
          <a:bodyPr vert="horz" lIns="91440" tIns="45720" rIns="91440" bIns="45720" rtlCol="0" anchor="t">
            <a:noAutofit/>
          </a:bodyPr>
          <a:lstStyle/>
          <a:p>
            <a:pPr marL="0" indent="0">
              <a:lnSpc>
                <a:spcPct val="110000"/>
              </a:lnSpc>
              <a:buNone/>
            </a:pPr>
            <a:r>
              <a:rPr lang="en-GB" sz="1800" dirty="0">
                <a:latin typeface="Arial Nova"/>
              </a:rPr>
              <a:t>2.1 </a:t>
            </a:r>
            <a:r>
              <a:rPr lang="en-GB" sz="1800" dirty="0">
                <a:latin typeface="Arial Nova"/>
                <a:ea typeface="Open Sans"/>
                <a:cs typeface="Open Sans"/>
              </a:rPr>
              <a:t>Belbin's Team Roles: It is a theory proposing nine important team roles derived from the attitude and ability of team members. They include Plant (creative problem-solving), Shaper (drives team ahead), and Coordinator (organises group unity). Role identification enables leaders to assign work according to the team members' skills, thereby ensuring effective workload handling (Belbin, 2010).</a:t>
            </a:r>
            <a:endParaRPr lang="en-US" sz="1800">
              <a:latin typeface="Arial Nova"/>
            </a:endParaRPr>
          </a:p>
          <a:p>
            <a:pPr marL="0" indent="0">
              <a:lnSpc>
                <a:spcPct val="110000"/>
              </a:lnSpc>
              <a:buNone/>
            </a:pPr>
            <a:r>
              <a:rPr lang="en-GB" sz="1800" dirty="0">
                <a:latin typeface="Arial Nova"/>
                <a:ea typeface="+mn-lt"/>
                <a:cs typeface="+mn-lt"/>
              </a:rPr>
              <a:t>2.2 Delegation using Belbin's Roles is more effective when tasks are assigned based on an individual's strengths. For instance, a Plant might be assigned creativity-focused work, while a Completer Finisher might be assigned attention-grabbing tasks. This approach enhances productivity, team morale, and job satisfaction by assigning tasks based on individual skills and functions, thereby improving team dynamics and overall performance</a:t>
            </a:r>
            <a:r>
              <a:rPr lang="en-GB" sz="1800" dirty="0">
                <a:latin typeface="Arial Nova"/>
                <a:ea typeface="Open Sans"/>
                <a:cs typeface="Open Sans"/>
              </a:rPr>
              <a:t>(Schein, 2018)</a:t>
            </a:r>
          </a:p>
          <a:p>
            <a:pPr marL="0" indent="0">
              <a:lnSpc>
                <a:spcPct val="110000"/>
              </a:lnSpc>
              <a:buNone/>
            </a:pPr>
            <a:endParaRPr lang="en-GB" sz="1300">
              <a:latin typeface="Arial Nova"/>
              <a:ea typeface="Open Sans"/>
              <a:cs typeface="Open Sans"/>
            </a:endParaRPr>
          </a:p>
        </p:txBody>
      </p:sp>
    </p:spTree>
    <p:extLst>
      <p:ext uri="{BB962C8B-B14F-4D97-AF65-F5344CB8AC3E}">
        <p14:creationId xmlns:p14="http://schemas.microsoft.com/office/powerpoint/2010/main" val="1831639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3BF8A4-7880-FBD1-B7DE-1D21F1F7A8B0}"/>
              </a:ext>
            </a:extLst>
          </p:cNvPr>
          <p:cNvSpPr>
            <a:spLocks noGrp="1"/>
          </p:cNvSpPr>
          <p:nvPr>
            <p:ph idx="1"/>
          </p:nvPr>
        </p:nvSpPr>
        <p:spPr>
          <a:xfrm>
            <a:off x="691741" y="373067"/>
            <a:ext cx="5686199" cy="5927149"/>
          </a:xfrm>
        </p:spPr>
        <p:txBody>
          <a:bodyPr vert="horz" lIns="91440" tIns="45720" rIns="91440" bIns="45720" rtlCol="0" anchor="t">
            <a:normAutofit fontScale="92500"/>
          </a:bodyPr>
          <a:lstStyle/>
          <a:p>
            <a:pPr>
              <a:lnSpc>
                <a:spcPct val="110000"/>
              </a:lnSpc>
            </a:pPr>
            <a:r>
              <a:rPr lang="en-GB" dirty="0">
                <a:latin typeface="Arial Nova"/>
                <a:ea typeface="Open Sans"/>
                <a:cs typeface="Open Sans"/>
              </a:rPr>
              <a:t>3.1 Tuckman's group development theory consists of five stages: forming, storming, norming, performing, and adjourning. There must be a different leadership style at each stage, the early stages involving close supervision and later stages focusing on independence and teamwork. Effective delegation at each level can improve teamwork and productivity, with the work being done (Tuckman &amp; Harper, 2012).</a:t>
            </a:r>
          </a:p>
          <a:p>
            <a:pPr>
              <a:lnSpc>
                <a:spcPct val="110000"/>
              </a:lnSpc>
            </a:pPr>
            <a:r>
              <a:rPr lang="en-GB" dirty="0">
                <a:latin typeface="Arial Nova"/>
                <a:ea typeface="Open Sans"/>
                <a:cs typeface="Open Sans"/>
              </a:rPr>
              <a:t>3.2. Leaders must challenge strongly during the storming and shaping stages, with clear guidance. During the norming and performing stages, they challenge more assertively, providing team members with more autonomy. Minimal control is required in the performing stage, promoting freedom and responsibility, leading to greater job completion effectiveness.</a:t>
            </a:r>
            <a:br>
              <a:rPr lang="en-GB" sz="1400" dirty="0">
                <a:latin typeface="Open Sans"/>
                <a:ea typeface="Open Sans"/>
                <a:cs typeface="Open Sans"/>
              </a:rPr>
            </a:br>
            <a:endParaRPr lang="en-GB" sz="1400">
              <a:latin typeface="Open Sans"/>
              <a:ea typeface="Open Sans"/>
              <a:cs typeface="Open Sans"/>
            </a:endParaRPr>
          </a:p>
        </p:txBody>
      </p:sp>
      <p:cxnSp>
        <p:nvCxnSpPr>
          <p:cNvPr id="17" name="Straight Connector 16">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Picture 3" descr="Tuckman Model PowerPoint and Google Slides Template - PPT Slides">
            <a:extLst>
              <a:ext uri="{FF2B5EF4-FFF2-40B4-BE49-F238E27FC236}">
                <a16:creationId xmlns:a16="http://schemas.microsoft.com/office/drawing/2014/main" id="{5F73A4A1-B35F-6DAF-27E2-A0F4B2DB7230}"/>
              </a:ext>
            </a:extLst>
          </p:cNvPr>
          <p:cNvPicPr>
            <a:picLocks noChangeAspect="1"/>
          </p:cNvPicPr>
          <p:nvPr/>
        </p:nvPicPr>
        <p:blipFill>
          <a:blip r:embed="rId2"/>
          <a:stretch>
            <a:fillRect/>
          </a:stretch>
        </p:blipFill>
        <p:spPr>
          <a:xfrm>
            <a:off x="6532065" y="707706"/>
            <a:ext cx="5347655" cy="5376880"/>
          </a:xfrm>
          <a:prstGeom prst="rect">
            <a:avLst/>
          </a:prstGeom>
        </p:spPr>
      </p:pic>
    </p:spTree>
    <p:extLst>
      <p:ext uri="{BB962C8B-B14F-4D97-AF65-F5344CB8AC3E}">
        <p14:creationId xmlns:p14="http://schemas.microsoft.com/office/powerpoint/2010/main" val="1195042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mall Group Communication Networks">
            <a:extLst>
              <a:ext uri="{FF2B5EF4-FFF2-40B4-BE49-F238E27FC236}">
                <a16:creationId xmlns:a16="http://schemas.microsoft.com/office/drawing/2014/main" id="{019EDA25-D18E-61F0-3BC1-6E1478E10FD0}"/>
              </a:ext>
            </a:extLst>
          </p:cNvPr>
          <p:cNvPicPr>
            <a:picLocks noChangeAspect="1"/>
          </p:cNvPicPr>
          <p:nvPr/>
        </p:nvPicPr>
        <p:blipFill>
          <a:blip r:embed="rId2"/>
          <a:srcRect t="1031" r="-1" b="940"/>
          <a:stretch/>
        </p:blipFill>
        <p:spPr>
          <a:xfrm>
            <a:off x="5671128" y="914399"/>
            <a:ext cx="6520872" cy="5353521"/>
          </a:xfrm>
          <a:prstGeom prst="rect">
            <a:avLst/>
          </a:prstGeom>
        </p:spPr>
      </p:pic>
      <p:cxnSp>
        <p:nvCxnSpPr>
          <p:cNvPr id="11" name="Straight Connector 10">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CC3E1D-80D2-D8AC-4C43-0D9619580032}"/>
              </a:ext>
            </a:extLst>
          </p:cNvPr>
          <p:cNvSpPr>
            <a:spLocks noGrp="1"/>
          </p:cNvSpPr>
          <p:nvPr>
            <p:ph idx="1"/>
          </p:nvPr>
        </p:nvSpPr>
        <p:spPr>
          <a:xfrm>
            <a:off x="640079" y="380816"/>
            <a:ext cx="4751883" cy="5930022"/>
          </a:xfrm>
        </p:spPr>
        <p:txBody>
          <a:bodyPr vert="horz" lIns="91440" tIns="45720" rIns="91440" bIns="45720" rtlCol="0" anchor="t">
            <a:normAutofit/>
          </a:bodyPr>
          <a:lstStyle/>
          <a:p>
            <a:pPr>
              <a:lnSpc>
                <a:spcPct val="110000"/>
              </a:lnSpc>
            </a:pPr>
            <a:r>
              <a:rPr lang="en-GB" sz="2400" dirty="0">
                <a:latin typeface="Arial Nova"/>
              </a:rPr>
              <a:t>4.3For example, during the forming stage of a project , the leader may assign duties such as research and planning while providing advice. </a:t>
            </a:r>
            <a:endParaRPr lang="en-GB" sz="2400">
              <a:latin typeface="Arial Nova"/>
            </a:endParaRPr>
          </a:p>
          <a:p>
            <a:pPr>
              <a:lnSpc>
                <a:spcPct val="110000"/>
              </a:lnSpc>
            </a:pPr>
            <a:r>
              <a:rPr lang="en-GB" sz="2400" dirty="0">
                <a:latin typeface="Arial Nova"/>
              </a:rPr>
              <a:t>As the team proceeds to the performance stage, the leader may transfer further strategic duties while allowing team members to take ownership and contribute autonomously (Tuckman &amp; Harper, 2012).</a:t>
            </a:r>
          </a:p>
          <a:p>
            <a:pPr>
              <a:lnSpc>
                <a:spcPct val="110000"/>
              </a:lnSpc>
            </a:pPr>
            <a:endParaRPr lang="en-GB">
              <a:latin typeface="Aptos"/>
            </a:endParaRPr>
          </a:p>
          <a:p>
            <a:pPr>
              <a:lnSpc>
                <a:spcPct val="110000"/>
              </a:lnSpc>
            </a:pPr>
            <a:endParaRPr lang="en-GB"/>
          </a:p>
        </p:txBody>
      </p:sp>
    </p:spTree>
    <p:extLst>
      <p:ext uri="{BB962C8B-B14F-4D97-AF65-F5344CB8AC3E}">
        <p14:creationId xmlns:p14="http://schemas.microsoft.com/office/powerpoint/2010/main" val="2442100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8F0DE5D-713F-49FB-BC82-5C1630278D3E}"/>
              </a:ext>
            </a:extLst>
          </p:cNvPr>
          <p:cNvSpPr>
            <a:spLocks noGrp="1"/>
          </p:cNvSpPr>
          <p:nvPr>
            <p:ph idx="1"/>
          </p:nvPr>
        </p:nvSpPr>
        <p:spPr>
          <a:xfrm>
            <a:off x="5393023" y="23072"/>
            <a:ext cx="6111575" cy="5993674"/>
          </a:xfrm>
        </p:spPr>
        <p:txBody>
          <a:bodyPr vert="horz" lIns="91440" tIns="45720" rIns="91440" bIns="45720" rtlCol="0" anchor="t">
            <a:noAutofit/>
          </a:bodyPr>
          <a:lstStyle/>
          <a:p>
            <a:pPr>
              <a:lnSpc>
                <a:spcPct val="110000"/>
              </a:lnSpc>
            </a:pPr>
            <a:r>
              <a:rPr lang="en-GB" dirty="0">
                <a:latin typeface="Arial Nova"/>
              </a:rPr>
              <a:t>4.1 I</a:t>
            </a:r>
            <a:r>
              <a:rPr lang="en-GB" dirty="0">
                <a:latin typeface="Arial Nova"/>
                <a:ea typeface="Open Sans"/>
                <a:cs typeface="Open Sans"/>
              </a:rPr>
              <a:t>n Practice a leadership demands motivation, communication, and decision-making. The leader ought to keep communication straightforward, leave space for feedback, and make decisions that align with the individual and team goals. Leadership also demands flexibility as team members and situations evolve over time (Northouse, 2018).</a:t>
            </a:r>
          </a:p>
          <a:p>
            <a:pPr>
              <a:lnSpc>
                <a:spcPct val="110000"/>
              </a:lnSpc>
            </a:pPr>
            <a:r>
              <a:rPr lang="en-GB" dirty="0">
                <a:latin typeface="Arial Nova"/>
              </a:rPr>
              <a:t>4.2 </a:t>
            </a:r>
            <a:r>
              <a:rPr lang="en-GB" dirty="0">
                <a:latin typeface="Arial Nova"/>
                <a:ea typeface="Open Sans"/>
                <a:cs typeface="Open Sans"/>
              </a:rPr>
              <a:t>In Practice Effective delegation is practiced by a big consultancy company when the project manager delegates research tasks to junior consultants and has senior consultants prepare the final report. This kind of delegation allows junior employees to learn while senior employees concentrate on more important tasks. Delegating grows and develops team effectiveness through open communication and trust (Sinek, 2023).</a:t>
            </a:r>
          </a:p>
          <a:p>
            <a:pPr>
              <a:lnSpc>
                <a:spcPct val="110000"/>
              </a:lnSpc>
            </a:pPr>
            <a:endParaRPr lang="en-GB" sz="1300"/>
          </a:p>
        </p:txBody>
      </p:sp>
      <p:pic>
        <p:nvPicPr>
          <p:cNvPr id="4" name="Picture 3" descr="Group communication (revised 2.0)">
            <a:extLst>
              <a:ext uri="{FF2B5EF4-FFF2-40B4-BE49-F238E27FC236}">
                <a16:creationId xmlns:a16="http://schemas.microsoft.com/office/drawing/2014/main" id="{350C7FB5-74CD-CBD2-CB2B-DE37DA7BDF54}"/>
              </a:ext>
            </a:extLst>
          </p:cNvPr>
          <p:cNvPicPr>
            <a:picLocks noChangeAspect="1"/>
          </p:cNvPicPr>
          <p:nvPr/>
        </p:nvPicPr>
        <p:blipFill>
          <a:blip r:embed="rId2"/>
          <a:srcRect l="6735"/>
          <a:stretch/>
        </p:blipFill>
        <p:spPr>
          <a:xfrm>
            <a:off x="492364" y="831679"/>
            <a:ext cx="4908167" cy="5185067"/>
          </a:xfrm>
          <a:prstGeom prst="rect">
            <a:avLst/>
          </a:prstGeom>
        </p:spPr>
      </p:pic>
      <p:cxnSp>
        <p:nvCxnSpPr>
          <p:cNvPr id="29" name="Straight Connector 28">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2798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48EC3B-D944-0086-749B-8A85D65D6C23}"/>
              </a:ext>
            </a:extLst>
          </p:cNvPr>
          <p:cNvSpPr>
            <a:spLocks noGrp="1"/>
          </p:cNvSpPr>
          <p:nvPr>
            <p:ph type="title"/>
          </p:nvPr>
        </p:nvSpPr>
        <p:spPr>
          <a:xfrm>
            <a:off x="640080" y="1371601"/>
            <a:ext cx="2743200" cy="3865417"/>
          </a:xfrm>
        </p:spPr>
        <p:txBody>
          <a:bodyPr anchor="t">
            <a:normAutofit/>
          </a:bodyPr>
          <a:lstStyle/>
          <a:p>
            <a:r>
              <a:rPr lang="en-GB" sz="3400">
                <a:latin typeface="Arial Nova"/>
              </a:rPr>
              <a:t>5. References </a:t>
            </a:r>
          </a:p>
        </p:txBody>
      </p:sp>
      <p:sp>
        <p:nvSpPr>
          <p:cNvPr id="3" name="Content Placeholder 2">
            <a:extLst>
              <a:ext uri="{FF2B5EF4-FFF2-40B4-BE49-F238E27FC236}">
                <a16:creationId xmlns:a16="http://schemas.microsoft.com/office/drawing/2014/main" id="{FB8259CC-7EBD-6237-37AF-05A105745CDD}"/>
              </a:ext>
            </a:extLst>
          </p:cNvPr>
          <p:cNvSpPr>
            <a:spLocks noGrp="1"/>
          </p:cNvSpPr>
          <p:nvPr>
            <p:ph idx="1"/>
          </p:nvPr>
        </p:nvSpPr>
        <p:spPr>
          <a:xfrm>
            <a:off x="4023361" y="1371600"/>
            <a:ext cx="7507648" cy="4926317"/>
          </a:xfrm>
        </p:spPr>
        <p:txBody>
          <a:bodyPr vert="horz" lIns="91440" tIns="45720" rIns="91440" bIns="45720" rtlCol="0" anchor="t">
            <a:normAutofit/>
          </a:bodyPr>
          <a:lstStyle/>
          <a:p>
            <a:pPr>
              <a:lnSpc>
                <a:spcPct val="110000"/>
              </a:lnSpc>
              <a:buAutoNum type="arabicPeriod"/>
            </a:pPr>
            <a:r>
              <a:rPr lang="en-GB" sz="1400" dirty="0">
                <a:latin typeface="Arial Nova"/>
              </a:rPr>
              <a:t>Belbin, R.M. (2010). </a:t>
            </a:r>
            <a:r>
              <a:rPr lang="en-GB" sz="1400" i="1" dirty="0">
                <a:latin typeface="Arial Nova"/>
              </a:rPr>
              <a:t>Team Roles at Work (2nd Edition)</a:t>
            </a:r>
            <a:r>
              <a:rPr lang="en-GB" sz="1400" dirty="0">
                <a:latin typeface="Arial Nova"/>
              </a:rPr>
              <a:t>. London: Routledge.</a:t>
            </a:r>
            <a:endParaRPr lang="en-US" sz="1400">
              <a:latin typeface="Arial Nova"/>
            </a:endParaRPr>
          </a:p>
          <a:p>
            <a:pPr>
              <a:lnSpc>
                <a:spcPct val="110000"/>
              </a:lnSpc>
              <a:buAutoNum type="arabicPeriod"/>
            </a:pPr>
            <a:r>
              <a:rPr lang="en-GB" sz="1400" dirty="0">
                <a:latin typeface="Arial Nova"/>
              </a:rPr>
              <a:t>Mullins, L.J., &amp; Christy, G. (2016). </a:t>
            </a:r>
            <a:r>
              <a:rPr lang="en-GB" sz="1400" i="1" dirty="0">
                <a:latin typeface="Arial Nova"/>
              </a:rPr>
              <a:t>Management &amp; Organisational Behaviour (11th Edition)</a:t>
            </a:r>
            <a:r>
              <a:rPr lang="en-GB" sz="1400" dirty="0">
                <a:latin typeface="Arial Nova"/>
              </a:rPr>
              <a:t>. Harlow: Pearson.</a:t>
            </a:r>
            <a:endParaRPr lang="en-GB" sz="1400">
              <a:latin typeface="Arial Nova"/>
            </a:endParaRPr>
          </a:p>
          <a:p>
            <a:pPr>
              <a:lnSpc>
                <a:spcPct val="110000"/>
              </a:lnSpc>
              <a:buAutoNum type="arabicPeriod"/>
            </a:pPr>
            <a:r>
              <a:rPr lang="en-GB" sz="1400" dirty="0">
                <a:latin typeface="Arial Nova"/>
              </a:rPr>
              <a:t>Northouse, P.G. (2018). </a:t>
            </a:r>
            <a:r>
              <a:rPr lang="en-GB" sz="1400" i="1" dirty="0">
                <a:latin typeface="Arial Nova"/>
              </a:rPr>
              <a:t>Leadership: Theory and Practice (8th Edition)</a:t>
            </a:r>
            <a:r>
              <a:rPr lang="en-GB" sz="1400" dirty="0">
                <a:latin typeface="Arial Nova"/>
              </a:rPr>
              <a:t>. Sage Publications.</a:t>
            </a:r>
            <a:endParaRPr lang="en-GB" sz="1400">
              <a:latin typeface="Arial Nova"/>
            </a:endParaRPr>
          </a:p>
          <a:p>
            <a:pPr>
              <a:lnSpc>
                <a:spcPct val="110000"/>
              </a:lnSpc>
              <a:buAutoNum type="arabicPeriod"/>
            </a:pPr>
            <a:r>
              <a:rPr lang="en-GB" sz="1400" dirty="0">
                <a:latin typeface="Arial Nova"/>
              </a:rPr>
              <a:t>Schein, E.H. (2018). </a:t>
            </a:r>
            <a:r>
              <a:rPr lang="en-GB" sz="1400" i="1" dirty="0">
                <a:latin typeface="Arial Nova"/>
              </a:rPr>
              <a:t>Organisational Culture and Leadership (5th Edition)</a:t>
            </a:r>
            <a:r>
              <a:rPr lang="en-GB" sz="1400" dirty="0">
                <a:latin typeface="Arial Nova"/>
              </a:rPr>
              <a:t>. John Wiley &amp; Sons.</a:t>
            </a:r>
            <a:endParaRPr lang="en-GB" sz="1400">
              <a:latin typeface="Arial Nova"/>
            </a:endParaRPr>
          </a:p>
          <a:p>
            <a:pPr>
              <a:lnSpc>
                <a:spcPct val="110000"/>
              </a:lnSpc>
              <a:buAutoNum type="arabicPeriod"/>
            </a:pPr>
            <a:r>
              <a:rPr lang="en-GB" sz="1400" dirty="0">
                <a:latin typeface="Arial Nova"/>
              </a:rPr>
              <a:t>Sinek, S. (2023). </a:t>
            </a:r>
            <a:r>
              <a:rPr lang="en-GB" sz="1400" i="1" dirty="0">
                <a:latin typeface="Arial Nova"/>
              </a:rPr>
              <a:t>Trust: The Basis of High-Performing Teams</a:t>
            </a:r>
            <a:r>
              <a:rPr lang="en-GB" sz="1400" dirty="0">
                <a:latin typeface="Arial Nova"/>
              </a:rPr>
              <a:t>. [Online] Available at: </a:t>
            </a:r>
            <a:r>
              <a:rPr lang="en-GB" sz="1400" u="sng" dirty="0">
                <a:latin typeface="Arial Nova"/>
                <a:hlinkClick r:id="rId2"/>
              </a:rPr>
              <a:t>https://youtu.be/P8ojeO9za84?si=ZDNualg9hPQ_Y5UU</a:t>
            </a:r>
            <a:r>
              <a:rPr lang="en-GB" sz="1400" dirty="0">
                <a:latin typeface="Arial Nova"/>
              </a:rPr>
              <a:t> </a:t>
            </a:r>
            <a:endParaRPr lang="en-GB" sz="1400">
              <a:latin typeface="Arial Nova"/>
            </a:endParaRPr>
          </a:p>
          <a:p>
            <a:pPr>
              <a:lnSpc>
                <a:spcPct val="110000"/>
              </a:lnSpc>
              <a:buAutoNum type="arabicPeriod"/>
            </a:pPr>
            <a:r>
              <a:rPr lang="en-GB" sz="1400" dirty="0">
                <a:latin typeface="Arial Nova"/>
              </a:rPr>
              <a:t>Tannenbaum, S.I., &amp; Salas, E. (2021). </a:t>
            </a:r>
            <a:r>
              <a:rPr lang="en-GB" sz="1400" i="1" dirty="0">
                <a:latin typeface="Arial Nova"/>
              </a:rPr>
              <a:t>Teams That Work: The Seven Drivers of Team Effectiveness</a:t>
            </a:r>
            <a:r>
              <a:rPr lang="en-GB" sz="1400" dirty="0">
                <a:latin typeface="Arial Nova"/>
              </a:rPr>
              <a:t>. New York: Oxford University Press.</a:t>
            </a:r>
            <a:endParaRPr lang="en-GB" sz="1400">
              <a:latin typeface="Arial Nova"/>
            </a:endParaRPr>
          </a:p>
          <a:p>
            <a:pPr>
              <a:lnSpc>
                <a:spcPct val="110000"/>
              </a:lnSpc>
              <a:buAutoNum type="arabicPeriod"/>
            </a:pPr>
            <a:r>
              <a:rPr lang="en-GB" sz="1400" dirty="0">
                <a:latin typeface="Arial Nova"/>
              </a:rPr>
              <a:t>Tuckman, B.W., &amp; Harper, B.E. (2012). </a:t>
            </a:r>
            <a:r>
              <a:rPr lang="en-GB" sz="1400" i="1" dirty="0">
                <a:latin typeface="Arial Nova"/>
              </a:rPr>
              <a:t>Conducting Educational Research (6th Edition)</a:t>
            </a:r>
            <a:r>
              <a:rPr lang="en-GB" sz="1400" dirty="0">
                <a:latin typeface="Arial Nova"/>
              </a:rPr>
              <a:t>. United States: Rowman &amp; Littlefield Publishers.</a:t>
            </a:r>
            <a:endParaRPr lang="en-GB" sz="1400">
              <a:latin typeface="Arial Nova"/>
            </a:endParaRPr>
          </a:p>
          <a:p>
            <a:pPr>
              <a:lnSpc>
                <a:spcPct val="110000"/>
              </a:lnSpc>
              <a:buAutoNum type="arabicPeriod"/>
            </a:pPr>
            <a:r>
              <a:rPr lang="en-GB" sz="1400" dirty="0">
                <a:latin typeface="Arial Nova"/>
              </a:rPr>
              <a:t>Heffernan, M. (2015). </a:t>
            </a:r>
            <a:r>
              <a:rPr lang="en-GB" sz="1400" i="1" dirty="0">
                <a:latin typeface="Arial Nova"/>
              </a:rPr>
              <a:t>Super Chickens, Forget the Pecking Order</a:t>
            </a:r>
            <a:r>
              <a:rPr lang="en-GB" sz="1400" dirty="0">
                <a:latin typeface="Arial Nova"/>
              </a:rPr>
              <a:t>. [Online] Available at: </a:t>
            </a:r>
            <a:r>
              <a:rPr lang="en-GB" sz="1400" u="sng" dirty="0">
                <a:latin typeface="Arial Nova"/>
                <a:hlinkClick r:id="rId3"/>
              </a:rPr>
              <a:t>https://www.ted.com/talks/margaret_heffernan_forget_the_pecking_order_at_work?utm_campaign=tedspread&amp;utm_medium=referral&amp;utm_source=tedcomshare</a:t>
            </a:r>
            <a:r>
              <a:rPr lang="en-GB" sz="1400" dirty="0">
                <a:latin typeface="Arial Nova"/>
              </a:rPr>
              <a:t> </a:t>
            </a:r>
            <a:endParaRPr lang="en-GB" sz="1400">
              <a:latin typeface="Arial Nova"/>
            </a:endParaRPr>
          </a:p>
          <a:p>
            <a:pPr>
              <a:lnSpc>
                <a:spcPct val="110000"/>
              </a:lnSpc>
              <a:buAutoNum type="arabicPeriod"/>
            </a:pPr>
            <a:endParaRPr lang="en-GB" sz="1400">
              <a:latin typeface="Aptos"/>
            </a:endParaRPr>
          </a:p>
          <a:p>
            <a:pPr marL="457200" indent="-457200">
              <a:lnSpc>
                <a:spcPct val="110000"/>
              </a:lnSpc>
              <a:buAutoNum type="arabicPeriod"/>
            </a:pPr>
            <a:endParaRPr lang="en-GB" sz="1400"/>
          </a:p>
        </p:txBody>
      </p:sp>
      <p:cxnSp>
        <p:nvCxnSpPr>
          <p:cNvPr id="10" name="Straight Connector 9">
            <a:extLst>
              <a:ext uri="{FF2B5EF4-FFF2-40B4-BE49-F238E27FC236}">
                <a16:creationId xmlns:a16="http://schemas.microsoft.com/office/drawing/2014/main" id="{F21FC8CC-145C-8745-889B-6521F9CCB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8198107"/>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DashVTI</vt:lpstr>
      <vt:lpstr> </vt:lpstr>
      <vt:lpstr>Successful Leadership and Effective Delegation</vt:lpstr>
      <vt:lpstr>Introduction to Leadership and Delegation</vt:lpstr>
      <vt:lpstr>PowerPoint Presentation</vt:lpstr>
      <vt:lpstr>PowerPoint Presentation</vt:lpstr>
      <vt:lpstr>PowerPoint Presentation</vt:lpstr>
      <vt:lpstr>PowerPoint Presentation</vt:lpstr>
      <vt:lpstr>PowerPoint Presentation</vt:lpstr>
      <vt:lpstr>5.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184</cp:revision>
  <dcterms:created xsi:type="dcterms:W3CDTF">2025-03-18T12:00:35Z</dcterms:created>
  <dcterms:modified xsi:type="dcterms:W3CDTF">2025-03-18T12:57:07Z</dcterms:modified>
</cp:coreProperties>
</file>