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9"/>
  </p:notesMasterIdLst>
  <p:sldIdLst>
    <p:sldId id="256" r:id="rId5"/>
    <p:sldId id="257" r:id="rId6"/>
    <p:sldId id="268" r:id="rId7"/>
    <p:sldId id="259" r:id="rId8"/>
    <p:sldId id="269" r:id="rId9"/>
    <p:sldId id="260" r:id="rId10"/>
    <p:sldId id="271" r:id="rId11"/>
    <p:sldId id="270" r:id="rId12"/>
    <p:sldId id="273" r:id="rId13"/>
    <p:sldId id="258" r:id="rId14"/>
    <p:sldId id="272" r:id="rId15"/>
    <p:sldId id="264" r:id="rId16"/>
    <p:sldId id="265"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BAE4B-5678-4F09-8584-516E82B14E89}" v="2" dt="2023-04-03T13:05:53.886"/>
    <p1510:client id="{78A3A217-B792-46ED-94D2-00072EBAC8AD}" v="1021" dt="2023-04-03T12:59:22.670"/>
    <p1510:client id="{7CAF7C22-FA50-4C36-903E-73D9CCC54752}" v="15" dt="2023-04-04T10:15:29.846"/>
    <p1510:client id="{B47F0E88-665E-4B67-BA81-BADA7B7F46D7}" v="22" vWet="24" dt="2023-04-04T08:51:46.249"/>
    <p1510:client id="{B977235C-E218-48FE-9636-38C8909DAB64}" v="207" dt="2023-04-03T18:50:49.192"/>
    <p1510:client id="{BE693A44-670E-4D78-A2B3-07F4A5C03684}" v="255" dt="2023-04-04T09:50:57.0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igh Simons (2003948)" userId="S::2003948@student.uwtsd.ac.uk::cb9ea8cd-1b42-460a-b650-d4aedeb859b8" providerId="AD" clId="Web-{BE693A44-670E-4D78-A2B3-07F4A5C03684}"/>
    <pc:docChg chg="addSld modSld">
      <pc:chgData name="Ashleigh Simons (2003948)" userId="S::2003948@student.uwtsd.ac.uk::cb9ea8cd-1b42-460a-b650-d4aedeb859b8" providerId="AD" clId="Web-{BE693A44-670E-4D78-A2B3-07F4A5C03684}" dt="2023-04-04T09:50:56.063" v="234" actId="20577"/>
      <pc:docMkLst>
        <pc:docMk/>
      </pc:docMkLst>
      <pc:sldChg chg="modSp">
        <pc:chgData name="Ashleigh Simons (2003948)" userId="S::2003948@student.uwtsd.ac.uk::cb9ea8cd-1b42-460a-b650-d4aedeb859b8" providerId="AD" clId="Web-{BE693A44-670E-4D78-A2B3-07F4A5C03684}" dt="2023-04-04T09:48:25.669" v="230"/>
        <pc:sldMkLst>
          <pc:docMk/>
          <pc:sldMk cId="533635713" sldId="258"/>
        </pc:sldMkLst>
        <pc:graphicFrameChg chg="mod modGraphic">
          <ac:chgData name="Ashleigh Simons (2003948)" userId="S::2003948@student.uwtsd.ac.uk::cb9ea8cd-1b42-460a-b650-d4aedeb859b8" providerId="AD" clId="Web-{BE693A44-670E-4D78-A2B3-07F4A5C03684}" dt="2023-04-04T09:48:25.669" v="230"/>
          <ac:graphicFrameMkLst>
            <pc:docMk/>
            <pc:sldMk cId="533635713" sldId="258"/>
            <ac:graphicFrameMk id="3" creationId="{D4307AEC-E10B-E0AB-4AFE-6A1D423A3646}"/>
          </ac:graphicFrameMkLst>
        </pc:graphicFrameChg>
      </pc:sldChg>
      <pc:sldChg chg="addSp delSp modSp">
        <pc:chgData name="Ashleigh Simons (2003948)" userId="S::2003948@student.uwtsd.ac.uk::cb9ea8cd-1b42-460a-b650-d4aedeb859b8" providerId="AD" clId="Web-{BE693A44-670E-4D78-A2B3-07F4A5C03684}" dt="2023-04-04T08:56:06.010" v="28"/>
        <pc:sldMkLst>
          <pc:docMk/>
          <pc:sldMk cId="789204167" sldId="264"/>
        </pc:sldMkLst>
        <pc:spChg chg="del">
          <ac:chgData name="Ashleigh Simons (2003948)" userId="S::2003948@student.uwtsd.ac.uk::cb9ea8cd-1b42-460a-b650-d4aedeb859b8" providerId="AD" clId="Web-{BE693A44-670E-4D78-A2B3-07F4A5C03684}" dt="2023-04-04T08:51:44.736" v="15"/>
          <ac:spMkLst>
            <pc:docMk/>
            <pc:sldMk cId="789204167" sldId="264"/>
            <ac:spMk id="3" creationId="{C72E38EC-CD6E-9FDA-EA7A-49DF3555734A}"/>
          </ac:spMkLst>
        </pc:spChg>
        <pc:spChg chg="add del mod">
          <ac:chgData name="Ashleigh Simons (2003948)" userId="S::2003948@student.uwtsd.ac.uk::cb9ea8cd-1b42-460a-b650-d4aedeb859b8" providerId="AD" clId="Web-{BE693A44-670E-4D78-A2B3-07F4A5C03684}" dt="2023-04-04T08:51:49.065" v="16"/>
          <ac:spMkLst>
            <pc:docMk/>
            <pc:sldMk cId="789204167" sldId="264"/>
            <ac:spMk id="6" creationId="{9CC4C48F-0118-7010-9EC5-E627C60C391F}"/>
          </ac:spMkLst>
        </pc:spChg>
        <pc:picChg chg="add mod">
          <ac:chgData name="Ashleigh Simons (2003948)" userId="S::2003948@student.uwtsd.ac.uk::cb9ea8cd-1b42-460a-b650-d4aedeb859b8" providerId="AD" clId="Web-{BE693A44-670E-4D78-A2B3-07F4A5C03684}" dt="2023-04-04T08:55:57.838" v="26" actId="14100"/>
          <ac:picMkLst>
            <pc:docMk/>
            <pc:sldMk cId="789204167" sldId="264"/>
            <ac:picMk id="7" creationId="{E0F7C64C-5C34-C1FE-10FA-5EA8A792A1D6}"/>
          </ac:picMkLst>
        </pc:picChg>
        <pc:picChg chg="add mod ord">
          <ac:chgData name="Ashleigh Simons (2003948)" userId="S::2003948@student.uwtsd.ac.uk::cb9ea8cd-1b42-460a-b650-d4aedeb859b8" providerId="AD" clId="Web-{BE693A44-670E-4D78-A2B3-07F4A5C03684}" dt="2023-04-04T08:56:06.010" v="28"/>
          <ac:picMkLst>
            <pc:docMk/>
            <pc:sldMk cId="789204167" sldId="264"/>
            <ac:picMk id="8" creationId="{8D6388A3-F699-5928-F62A-6855B0516BA1}"/>
          </ac:picMkLst>
        </pc:picChg>
      </pc:sldChg>
      <pc:sldChg chg="addSp delSp modSp">
        <pc:chgData name="Ashleigh Simons (2003948)" userId="S::2003948@student.uwtsd.ac.uk::cb9ea8cd-1b42-460a-b650-d4aedeb859b8" providerId="AD" clId="Web-{BE693A44-670E-4D78-A2B3-07F4A5C03684}" dt="2023-04-04T08:56:33.995" v="30"/>
        <pc:sldMkLst>
          <pc:docMk/>
          <pc:sldMk cId="2966658862" sldId="265"/>
        </pc:sldMkLst>
        <pc:spChg chg="del">
          <ac:chgData name="Ashleigh Simons (2003948)" userId="S::2003948@student.uwtsd.ac.uk::cb9ea8cd-1b42-460a-b650-d4aedeb859b8" providerId="AD" clId="Web-{BE693A44-670E-4D78-A2B3-07F4A5C03684}" dt="2023-04-04T08:56:24.714" v="29"/>
          <ac:spMkLst>
            <pc:docMk/>
            <pc:sldMk cId="2966658862" sldId="265"/>
            <ac:spMk id="4" creationId="{834DA388-3F51-73EE-40C6-57092B9498CA}"/>
          </ac:spMkLst>
        </pc:spChg>
        <pc:spChg chg="add del mod">
          <ac:chgData name="Ashleigh Simons (2003948)" userId="S::2003948@student.uwtsd.ac.uk::cb9ea8cd-1b42-460a-b650-d4aedeb859b8" providerId="AD" clId="Web-{BE693A44-670E-4D78-A2B3-07F4A5C03684}" dt="2023-04-04T08:56:33.995" v="30"/>
          <ac:spMkLst>
            <pc:docMk/>
            <pc:sldMk cId="2966658862" sldId="265"/>
            <ac:spMk id="6" creationId="{84E8950E-C806-6E51-B18B-0D5EC9558541}"/>
          </ac:spMkLst>
        </pc:spChg>
      </pc:sldChg>
      <pc:sldChg chg="modSp">
        <pc:chgData name="Ashleigh Simons (2003948)" userId="S::2003948@student.uwtsd.ac.uk::cb9ea8cd-1b42-460a-b650-d4aedeb859b8" providerId="AD" clId="Web-{BE693A44-670E-4D78-A2B3-07F4A5C03684}" dt="2023-04-04T09:02:02.177" v="33" actId="20577"/>
        <pc:sldMkLst>
          <pc:docMk/>
          <pc:sldMk cId="1593627398" sldId="271"/>
        </pc:sldMkLst>
        <pc:spChg chg="mod">
          <ac:chgData name="Ashleigh Simons (2003948)" userId="S::2003948@student.uwtsd.ac.uk::cb9ea8cd-1b42-460a-b650-d4aedeb859b8" providerId="AD" clId="Web-{BE693A44-670E-4D78-A2B3-07F4A5C03684}" dt="2023-04-04T09:02:02.177" v="33" actId="20577"/>
          <ac:spMkLst>
            <pc:docMk/>
            <pc:sldMk cId="1593627398" sldId="271"/>
            <ac:spMk id="2" creationId="{EF3DB305-4DA2-0202-5429-85189922F315}"/>
          </ac:spMkLst>
        </pc:spChg>
      </pc:sldChg>
      <pc:sldChg chg="addSp modSp new">
        <pc:chgData name="Ashleigh Simons (2003948)" userId="S::2003948@student.uwtsd.ac.uk::cb9ea8cd-1b42-460a-b650-d4aedeb859b8" providerId="AD" clId="Web-{BE693A44-670E-4D78-A2B3-07F4A5C03684}" dt="2023-04-04T09:09:02.315" v="213" actId="1076"/>
        <pc:sldMkLst>
          <pc:docMk/>
          <pc:sldMk cId="4134751203" sldId="272"/>
        </pc:sldMkLst>
        <pc:spChg chg="mod">
          <ac:chgData name="Ashleigh Simons (2003948)" userId="S::2003948@student.uwtsd.ac.uk::cb9ea8cd-1b42-460a-b650-d4aedeb859b8" providerId="AD" clId="Web-{BE693A44-670E-4D78-A2B3-07F4A5C03684}" dt="2023-04-04T08:26:51.300" v="9" actId="20577"/>
          <ac:spMkLst>
            <pc:docMk/>
            <pc:sldMk cId="4134751203" sldId="272"/>
            <ac:spMk id="2" creationId="{1D7BCCD5-E1CF-256D-6444-83B3B75DE4C7}"/>
          </ac:spMkLst>
        </pc:spChg>
        <pc:picChg chg="add mod">
          <ac:chgData name="Ashleigh Simons (2003948)" userId="S::2003948@student.uwtsd.ac.uk::cb9ea8cd-1b42-460a-b650-d4aedeb859b8" providerId="AD" clId="Web-{BE693A44-670E-4D78-A2B3-07F4A5C03684}" dt="2023-04-04T09:08:58.675" v="211" actId="1076"/>
          <ac:picMkLst>
            <pc:docMk/>
            <pc:sldMk cId="4134751203" sldId="272"/>
            <ac:picMk id="3" creationId="{BF4EFE80-A5DC-2767-9DE1-840D717CAE31}"/>
          </ac:picMkLst>
        </pc:picChg>
        <pc:picChg chg="add mod ord">
          <ac:chgData name="Ashleigh Simons (2003948)" userId="S::2003948@student.uwtsd.ac.uk::cb9ea8cd-1b42-460a-b650-d4aedeb859b8" providerId="AD" clId="Web-{BE693A44-670E-4D78-A2B3-07F4A5C03684}" dt="2023-04-04T09:09:02.315" v="213" actId="1076"/>
          <ac:picMkLst>
            <pc:docMk/>
            <pc:sldMk cId="4134751203" sldId="272"/>
            <ac:picMk id="4" creationId="{19EE6F94-B8FE-A524-587E-314000DF3FA0}"/>
          </ac:picMkLst>
        </pc:picChg>
      </pc:sldChg>
      <pc:sldChg chg="addSp delSp modSp new mod setBg">
        <pc:chgData name="Ashleigh Simons (2003948)" userId="S::2003948@student.uwtsd.ac.uk::cb9ea8cd-1b42-460a-b650-d4aedeb859b8" providerId="AD" clId="Web-{BE693A44-670E-4D78-A2B3-07F4A5C03684}" dt="2023-04-04T09:50:56.063" v="234" actId="20577"/>
        <pc:sldMkLst>
          <pc:docMk/>
          <pc:sldMk cId="341546648" sldId="273"/>
        </pc:sldMkLst>
        <pc:spChg chg="del">
          <ac:chgData name="Ashleigh Simons (2003948)" userId="S::2003948@student.uwtsd.ac.uk::cb9ea8cd-1b42-460a-b650-d4aedeb859b8" providerId="AD" clId="Web-{BE693A44-670E-4D78-A2B3-07F4A5C03684}" dt="2023-04-04T09:02:25.694" v="37"/>
          <ac:spMkLst>
            <pc:docMk/>
            <pc:sldMk cId="341546648" sldId="273"/>
            <ac:spMk id="2" creationId="{7F7DF00B-1C78-9520-ADD7-9822557527E9}"/>
          </ac:spMkLst>
        </pc:spChg>
        <pc:spChg chg="del mod">
          <ac:chgData name="Ashleigh Simons (2003948)" userId="S::2003948@student.uwtsd.ac.uk::cb9ea8cd-1b42-460a-b650-d4aedeb859b8" providerId="AD" clId="Web-{BE693A44-670E-4D78-A2B3-07F4A5C03684}" dt="2023-04-04T09:02:17.553" v="36"/>
          <ac:spMkLst>
            <pc:docMk/>
            <pc:sldMk cId="341546648" sldId="273"/>
            <ac:spMk id="3" creationId="{60F94E0D-306A-3462-8E43-99F20DB3D383}"/>
          </ac:spMkLst>
        </pc:spChg>
        <pc:spChg chg="add mod">
          <ac:chgData name="Ashleigh Simons (2003948)" userId="S::2003948@student.uwtsd.ac.uk::cb9ea8cd-1b42-460a-b650-d4aedeb859b8" providerId="AD" clId="Web-{BE693A44-670E-4D78-A2B3-07F4A5C03684}" dt="2023-04-04T09:05:36.981" v="108"/>
          <ac:spMkLst>
            <pc:docMk/>
            <pc:sldMk cId="341546648" sldId="273"/>
            <ac:spMk id="5" creationId="{2DD721E5-60C7-C916-9F88-D2C382C75DAA}"/>
          </ac:spMkLst>
        </pc:spChg>
        <pc:spChg chg="add mod">
          <ac:chgData name="Ashleigh Simons (2003948)" userId="S::2003948@student.uwtsd.ac.uk::cb9ea8cd-1b42-460a-b650-d4aedeb859b8" providerId="AD" clId="Web-{BE693A44-670E-4D78-A2B3-07F4A5C03684}" dt="2023-04-04T09:50:56.063" v="234" actId="20577"/>
          <ac:spMkLst>
            <pc:docMk/>
            <pc:sldMk cId="341546648" sldId="273"/>
            <ac:spMk id="8" creationId="{4892A701-3D33-7778-1CFD-9002E9541D5B}"/>
          </ac:spMkLst>
        </pc:spChg>
        <pc:spChg chg="add del">
          <ac:chgData name="Ashleigh Simons (2003948)" userId="S::2003948@student.uwtsd.ac.uk::cb9ea8cd-1b42-460a-b650-d4aedeb859b8" providerId="AD" clId="Web-{BE693A44-670E-4D78-A2B3-07F4A5C03684}" dt="2023-04-04T09:03:04.664" v="49"/>
          <ac:spMkLst>
            <pc:docMk/>
            <pc:sldMk cId="341546648" sldId="273"/>
            <ac:spMk id="10" creationId="{F68AB0BD-7E0B-5FEF-7625-25598716A0E0}"/>
          </ac:spMkLst>
        </pc:spChg>
        <pc:spChg chg="add del">
          <ac:chgData name="Ashleigh Simons (2003948)" userId="S::2003948@student.uwtsd.ac.uk::cb9ea8cd-1b42-460a-b650-d4aedeb859b8" providerId="AD" clId="Web-{BE693A44-670E-4D78-A2B3-07F4A5C03684}" dt="2023-04-04T09:05:36.981" v="108"/>
          <ac:spMkLst>
            <pc:docMk/>
            <pc:sldMk cId="341546648" sldId="273"/>
            <ac:spMk id="13" creationId="{0B67D982-25C5-4CC2-AA64-276BE3B2CA75}"/>
          </ac:spMkLst>
        </pc:spChg>
        <pc:picChg chg="add mod ord modCrop">
          <ac:chgData name="Ashleigh Simons (2003948)" userId="S::2003948@student.uwtsd.ac.uk::cb9ea8cd-1b42-460a-b650-d4aedeb859b8" providerId="AD" clId="Web-{BE693A44-670E-4D78-A2B3-07F4A5C03684}" dt="2023-04-04T09:48:43.029" v="231"/>
          <ac:picMkLst>
            <pc:docMk/>
            <pc:sldMk cId="341546648" sldId="273"/>
            <ac:picMk id="6" creationId="{DB260D2F-B4CA-F620-CB9A-C3D6D073928E}"/>
          </ac:picMkLst>
        </pc:picChg>
      </pc:sldChg>
    </pc:docChg>
  </pc:docChgLst>
  <pc:docChgLst>
    <pc:chgData name="Benjamin Gaylard (2003557)" userId="a318f079-0b37-45e4-86af-5776f1856f47" providerId="ADAL" clId="{B977235C-E218-48FE-9636-38C8909DAB64}"/>
    <pc:docChg chg="custSel addSld delSld modSld">
      <pc:chgData name="Benjamin Gaylard (2003557)" userId="a318f079-0b37-45e4-86af-5776f1856f47" providerId="ADAL" clId="{B977235C-E218-48FE-9636-38C8909DAB64}" dt="2023-03-30T11:30:34.427" v="222" actId="732"/>
      <pc:docMkLst>
        <pc:docMk/>
      </pc:docMkLst>
      <pc:sldChg chg="modNotesTx">
        <pc:chgData name="Benjamin Gaylard (2003557)" userId="a318f079-0b37-45e4-86af-5776f1856f47" providerId="ADAL" clId="{B977235C-E218-48FE-9636-38C8909DAB64}" dt="2023-03-30T10:57:14.411" v="165" actId="20577"/>
        <pc:sldMkLst>
          <pc:docMk/>
          <pc:sldMk cId="4198869442" sldId="257"/>
        </pc:sldMkLst>
      </pc:sldChg>
      <pc:sldChg chg="modNotesTx">
        <pc:chgData name="Benjamin Gaylard (2003557)" userId="a318f079-0b37-45e4-86af-5776f1856f47" providerId="ADAL" clId="{B977235C-E218-48FE-9636-38C8909DAB64}" dt="2023-03-30T11:20:38.333" v="185" actId="20577"/>
        <pc:sldMkLst>
          <pc:docMk/>
          <pc:sldMk cId="533635713" sldId="258"/>
        </pc:sldMkLst>
      </pc:sldChg>
      <pc:sldChg chg="addSp delSp modSp mod">
        <pc:chgData name="Benjamin Gaylard (2003557)" userId="a318f079-0b37-45e4-86af-5776f1856f47" providerId="ADAL" clId="{B977235C-E218-48FE-9636-38C8909DAB64}" dt="2023-03-30T08:28:22.326" v="5"/>
        <pc:sldMkLst>
          <pc:docMk/>
          <pc:sldMk cId="3063709902" sldId="259"/>
        </pc:sldMkLst>
        <pc:spChg chg="del mod">
          <ac:chgData name="Benjamin Gaylard (2003557)" userId="a318f079-0b37-45e4-86af-5776f1856f47" providerId="ADAL" clId="{B977235C-E218-48FE-9636-38C8909DAB64}" dt="2023-03-30T08:28:05.941" v="3"/>
          <ac:spMkLst>
            <pc:docMk/>
            <pc:sldMk cId="3063709902" sldId="259"/>
            <ac:spMk id="3" creationId="{39BF99E2-4D6B-6288-2759-97A2AFFE1216}"/>
          </ac:spMkLst>
        </pc:spChg>
        <pc:spChg chg="del mod">
          <ac:chgData name="Benjamin Gaylard (2003557)" userId="a318f079-0b37-45e4-86af-5776f1856f47" providerId="ADAL" clId="{B977235C-E218-48FE-9636-38C8909DAB64}" dt="2023-03-30T08:28:22.326" v="5"/>
          <ac:spMkLst>
            <pc:docMk/>
            <pc:sldMk cId="3063709902" sldId="259"/>
            <ac:spMk id="4" creationId="{FBA63306-CF3A-596C-2519-FD4BF6C08560}"/>
          </ac:spMkLst>
        </pc:spChg>
        <pc:picChg chg="add mod">
          <ac:chgData name="Benjamin Gaylard (2003557)" userId="a318f079-0b37-45e4-86af-5776f1856f47" providerId="ADAL" clId="{B977235C-E218-48FE-9636-38C8909DAB64}" dt="2023-03-30T08:28:05.941" v="3"/>
          <ac:picMkLst>
            <pc:docMk/>
            <pc:sldMk cId="3063709902" sldId="259"/>
            <ac:picMk id="1026" creationId="{9809242C-D2D4-3E11-D3AD-D0DC499D86C9}"/>
          </ac:picMkLst>
        </pc:picChg>
        <pc:picChg chg="add mod">
          <ac:chgData name="Benjamin Gaylard (2003557)" userId="a318f079-0b37-45e4-86af-5776f1856f47" providerId="ADAL" clId="{B977235C-E218-48FE-9636-38C8909DAB64}" dt="2023-03-30T08:28:22.326" v="5"/>
          <ac:picMkLst>
            <pc:docMk/>
            <pc:sldMk cId="3063709902" sldId="259"/>
            <ac:picMk id="1028" creationId="{1F1C9646-0C05-BC2F-8B6B-66D9C30D8ED3}"/>
          </ac:picMkLst>
        </pc:picChg>
      </pc:sldChg>
      <pc:sldChg chg="addSp delSp modSp mod">
        <pc:chgData name="Benjamin Gaylard (2003557)" userId="a318f079-0b37-45e4-86af-5776f1856f47" providerId="ADAL" clId="{B977235C-E218-48FE-9636-38C8909DAB64}" dt="2023-03-30T08:31:12.661" v="11"/>
        <pc:sldMkLst>
          <pc:docMk/>
          <pc:sldMk cId="2449832063" sldId="260"/>
        </pc:sldMkLst>
        <pc:spChg chg="del mod">
          <ac:chgData name="Benjamin Gaylard (2003557)" userId="a318f079-0b37-45e4-86af-5776f1856f47" providerId="ADAL" clId="{B977235C-E218-48FE-9636-38C8909DAB64}" dt="2023-03-30T08:30:11.087" v="9"/>
          <ac:spMkLst>
            <pc:docMk/>
            <pc:sldMk cId="2449832063" sldId="260"/>
            <ac:spMk id="3" creationId="{39BF99E2-4D6B-6288-2759-97A2AFFE1216}"/>
          </ac:spMkLst>
        </pc:spChg>
        <pc:spChg chg="del mod">
          <ac:chgData name="Benjamin Gaylard (2003557)" userId="a318f079-0b37-45e4-86af-5776f1856f47" providerId="ADAL" clId="{B977235C-E218-48FE-9636-38C8909DAB64}" dt="2023-03-30T08:31:12.661" v="11"/>
          <ac:spMkLst>
            <pc:docMk/>
            <pc:sldMk cId="2449832063" sldId="260"/>
            <ac:spMk id="4" creationId="{FBA63306-CF3A-596C-2519-FD4BF6C08560}"/>
          </ac:spMkLst>
        </pc:spChg>
        <pc:picChg chg="add del">
          <ac:chgData name="Benjamin Gaylard (2003557)" userId="a318f079-0b37-45e4-86af-5776f1856f47" providerId="ADAL" clId="{B977235C-E218-48FE-9636-38C8909DAB64}" dt="2023-03-30T08:30:06.085" v="7" actId="478"/>
          <ac:picMkLst>
            <pc:docMk/>
            <pc:sldMk cId="2449832063" sldId="260"/>
            <ac:picMk id="2050" creationId="{1426F527-5484-83B9-0160-3540382B8965}"/>
          </ac:picMkLst>
        </pc:picChg>
        <pc:picChg chg="add mod">
          <ac:chgData name="Benjamin Gaylard (2003557)" userId="a318f079-0b37-45e4-86af-5776f1856f47" providerId="ADAL" clId="{B977235C-E218-48FE-9636-38C8909DAB64}" dt="2023-03-30T08:30:11.087" v="9"/>
          <ac:picMkLst>
            <pc:docMk/>
            <pc:sldMk cId="2449832063" sldId="260"/>
            <ac:picMk id="2052" creationId="{4C756538-FD49-14D1-0456-C7EC3264AD56}"/>
          </ac:picMkLst>
        </pc:picChg>
        <pc:picChg chg="add mod">
          <ac:chgData name="Benjamin Gaylard (2003557)" userId="a318f079-0b37-45e4-86af-5776f1856f47" providerId="ADAL" clId="{B977235C-E218-48FE-9636-38C8909DAB64}" dt="2023-03-30T08:31:12.661" v="11"/>
          <ac:picMkLst>
            <pc:docMk/>
            <pc:sldMk cId="2449832063" sldId="260"/>
            <ac:picMk id="2054" creationId="{B8445779-15DC-6BBE-76D9-7D5D9D25EC86}"/>
          </ac:picMkLst>
        </pc:picChg>
      </pc:sldChg>
      <pc:sldChg chg="addSp delSp modSp mod">
        <pc:chgData name="Benjamin Gaylard (2003557)" userId="a318f079-0b37-45e4-86af-5776f1856f47" providerId="ADAL" clId="{B977235C-E218-48FE-9636-38C8909DAB64}" dt="2023-03-30T08:32:24.974" v="38"/>
        <pc:sldMkLst>
          <pc:docMk/>
          <pc:sldMk cId="3967939717" sldId="261"/>
        </pc:sldMkLst>
        <pc:spChg chg="del mod">
          <ac:chgData name="Benjamin Gaylard (2003557)" userId="a318f079-0b37-45e4-86af-5776f1856f47" providerId="ADAL" clId="{B977235C-E218-48FE-9636-38C8909DAB64}" dt="2023-03-30T08:32:02.108" v="22"/>
          <ac:spMkLst>
            <pc:docMk/>
            <pc:sldMk cId="3967939717" sldId="261"/>
            <ac:spMk id="3" creationId="{39BF99E2-4D6B-6288-2759-97A2AFFE1216}"/>
          </ac:spMkLst>
        </pc:spChg>
        <pc:spChg chg="del mod">
          <ac:chgData name="Benjamin Gaylard (2003557)" userId="a318f079-0b37-45e4-86af-5776f1856f47" providerId="ADAL" clId="{B977235C-E218-48FE-9636-38C8909DAB64}" dt="2023-03-30T08:32:24.974" v="38"/>
          <ac:spMkLst>
            <pc:docMk/>
            <pc:sldMk cId="3967939717" sldId="261"/>
            <ac:spMk id="4" creationId="{FBA63306-CF3A-596C-2519-FD4BF6C08560}"/>
          </ac:spMkLst>
        </pc:spChg>
        <pc:picChg chg="add mod">
          <ac:chgData name="Benjamin Gaylard (2003557)" userId="a318f079-0b37-45e4-86af-5776f1856f47" providerId="ADAL" clId="{B977235C-E218-48FE-9636-38C8909DAB64}" dt="2023-03-30T08:32:02.108" v="22"/>
          <ac:picMkLst>
            <pc:docMk/>
            <pc:sldMk cId="3967939717" sldId="261"/>
            <ac:picMk id="3074" creationId="{66FD4CC4-1F78-CD92-7A22-F8EF991D63DC}"/>
          </ac:picMkLst>
        </pc:picChg>
        <pc:picChg chg="add mod">
          <ac:chgData name="Benjamin Gaylard (2003557)" userId="a318f079-0b37-45e4-86af-5776f1856f47" providerId="ADAL" clId="{B977235C-E218-48FE-9636-38C8909DAB64}" dt="2023-03-30T08:32:24.974" v="38"/>
          <ac:picMkLst>
            <pc:docMk/>
            <pc:sldMk cId="3967939717" sldId="261"/>
            <ac:picMk id="3076" creationId="{4FCD6D95-1979-8C02-88B4-82491151FC4B}"/>
          </ac:picMkLst>
        </pc:picChg>
      </pc:sldChg>
      <pc:sldChg chg="addSp delSp modSp mod">
        <pc:chgData name="Benjamin Gaylard (2003557)" userId="a318f079-0b37-45e4-86af-5776f1856f47" providerId="ADAL" clId="{B977235C-E218-48FE-9636-38C8909DAB64}" dt="2023-03-30T08:34:55.695" v="65"/>
        <pc:sldMkLst>
          <pc:docMk/>
          <pc:sldMk cId="3734043742" sldId="262"/>
        </pc:sldMkLst>
        <pc:spChg chg="del mod">
          <ac:chgData name="Benjamin Gaylard (2003557)" userId="a318f079-0b37-45e4-86af-5776f1856f47" providerId="ADAL" clId="{B977235C-E218-48FE-9636-38C8909DAB64}" dt="2023-03-30T08:32:51.409" v="49"/>
          <ac:spMkLst>
            <pc:docMk/>
            <pc:sldMk cId="3734043742" sldId="262"/>
            <ac:spMk id="3" creationId="{39BF99E2-4D6B-6288-2759-97A2AFFE1216}"/>
          </ac:spMkLst>
        </pc:spChg>
        <pc:spChg chg="del mod">
          <ac:chgData name="Benjamin Gaylard (2003557)" userId="a318f079-0b37-45e4-86af-5776f1856f47" providerId="ADAL" clId="{B977235C-E218-48FE-9636-38C8909DAB64}" dt="2023-03-30T08:33:11.393" v="51"/>
          <ac:spMkLst>
            <pc:docMk/>
            <pc:sldMk cId="3734043742" sldId="262"/>
            <ac:spMk id="4" creationId="{FBA63306-CF3A-596C-2519-FD4BF6C08560}"/>
          </ac:spMkLst>
        </pc:spChg>
        <pc:spChg chg="add del mod">
          <ac:chgData name="Benjamin Gaylard (2003557)" userId="a318f079-0b37-45e4-86af-5776f1856f47" providerId="ADAL" clId="{B977235C-E218-48FE-9636-38C8909DAB64}" dt="2023-03-30T08:34:55.695" v="65"/>
          <ac:spMkLst>
            <pc:docMk/>
            <pc:sldMk cId="3734043742" sldId="262"/>
            <ac:spMk id="5" creationId="{64177C05-9056-BA11-1718-9EE485FD0A68}"/>
          </ac:spMkLst>
        </pc:spChg>
        <pc:picChg chg="add mod">
          <ac:chgData name="Benjamin Gaylard (2003557)" userId="a318f079-0b37-45e4-86af-5776f1856f47" providerId="ADAL" clId="{B977235C-E218-48FE-9636-38C8909DAB64}" dt="2023-03-30T08:32:51.409" v="49"/>
          <ac:picMkLst>
            <pc:docMk/>
            <pc:sldMk cId="3734043742" sldId="262"/>
            <ac:picMk id="4098" creationId="{3AE79751-8435-55DA-E188-5784CD30A7A3}"/>
          </ac:picMkLst>
        </pc:picChg>
        <pc:picChg chg="add del mod">
          <ac:chgData name="Benjamin Gaylard (2003557)" userId="a318f079-0b37-45e4-86af-5776f1856f47" providerId="ADAL" clId="{B977235C-E218-48FE-9636-38C8909DAB64}" dt="2023-03-30T08:34:53.647" v="64" actId="478"/>
          <ac:picMkLst>
            <pc:docMk/>
            <pc:sldMk cId="3734043742" sldId="262"/>
            <ac:picMk id="4100" creationId="{64868D8E-1E11-4620-BAD2-E92A62B7DEED}"/>
          </ac:picMkLst>
        </pc:picChg>
        <pc:picChg chg="add del">
          <ac:chgData name="Benjamin Gaylard (2003557)" userId="a318f079-0b37-45e4-86af-5776f1856f47" providerId="ADAL" clId="{B977235C-E218-48FE-9636-38C8909DAB64}" dt="2023-03-30T08:34:53.647" v="64" actId="478"/>
          <ac:picMkLst>
            <pc:docMk/>
            <pc:sldMk cId="3734043742" sldId="262"/>
            <ac:picMk id="4102" creationId="{7D0CC1AD-9B65-3C1D-8E74-C3C658B0D9C7}"/>
          </ac:picMkLst>
        </pc:picChg>
        <pc:picChg chg="add mod">
          <ac:chgData name="Benjamin Gaylard (2003557)" userId="a318f079-0b37-45e4-86af-5776f1856f47" providerId="ADAL" clId="{B977235C-E218-48FE-9636-38C8909DAB64}" dt="2023-03-30T08:34:55.695" v="65"/>
          <ac:picMkLst>
            <pc:docMk/>
            <pc:sldMk cId="3734043742" sldId="262"/>
            <ac:picMk id="4104" creationId="{62889628-6383-FEBC-5159-BE584618B1AB}"/>
          </ac:picMkLst>
        </pc:picChg>
      </pc:sldChg>
      <pc:sldChg chg="addSp delSp modSp mod">
        <pc:chgData name="Benjamin Gaylard (2003557)" userId="a318f079-0b37-45e4-86af-5776f1856f47" providerId="ADAL" clId="{B977235C-E218-48FE-9636-38C8909DAB64}" dt="2023-03-30T08:34:38.204" v="62"/>
        <pc:sldMkLst>
          <pc:docMk/>
          <pc:sldMk cId="778255542" sldId="263"/>
        </pc:sldMkLst>
        <pc:spChg chg="del mod">
          <ac:chgData name="Benjamin Gaylard (2003557)" userId="a318f079-0b37-45e4-86af-5776f1856f47" providerId="ADAL" clId="{B977235C-E218-48FE-9636-38C8909DAB64}" dt="2023-03-30T08:34:38.204" v="62"/>
          <ac:spMkLst>
            <pc:docMk/>
            <pc:sldMk cId="778255542" sldId="263"/>
            <ac:spMk id="3" creationId="{39BF99E2-4D6B-6288-2759-97A2AFFE1216}"/>
          </ac:spMkLst>
        </pc:spChg>
        <pc:picChg chg="add mod">
          <ac:chgData name="Benjamin Gaylard (2003557)" userId="a318f079-0b37-45e4-86af-5776f1856f47" providerId="ADAL" clId="{B977235C-E218-48FE-9636-38C8909DAB64}" dt="2023-03-30T08:34:38.204" v="62"/>
          <ac:picMkLst>
            <pc:docMk/>
            <pc:sldMk cId="778255542" sldId="263"/>
            <ac:picMk id="5" creationId="{9E9E19A8-10AC-EA62-DF7B-78E307FADA62}"/>
          </ac:picMkLst>
        </pc:picChg>
      </pc:sldChg>
      <pc:sldChg chg="del">
        <pc:chgData name="Benjamin Gaylard (2003557)" userId="a318f079-0b37-45e4-86af-5776f1856f47" providerId="ADAL" clId="{B977235C-E218-48FE-9636-38C8909DAB64}" dt="2023-03-30T11:24:55.050" v="187" actId="47"/>
        <pc:sldMkLst>
          <pc:docMk/>
          <pc:sldMk cId="3060556835" sldId="267"/>
        </pc:sldMkLst>
      </pc:sldChg>
      <pc:sldChg chg="addSp delSp modSp new mod">
        <pc:chgData name="Benjamin Gaylard (2003557)" userId="a318f079-0b37-45e4-86af-5776f1856f47" providerId="ADAL" clId="{B977235C-E218-48FE-9636-38C8909DAB64}" dt="2023-03-30T11:28:41.275" v="220" actId="732"/>
        <pc:sldMkLst>
          <pc:docMk/>
          <pc:sldMk cId="3207448447" sldId="268"/>
        </pc:sldMkLst>
        <pc:spChg chg="mod">
          <ac:chgData name="Benjamin Gaylard (2003557)" userId="a318f079-0b37-45e4-86af-5776f1856f47" providerId="ADAL" clId="{B977235C-E218-48FE-9636-38C8909DAB64}" dt="2023-03-30T11:25:23.153" v="207" actId="20577"/>
          <ac:spMkLst>
            <pc:docMk/>
            <pc:sldMk cId="3207448447" sldId="268"/>
            <ac:spMk id="2" creationId="{EAB033FF-E504-660F-08E1-F8B5439A569E}"/>
          </ac:spMkLst>
        </pc:spChg>
        <pc:spChg chg="del">
          <ac:chgData name="Benjamin Gaylard (2003557)" userId="a318f079-0b37-45e4-86af-5776f1856f47" providerId="ADAL" clId="{B977235C-E218-48FE-9636-38C8909DAB64}" dt="2023-03-30T11:25:02.003" v="188" actId="22"/>
          <ac:spMkLst>
            <pc:docMk/>
            <pc:sldMk cId="3207448447" sldId="268"/>
            <ac:spMk id="3" creationId="{A915B48D-A180-840C-2057-75E38C08101E}"/>
          </ac:spMkLst>
        </pc:spChg>
        <pc:picChg chg="add mod ord modCrop">
          <ac:chgData name="Benjamin Gaylard (2003557)" userId="a318f079-0b37-45e4-86af-5776f1856f47" providerId="ADAL" clId="{B977235C-E218-48FE-9636-38C8909DAB64}" dt="2023-03-30T11:28:41.275" v="220" actId="732"/>
          <ac:picMkLst>
            <pc:docMk/>
            <pc:sldMk cId="3207448447" sldId="268"/>
            <ac:picMk id="5" creationId="{18CA335E-4D28-68F2-C6BB-5D67F4FCDF03}"/>
          </ac:picMkLst>
        </pc:picChg>
      </pc:sldChg>
      <pc:sldChg chg="modSp new mod">
        <pc:chgData name="Benjamin Gaylard (2003557)" userId="a318f079-0b37-45e4-86af-5776f1856f47" providerId="ADAL" clId="{B977235C-E218-48FE-9636-38C8909DAB64}" dt="2023-03-30T11:28:23.023" v="218" actId="1038"/>
        <pc:sldMkLst>
          <pc:docMk/>
          <pc:sldMk cId="3332977116" sldId="269"/>
        </pc:sldMkLst>
        <pc:spChg chg="mod">
          <ac:chgData name="Benjamin Gaylard (2003557)" userId="a318f079-0b37-45e4-86af-5776f1856f47" providerId="ADAL" clId="{B977235C-E218-48FE-9636-38C8909DAB64}" dt="2023-03-30T11:25:39.458" v="209"/>
          <ac:spMkLst>
            <pc:docMk/>
            <pc:sldMk cId="3332977116" sldId="269"/>
            <ac:spMk id="2" creationId="{95889EFB-0919-3B1F-6F5D-8FC054860ED1}"/>
          </ac:spMkLst>
        </pc:spChg>
        <pc:picChg chg="mod modCrop">
          <ac:chgData name="Benjamin Gaylard (2003557)" userId="a318f079-0b37-45e4-86af-5776f1856f47" providerId="ADAL" clId="{B977235C-E218-48FE-9636-38C8909DAB64}" dt="2023-03-30T11:28:23.023" v="218" actId="1038"/>
          <ac:picMkLst>
            <pc:docMk/>
            <pc:sldMk cId="3332977116" sldId="269"/>
            <ac:picMk id="4" creationId="{BE83856A-6AD6-B081-691A-DB18EA2C0C0A}"/>
          </ac:picMkLst>
        </pc:picChg>
      </pc:sldChg>
      <pc:sldChg chg="modSp mod">
        <pc:chgData name="Benjamin Gaylard (2003557)" userId="a318f079-0b37-45e4-86af-5776f1856f47" providerId="ADAL" clId="{B977235C-E218-48FE-9636-38C8909DAB64}" dt="2023-03-30T11:30:34.427" v="222" actId="732"/>
        <pc:sldMkLst>
          <pc:docMk/>
          <pc:sldMk cId="3576646564" sldId="270"/>
        </pc:sldMkLst>
        <pc:picChg chg="mod modCrop">
          <ac:chgData name="Benjamin Gaylard (2003557)" userId="a318f079-0b37-45e4-86af-5776f1856f47" providerId="ADAL" clId="{B977235C-E218-48FE-9636-38C8909DAB64}" dt="2023-03-30T11:30:34.427" v="222" actId="732"/>
          <ac:picMkLst>
            <pc:docMk/>
            <pc:sldMk cId="3576646564" sldId="270"/>
            <ac:picMk id="4" creationId="{EE28279B-4991-C67C-63FE-B7C9139551B4}"/>
          </ac:picMkLst>
        </pc:picChg>
      </pc:sldChg>
    </pc:docChg>
  </pc:docChgLst>
  <pc:docChgLst>
    <pc:chgData name="Benjamin" userId="a318f079-0b37-45e4-86af-5776f1856f47" providerId="ADAL" clId="{B977235C-E218-48FE-9636-38C8909DAB64}"/>
    <pc:docChg chg="custSel modSld">
      <pc:chgData name="Benjamin" userId="a318f079-0b37-45e4-86af-5776f1856f47" providerId="ADAL" clId="{B977235C-E218-48FE-9636-38C8909DAB64}" dt="2023-04-03T19:09:51.589" v="76" actId="20577"/>
      <pc:docMkLst>
        <pc:docMk/>
      </pc:docMkLst>
      <pc:sldChg chg="modNotesTx">
        <pc:chgData name="Benjamin" userId="a318f079-0b37-45e4-86af-5776f1856f47" providerId="ADAL" clId="{B977235C-E218-48FE-9636-38C8909DAB64}" dt="2023-04-03T18:29:13.313" v="0"/>
        <pc:sldMkLst>
          <pc:docMk/>
          <pc:sldMk cId="4198869442" sldId="257"/>
        </pc:sldMkLst>
      </pc:sldChg>
      <pc:sldChg chg="modNotesTx">
        <pc:chgData name="Benjamin" userId="a318f079-0b37-45e4-86af-5776f1856f47" providerId="ADAL" clId="{B977235C-E218-48FE-9636-38C8909DAB64}" dt="2023-04-03T19:01:00.405" v="51" actId="5793"/>
        <pc:sldMkLst>
          <pc:docMk/>
          <pc:sldMk cId="533635713" sldId="258"/>
        </pc:sldMkLst>
      </pc:sldChg>
      <pc:sldChg chg="modSp mod">
        <pc:chgData name="Benjamin" userId="a318f079-0b37-45e4-86af-5776f1856f47" providerId="ADAL" clId="{B977235C-E218-48FE-9636-38C8909DAB64}" dt="2023-04-03T18:30:45.624" v="2" actId="20577"/>
        <pc:sldMkLst>
          <pc:docMk/>
          <pc:sldMk cId="2449832063" sldId="260"/>
        </pc:sldMkLst>
        <pc:spChg chg="mod">
          <ac:chgData name="Benjamin" userId="a318f079-0b37-45e4-86af-5776f1856f47" providerId="ADAL" clId="{B977235C-E218-48FE-9636-38C8909DAB64}" dt="2023-04-03T18:30:45.624" v="2" actId="20577"/>
          <ac:spMkLst>
            <pc:docMk/>
            <pc:sldMk cId="2449832063" sldId="260"/>
            <ac:spMk id="2" creationId="{24FE550A-D787-2A62-A6A3-867121284085}"/>
          </ac:spMkLst>
        </pc:spChg>
      </pc:sldChg>
      <pc:sldChg chg="modNotesTx">
        <pc:chgData name="Benjamin" userId="a318f079-0b37-45e4-86af-5776f1856f47" providerId="ADAL" clId="{B977235C-E218-48FE-9636-38C8909DAB64}" dt="2023-04-03T19:07:52.086" v="67" actId="5793"/>
        <pc:sldMkLst>
          <pc:docMk/>
          <pc:sldMk cId="789204167" sldId="264"/>
        </pc:sldMkLst>
      </pc:sldChg>
      <pc:sldChg chg="modNotesTx">
        <pc:chgData name="Benjamin" userId="a318f079-0b37-45e4-86af-5776f1856f47" providerId="ADAL" clId="{B977235C-E218-48FE-9636-38C8909DAB64}" dt="2023-04-03T19:09:51.589" v="76" actId="20577"/>
        <pc:sldMkLst>
          <pc:docMk/>
          <pc:sldMk cId="2966658862" sldId="265"/>
        </pc:sldMkLst>
      </pc:sldChg>
      <pc:sldChg chg="modNotesTx">
        <pc:chgData name="Benjamin" userId="a318f079-0b37-45e4-86af-5776f1856f47" providerId="ADAL" clId="{B977235C-E218-48FE-9636-38C8909DAB64}" dt="2023-04-03T18:51:09.227" v="13" actId="5793"/>
        <pc:sldMkLst>
          <pc:docMk/>
          <pc:sldMk cId="3576646564" sldId="270"/>
        </pc:sldMkLst>
      </pc:sldChg>
      <pc:sldChg chg="modSp mod">
        <pc:chgData name="Benjamin" userId="a318f079-0b37-45e4-86af-5776f1856f47" providerId="ADAL" clId="{B977235C-E218-48FE-9636-38C8909DAB64}" dt="2023-04-03T18:30:51.498" v="4" actId="20577"/>
        <pc:sldMkLst>
          <pc:docMk/>
          <pc:sldMk cId="1593627398" sldId="271"/>
        </pc:sldMkLst>
        <pc:spChg chg="mod">
          <ac:chgData name="Benjamin" userId="a318f079-0b37-45e4-86af-5776f1856f47" providerId="ADAL" clId="{B977235C-E218-48FE-9636-38C8909DAB64}" dt="2023-04-03T18:30:51.498" v="4" actId="20577"/>
          <ac:spMkLst>
            <pc:docMk/>
            <pc:sldMk cId="1593627398" sldId="271"/>
            <ac:spMk id="2" creationId="{EF3DB305-4DA2-0202-5429-85189922F315}"/>
          </ac:spMkLst>
        </pc:spChg>
      </pc:sldChg>
    </pc:docChg>
  </pc:docChgLst>
  <pc:docChgLst>
    <pc:chgData name="Ashleigh Simons (2003948)" userId="S::2003948@student.uwtsd.ac.uk::cb9ea8cd-1b42-460a-b650-d4aedeb859b8" providerId="AD" clId="Web-{C9490B35-CC55-4AB7-8756-2FAA5AE6BBC9}"/>
    <pc:docChg chg="addSld modSld">
      <pc:chgData name="Ashleigh Simons (2003948)" userId="S::2003948@student.uwtsd.ac.uk::cb9ea8cd-1b42-460a-b650-d4aedeb859b8" providerId="AD" clId="Web-{C9490B35-CC55-4AB7-8756-2FAA5AE6BBC9}" dt="2023-03-30T11:31:48.609" v="2695"/>
      <pc:docMkLst>
        <pc:docMk/>
      </pc:docMkLst>
      <pc:sldChg chg="modNotes">
        <pc:chgData name="Ashleigh Simons (2003948)" userId="S::2003948@student.uwtsd.ac.uk::cb9ea8cd-1b42-460a-b650-d4aedeb859b8" providerId="AD" clId="Web-{C9490B35-CC55-4AB7-8756-2FAA5AE6BBC9}" dt="2023-03-30T11:31:48.609" v="2695"/>
        <pc:sldMkLst>
          <pc:docMk/>
          <pc:sldMk cId="4198869442" sldId="257"/>
        </pc:sldMkLst>
      </pc:sldChg>
      <pc:sldChg chg="modNotes">
        <pc:chgData name="Ashleigh Simons (2003948)" userId="S::2003948@student.uwtsd.ac.uk::cb9ea8cd-1b42-460a-b650-d4aedeb859b8" providerId="AD" clId="Web-{C9490B35-CC55-4AB7-8756-2FAA5AE6BBC9}" dt="2023-03-30T11:29:19.153" v="2669"/>
        <pc:sldMkLst>
          <pc:docMk/>
          <pc:sldMk cId="533635713" sldId="258"/>
        </pc:sldMkLst>
      </pc:sldChg>
      <pc:sldChg chg="new modNotes">
        <pc:chgData name="Ashleigh Simons (2003948)" userId="S::2003948@student.uwtsd.ac.uk::cb9ea8cd-1b42-460a-b650-d4aedeb859b8" providerId="AD" clId="Web-{C9490B35-CC55-4AB7-8756-2FAA5AE6BBC9}" dt="2023-03-30T11:24:54.336" v="2654"/>
        <pc:sldMkLst>
          <pc:docMk/>
          <pc:sldMk cId="3060556835" sldId="267"/>
        </pc:sldMkLst>
      </pc:sldChg>
      <pc:sldChg chg="modSp">
        <pc:chgData name="Ashleigh Simons (2003948)" userId="S::2003948@student.uwtsd.ac.uk::cb9ea8cd-1b42-460a-b650-d4aedeb859b8" providerId="AD" clId="Web-{C9490B35-CC55-4AB7-8756-2FAA5AE6BBC9}" dt="2023-03-30T11:28:56.340" v="2668" actId="1076"/>
        <pc:sldMkLst>
          <pc:docMk/>
          <pc:sldMk cId="3207448447" sldId="268"/>
        </pc:sldMkLst>
        <pc:picChg chg="mod">
          <ac:chgData name="Ashleigh Simons (2003948)" userId="S::2003948@student.uwtsd.ac.uk::cb9ea8cd-1b42-460a-b650-d4aedeb859b8" providerId="AD" clId="Web-{C9490B35-CC55-4AB7-8756-2FAA5AE6BBC9}" dt="2023-03-30T11:28:56.340" v="2668" actId="1076"/>
          <ac:picMkLst>
            <pc:docMk/>
            <pc:sldMk cId="3207448447" sldId="268"/>
            <ac:picMk id="5" creationId="{18CA335E-4D28-68F2-C6BB-5D67F4FCDF03}"/>
          </ac:picMkLst>
        </pc:picChg>
      </pc:sldChg>
      <pc:sldChg chg="addSp delSp modSp">
        <pc:chgData name="Ashleigh Simons (2003948)" userId="S::2003948@student.uwtsd.ac.uk::cb9ea8cd-1b42-460a-b650-d4aedeb859b8" providerId="AD" clId="Web-{C9490B35-CC55-4AB7-8756-2FAA5AE6BBC9}" dt="2023-03-30T11:28:41.918" v="2665"/>
        <pc:sldMkLst>
          <pc:docMk/>
          <pc:sldMk cId="3332977116" sldId="269"/>
        </pc:sldMkLst>
        <pc:spChg chg="del">
          <ac:chgData name="Ashleigh Simons (2003948)" userId="S::2003948@student.uwtsd.ac.uk::cb9ea8cd-1b42-460a-b650-d4aedeb859b8" providerId="AD" clId="Web-{C9490B35-CC55-4AB7-8756-2FAA5AE6BBC9}" dt="2023-03-30T11:27:17.073" v="2657"/>
          <ac:spMkLst>
            <pc:docMk/>
            <pc:sldMk cId="3332977116" sldId="269"/>
            <ac:spMk id="3" creationId="{9CE7A789-2B5B-9F9A-ECBD-BE243375D59F}"/>
          </ac:spMkLst>
        </pc:spChg>
        <pc:picChg chg="add mod ord modCrop">
          <ac:chgData name="Ashleigh Simons (2003948)" userId="S::2003948@student.uwtsd.ac.uk::cb9ea8cd-1b42-460a-b650-d4aedeb859b8" providerId="AD" clId="Web-{C9490B35-CC55-4AB7-8756-2FAA5AE6BBC9}" dt="2023-03-30T11:28:41.918" v="2665"/>
          <ac:picMkLst>
            <pc:docMk/>
            <pc:sldMk cId="3332977116" sldId="269"/>
            <ac:picMk id="4" creationId="{BE83856A-6AD6-B081-691A-DB18EA2C0C0A}"/>
          </ac:picMkLst>
        </pc:picChg>
      </pc:sldChg>
      <pc:sldChg chg="addSp delSp modSp new">
        <pc:chgData name="Ashleigh Simons (2003948)" userId="S::2003948@student.uwtsd.ac.uk::cb9ea8cd-1b42-460a-b650-d4aedeb859b8" providerId="AD" clId="Web-{C9490B35-CC55-4AB7-8756-2FAA5AE6BBC9}" dt="2023-03-30T11:31:03.983" v="2693" actId="1076"/>
        <pc:sldMkLst>
          <pc:docMk/>
          <pc:sldMk cId="3576646564" sldId="270"/>
        </pc:sldMkLst>
        <pc:spChg chg="mod">
          <ac:chgData name="Ashleigh Simons (2003948)" userId="S::2003948@student.uwtsd.ac.uk::cb9ea8cd-1b42-460a-b650-d4aedeb859b8" providerId="AD" clId="Web-{C9490B35-CC55-4AB7-8756-2FAA5AE6BBC9}" dt="2023-03-30T11:30:03.998" v="2683" actId="20577"/>
          <ac:spMkLst>
            <pc:docMk/>
            <pc:sldMk cId="3576646564" sldId="270"/>
            <ac:spMk id="2" creationId="{482DC78B-AB21-54A2-9A95-9FE1D4EAECFB}"/>
          </ac:spMkLst>
        </pc:spChg>
        <pc:spChg chg="del">
          <ac:chgData name="Ashleigh Simons (2003948)" userId="S::2003948@student.uwtsd.ac.uk::cb9ea8cd-1b42-460a-b650-d4aedeb859b8" providerId="AD" clId="Web-{C9490B35-CC55-4AB7-8756-2FAA5AE6BBC9}" dt="2023-03-30T11:29:53.920" v="2680"/>
          <ac:spMkLst>
            <pc:docMk/>
            <pc:sldMk cId="3576646564" sldId="270"/>
            <ac:spMk id="3" creationId="{7694E367-5195-6A6A-AD13-F82ABE15E7AD}"/>
          </ac:spMkLst>
        </pc:spChg>
        <pc:picChg chg="add mod ord modCrop">
          <ac:chgData name="Ashleigh Simons (2003948)" userId="S::2003948@student.uwtsd.ac.uk::cb9ea8cd-1b42-460a-b650-d4aedeb859b8" providerId="AD" clId="Web-{C9490B35-CC55-4AB7-8756-2FAA5AE6BBC9}" dt="2023-03-30T11:31:03.983" v="2693" actId="1076"/>
          <ac:picMkLst>
            <pc:docMk/>
            <pc:sldMk cId="3576646564" sldId="270"/>
            <ac:picMk id="4" creationId="{EE28279B-4991-C67C-63FE-B7C9139551B4}"/>
          </ac:picMkLst>
        </pc:picChg>
        <pc:picChg chg="add del mod">
          <ac:chgData name="Ashleigh Simons (2003948)" userId="S::2003948@student.uwtsd.ac.uk::cb9ea8cd-1b42-460a-b650-d4aedeb859b8" providerId="AD" clId="Web-{C9490B35-CC55-4AB7-8756-2FAA5AE6BBC9}" dt="2023-03-30T11:29:56.982" v="2682"/>
          <ac:picMkLst>
            <pc:docMk/>
            <pc:sldMk cId="3576646564" sldId="270"/>
            <ac:picMk id="5" creationId="{E337EBB4-3BDC-B27F-9EA9-43627493A0B9}"/>
          </ac:picMkLst>
        </pc:picChg>
      </pc:sldChg>
    </pc:docChg>
  </pc:docChgLst>
  <pc:docChgLst>
    <pc:chgData name="Ashleigh Simons (2003948)" userId="S::2003948@student.uwtsd.ac.uk::cb9ea8cd-1b42-460a-b650-d4aedeb859b8" providerId="AD" clId="Web-{EB0FA36C-22BB-4F78-8B89-0F0B139DFFAF}"/>
    <pc:docChg chg="modSld">
      <pc:chgData name="Ashleigh Simons (2003948)" userId="S::2003948@student.uwtsd.ac.uk::cb9ea8cd-1b42-460a-b650-d4aedeb859b8" providerId="AD" clId="Web-{EB0FA36C-22BB-4F78-8B89-0F0B139DFFAF}" dt="2023-03-30T15:21:18.866" v="58"/>
      <pc:docMkLst>
        <pc:docMk/>
      </pc:docMkLst>
      <pc:sldChg chg="modNotes">
        <pc:chgData name="Ashleigh Simons (2003948)" userId="S::2003948@student.uwtsd.ac.uk::cb9ea8cd-1b42-460a-b650-d4aedeb859b8" providerId="AD" clId="Web-{EB0FA36C-22BB-4F78-8B89-0F0B139DFFAF}" dt="2023-03-30T15:21:18.866" v="58"/>
        <pc:sldMkLst>
          <pc:docMk/>
          <pc:sldMk cId="4198869442" sldId="257"/>
        </pc:sldMkLst>
      </pc:sldChg>
    </pc:docChg>
  </pc:docChgLst>
  <pc:docChgLst>
    <pc:chgData name="Ashleigh Simons (2003948)" userId="S::2003948@student.uwtsd.ac.uk::cb9ea8cd-1b42-460a-b650-d4aedeb859b8" providerId="AD" clId="Web-{78A3A217-B792-46ED-94D2-00072EBAC8AD}"/>
    <pc:docChg chg="addSld delSld modSld sldOrd addMainMaster delMainMaster">
      <pc:chgData name="Ashleigh Simons (2003948)" userId="S::2003948@student.uwtsd.ac.uk::cb9ea8cd-1b42-460a-b650-d4aedeb859b8" providerId="AD" clId="Web-{78A3A217-B792-46ED-94D2-00072EBAC8AD}" dt="2023-04-03T12:59:22.670" v="2989" actId="14100"/>
      <pc:docMkLst>
        <pc:docMk/>
      </pc:docMkLst>
      <pc:sldChg chg="delSp modSp mod modClrScheme delDesignElem chgLayout">
        <pc:chgData name="Ashleigh Simons (2003948)" userId="S::2003948@student.uwtsd.ac.uk::cb9ea8cd-1b42-460a-b650-d4aedeb859b8" providerId="AD" clId="Web-{78A3A217-B792-46ED-94D2-00072EBAC8AD}" dt="2023-04-03T10:44:14.646" v="7"/>
        <pc:sldMkLst>
          <pc:docMk/>
          <pc:sldMk cId="2498895685" sldId="256"/>
        </pc:sldMkLst>
        <pc:spChg chg="mod ord">
          <ac:chgData name="Ashleigh Simons (2003948)" userId="S::2003948@student.uwtsd.ac.uk::cb9ea8cd-1b42-460a-b650-d4aedeb859b8" providerId="AD" clId="Web-{78A3A217-B792-46ED-94D2-00072EBAC8AD}" dt="2023-04-03T10:44:14.646" v="7"/>
          <ac:spMkLst>
            <pc:docMk/>
            <pc:sldMk cId="2498895685" sldId="256"/>
            <ac:spMk id="2" creationId="{63DE78D9-B87C-0455-BD30-4F1E48684C62}"/>
          </ac:spMkLst>
        </pc:spChg>
        <pc:spChg chg="mod ord">
          <ac:chgData name="Ashleigh Simons (2003948)" userId="S::2003948@student.uwtsd.ac.uk::cb9ea8cd-1b42-460a-b650-d4aedeb859b8" providerId="AD" clId="Web-{78A3A217-B792-46ED-94D2-00072EBAC8AD}" dt="2023-04-03T10:44:14.646" v="7"/>
          <ac:spMkLst>
            <pc:docMk/>
            <pc:sldMk cId="2498895685" sldId="256"/>
            <ac:spMk id="3" creationId="{B9583FA3-754F-5DA9-C433-7215BEC034F5}"/>
          </ac:spMkLst>
        </pc:spChg>
        <pc:spChg chg="del">
          <ac:chgData name="Ashleigh Simons (2003948)" userId="S::2003948@student.uwtsd.ac.uk::cb9ea8cd-1b42-460a-b650-d4aedeb859b8" providerId="AD" clId="Web-{78A3A217-B792-46ED-94D2-00072EBAC8AD}" dt="2023-04-03T10:44:00.802" v="6"/>
          <ac:spMkLst>
            <pc:docMk/>
            <pc:sldMk cId="2498895685" sldId="256"/>
            <ac:spMk id="8" creationId="{FFD48BC7-DC40-47DE-87EE-9F4B6ECB9ABB}"/>
          </ac:spMkLst>
        </pc:spChg>
        <pc:spChg chg="del">
          <ac:chgData name="Ashleigh Simons (2003948)" userId="S::2003948@student.uwtsd.ac.uk::cb9ea8cd-1b42-460a-b650-d4aedeb859b8" providerId="AD" clId="Web-{78A3A217-B792-46ED-94D2-00072EBAC8AD}" dt="2023-04-03T10:44:00.802" v="6"/>
          <ac:spMkLst>
            <pc:docMk/>
            <pc:sldMk cId="2498895685" sldId="256"/>
            <ac:spMk id="10" creationId="{E502BBC7-2C76-46F3-BC24-5985BC13DB88}"/>
          </ac:spMkLst>
        </pc:spChg>
        <pc:spChg chg="del">
          <ac:chgData name="Ashleigh Simons (2003948)" userId="S::2003948@student.uwtsd.ac.uk::cb9ea8cd-1b42-460a-b650-d4aedeb859b8" providerId="AD" clId="Web-{78A3A217-B792-46ED-94D2-00072EBAC8AD}" dt="2023-04-03T10:44:00.802" v="6"/>
          <ac:spMkLst>
            <pc:docMk/>
            <pc:sldMk cId="2498895685" sldId="256"/>
            <ac:spMk id="12" creationId="{C7F28D52-2A5F-4D23-81AE-7CB8B591C7AF}"/>
          </ac:spMkLst>
        </pc:spChg>
        <pc:spChg chg="del">
          <ac:chgData name="Ashleigh Simons (2003948)" userId="S::2003948@student.uwtsd.ac.uk::cb9ea8cd-1b42-460a-b650-d4aedeb859b8" providerId="AD" clId="Web-{78A3A217-B792-46ED-94D2-00072EBAC8AD}" dt="2023-04-03T10:44:00.802" v="6"/>
          <ac:spMkLst>
            <pc:docMk/>
            <pc:sldMk cId="2498895685" sldId="256"/>
            <ac:spMk id="14" creationId="{3629484E-3792-4B3D-89AD-7C8A1ED0E0D4}"/>
          </ac:spMkLst>
        </pc:spChg>
      </pc:sldChg>
      <pc:sldChg chg="addSp delSp modSp mod modClrScheme chgLayout modNotes">
        <pc:chgData name="Ashleigh Simons (2003948)" userId="S::2003948@student.uwtsd.ac.uk::cb9ea8cd-1b42-460a-b650-d4aedeb859b8" providerId="AD" clId="Web-{78A3A217-B792-46ED-94D2-00072EBAC8AD}" dt="2023-04-03T12:25:34.800" v="1900"/>
        <pc:sldMkLst>
          <pc:docMk/>
          <pc:sldMk cId="4198869442" sldId="257"/>
        </pc:sldMkLst>
        <pc:spChg chg="mod ord">
          <ac:chgData name="Ashleigh Simons (2003948)" userId="S::2003948@student.uwtsd.ac.uk::cb9ea8cd-1b42-460a-b650-d4aedeb859b8" providerId="AD" clId="Web-{78A3A217-B792-46ED-94D2-00072EBAC8AD}" dt="2023-04-03T10:47:20.073" v="44" actId="20577"/>
          <ac:spMkLst>
            <pc:docMk/>
            <pc:sldMk cId="4198869442" sldId="257"/>
            <ac:spMk id="2" creationId="{850BB302-E760-2738-7456-864736B5C102}"/>
          </ac:spMkLst>
        </pc:spChg>
        <pc:spChg chg="add del mod ord">
          <ac:chgData name="Ashleigh Simons (2003948)" userId="S::2003948@student.uwtsd.ac.uk::cb9ea8cd-1b42-460a-b650-d4aedeb859b8" providerId="AD" clId="Web-{78A3A217-B792-46ED-94D2-00072EBAC8AD}" dt="2023-04-03T11:33:36.123" v="1487"/>
          <ac:spMkLst>
            <pc:docMk/>
            <pc:sldMk cId="4198869442" sldId="257"/>
            <ac:spMk id="3" creationId="{C72E38EC-CD6E-9FDA-EA7A-49DF3555734A}"/>
          </ac:spMkLst>
        </pc:spChg>
        <pc:spChg chg="mod ord">
          <ac:chgData name="Ashleigh Simons (2003948)" userId="S::2003948@student.uwtsd.ac.uk::cb9ea8cd-1b42-460a-b650-d4aedeb859b8" providerId="AD" clId="Web-{78A3A217-B792-46ED-94D2-00072EBAC8AD}" dt="2023-04-03T11:31:05.025" v="1446" actId="20577"/>
          <ac:spMkLst>
            <pc:docMk/>
            <pc:sldMk cId="4198869442" sldId="257"/>
            <ac:spMk id="4" creationId="{834DA388-3F51-73EE-40C6-57092B9498CA}"/>
          </ac:spMkLst>
        </pc:spChg>
        <pc:spChg chg="add del mod">
          <ac:chgData name="Ashleigh Simons (2003948)" userId="S::2003948@student.uwtsd.ac.uk::cb9ea8cd-1b42-460a-b650-d4aedeb859b8" providerId="AD" clId="Web-{78A3A217-B792-46ED-94D2-00072EBAC8AD}" dt="2023-04-03T10:53:14.021" v="223"/>
          <ac:spMkLst>
            <pc:docMk/>
            <pc:sldMk cId="4198869442" sldId="257"/>
            <ac:spMk id="6" creationId="{4695C566-6F83-EBE8-234C-401647A2B4F1}"/>
          </ac:spMkLst>
        </pc:spChg>
        <pc:spChg chg="add del mod">
          <ac:chgData name="Ashleigh Simons (2003948)" userId="S::2003948@student.uwtsd.ac.uk::cb9ea8cd-1b42-460a-b650-d4aedeb859b8" providerId="AD" clId="Web-{78A3A217-B792-46ED-94D2-00072EBAC8AD}" dt="2023-04-03T11:33:45.296" v="1490"/>
          <ac:spMkLst>
            <pc:docMk/>
            <pc:sldMk cId="4198869442" sldId="257"/>
            <ac:spMk id="9" creationId="{3B9196CD-1CEB-2392-06A4-28F7EEE88740}"/>
          </ac:spMkLst>
        </pc:spChg>
        <pc:picChg chg="add mod">
          <ac:chgData name="Ashleigh Simons (2003948)" userId="S::2003948@student.uwtsd.ac.uk::cb9ea8cd-1b42-460a-b650-d4aedeb859b8" providerId="AD" clId="Web-{78A3A217-B792-46ED-94D2-00072EBAC8AD}" dt="2023-04-03T11:29:00.740" v="1431" actId="1076"/>
          <ac:picMkLst>
            <pc:docMk/>
            <pc:sldMk cId="4198869442" sldId="257"/>
            <ac:picMk id="7" creationId="{A0A112B3-E2BB-DCE3-394E-80D5FD9849D4}"/>
          </ac:picMkLst>
        </pc:picChg>
      </pc:sldChg>
      <pc:sldChg chg="modSp mod modClrScheme chgLayout">
        <pc:chgData name="Ashleigh Simons (2003948)" userId="S::2003948@student.uwtsd.ac.uk::cb9ea8cd-1b42-460a-b650-d4aedeb859b8" providerId="AD" clId="Web-{78A3A217-B792-46ED-94D2-00072EBAC8AD}" dt="2023-04-03T10:45:05.085" v="22" actId="20577"/>
        <pc:sldMkLst>
          <pc:docMk/>
          <pc:sldMk cId="533635713" sldId="258"/>
        </pc:sldMkLst>
        <pc:spChg chg="mod ord">
          <ac:chgData name="Ashleigh Simons (2003948)" userId="S::2003948@student.uwtsd.ac.uk::cb9ea8cd-1b42-460a-b650-d4aedeb859b8" providerId="AD" clId="Web-{78A3A217-B792-46ED-94D2-00072EBAC8AD}" dt="2023-04-03T10:45:05.085" v="22" actId="20577"/>
          <ac:spMkLst>
            <pc:docMk/>
            <pc:sldMk cId="533635713" sldId="258"/>
            <ac:spMk id="2" creationId="{F06E9CFF-0484-9C98-15A6-9CFDF8750231}"/>
          </ac:spMkLst>
        </pc:spChg>
        <pc:graphicFrameChg chg="mod modGraphic">
          <ac:chgData name="Ashleigh Simons (2003948)" userId="S::2003948@student.uwtsd.ac.uk::cb9ea8cd-1b42-460a-b650-d4aedeb859b8" providerId="AD" clId="Web-{78A3A217-B792-46ED-94D2-00072EBAC8AD}" dt="2023-04-03T10:44:56.272" v="20"/>
          <ac:graphicFrameMkLst>
            <pc:docMk/>
            <pc:sldMk cId="533635713" sldId="258"/>
            <ac:graphicFrameMk id="3" creationId="{D4307AEC-E10B-E0AB-4AFE-6A1D423A3646}"/>
          </ac:graphicFrameMkLst>
        </pc:graphicFrameChg>
      </pc:sldChg>
      <pc:sldChg chg="addSp modSp mod ord setBg modClrScheme chgLayout modNotes">
        <pc:chgData name="Ashleigh Simons (2003948)" userId="S::2003948@student.uwtsd.ac.uk::cb9ea8cd-1b42-460a-b650-d4aedeb859b8" providerId="AD" clId="Web-{78A3A217-B792-46ED-94D2-00072EBAC8AD}" dt="2023-04-03T11:43:17.734" v="1765"/>
        <pc:sldMkLst>
          <pc:docMk/>
          <pc:sldMk cId="3063709902" sldId="259"/>
        </pc:sldMkLst>
        <pc:spChg chg="mod ord">
          <ac:chgData name="Ashleigh Simons (2003948)" userId="S::2003948@student.uwtsd.ac.uk::cb9ea8cd-1b42-460a-b650-d4aedeb859b8" providerId="AD" clId="Web-{78A3A217-B792-46ED-94D2-00072EBAC8AD}" dt="2023-04-03T11:29:56.914" v="1436"/>
          <ac:spMkLst>
            <pc:docMk/>
            <pc:sldMk cId="3063709902" sldId="259"/>
            <ac:spMk id="2" creationId="{24FE550A-D787-2A62-A6A3-867121284085}"/>
          </ac:spMkLst>
        </pc:spChg>
        <pc:spChg chg="add mod ord">
          <ac:chgData name="Ashleigh Simons (2003948)" userId="S::2003948@student.uwtsd.ac.uk::cb9ea8cd-1b42-460a-b650-d4aedeb859b8" providerId="AD" clId="Web-{78A3A217-B792-46ED-94D2-00072EBAC8AD}" dt="2023-04-03T11:29:56.914" v="1436"/>
          <ac:spMkLst>
            <pc:docMk/>
            <pc:sldMk cId="3063709902" sldId="259"/>
            <ac:spMk id="4" creationId="{60B9B40B-0361-7B0C-9F25-34C6A1302D3F}"/>
          </ac:spMkLst>
        </pc:spChg>
        <pc:spChg chg="add">
          <ac:chgData name="Ashleigh Simons (2003948)" userId="S::2003948@student.uwtsd.ac.uk::cb9ea8cd-1b42-460a-b650-d4aedeb859b8" providerId="AD" clId="Web-{78A3A217-B792-46ED-94D2-00072EBAC8AD}" dt="2023-04-03T11:29:56.914" v="1436"/>
          <ac:spMkLst>
            <pc:docMk/>
            <pc:sldMk cId="3063709902" sldId="259"/>
            <ac:spMk id="1033" creationId="{344C5F8A-F34F-401A-A9CA-A9F426356CCD}"/>
          </ac:spMkLst>
        </pc:spChg>
        <pc:picChg chg="mod ord modCrop">
          <ac:chgData name="Ashleigh Simons (2003948)" userId="S::2003948@student.uwtsd.ac.uk::cb9ea8cd-1b42-460a-b650-d4aedeb859b8" providerId="AD" clId="Web-{78A3A217-B792-46ED-94D2-00072EBAC8AD}" dt="2023-04-03T11:30:28.915" v="1441" actId="14100"/>
          <ac:picMkLst>
            <pc:docMk/>
            <pc:sldMk cId="3063709902" sldId="259"/>
            <ac:picMk id="1026" creationId="{9809242C-D2D4-3E11-D3AD-D0DC499D86C9}"/>
          </ac:picMkLst>
        </pc:picChg>
        <pc:picChg chg="mod ord modCrop">
          <ac:chgData name="Ashleigh Simons (2003948)" userId="S::2003948@student.uwtsd.ac.uk::cb9ea8cd-1b42-460a-b650-d4aedeb859b8" providerId="AD" clId="Web-{78A3A217-B792-46ED-94D2-00072EBAC8AD}" dt="2023-04-03T11:30:20.415" v="1439" actId="1076"/>
          <ac:picMkLst>
            <pc:docMk/>
            <pc:sldMk cId="3063709902" sldId="259"/>
            <ac:picMk id="1028" creationId="{1F1C9646-0C05-BC2F-8B6B-66D9C30D8ED3}"/>
          </ac:picMkLst>
        </pc:picChg>
      </pc:sldChg>
      <pc:sldChg chg="addSp delSp modSp mod ord setBg modClrScheme chgLayout modNotes">
        <pc:chgData name="Ashleigh Simons (2003948)" userId="S::2003948@student.uwtsd.ac.uk::cb9ea8cd-1b42-460a-b650-d4aedeb859b8" providerId="AD" clId="Web-{78A3A217-B792-46ED-94D2-00072EBAC8AD}" dt="2023-04-03T12:49:51.259" v="2402"/>
        <pc:sldMkLst>
          <pc:docMk/>
          <pc:sldMk cId="2449832063" sldId="260"/>
        </pc:sldMkLst>
        <pc:spChg chg="mod ord">
          <ac:chgData name="Ashleigh Simons (2003948)" userId="S::2003948@student.uwtsd.ac.uk::cb9ea8cd-1b42-460a-b650-d4aedeb859b8" providerId="AD" clId="Web-{78A3A217-B792-46ED-94D2-00072EBAC8AD}" dt="2023-04-03T12:42:52.744" v="2007" actId="14100"/>
          <ac:spMkLst>
            <pc:docMk/>
            <pc:sldMk cId="2449832063" sldId="260"/>
            <ac:spMk id="2" creationId="{24FE550A-D787-2A62-A6A3-867121284085}"/>
          </ac:spMkLst>
        </pc:spChg>
        <pc:spChg chg="add del mod">
          <ac:chgData name="Ashleigh Simons (2003948)" userId="S::2003948@student.uwtsd.ac.uk::cb9ea8cd-1b42-460a-b650-d4aedeb859b8" providerId="AD" clId="Web-{78A3A217-B792-46ED-94D2-00072EBAC8AD}" dt="2023-04-03T12:27:52.055" v="1919"/>
          <ac:spMkLst>
            <pc:docMk/>
            <pc:sldMk cId="2449832063" sldId="260"/>
            <ac:spMk id="4" creationId="{1DEE8A5D-C44F-FFEB-A547-9E039FD522DB}"/>
          </ac:spMkLst>
        </pc:spChg>
        <pc:spChg chg="add mod">
          <ac:chgData name="Ashleigh Simons (2003948)" userId="S::2003948@student.uwtsd.ac.uk::cb9ea8cd-1b42-460a-b650-d4aedeb859b8" providerId="AD" clId="Web-{78A3A217-B792-46ED-94D2-00072EBAC8AD}" dt="2023-04-03T12:45:57.094" v="2157" actId="20577"/>
          <ac:spMkLst>
            <pc:docMk/>
            <pc:sldMk cId="2449832063" sldId="260"/>
            <ac:spMk id="12" creationId="{881C16A1-8A38-2C23-E83A-F5503880B17E}"/>
          </ac:spMkLst>
        </pc:spChg>
        <pc:spChg chg="add del">
          <ac:chgData name="Ashleigh Simons (2003948)" userId="S::2003948@student.uwtsd.ac.uk::cb9ea8cd-1b42-460a-b650-d4aedeb859b8" providerId="AD" clId="Web-{78A3A217-B792-46ED-94D2-00072EBAC8AD}" dt="2023-04-03T12:34:02.522" v="1920"/>
          <ac:spMkLst>
            <pc:docMk/>
            <pc:sldMk cId="2449832063" sldId="260"/>
            <ac:spMk id="2058" creationId="{5CC87D53-EE4F-62BA-4FC2-00321BD3C532}"/>
          </ac:spMkLst>
        </pc:spChg>
        <pc:spChg chg="add">
          <ac:chgData name="Ashleigh Simons (2003948)" userId="S::2003948@student.uwtsd.ac.uk::cb9ea8cd-1b42-460a-b650-d4aedeb859b8" providerId="AD" clId="Web-{78A3A217-B792-46ED-94D2-00072EBAC8AD}" dt="2023-04-03T12:27:12.648" v="1911"/>
          <ac:spMkLst>
            <pc:docMk/>
            <pc:sldMk cId="2449832063" sldId="260"/>
            <ac:spMk id="2061" creationId="{344C5F8A-F34F-401A-A9CA-A9F426356CCD}"/>
          </ac:spMkLst>
        </pc:spChg>
        <pc:picChg chg="add mod ord modCrop">
          <ac:chgData name="Ashleigh Simons (2003948)" userId="S::2003948@student.uwtsd.ac.uk::cb9ea8cd-1b42-460a-b650-d4aedeb859b8" providerId="AD" clId="Web-{78A3A217-B792-46ED-94D2-00072EBAC8AD}" dt="2023-04-03T12:42:27.321" v="2001"/>
          <ac:picMkLst>
            <pc:docMk/>
            <pc:sldMk cId="2449832063" sldId="260"/>
            <ac:picMk id="5" creationId="{FAE952B0-64E9-1C46-9FF6-91CD0FBCA852}"/>
          </ac:picMkLst>
        </pc:picChg>
        <pc:picChg chg="add mod modCrop">
          <ac:chgData name="Ashleigh Simons (2003948)" userId="S::2003948@student.uwtsd.ac.uk::cb9ea8cd-1b42-460a-b650-d4aedeb859b8" providerId="AD" clId="Web-{78A3A217-B792-46ED-94D2-00072EBAC8AD}" dt="2023-04-03T12:45:46.110" v="2153" actId="1076"/>
          <ac:picMkLst>
            <pc:docMk/>
            <pc:sldMk cId="2449832063" sldId="260"/>
            <ac:picMk id="6" creationId="{77B4A831-0569-5FD2-559C-DA24DC73D001}"/>
          </ac:picMkLst>
        </pc:picChg>
        <pc:picChg chg="add del mod modCrop">
          <ac:chgData name="Ashleigh Simons (2003948)" userId="S::2003948@student.uwtsd.ac.uk::cb9ea8cd-1b42-460a-b650-d4aedeb859b8" providerId="AD" clId="Web-{78A3A217-B792-46ED-94D2-00072EBAC8AD}" dt="2023-04-03T12:41:44.523" v="1983"/>
          <ac:picMkLst>
            <pc:docMk/>
            <pc:sldMk cId="2449832063" sldId="260"/>
            <ac:picMk id="7" creationId="{60B65C9E-B158-98F0-8148-90D450FD62C8}"/>
          </ac:picMkLst>
        </pc:picChg>
        <pc:picChg chg="add del mod modCrop">
          <ac:chgData name="Ashleigh Simons (2003948)" userId="S::2003948@student.uwtsd.ac.uk::cb9ea8cd-1b42-460a-b650-d4aedeb859b8" providerId="AD" clId="Web-{78A3A217-B792-46ED-94D2-00072EBAC8AD}" dt="2023-04-03T12:41:55.101" v="1988"/>
          <ac:picMkLst>
            <pc:docMk/>
            <pc:sldMk cId="2449832063" sldId="260"/>
            <ac:picMk id="8" creationId="{8354609A-BF32-FC1C-9229-E260D23D84DA}"/>
          </ac:picMkLst>
        </pc:picChg>
        <pc:picChg chg="add del mod modCrop">
          <ac:chgData name="Ashleigh Simons (2003948)" userId="S::2003948@student.uwtsd.ac.uk::cb9ea8cd-1b42-460a-b650-d4aedeb859b8" providerId="AD" clId="Web-{78A3A217-B792-46ED-94D2-00072EBAC8AD}" dt="2023-04-03T12:41:53.898" v="1987"/>
          <ac:picMkLst>
            <pc:docMk/>
            <pc:sldMk cId="2449832063" sldId="260"/>
            <ac:picMk id="9" creationId="{FAE526B1-577C-A504-4231-BD94D16FF397}"/>
          </ac:picMkLst>
        </pc:picChg>
        <pc:picChg chg="add del">
          <ac:chgData name="Ashleigh Simons (2003948)" userId="S::2003948@student.uwtsd.ac.uk::cb9ea8cd-1b42-460a-b650-d4aedeb859b8" providerId="AD" clId="Web-{78A3A217-B792-46ED-94D2-00072EBAC8AD}" dt="2023-04-03T12:41:53.898" v="1986"/>
          <ac:picMkLst>
            <pc:docMk/>
            <pc:sldMk cId="2449832063" sldId="260"/>
            <ac:picMk id="10" creationId="{97D7A34C-7192-3E7E-F73D-307EE1A040F5}"/>
          </ac:picMkLst>
        </pc:picChg>
        <pc:picChg chg="del mod ord modCrop">
          <ac:chgData name="Ashleigh Simons (2003948)" userId="S::2003948@student.uwtsd.ac.uk::cb9ea8cd-1b42-460a-b650-d4aedeb859b8" providerId="AD" clId="Web-{78A3A217-B792-46ED-94D2-00072EBAC8AD}" dt="2023-04-03T12:27:45.242" v="1917"/>
          <ac:picMkLst>
            <pc:docMk/>
            <pc:sldMk cId="2449832063" sldId="260"/>
            <ac:picMk id="2052" creationId="{4C756538-FD49-14D1-0456-C7EC3264AD56}"/>
          </ac:picMkLst>
        </pc:picChg>
        <pc:picChg chg="del mod ord modCrop">
          <ac:chgData name="Ashleigh Simons (2003948)" userId="S::2003948@student.uwtsd.ac.uk::cb9ea8cd-1b42-460a-b650-d4aedeb859b8" providerId="AD" clId="Web-{78A3A217-B792-46ED-94D2-00072EBAC8AD}" dt="2023-04-03T12:27:48.399" v="1918"/>
          <ac:picMkLst>
            <pc:docMk/>
            <pc:sldMk cId="2449832063" sldId="260"/>
            <ac:picMk id="2054" creationId="{B8445779-15DC-6BBE-76D9-7D5D9D25EC86}"/>
          </ac:picMkLst>
        </pc:picChg>
      </pc:sldChg>
      <pc:sldChg chg="modSp del mod modClrScheme chgLayout">
        <pc:chgData name="Ashleigh Simons (2003948)" userId="S::2003948@student.uwtsd.ac.uk::cb9ea8cd-1b42-460a-b650-d4aedeb859b8" providerId="AD" clId="Web-{78A3A217-B792-46ED-94D2-00072EBAC8AD}" dt="2023-04-03T12:58:54.919" v="2984"/>
        <pc:sldMkLst>
          <pc:docMk/>
          <pc:sldMk cId="3967939717" sldId="261"/>
        </pc:sldMkLst>
        <pc:spChg chg="mod ord">
          <ac:chgData name="Ashleigh Simons (2003948)" userId="S::2003948@student.uwtsd.ac.uk::cb9ea8cd-1b42-460a-b650-d4aedeb859b8" providerId="AD" clId="Web-{78A3A217-B792-46ED-94D2-00072EBAC8AD}" dt="2023-04-03T10:44:14.646" v="7"/>
          <ac:spMkLst>
            <pc:docMk/>
            <pc:sldMk cId="3967939717" sldId="261"/>
            <ac:spMk id="2" creationId="{24FE550A-D787-2A62-A6A3-867121284085}"/>
          </ac:spMkLst>
        </pc:spChg>
        <pc:picChg chg="mod ord">
          <ac:chgData name="Ashleigh Simons (2003948)" userId="S::2003948@student.uwtsd.ac.uk::cb9ea8cd-1b42-460a-b650-d4aedeb859b8" providerId="AD" clId="Web-{78A3A217-B792-46ED-94D2-00072EBAC8AD}" dt="2023-04-03T11:36:55.176" v="1507" actId="14100"/>
          <ac:picMkLst>
            <pc:docMk/>
            <pc:sldMk cId="3967939717" sldId="261"/>
            <ac:picMk id="3074" creationId="{66FD4CC4-1F78-CD92-7A22-F8EF991D63DC}"/>
          </ac:picMkLst>
        </pc:picChg>
        <pc:picChg chg="mod ord">
          <ac:chgData name="Ashleigh Simons (2003948)" userId="S::2003948@student.uwtsd.ac.uk::cb9ea8cd-1b42-460a-b650-d4aedeb859b8" providerId="AD" clId="Web-{78A3A217-B792-46ED-94D2-00072EBAC8AD}" dt="2023-04-03T11:36:58.786" v="1509" actId="1076"/>
          <ac:picMkLst>
            <pc:docMk/>
            <pc:sldMk cId="3967939717" sldId="261"/>
            <ac:picMk id="3076" creationId="{4FCD6D95-1979-8C02-88B4-82491151FC4B}"/>
          </ac:picMkLst>
        </pc:picChg>
      </pc:sldChg>
      <pc:sldChg chg="modSp del mod modClrScheme chgLayout">
        <pc:chgData name="Ashleigh Simons (2003948)" userId="S::2003948@student.uwtsd.ac.uk::cb9ea8cd-1b42-460a-b650-d4aedeb859b8" providerId="AD" clId="Web-{78A3A217-B792-46ED-94D2-00072EBAC8AD}" dt="2023-04-03T12:58:55.763" v="2985"/>
        <pc:sldMkLst>
          <pc:docMk/>
          <pc:sldMk cId="3734043742" sldId="262"/>
        </pc:sldMkLst>
        <pc:spChg chg="mod ord">
          <ac:chgData name="Ashleigh Simons (2003948)" userId="S::2003948@student.uwtsd.ac.uk::cb9ea8cd-1b42-460a-b650-d4aedeb859b8" providerId="AD" clId="Web-{78A3A217-B792-46ED-94D2-00072EBAC8AD}" dt="2023-04-03T10:44:14.646" v="7"/>
          <ac:spMkLst>
            <pc:docMk/>
            <pc:sldMk cId="3734043742" sldId="262"/>
            <ac:spMk id="2" creationId="{24FE550A-D787-2A62-A6A3-867121284085}"/>
          </ac:spMkLst>
        </pc:spChg>
        <pc:picChg chg="mod ord">
          <ac:chgData name="Ashleigh Simons (2003948)" userId="S::2003948@student.uwtsd.ac.uk::cb9ea8cd-1b42-460a-b650-d4aedeb859b8" providerId="AD" clId="Web-{78A3A217-B792-46ED-94D2-00072EBAC8AD}" dt="2023-04-03T11:37:02.864" v="1511" actId="1076"/>
          <ac:picMkLst>
            <pc:docMk/>
            <pc:sldMk cId="3734043742" sldId="262"/>
            <ac:picMk id="4098" creationId="{3AE79751-8435-55DA-E188-5784CD30A7A3}"/>
          </ac:picMkLst>
        </pc:picChg>
        <pc:picChg chg="mod ord">
          <ac:chgData name="Ashleigh Simons (2003948)" userId="S::2003948@student.uwtsd.ac.uk::cb9ea8cd-1b42-460a-b650-d4aedeb859b8" providerId="AD" clId="Web-{78A3A217-B792-46ED-94D2-00072EBAC8AD}" dt="2023-04-03T11:37:06.989" v="1514" actId="1076"/>
          <ac:picMkLst>
            <pc:docMk/>
            <pc:sldMk cId="3734043742" sldId="262"/>
            <ac:picMk id="4104" creationId="{62889628-6383-FEBC-5159-BE584618B1AB}"/>
          </ac:picMkLst>
        </pc:picChg>
      </pc:sldChg>
      <pc:sldChg chg="modSp del mod modClrScheme chgLayout">
        <pc:chgData name="Ashleigh Simons (2003948)" userId="S::2003948@student.uwtsd.ac.uk::cb9ea8cd-1b42-460a-b650-d4aedeb859b8" providerId="AD" clId="Web-{78A3A217-B792-46ED-94D2-00072EBAC8AD}" dt="2023-04-03T12:58:56.841" v="2986"/>
        <pc:sldMkLst>
          <pc:docMk/>
          <pc:sldMk cId="778255542" sldId="263"/>
        </pc:sldMkLst>
        <pc:spChg chg="mod ord">
          <ac:chgData name="Ashleigh Simons (2003948)" userId="S::2003948@student.uwtsd.ac.uk::cb9ea8cd-1b42-460a-b650-d4aedeb859b8" providerId="AD" clId="Web-{78A3A217-B792-46ED-94D2-00072EBAC8AD}" dt="2023-04-03T10:44:14.646" v="7"/>
          <ac:spMkLst>
            <pc:docMk/>
            <pc:sldMk cId="778255542" sldId="263"/>
            <ac:spMk id="2" creationId="{24FE550A-D787-2A62-A6A3-867121284085}"/>
          </ac:spMkLst>
        </pc:spChg>
        <pc:spChg chg="mod ord">
          <ac:chgData name="Ashleigh Simons (2003948)" userId="S::2003948@student.uwtsd.ac.uk::cb9ea8cd-1b42-460a-b650-d4aedeb859b8" providerId="AD" clId="Web-{78A3A217-B792-46ED-94D2-00072EBAC8AD}" dt="2023-04-03T10:44:14.646" v="7"/>
          <ac:spMkLst>
            <pc:docMk/>
            <pc:sldMk cId="778255542" sldId="263"/>
            <ac:spMk id="4" creationId="{FBA63306-CF3A-596C-2519-FD4BF6C08560}"/>
          </ac:spMkLst>
        </pc:spChg>
        <pc:picChg chg="mod ord">
          <ac:chgData name="Ashleigh Simons (2003948)" userId="S::2003948@student.uwtsd.ac.uk::cb9ea8cd-1b42-460a-b650-d4aedeb859b8" providerId="AD" clId="Web-{78A3A217-B792-46ED-94D2-00072EBAC8AD}" dt="2023-04-03T11:37:12.052" v="1517" actId="1076"/>
          <ac:picMkLst>
            <pc:docMk/>
            <pc:sldMk cId="778255542" sldId="263"/>
            <ac:picMk id="5" creationId="{9E9E19A8-10AC-EA62-DF7B-78E307FADA62}"/>
          </ac:picMkLst>
        </pc:picChg>
      </pc:sldChg>
      <pc:sldChg chg="modSp mod modClrScheme chgLayout">
        <pc:chgData name="Ashleigh Simons (2003948)" userId="S::2003948@student.uwtsd.ac.uk::cb9ea8cd-1b42-460a-b650-d4aedeb859b8" providerId="AD" clId="Web-{78A3A217-B792-46ED-94D2-00072EBAC8AD}" dt="2023-04-03T10:45:10.523" v="24" actId="20577"/>
        <pc:sldMkLst>
          <pc:docMk/>
          <pc:sldMk cId="789204167" sldId="264"/>
        </pc:sldMkLst>
        <pc:spChg chg="mod ord">
          <ac:chgData name="Ashleigh Simons (2003948)" userId="S::2003948@student.uwtsd.ac.uk::cb9ea8cd-1b42-460a-b650-d4aedeb859b8" providerId="AD" clId="Web-{78A3A217-B792-46ED-94D2-00072EBAC8AD}" dt="2023-04-03T10:45:10.523" v="24" actId="20577"/>
          <ac:spMkLst>
            <pc:docMk/>
            <pc:sldMk cId="789204167" sldId="264"/>
            <ac:spMk id="2" creationId="{850BB302-E760-2738-7456-864736B5C102}"/>
          </ac:spMkLst>
        </pc:spChg>
        <pc:spChg chg="mod ord">
          <ac:chgData name="Ashleigh Simons (2003948)" userId="S::2003948@student.uwtsd.ac.uk::cb9ea8cd-1b42-460a-b650-d4aedeb859b8" providerId="AD" clId="Web-{78A3A217-B792-46ED-94D2-00072EBAC8AD}" dt="2023-04-03T10:44:14.646" v="7"/>
          <ac:spMkLst>
            <pc:docMk/>
            <pc:sldMk cId="789204167" sldId="264"/>
            <ac:spMk id="3" creationId="{C72E38EC-CD6E-9FDA-EA7A-49DF3555734A}"/>
          </ac:spMkLst>
        </pc:spChg>
        <pc:spChg chg="mod ord">
          <ac:chgData name="Ashleigh Simons (2003948)" userId="S::2003948@student.uwtsd.ac.uk::cb9ea8cd-1b42-460a-b650-d4aedeb859b8" providerId="AD" clId="Web-{78A3A217-B792-46ED-94D2-00072EBAC8AD}" dt="2023-04-03T10:44:14.646" v="7"/>
          <ac:spMkLst>
            <pc:docMk/>
            <pc:sldMk cId="789204167" sldId="264"/>
            <ac:spMk id="4" creationId="{834DA388-3F51-73EE-40C6-57092B9498CA}"/>
          </ac:spMkLst>
        </pc:spChg>
      </pc:sldChg>
      <pc:sldChg chg="modSp mod modClrScheme chgLayout">
        <pc:chgData name="Ashleigh Simons (2003948)" userId="S::2003948@student.uwtsd.ac.uk::cb9ea8cd-1b42-460a-b650-d4aedeb859b8" providerId="AD" clId="Web-{78A3A217-B792-46ED-94D2-00072EBAC8AD}" dt="2023-04-03T10:45:15.945" v="26" actId="20577"/>
        <pc:sldMkLst>
          <pc:docMk/>
          <pc:sldMk cId="2966658862" sldId="265"/>
        </pc:sldMkLst>
        <pc:spChg chg="mod ord">
          <ac:chgData name="Ashleigh Simons (2003948)" userId="S::2003948@student.uwtsd.ac.uk::cb9ea8cd-1b42-460a-b650-d4aedeb859b8" providerId="AD" clId="Web-{78A3A217-B792-46ED-94D2-00072EBAC8AD}" dt="2023-04-03T10:45:15.945" v="26" actId="20577"/>
          <ac:spMkLst>
            <pc:docMk/>
            <pc:sldMk cId="2966658862" sldId="265"/>
            <ac:spMk id="2" creationId="{850BB302-E760-2738-7456-864736B5C102}"/>
          </ac:spMkLst>
        </pc:spChg>
        <pc:spChg chg="mod ord">
          <ac:chgData name="Ashleigh Simons (2003948)" userId="S::2003948@student.uwtsd.ac.uk::cb9ea8cd-1b42-460a-b650-d4aedeb859b8" providerId="AD" clId="Web-{78A3A217-B792-46ED-94D2-00072EBAC8AD}" dt="2023-04-03T10:44:14.646" v="7"/>
          <ac:spMkLst>
            <pc:docMk/>
            <pc:sldMk cId="2966658862" sldId="265"/>
            <ac:spMk id="3" creationId="{C72E38EC-CD6E-9FDA-EA7A-49DF3555734A}"/>
          </ac:spMkLst>
        </pc:spChg>
        <pc:spChg chg="mod ord">
          <ac:chgData name="Ashleigh Simons (2003948)" userId="S::2003948@student.uwtsd.ac.uk::cb9ea8cd-1b42-460a-b650-d4aedeb859b8" providerId="AD" clId="Web-{78A3A217-B792-46ED-94D2-00072EBAC8AD}" dt="2023-04-03T10:44:14.646" v="7"/>
          <ac:spMkLst>
            <pc:docMk/>
            <pc:sldMk cId="2966658862" sldId="265"/>
            <ac:spMk id="4" creationId="{834DA388-3F51-73EE-40C6-57092B9498CA}"/>
          </ac:spMkLst>
        </pc:spChg>
      </pc:sldChg>
      <pc:sldChg chg="modSp del mod modClrScheme chgLayout">
        <pc:chgData name="Ashleigh Simons (2003948)" userId="S::2003948@student.uwtsd.ac.uk::cb9ea8cd-1b42-460a-b650-d4aedeb859b8" providerId="AD" clId="Web-{78A3A217-B792-46ED-94D2-00072EBAC8AD}" dt="2023-04-03T12:58:58.826" v="2987"/>
        <pc:sldMkLst>
          <pc:docMk/>
          <pc:sldMk cId="2261281360" sldId="266"/>
        </pc:sldMkLst>
        <pc:spChg chg="mod ord">
          <ac:chgData name="Ashleigh Simons (2003948)" userId="S::2003948@student.uwtsd.ac.uk::cb9ea8cd-1b42-460a-b650-d4aedeb859b8" providerId="AD" clId="Web-{78A3A217-B792-46ED-94D2-00072EBAC8AD}" dt="2023-04-03T10:44:14.646" v="7"/>
          <ac:spMkLst>
            <pc:docMk/>
            <pc:sldMk cId="2261281360" sldId="266"/>
            <ac:spMk id="2" creationId="{24FE550A-D787-2A62-A6A3-867121284085}"/>
          </ac:spMkLst>
        </pc:spChg>
        <pc:spChg chg="mod ord">
          <ac:chgData name="Ashleigh Simons (2003948)" userId="S::2003948@student.uwtsd.ac.uk::cb9ea8cd-1b42-460a-b650-d4aedeb859b8" providerId="AD" clId="Web-{78A3A217-B792-46ED-94D2-00072EBAC8AD}" dt="2023-04-03T10:44:14.646" v="7"/>
          <ac:spMkLst>
            <pc:docMk/>
            <pc:sldMk cId="2261281360" sldId="266"/>
            <ac:spMk id="3" creationId="{39BF99E2-4D6B-6288-2759-97A2AFFE1216}"/>
          </ac:spMkLst>
        </pc:spChg>
        <pc:spChg chg="mod ord">
          <ac:chgData name="Ashleigh Simons (2003948)" userId="S::2003948@student.uwtsd.ac.uk::cb9ea8cd-1b42-460a-b650-d4aedeb859b8" providerId="AD" clId="Web-{78A3A217-B792-46ED-94D2-00072EBAC8AD}" dt="2023-04-03T10:44:14.646" v="7"/>
          <ac:spMkLst>
            <pc:docMk/>
            <pc:sldMk cId="2261281360" sldId="266"/>
            <ac:spMk id="4" creationId="{FBA63306-CF3A-596C-2519-FD4BF6C08560}"/>
          </ac:spMkLst>
        </pc:spChg>
      </pc:sldChg>
      <pc:sldChg chg="addSp modSp mod setBg modClrScheme chgLayout modNotes">
        <pc:chgData name="Ashleigh Simons (2003948)" userId="S::2003948@student.uwtsd.ac.uk::cb9ea8cd-1b42-460a-b650-d4aedeb859b8" providerId="AD" clId="Web-{78A3A217-B792-46ED-94D2-00072EBAC8AD}" dt="2023-04-03T12:25:55.160" v="1904"/>
        <pc:sldMkLst>
          <pc:docMk/>
          <pc:sldMk cId="3207448447" sldId="268"/>
        </pc:sldMkLst>
        <pc:spChg chg="mod ord">
          <ac:chgData name="Ashleigh Simons (2003948)" userId="S::2003948@student.uwtsd.ac.uk::cb9ea8cd-1b42-460a-b650-d4aedeb859b8" providerId="AD" clId="Web-{78A3A217-B792-46ED-94D2-00072EBAC8AD}" dt="2023-04-03T11:29:22.585" v="1432"/>
          <ac:spMkLst>
            <pc:docMk/>
            <pc:sldMk cId="3207448447" sldId="268"/>
            <ac:spMk id="2" creationId="{EAB033FF-E504-660F-08E1-F8B5439A569E}"/>
          </ac:spMkLst>
        </pc:spChg>
        <pc:spChg chg="add mod">
          <ac:chgData name="Ashleigh Simons (2003948)" userId="S::2003948@student.uwtsd.ac.uk::cb9ea8cd-1b42-460a-b650-d4aedeb859b8" providerId="AD" clId="Web-{78A3A217-B792-46ED-94D2-00072EBAC8AD}" dt="2023-04-03T11:29:22.585" v="1432"/>
          <ac:spMkLst>
            <pc:docMk/>
            <pc:sldMk cId="3207448447" sldId="268"/>
            <ac:spMk id="4" creationId="{3B5A0870-AC5B-5ABF-E976-E4EC185CD571}"/>
          </ac:spMkLst>
        </pc:spChg>
        <pc:spChg chg="add">
          <ac:chgData name="Ashleigh Simons (2003948)" userId="S::2003948@student.uwtsd.ac.uk::cb9ea8cd-1b42-460a-b650-d4aedeb859b8" providerId="AD" clId="Web-{78A3A217-B792-46ED-94D2-00072EBAC8AD}" dt="2023-04-03T11:29:22.585" v="1432"/>
          <ac:spMkLst>
            <pc:docMk/>
            <pc:sldMk cId="3207448447" sldId="268"/>
            <ac:spMk id="10" creationId="{0B67D982-25C5-4CC2-AA64-276BE3B2CA75}"/>
          </ac:spMkLst>
        </pc:spChg>
        <pc:picChg chg="mod ord modCrop">
          <ac:chgData name="Ashleigh Simons (2003948)" userId="S::2003948@student.uwtsd.ac.uk::cb9ea8cd-1b42-460a-b650-d4aedeb859b8" providerId="AD" clId="Web-{78A3A217-B792-46ED-94D2-00072EBAC8AD}" dt="2023-04-03T11:46:18.864" v="1848" actId="1076"/>
          <ac:picMkLst>
            <pc:docMk/>
            <pc:sldMk cId="3207448447" sldId="268"/>
            <ac:picMk id="5" creationId="{18CA335E-4D28-68F2-C6BB-5D67F4FCDF03}"/>
          </ac:picMkLst>
        </pc:picChg>
      </pc:sldChg>
      <pc:sldChg chg="addSp delSp modSp mod setBg modClrScheme chgLayout modNotes">
        <pc:chgData name="Ashleigh Simons (2003948)" userId="S::2003948@student.uwtsd.ac.uk::cb9ea8cd-1b42-460a-b650-d4aedeb859b8" providerId="AD" clId="Web-{78A3A217-B792-46ED-94D2-00072EBAC8AD}" dt="2023-04-03T12:26:48.740" v="1908" actId="20577"/>
        <pc:sldMkLst>
          <pc:docMk/>
          <pc:sldMk cId="3332977116" sldId="269"/>
        </pc:sldMkLst>
        <pc:spChg chg="mod ord">
          <ac:chgData name="Ashleigh Simons (2003948)" userId="S::2003948@student.uwtsd.ac.uk::cb9ea8cd-1b42-460a-b650-d4aedeb859b8" providerId="AD" clId="Web-{78A3A217-B792-46ED-94D2-00072EBAC8AD}" dt="2023-04-03T12:26:48.740" v="1908" actId="20577"/>
          <ac:spMkLst>
            <pc:docMk/>
            <pc:sldMk cId="3332977116" sldId="269"/>
            <ac:spMk id="2" creationId="{95889EFB-0919-3B1F-6F5D-8FC054860ED1}"/>
          </ac:spMkLst>
        </pc:spChg>
        <pc:spChg chg="add del mod">
          <ac:chgData name="Ashleigh Simons (2003948)" userId="S::2003948@student.uwtsd.ac.uk::cb9ea8cd-1b42-460a-b650-d4aedeb859b8" providerId="AD" clId="Web-{78A3A217-B792-46ED-94D2-00072EBAC8AD}" dt="2023-04-03T11:34:32.031" v="1494"/>
          <ac:spMkLst>
            <pc:docMk/>
            <pc:sldMk cId="3332977116" sldId="269"/>
            <ac:spMk id="3" creationId="{78838C8B-75E2-72D8-9122-B716C4EB473B}"/>
          </ac:spMkLst>
        </pc:spChg>
        <pc:spChg chg="add mod">
          <ac:chgData name="Ashleigh Simons (2003948)" userId="S::2003948@student.uwtsd.ac.uk::cb9ea8cd-1b42-460a-b650-d4aedeb859b8" providerId="AD" clId="Web-{78A3A217-B792-46ED-94D2-00072EBAC8AD}" dt="2023-04-03T11:45:17.378" v="1845" actId="14100"/>
          <ac:spMkLst>
            <pc:docMk/>
            <pc:sldMk cId="3332977116" sldId="269"/>
            <ac:spMk id="6" creationId="{94777D20-0CCD-D87A-A8B3-C35424550289}"/>
          </ac:spMkLst>
        </pc:spChg>
        <pc:picChg chg="mod ord modCrop">
          <ac:chgData name="Ashleigh Simons (2003948)" userId="S::2003948@student.uwtsd.ac.uk::cb9ea8cd-1b42-460a-b650-d4aedeb859b8" providerId="AD" clId="Web-{78A3A217-B792-46ED-94D2-00072EBAC8AD}" dt="2023-04-03T11:46:37.896" v="1851"/>
          <ac:picMkLst>
            <pc:docMk/>
            <pc:sldMk cId="3332977116" sldId="269"/>
            <ac:picMk id="4" creationId="{BE83856A-6AD6-B081-691A-DB18EA2C0C0A}"/>
          </ac:picMkLst>
        </pc:picChg>
      </pc:sldChg>
      <pc:sldChg chg="modSp mod modClrScheme chgLayout">
        <pc:chgData name="Ashleigh Simons (2003948)" userId="S::2003948@student.uwtsd.ac.uk::cb9ea8cd-1b42-460a-b650-d4aedeb859b8" providerId="AD" clId="Web-{78A3A217-B792-46ED-94D2-00072EBAC8AD}" dt="2023-04-03T12:59:22.670" v="2989" actId="14100"/>
        <pc:sldMkLst>
          <pc:docMk/>
          <pc:sldMk cId="3576646564" sldId="270"/>
        </pc:sldMkLst>
        <pc:spChg chg="mod ord">
          <ac:chgData name="Ashleigh Simons (2003948)" userId="S::2003948@student.uwtsd.ac.uk::cb9ea8cd-1b42-460a-b650-d4aedeb859b8" providerId="AD" clId="Web-{78A3A217-B792-46ED-94D2-00072EBAC8AD}" dt="2023-04-03T12:58:40.544" v="2982" actId="20577"/>
          <ac:spMkLst>
            <pc:docMk/>
            <pc:sldMk cId="3576646564" sldId="270"/>
            <ac:spMk id="2" creationId="{482DC78B-AB21-54A2-9A95-9FE1D4EAECFB}"/>
          </ac:spMkLst>
        </pc:spChg>
        <pc:picChg chg="mod ord">
          <ac:chgData name="Ashleigh Simons (2003948)" userId="S::2003948@student.uwtsd.ac.uk::cb9ea8cd-1b42-460a-b650-d4aedeb859b8" providerId="AD" clId="Web-{78A3A217-B792-46ED-94D2-00072EBAC8AD}" dt="2023-04-03T12:59:22.670" v="2989" actId="14100"/>
          <ac:picMkLst>
            <pc:docMk/>
            <pc:sldMk cId="3576646564" sldId="270"/>
            <ac:picMk id="4" creationId="{EE28279B-4991-C67C-63FE-B7C9139551B4}"/>
          </ac:picMkLst>
        </pc:picChg>
      </pc:sldChg>
      <pc:sldChg chg="addSp delSp modSp new mod setBg modNotes">
        <pc:chgData name="Ashleigh Simons (2003948)" userId="S::2003948@student.uwtsd.ac.uk::cb9ea8cd-1b42-460a-b650-d4aedeb859b8" providerId="AD" clId="Web-{78A3A217-B792-46ED-94D2-00072EBAC8AD}" dt="2023-04-03T12:58:23.434" v="2978" actId="20577"/>
        <pc:sldMkLst>
          <pc:docMk/>
          <pc:sldMk cId="1593627398" sldId="271"/>
        </pc:sldMkLst>
        <pc:spChg chg="mod">
          <ac:chgData name="Ashleigh Simons (2003948)" userId="S::2003948@student.uwtsd.ac.uk::cb9ea8cd-1b42-460a-b650-d4aedeb859b8" providerId="AD" clId="Web-{78A3A217-B792-46ED-94D2-00072EBAC8AD}" dt="2023-04-03T12:50:50.261" v="2419" actId="20577"/>
          <ac:spMkLst>
            <pc:docMk/>
            <pc:sldMk cId="1593627398" sldId="271"/>
            <ac:spMk id="2" creationId="{EF3DB305-4DA2-0202-5429-85189922F315}"/>
          </ac:spMkLst>
        </pc:spChg>
        <pc:spChg chg="del">
          <ac:chgData name="Ashleigh Simons (2003948)" userId="S::2003948@student.uwtsd.ac.uk::cb9ea8cd-1b42-460a-b650-d4aedeb859b8" providerId="AD" clId="Web-{78A3A217-B792-46ED-94D2-00072EBAC8AD}" dt="2023-04-03T12:41:56.679" v="1989"/>
          <ac:spMkLst>
            <pc:docMk/>
            <pc:sldMk cId="1593627398" sldId="271"/>
            <ac:spMk id="3" creationId="{761C17C5-7E21-01AA-4594-3AF0D285A6A3}"/>
          </ac:spMkLst>
        </pc:spChg>
        <pc:spChg chg="del">
          <ac:chgData name="Ashleigh Simons (2003948)" userId="S::2003948@student.uwtsd.ac.uk::cb9ea8cd-1b42-460a-b650-d4aedeb859b8" providerId="AD" clId="Web-{78A3A217-B792-46ED-94D2-00072EBAC8AD}" dt="2023-04-03T12:41:56.695" v="1990"/>
          <ac:spMkLst>
            <pc:docMk/>
            <pc:sldMk cId="1593627398" sldId="271"/>
            <ac:spMk id="4" creationId="{B6D907F1-FA6A-722E-0833-3D4BD365373D}"/>
          </ac:spMkLst>
        </pc:spChg>
        <pc:spChg chg="add del mod">
          <ac:chgData name="Ashleigh Simons (2003948)" userId="S::2003948@student.uwtsd.ac.uk::cb9ea8cd-1b42-460a-b650-d4aedeb859b8" providerId="AD" clId="Web-{78A3A217-B792-46ED-94D2-00072EBAC8AD}" dt="2023-04-03T12:50:18.041" v="2406"/>
          <ac:spMkLst>
            <pc:docMk/>
            <pc:sldMk cId="1593627398" sldId="271"/>
            <ac:spMk id="12" creationId="{59EFA824-53F0-72B2-CE45-1601481A7818}"/>
          </ac:spMkLst>
        </pc:spChg>
        <pc:spChg chg="add mod ord">
          <ac:chgData name="Ashleigh Simons (2003948)" userId="S::2003948@student.uwtsd.ac.uk::cb9ea8cd-1b42-460a-b650-d4aedeb859b8" providerId="AD" clId="Web-{78A3A217-B792-46ED-94D2-00072EBAC8AD}" dt="2023-04-03T12:58:23.434" v="2978" actId="20577"/>
          <ac:spMkLst>
            <pc:docMk/>
            <pc:sldMk cId="1593627398" sldId="271"/>
            <ac:spMk id="14" creationId="{B6C81E13-3BE8-F031-8D09-65AA1CFEF183}"/>
          </ac:spMkLst>
        </pc:spChg>
        <pc:spChg chg="add">
          <ac:chgData name="Ashleigh Simons (2003948)" userId="S::2003948@student.uwtsd.ac.uk::cb9ea8cd-1b42-460a-b650-d4aedeb859b8" providerId="AD" clId="Web-{78A3A217-B792-46ED-94D2-00072EBAC8AD}" dt="2023-04-03T12:50:25.448" v="2410"/>
          <ac:spMkLst>
            <pc:docMk/>
            <pc:sldMk cId="1593627398" sldId="271"/>
            <ac:spMk id="19" creationId="{87594380-7025-4997-AD15-9AB8A811A0A1}"/>
          </ac:spMkLst>
        </pc:spChg>
        <pc:spChg chg="add">
          <ac:chgData name="Ashleigh Simons (2003948)" userId="S::2003948@student.uwtsd.ac.uk::cb9ea8cd-1b42-460a-b650-d4aedeb859b8" providerId="AD" clId="Web-{78A3A217-B792-46ED-94D2-00072EBAC8AD}" dt="2023-04-03T12:50:25.448" v="2410"/>
          <ac:spMkLst>
            <pc:docMk/>
            <pc:sldMk cId="1593627398" sldId="271"/>
            <ac:spMk id="21" creationId="{FF19E647-F6F0-4ABE-B7B9-F27F45A457FA}"/>
          </ac:spMkLst>
        </pc:spChg>
        <pc:spChg chg="add">
          <ac:chgData name="Ashleigh Simons (2003948)" userId="S::2003948@student.uwtsd.ac.uk::cb9ea8cd-1b42-460a-b650-d4aedeb859b8" providerId="AD" clId="Web-{78A3A217-B792-46ED-94D2-00072EBAC8AD}" dt="2023-04-03T12:50:25.448" v="2410"/>
          <ac:spMkLst>
            <pc:docMk/>
            <pc:sldMk cId="1593627398" sldId="271"/>
            <ac:spMk id="25" creationId="{FA2289DB-F4F2-44AA-8ED3-0141E331B7AA}"/>
          </ac:spMkLst>
        </pc:spChg>
        <pc:spChg chg="add">
          <ac:chgData name="Ashleigh Simons (2003948)" userId="S::2003948@student.uwtsd.ac.uk::cb9ea8cd-1b42-460a-b650-d4aedeb859b8" providerId="AD" clId="Web-{78A3A217-B792-46ED-94D2-00072EBAC8AD}" dt="2023-04-03T12:50:25.448" v="2410"/>
          <ac:spMkLst>
            <pc:docMk/>
            <pc:sldMk cId="1593627398" sldId="271"/>
            <ac:spMk id="27" creationId="{44C115A1-A2B9-496D-8FC5-3B6AA2BC9C8F}"/>
          </ac:spMkLst>
        </pc:spChg>
        <pc:spChg chg="add">
          <ac:chgData name="Ashleigh Simons (2003948)" userId="S::2003948@student.uwtsd.ac.uk::cb9ea8cd-1b42-460a-b650-d4aedeb859b8" providerId="AD" clId="Web-{78A3A217-B792-46ED-94D2-00072EBAC8AD}" dt="2023-04-03T12:50:25.448" v="2410"/>
          <ac:spMkLst>
            <pc:docMk/>
            <pc:sldMk cId="1593627398" sldId="271"/>
            <ac:spMk id="29" creationId="{29FA7D49-FB1E-4C96-AD88-49252278DBD1}"/>
          </ac:spMkLst>
        </pc:spChg>
        <pc:picChg chg="add mod">
          <ac:chgData name="Ashleigh Simons (2003948)" userId="S::2003948@student.uwtsd.ac.uk::cb9ea8cd-1b42-460a-b650-d4aedeb859b8" providerId="AD" clId="Web-{78A3A217-B792-46ED-94D2-00072EBAC8AD}" dt="2023-04-03T12:51:14.200" v="2424" actId="1076"/>
          <ac:picMkLst>
            <pc:docMk/>
            <pc:sldMk cId="1593627398" sldId="271"/>
            <ac:picMk id="6" creationId="{5C2BD92E-271F-4DAC-3D91-A2EEF24BE4E1}"/>
          </ac:picMkLst>
        </pc:picChg>
        <pc:picChg chg="add mod">
          <ac:chgData name="Ashleigh Simons (2003948)" userId="S::2003948@student.uwtsd.ac.uk::cb9ea8cd-1b42-460a-b650-d4aedeb859b8" providerId="AD" clId="Web-{78A3A217-B792-46ED-94D2-00072EBAC8AD}" dt="2023-04-03T12:51:18.481" v="2425" actId="1076"/>
          <ac:picMkLst>
            <pc:docMk/>
            <pc:sldMk cId="1593627398" sldId="271"/>
            <ac:picMk id="8" creationId="{23CAC34E-CF39-E806-B49C-58F3C58F126E}"/>
          </ac:picMkLst>
        </pc:picChg>
        <pc:picChg chg="add del mod ord">
          <ac:chgData name="Ashleigh Simons (2003948)" userId="S::2003948@student.uwtsd.ac.uk::cb9ea8cd-1b42-460a-b650-d4aedeb859b8" providerId="AD" clId="Web-{78A3A217-B792-46ED-94D2-00072EBAC8AD}" dt="2023-04-03T12:42:00.164" v="1993"/>
          <ac:picMkLst>
            <pc:docMk/>
            <pc:sldMk cId="1593627398" sldId="271"/>
            <ac:picMk id="9" creationId="{A085B1C2-FAEF-70E2-3CE5-EC89FAA84E4F}"/>
          </ac:picMkLst>
        </pc:picChg>
        <pc:picChg chg="add mod ord">
          <ac:chgData name="Ashleigh Simons (2003948)" userId="S::2003948@student.uwtsd.ac.uk::cb9ea8cd-1b42-460a-b650-d4aedeb859b8" providerId="AD" clId="Web-{78A3A217-B792-46ED-94D2-00072EBAC8AD}" dt="2023-04-03T12:51:37.997" v="2430" actId="1076"/>
          <ac:picMkLst>
            <pc:docMk/>
            <pc:sldMk cId="1593627398" sldId="271"/>
            <ac:picMk id="10" creationId="{79BC344F-8ADC-A6A7-051C-994442751353}"/>
          </ac:picMkLst>
        </pc:picChg>
        <pc:cxnChg chg="add">
          <ac:chgData name="Ashleigh Simons (2003948)" userId="S::2003948@student.uwtsd.ac.uk::cb9ea8cd-1b42-460a-b650-d4aedeb859b8" providerId="AD" clId="Web-{78A3A217-B792-46ED-94D2-00072EBAC8AD}" dt="2023-04-03T12:50:25.448" v="2410"/>
          <ac:cxnSpMkLst>
            <pc:docMk/>
            <pc:sldMk cId="1593627398" sldId="271"/>
            <ac:cxnSpMk id="23" creationId="{92BFA6EF-C8B5-4562-9718-3167CB1C9C27}"/>
          </ac:cxnSpMkLst>
        </pc:cxnChg>
      </pc:sldChg>
      <pc:sldMasterChg chg="del delSldLayout">
        <pc:chgData name="Ashleigh Simons (2003948)" userId="S::2003948@student.uwtsd.ac.uk::cb9ea8cd-1b42-460a-b650-d4aedeb859b8" providerId="AD" clId="Web-{78A3A217-B792-46ED-94D2-00072EBAC8AD}" dt="2023-04-03T10:44:00.802" v="6"/>
        <pc:sldMasterMkLst>
          <pc:docMk/>
          <pc:sldMasterMk cId="3283318623" sldId="2147483648"/>
        </pc:sldMasterMkLst>
        <pc:sldLayoutChg chg="del">
          <pc:chgData name="Ashleigh Simons (2003948)" userId="S::2003948@student.uwtsd.ac.uk::cb9ea8cd-1b42-460a-b650-d4aedeb859b8" providerId="AD" clId="Web-{78A3A217-B792-46ED-94D2-00072EBAC8AD}" dt="2023-04-03T10:44:00.802" v="6"/>
          <pc:sldLayoutMkLst>
            <pc:docMk/>
            <pc:sldMasterMk cId="3283318623" sldId="2147483648"/>
            <pc:sldLayoutMk cId="325285168" sldId="2147483649"/>
          </pc:sldLayoutMkLst>
        </pc:sldLayoutChg>
        <pc:sldLayoutChg chg="del">
          <pc:chgData name="Ashleigh Simons (2003948)" userId="S::2003948@student.uwtsd.ac.uk::cb9ea8cd-1b42-460a-b650-d4aedeb859b8" providerId="AD" clId="Web-{78A3A217-B792-46ED-94D2-00072EBAC8AD}" dt="2023-04-03T10:44:00.802" v="6"/>
          <pc:sldLayoutMkLst>
            <pc:docMk/>
            <pc:sldMasterMk cId="3283318623" sldId="2147483648"/>
            <pc:sldLayoutMk cId="221034447" sldId="2147483650"/>
          </pc:sldLayoutMkLst>
        </pc:sldLayoutChg>
        <pc:sldLayoutChg chg="del">
          <pc:chgData name="Ashleigh Simons (2003948)" userId="S::2003948@student.uwtsd.ac.uk::cb9ea8cd-1b42-460a-b650-d4aedeb859b8" providerId="AD" clId="Web-{78A3A217-B792-46ED-94D2-00072EBAC8AD}" dt="2023-04-03T10:44:00.802" v="6"/>
          <pc:sldLayoutMkLst>
            <pc:docMk/>
            <pc:sldMasterMk cId="3283318623" sldId="2147483648"/>
            <pc:sldLayoutMk cId="1709513284" sldId="2147483651"/>
          </pc:sldLayoutMkLst>
        </pc:sldLayoutChg>
        <pc:sldLayoutChg chg="del">
          <pc:chgData name="Ashleigh Simons (2003948)" userId="S::2003948@student.uwtsd.ac.uk::cb9ea8cd-1b42-460a-b650-d4aedeb859b8" providerId="AD" clId="Web-{78A3A217-B792-46ED-94D2-00072EBAC8AD}" dt="2023-04-03T10:44:00.802" v="6"/>
          <pc:sldLayoutMkLst>
            <pc:docMk/>
            <pc:sldMasterMk cId="3283318623" sldId="2147483648"/>
            <pc:sldLayoutMk cId="3853700219" sldId="2147483652"/>
          </pc:sldLayoutMkLst>
        </pc:sldLayoutChg>
        <pc:sldLayoutChg chg="del">
          <pc:chgData name="Ashleigh Simons (2003948)" userId="S::2003948@student.uwtsd.ac.uk::cb9ea8cd-1b42-460a-b650-d4aedeb859b8" providerId="AD" clId="Web-{78A3A217-B792-46ED-94D2-00072EBAC8AD}" dt="2023-04-03T10:44:00.802" v="6"/>
          <pc:sldLayoutMkLst>
            <pc:docMk/>
            <pc:sldMasterMk cId="3283318623" sldId="2147483648"/>
            <pc:sldLayoutMk cId="1272130566" sldId="2147483653"/>
          </pc:sldLayoutMkLst>
        </pc:sldLayoutChg>
        <pc:sldLayoutChg chg="del">
          <pc:chgData name="Ashleigh Simons (2003948)" userId="S::2003948@student.uwtsd.ac.uk::cb9ea8cd-1b42-460a-b650-d4aedeb859b8" providerId="AD" clId="Web-{78A3A217-B792-46ED-94D2-00072EBAC8AD}" dt="2023-04-03T10:44:00.802" v="6"/>
          <pc:sldLayoutMkLst>
            <pc:docMk/>
            <pc:sldMasterMk cId="3283318623" sldId="2147483648"/>
            <pc:sldLayoutMk cId="1087266621" sldId="2147483654"/>
          </pc:sldLayoutMkLst>
        </pc:sldLayoutChg>
        <pc:sldLayoutChg chg="del">
          <pc:chgData name="Ashleigh Simons (2003948)" userId="S::2003948@student.uwtsd.ac.uk::cb9ea8cd-1b42-460a-b650-d4aedeb859b8" providerId="AD" clId="Web-{78A3A217-B792-46ED-94D2-00072EBAC8AD}" dt="2023-04-03T10:44:00.802" v="6"/>
          <pc:sldLayoutMkLst>
            <pc:docMk/>
            <pc:sldMasterMk cId="3283318623" sldId="2147483648"/>
            <pc:sldLayoutMk cId="4007105422" sldId="2147483655"/>
          </pc:sldLayoutMkLst>
        </pc:sldLayoutChg>
        <pc:sldLayoutChg chg="del">
          <pc:chgData name="Ashleigh Simons (2003948)" userId="S::2003948@student.uwtsd.ac.uk::cb9ea8cd-1b42-460a-b650-d4aedeb859b8" providerId="AD" clId="Web-{78A3A217-B792-46ED-94D2-00072EBAC8AD}" dt="2023-04-03T10:44:00.802" v="6"/>
          <pc:sldLayoutMkLst>
            <pc:docMk/>
            <pc:sldMasterMk cId="3283318623" sldId="2147483648"/>
            <pc:sldLayoutMk cId="2668981713" sldId="2147483656"/>
          </pc:sldLayoutMkLst>
        </pc:sldLayoutChg>
        <pc:sldLayoutChg chg="del">
          <pc:chgData name="Ashleigh Simons (2003948)" userId="S::2003948@student.uwtsd.ac.uk::cb9ea8cd-1b42-460a-b650-d4aedeb859b8" providerId="AD" clId="Web-{78A3A217-B792-46ED-94D2-00072EBAC8AD}" dt="2023-04-03T10:44:00.802" v="6"/>
          <pc:sldLayoutMkLst>
            <pc:docMk/>
            <pc:sldMasterMk cId="3283318623" sldId="2147483648"/>
            <pc:sldLayoutMk cId="2764272015" sldId="2147483657"/>
          </pc:sldLayoutMkLst>
        </pc:sldLayoutChg>
        <pc:sldLayoutChg chg="del">
          <pc:chgData name="Ashleigh Simons (2003948)" userId="S::2003948@student.uwtsd.ac.uk::cb9ea8cd-1b42-460a-b650-d4aedeb859b8" providerId="AD" clId="Web-{78A3A217-B792-46ED-94D2-00072EBAC8AD}" dt="2023-04-03T10:44:00.802" v="6"/>
          <pc:sldLayoutMkLst>
            <pc:docMk/>
            <pc:sldMasterMk cId="3283318623" sldId="2147483648"/>
            <pc:sldLayoutMk cId="1688641727" sldId="2147483658"/>
          </pc:sldLayoutMkLst>
        </pc:sldLayoutChg>
        <pc:sldLayoutChg chg="del">
          <pc:chgData name="Ashleigh Simons (2003948)" userId="S::2003948@student.uwtsd.ac.uk::cb9ea8cd-1b42-460a-b650-d4aedeb859b8" providerId="AD" clId="Web-{78A3A217-B792-46ED-94D2-00072EBAC8AD}" dt="2023-04-03T10:44:00.802" v="6"/>
          <pc:sldLayoutMkLst>
            <pc:docMk/>
            <pc:sldMasterMk cId="3283318623" sldId="2147483648"/>
            <pc:sldLayoutMk cId="2146381117" sldId="2147483659"/>
          </pc:sldLayoutMkLst>
        </pc:sldLayoutChg>
      </pc:sldMasterChg>
      <pc:sldMasterChg chg="add del addSldLayout delSldLayout modSldLayout">
        <pc:chgData name="Ashleigh Simons (2003948)" userId="S::2003948@student.uwtsd.ac.uk::cb9ea8cd-1b42-460a-b650-d4aedeb859b8" providerId="AD" clId="Web-{78A3A217-B792-46ED-94D2-00072EBAC8AD}" dt="2023-04-03T10:44:14.646" v="7"/>
        <pc:sldMasterMkLst>
          <pc:docMk/>
          <pc:sldMasterMk cId="3541928224" sldId="2147483660"/>
        </pc:sldMasterMkLst>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442287668" sldId="2147483661"/>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614931349" sldId="2147483662"/>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3504704648" sldId="2147483663"/>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3843422597" sldId="2147483664"/>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2712448008" sldId="2147483665"/>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3206941121" sldId="2147483666"/>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820775604" sldId="2147483667"/>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1237139460" sldId="2147483668"/>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2659257995" sldId="2147483669"/>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2939984491" sldId="2147483670"/>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381373831" sldId="2147483671"/>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3900951609" sldId="2147483672"/>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3821892978" sldId="2147483673"/>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1510453306" sldId="2147483674"/>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1227246036" sldId="2147483675"/>
          </pc:sldLayoutMkLst>
        </pc:sldLayoutChg>
        <pc:sldLayoutChg chg="add del mod replId">
          <pc:chgData name="Ashleigh Simons (2003948)" userId="S::2003948@student.uwtsd.ac.uk::cb9ea8cd-1b42-460a-b650-d4aedeb859b8" providerId="AD" clId="Web-{78A3A217-B792-46ED-94D2-00072EBAC8AD}" dt="2023-04-03T10:44:14.646" v="7"/>
          <pc:sldLayoutMkLst>
            <pc:docMk/>
            <pc:sldMasterMk cId="3541928224" sldId="2147483660"/>
            <pc:sldLayoutMk cId="2099473219" sldId="2147483676"/>
          </pc:sldLayoutMkLst>
        </pc:sldLayoutChg>
      </pc:sldMasterChg>
      <pc:sldMasterChg chg="add addSldLayout modSldLayout">
        <pc:chgData name="Ashleigh Simons (2003948)" userId="S::2003948@student.uwtsd.ac.uk::cb9ea8cd-1b42-460a-b650-d4aedeb859b8" providerId="AD" clId="Web-{78A3A217-B792-46ED-94D2-00072EBAC8AD}" dt="2023-04-03T10:44:14.646" v="7"/>
        <pc:sldMasterMkLst>
          <pc:docMk/>
          <pc:sldMasterMk cId="2760516230" sldId="2147483677"/>
        </pc:sldMasterMkLst>
        <pc:sldLayoutChg chg="add mod replId">
          <pc:chgData name="Ashleigh Simons (2003948)" userId="S::2003948@student.uwtsd.ac.uk::cb9ea8cd-1b42-460a-b650-d4aedeb859b8" providerId="AD" clId="Web-{78A3A217-B792-46ED-94D2-00072EBAC8AD}" dt="2023-04-03T10:44:14.646" v="7"/>
          <pc:sldLayoutMkLst>
            <pc:docMk/>
            <pc:sldMasterMk cId="2760516230" sldId="2147483677"/>
            <pc:sldLayoutMk cId="1925596711" sldId="2147483678"/>
          </pc:sldLayoutMkLst>
        </pc:sldLayoutChg>
        <pc:sldLayoutChg chg="add mod replId">
          <pc:chgData name="Ashleigh Simons (2003948)" userId="S::2003948@student.uwtsd.ac.uk::cb9ea8cd-1b42-460a-b650-d4aedeb859b8" providerId="AD" clId="Web-{78A3A217-B792-46ED-94D2-00072EBAC8AD}" dt="2023-04-03T10:44:14.646" v="7"/>
          <pc:sldLayoutMkLst>
            <pc:docMk/>
            <pc:sldMasterMk cId="2760516230" sldId="2147483677"/>
            <pc:sldLayoutMk cId="3135288537" sldId="2147483679"/>
          </pc:sldLayoutMkLst>
        </pc:sldLayoutChg>
        <pc:sldLayoutChg chg="add mod replId">
          <pc:chgData name="Ashleigh Simons (2003948)" userId="S::2003948@student.uwtsd.ac.uk::cb9ea8cd-1b42-460a-b650-d4aedeb859b8" providerId="AD" clId="Web-{78A3A217-B792-46ED-94D2-00072EBAC8AD}" dt="2023-04-03T10:44:14.646" v="7"/>
          <pc:sldLayoutMkLst>
            <pc:docMk/>
            <pc:sldMasterMk cId="2760516230" sldId="2147483677"/>
            <pc:sldLayoutMk cId="1085270650" sldId="2147483680"/>
          </pc:sldLayoutMkLst>
        </pc:sldLayoutChg>
        <pc:sldLayoutChg chg="add mod replId">
          <pc:chgData name="Ashleigh Simons (2003948)" userId="S::2003948@student.uwtsd.ac.uk::cb9ea8cd-1b42-460a-b650-d4aedeb859b8" providerId="AD" clId="Web-{78A3A217-B792-46ED-94D2-00072EBAC8AD}" dt="2023-04-03T10:44:14.646" v="7"/>
          <pc:sldLayoutMkLst>
            <pc:docMk/>
            <pc:sldMasterMk cId="2760516230" sldId="2147483677"/>
            <pc:sldLayoutMk cId="1507946807" sldId="2147483681"/>
          </pc:sldLayoutMkLst>
        </pc:sldLayoutChg>
        <pc:sldLayoutChg chg="add mod replId">
          <pc:chgData name="Ashleigh Simons (2003948)" userId="S::2003948@student.uwtsd.ac.uk::cb9ea8cd-1b42-460a-b650-d4aedeb859b8" providerId="AD" clId="Web-{78A3A217-B792-46ED-94D2-00072EBAC8AD}" dt="2023-04-03T10:44:14.646" v="7"/>
          <pc:sldLayoutMkLst>
            <pc:docMk/>
            <pc:sldMasterMk cId="2760516230" sldId="2147483677"/>
            <pc:sldLayoutMk cId="1911971929" sldId="2147483682"/>
          </pc:sldLayoutMkLst>
        </pc:sldLayoutChg>
        <pc:sldLayoutChg chg="add mod replId">
          <pc:chgData name="Ashleigh Simons (2003948)" userId="S::2003948@student.uwtsd.ac.uk::cb9ea8cd-1b42-460a-b650-d4aedeb859b8" providerId="AD" clId="Web-{78A3A217-B792-46ED-94D2-00072EBAC8AD}" dt="2023-04-03T10:44:14.646" v="7"/>
          <pc:sldLayoutMkLst>
            <pc:docMk/>
            <pc:sldMasterMk cId="2760516230" sldId="2147483677"/>
            <pc:sldLayoutMk cId="1035405791" sldId="2147483683"/>
          </pc:sldLayoutMkLst>
        </pc:sldLayoutChg>
        <pc:sldLayoutChg chg="add mod replId">
          <pc:chgData name="Ashleigh Simons (2003948)" userId="S::2003948@student.uwtsd.ac.uk::cb9ea8cd-1b42-460a-b650-d4aedeb859b8" providerId="AD" clId="Web-{78A3A217-B792-46ED-94D2-00072EBAC8AD}" dt="2023-04-03T10:44:14.646" v="7"/>
          <pc:sldLayoutMkLst>
            <pc:docMk/>
            <pc:sldMasterMk cId="2760516230" sldId="2147483677"/>
            <pc:sldLayoutMk cId="1574676167" sldId="2147483684"/>
          </pc:sldLayoutMkLst>
        </pc:sldLayoutChg>
        <pc:sldLayoutChg chg="add mod replId">
          <pc:chgData name="Ashleigh Simons (2003948)" userId="S::2003948@student.uwtsd.ac.uk::cb9ea8cd-1b42-460a-b650-d4aedeb859b8" providerId="AD" clId="Web-{78A3A217-B792-46ED-94D2-00072EBAC8AD}" dt="2023-04-03T10:44:14.646" v="7"/>
          <pc:sldLayoutMkLst>
            <pc:docMk/>
            <pc:sldMasterMk cId="2760516230" sldId="2147483677"/>
            <pc:sldLayoutMk cId="382124538" sldId="2147483685"/>
          </pc:sldLayoutMkLst>
        </pc:sldLayoutChg>
        <pc:sldLayoutChg chg="add mod replId">
          <pc:chgData name="Ashleigh Simons (2003948)" userId="S::2003948@student.uwtsd.ac.uk::cb9ea8cd-1b42-460a-b650-d4aedeb859b8" providerId="AD" clId="Web-{78A3A217-B792-46ED-94D2-00072EBAC8AD}" dt="2023-04-03T10:44:14.646" v="7"/>
          <pc:sldLayoutMkLst>
            <pc:docMk/>
            <pc:sldMasterMk cId="2760516230" sldId="2147483677"/>
            <pc:sldLayoutMk cId="2383006350" sldId="2147483686"/>
          </pc:sldLayoutMkLst>
        </pc:sldLayoutChg>
        <pc:sldLayoutChg chg="add mod replId">
          <pc:chgData name="Ashleigh Simons (2003948)" userId="S::2003948@student.uwtsd.ac.uk::cb9ea8cd-1b42-460a-b650-d4aedeb859b8" providerId="AD" clId="Web-{78A3A217-B792-46ED-94D2-00072EBAC8AD}" dt="2023-04-03T10:44:14.646" v="7"/>
          <pc:sldLayoutMkLst>
            <pc:docMk/>
            <pc:sldMasterMk cId="2760516230" sldId="2147483677"/>
            <pc:sldLayoutMk cId="134202179" sldId="2147483687"/>
          </pc:sldLayoutMkLst>
        </pc:sldLayoutChg>
        <pc:sldLayoutChg chg="add mod replId">
          <pc:chgData name="Ashleigh Simons (2003948)" userId="S::2003948@student.uwtsd.ac.uk::cb9ea8cd-1b42-460a-b650-d4aedeb859b8" providerId="AD" clId="Web-{78A3A217-B792-46ED-94D2-00072EBAC8AD}" dt="2023-04-03T10:44:14.646" v="7"/>
          <pc:sldLayoutMkLst>
            <pc:docMk/>
            <pc:sldMasterMk cId="2760516230" sldId="2147483677"/>
            <pc:sldLayoutMk cId="3829457996" sldId="2147483688"/>
          </pc:sldLayoutMkLst>
        </pc:sldLayoutChg>
      </pc:sldMasterChg>
    </pc:docChg>
  </pc:docChgLst>
  <pc:docChgLst>
    <pc:chgData name="Benjamin Gaylard (2003557)" userId="S::2003557@student.uwtsd.ac.uk::a318f079-0b37-45e4-86af-5776f1856f47" providerId="AD" clId="Web-{162BAE4B-5678-4F09-8584-516E82B14E89}"/>
    <pc:docChg chg="addSld delSld modSld">
      <pc:chgData name="Benjamin Gaylard (2003557)" userId="S::2003557@student.uwtsd.ac.uk::a318f079-0b37-45e4-86af-5776f1856f47" providerId="AD" clId="Web-{162BAE4B-5678-4F09-8584-516E82B14E89}" dt="2023-04-03T13:24:10.673" v="110"/>
      <pc:docMkLst>
        <pc:docMk/>
      </pc:docMkLst>
      <pc:sldChg chg="modNotes">
        <pc:chgData name="Benjamin Gaylard (2003557)" userId="S::2003557@student.uwtsd.ac.uk::a318f079-0b37-45e4-86af-5776f1856f47" providerId="AD" clId="Web-{162BAE4B-5678-4F09-8584-516E82B14E89}" dt="2023-04-03T13:09:33.359" v="6"/>
        <pc:sldMkLst>
          <pc:docMk/>
          <pc:sldMk cId="4198869442" sldId="257"/>
        </pc:sldMkLst>
      </pc:sldChg>
      <pc:sldChg chg="modNotes">
        <pc:chgData name="Benjamin Gaylard (2003557)" userId="S::2003557@student.uwtsd.ac.uk::a318f079-0b37-45e4-86af-5776f1856f47" providerId="AD" clId="Web-{162BAE4B-5678-4F09-8584-516E82B14E89}" dt="2023-04-03T13:24:10.673" v="110"/>
        <pc:sldMkLst>
          <pc:docMk/>
          <pc:sldMk cId="533635713" sldId="258"/>
        </pc:sldMkLst>
      </pc:sldChg>
      <pc:sldChg chg="new del">
        <pc:chgData name="Benjamin Gaylard (2003557)" userId="S::2003557@student.uwtsd.ac.uk::a318f079-0b37-45e4-86af-5776f1856f47" providerId="AD" clId="Web-{162BAE4B-5678-4F09-8584-516E82B14E89}" dt="2023-04-03T13:05:53.886" v="1"/>
        <pc:sldMkLst>
          <pc:docMk/>
          <pc:sldMk cId="3214322601" sldId="272"/>
        </pc:sldMkLst>
      </pc:sldChg>
    </pc:docChg>
  </pc:docChgLst>
  <pc:docChgLst>
    <pc:chgData name="Dylan Thomas (2014801)" userId="a98bb839-16eb-4eb3-9b33-216d5d8abfb3" providerId="ADAL" clId="{B47F0E88-665E-4B67-BA81-BADA7B7F46D7}"/>
    <pc:docChg chg="modSld">
      <pc:chgData name="Dylan Thomas (2014801)" userId="a98bb839-16eb-4eb3-9b33-216d5d8abfb3" providerId="ADAL" clId="{B47F0E88-665E-4B67-BA81-BADA7B7F46D7}" dt="2023-04-04T08:49:04.922" v="17" actId="14100"/>
      <pc:docMkLst>
        <pc:docMk/>
      </pc:docMkLst>
      <pc:sldChg chg="modSp mod">
        <pc:chgData name="Dylan Thomas (2014801)" userId="a98bb839-16eb-4eb3-9b33-216d5d8abfb3" providerId="ADAL" clId="{B47F0E88-665E-4B67-BA81-BADA7B7F46D7}" dt="2023-04-04T08:49:04.922" v="17" actId="14100"/>
        <pc:sldMkLst>
          <pc:docMk/>
          <pc:sldMk cId="533635713" sldId="258"/>
        </pc:sldMkLst>
        <pc:graphicFrameChg chg="mod modGraphic">
          <ac:chgData name="Dylan Thomas (2014801)" userId="a98bb839-16eb-4eb3-9b33-216d5d8abfb3" providerId="ADAL" clId="{B47F0E88-665E-4B67-BA81-BADA7B7F46D7}" dt="2023-04-04T08:49:04.922" v="17" actId="14100"/>
          <ac:graphicFrameMkLst>
            <pc:docMk/>
            <pc:sldMk cId="533635713" sldId="258"/>
            <ac:graphicFrameMk id="3" creationId="{D4307AEC-E10B-E0AB-4AFE-6A1D423A3646}"/>
          </ac:graphicFrameMkLst>
        </pc:graphicFrameChg>
      </pc:sldChg>
    </pc:docChg>
  </pc:docChgLst>
  <pc:docChgLst>
    <pc:chgData name="Benjamin Gaylard (2003557)" userId="S::2003557@student.uwtsd.ac.uk::a318f079-0b37-45e4-86af-5776f1856f47" providerId="AD" clId="Web-{7CAF7C22-FA50-4C36-903E-73D9CCC54752}"/>
    <pc:docChg chg="addSld delSld modSld">
      <pc:chgData name="Benjamin Gaylard (2003557)" userId="S::2003557@student.uwtsd.ac.uk::a318f079-0b37-45e4-86af-5776f1856f47" providerId="AD" clId="Web-{7CAF7C22-FA50-4C36-903E-73D9CCC54752}" dt="2023-04-04T10:15:29.846" v="15"/>
      <pc:docMkLst>
        <pc:docMk/>
      </pc:docMkLst>
      <pc:sldChg chg="modNotes">
        <pc:chgData name="Benjamin Gaylard (2003557)" userId="S::2003557@student.uwtsd.ac.uk::a318f079-0b37-45e4-86af-5776f1856f47" providerId="AD" clId="Web-{7CAF7C22-FA50-4C36-903E-73D9CCC54752}" dt="2023-04-04T10:09:15.963" v="1"/>
        <pc:sldMkLst>
          <pc:docMk/>
          <pc:sldMk cId="3576646564" sldId="270"/>
        </pc:sldMkLst>
      </pc:sldChg>
      <pc:sldChg chg="new del">
        <pc:chgData name="Benjamin Gaylard (2003557)" userId="S::2003557@student.uwtsd.ac.uk::a318f079-0b37-45e4-86af-5776f1856f47" providerId="AD" clId="Web-{7CAF7C22-FA50-4C36-903E-73D9CCC54752}" dt="2023-04-04T10:14:00.200" v="4"/>
        <pc:sldMkLst>
          <pc:docMk/>
          <pc:sldMk cId="95218351" sldId="274"/>
        </pc:sldMkLst>
      </pc:sldChg>
      <pc:sldChg chg="new del">
        <pc:chgData name="Benjamin Gaylard (2003557)" userId="S::2003557@student.uwtsd.ac.uk::a318f079-0b37-45e4-86af-5776f1856f47" providerId="AD" clId="Web-{7CAF7C22-FA50-4C36-903E-73D9CCC54752}" dt="2023-04-04T10:15:29.846" v="15"/>
        <pc:sldMkLst>
          <pc:docMk/>
          <pc:sldMk cId="2785787154" sldId="275"/>
        </pc:sldMkLst>
      </pc:sldChg>
      <pc:sldChg chg="delSp modSp new">
        <pc:chgData name="Benjamin Gaylard (2003557)" userId="S::2003557@student.uwtsd.ac.uk::a318f079-0b37-45e4-86af-5776f1856f47" providerId="AD" clId="Web-{7CAF7C22-FA50-4C36-903E-73D9CCC54752}" dt="2023-04-04T10:14:28.264" v="14"/>
        <pc:sldMkLst>
          <pc:docMk/>
          <pc:sldMk cId="2277049786" sldId="276"/>
        </pc:sldMkLst>
        <pc:spChg chg="mod">
          <ac:chgData name="Benjamin Gaylard (2003557)" userId="S::2003557@student.uwtsd.ac.uk::a318f079-0b37-45e4-86af-5776f1856f47" providerId="AD" clId="Web-{7CAF7C22-FA50-4C36-903E-73D9CCC54752}" dt="2023-04-04T10:14:13.701" v="13" actId="20577"/>
          <ac:spMkLst>
            <pc:docMk/>
            <pc:sldMk cId="2277049786" sldId="276"/>
            <ac:spMk id="2" creationId="{7406B2BB-F595-BB64-14C9-90950EAEEE47}"/>
          </ac:spMkLst>
        </pc:spChg>
        <pc:spChg chg="del">
          <ac:chgData name="Benjamin Gaylard (2003557)" userId="S::2003557@student.uwtsd.ac.uk::a318f079-0b37-45e4-86af-5776f1856f47" providerId="AD" clId="Web-{7CAF7C22-FA50-4C36-903E-73D9CCC54752}" dt="2023-04-04T10:14:28.264" v="14"/>
          <ac:spMkLst>
            <pc:docMk/>
            <pc:sldMk cId="2277049786" sldId="276"/>
            <ac:spMk id="3" creationId="{85E32C33-2DB1-BD45-5AEA-9E1A7EABF1C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D301CB-10D0-433D-9603-22ED87F18795}" type="datetimeFigureOut">
              <a:t>4/4/2023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DAFE5C-A11E-4215-8325-7D2702F566CC}" type="slidenum">
              <a:t>‹#›</a:t>
            </a:fld>
            <a:endParaRPr lang="en-US"/>
          </a:p>
        </p:txBody>
      </p:sp>
    </p:spTree>
    <p:extLst>
      <p:ext uri="{BB962C8B-B14F-4D97-AF65-F5344CB8AC3E}">
        <p14:creationId xmlns:p14="http://schemas.microsoft.com/office/powerpoint/2010/main" val="270245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pixabay.com/illustrations/covid-19-virus-coronavirus-pandemic-4960254/"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00"/>
              </a:spcAft>
            </a:pPr>
            <a:r>
              <a:rPr lang="en-US"/>
              <a:t>As a group, will be investigating several different avenues of data acquisition that will be useful for analysis within the realms of geodemographics and our chosen case study based on COVID surveillance data. </a:t>
            </a:r>
          </a:p>
          <a:p>
            <a:pPr>
              <a:spcAft>
                <a:spcPts val="200"/>
              </a:spcAft>
            </a:pPr>
            <a:endParaRPr lang="en-US">
              <a:cs typeface="Calibri"/>
            </a:endParaRPr>
          </a:p>
          <a:p>
            <a:pPr>
              <a:spcAft>
                <a:spcPts val="200"/>
              </a:spcAft>
            </a:pPr>
            <a:r>
              <a:rPr lang="en-US">
                <a:cs typeface="Calibri"/>
              </a:rPr>
              <a:t>Reasons </a:t>
            </a:r>
            <a:r>
              <a:rPr lang="en-US"/>
              <a:t>for choosing this topic include -</a:t>
            </a:r>
            <a:endParaRPr lang="en-US">
              <a:cs typeface="Calibri"/>
            </a:endParaRPr>
          </a:p>
          <a:p>
            <a:pPr marL="171450" indent="-171450">
              <a:spcAft>
                <a:spcPts val="200"/>
              </a:spcAft>
              <a:buFont typeface="Courier New,monospace"/>
              <a:buChar char="o"/>
            </a:pPr>
            <a:r>
              <a:rPr lang="en-US"/>
              <a:t>Personal experiences. </a:t>
            </a:r>
            <a:endParaRPr lang="en-US">
              <a:cs typeface="Calibri"/>
            </a:endParaRPr>
          </a:p>
          <a:p>
            <a:pPr marL="171450" indent="-171450">
              <a:spcAft>
                <a:spcPts val="200"/>
              </a:spcAft>
              <a:buFont typeface="Courier New,monospace"/>
              <a:buChar char="o"/>
            </a:pPr>
            <a:r>
              <a:rPr lang="en-US"/>
              <a:t>General interest in the effect on the country. </a:t>
            </a:r>
            <a:endParaRPr lang="en-US">
              <a:cs typeface="Calibri"/>
            </a:endParaRPr>
          </a:p>
          <a:p>
            <a:pPr marL="171450" indent="-171450">
              <a:spcAft>
                <a:spcPts val="200"/>
              </a:spcAft>
              <a:buFont typeface="Courier New,monospace"/>
              <a:buChar char="o"/>
            </a:pPr>
            <a:r>
              <a:rPr lang="en-US"/>
              <a:t>Interest in the effect on Swansea.</a:t>
            </a:r>
            <a:endParaRPr lang="en-US">
              <a:cs typeface="Calibri"/>
            </a:endParaRPr>
          </a:p>
          <a:p>
            <a:pPr>
              <a:spcAft>
                <a:spcPts val="200"/>
              </a:spcAft>
            </a:pPr>
            <a:r>
              <a:rPr lang="en-US"/>
              <a:t>We chose this topic as we all experienced COVID. Meaning we have a general interest in this topic, and the effects that it has had on the country and the areas around us, specifically looking at Swansea and the areas within Swansea.</a:t>
            </a:r>
            <a:endParaRPr lang="en-US">
              <a:cs typeface="Calibri" panose="020F0502020204030204"/>
            </a:endParaRPr>
          </a:p>
          <a:p>
            <a:pPr>
              <a:spcAft>
                <a:spcPts val="200"/>
              </a:spcAft>
            </a:pPr>
            <a:endParaRPr lang="en-US">
              <a:cs typeface="Calibri" panose="020F0502020204030204"/>
            </a:endParaRPr>
          </a:p>
          <a:p>
            <a:pPr marL="171450" indent="-171450">
              <a:spcAft>
                <a:spcPts val="200"/>
              </a:spcAft>
              <a:buFont typeface="Courier New,monospace"/>
              <a:buChar char="o"/>
            </a:pPr>
            <a:r>
              <a:rPr lang="en-US"/>
              <a:t>Data may be more accessible to acquire as it was recent. </a:t>
            </a:r>
            <a:endParaRPr lang="en-US">
              <a:cs typeface="Calibri"/>
            </a:endParaRPr>
          </a:p>
          <a:p>
            <a:pPr>
              <a:spcAft>
                <a:spcPts val="200"/>
              </a:spcAft>
            </a:pPr>
            <a:r>
              <a:rPr lang="en-US">
                <a:cs typeface="Calibri"/>
              </a:rPr>
              <a:t>We also came to this decision as it is a very recent topic, with COVID being at its peak only a few years ago. The data that we gather, with this event occurring recently, will be up to date which could make it more reliable and provide us with the accurate data we require for use later on within task 2.</a:t>
            </a:r>
          </a:p>
          <a:p>
            <a:endParaRPr lang="en-US">
              <a:cs typeface="Calibri"/>
            </a:endParaRPr>
          </a:p>
          <a:p>
            <a:endParaRPr lang="en-US">
              <a:cs typeface="Calibri"/>
            </a:endParaRPr>
          </a:p>
          <a:p>
            <a:r>
              <a:rPr lang="en-US">
                <a:cs typeface="Calibri"/>
              </a:rPr>
              <a:t>IMAGE REFERENCE:</a:t>
            </a:r>
          </a:p>
          <a:p>
            <a:r>
              <a:rPr lang="en-GB" b="0" i="0">
                <a:solidFill>
                  <a:srgbClr val="D1D5DB"/>
                </a:solidFill>
                <a:effectLst/>
                <a:latin typeface="Söhne"/>
              </a:rPr>
              <a:t>"COVID-19 Virus Coronavirus Pandemic" [Digital Illustration]. (2020, March 22). </a:t>
            </a:r>
            <a:r>
              <a:rPr lang="en-GB" b="0" i="0" err="1">
                <a:solidFill>
                  <a:srgbClr val="D1D5DB"/>
                </a:solidFill>
                <a:effectLst/>
                <a:latin typeface="Söhne"/>
              </a:rPr>
              <a:t>Pixabay</a:t>
            </a:r>
            <a:r>
              <a:rPr lang="en-GB" b="0" i="0">
                <a:solidFill>
                  <a:srgbClr val="D1D5DB"/>
                </a:solidFill>
                <a:effectLst/>
                <a:latin typeface="Söhne"/>
              </a:rPr>
              <a:t>. [Online]. Available: </a:t>
            </a:r>
            <a:r>
              <a:rPr lang="en-GB" b="0" i="0" u="sng">
                <a:effectLst/>
                <a:latin typeface="Söhne"/>
                <a:hlinkClick r:id="rId3"/>
              </a:rPr>
              <a:t>https://pixabay.com/illustrations/covid-19-virus-coronavirus-pandemic-4960254/</a:t>
            </a:r>
            <a:r>
              <a:rPr lang="en-GB" b="0" i="0">
                <a:solidFill>
                  <a:srgbClr val="D1D5DB"/>
                </a:solidFill>
                <a:effectLst/>
                <a:latin typeface="Söhne"/>
              </a:rPr>
              <a:t>. [Accessed: April 3, 2023].</a:t>
            </a:r>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8DAFE5C-A11E-4215-8325-7D2702F566CC}" type="slidenum">
              <a:t>2</a:t>
            </a:fld>
            <a:endParaRPr lang="en-US"/>
          </a:p>
        </p:txBody>
      </p:sp>
    </p:spTree>
    <p:extLst>
      <p:ext uri="{BB962C8B-B14F-4D97-AF65-F5344CB8AC3E}">
        <p14:creationId xmlns:p14="http://schemas.microsoft.com/office/powerpoint/2010/main" val="2374375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00"/>
              </a:spcAft>
            </a:pPr>
            <a:r>
              <a:rPr lang="en-US"/>
              <a:t>Reasons for using this -</a:t>
            </a:r>
          </a:p>
          <a:p>
            <a:pPr>
              <a:spcAft>
                <a:spcPts val="200"/>
              </a:spcAft>
            </a:pPr>
            <a:endParaRPr lang="en-US"/>
          </a:p>
          <a:p>
            <a:pPr marL="171450" indent="-171450">
              <a:spcAft>
                <a:spcPts val="200"/>
              </a:spcAft>
              <a:buFont typeface="Courier New"/>
              <a:buChar char="o"/>
            </a:pPr>
            <a:r>
              <a:rPr lang="en-US"/>
              <a:t>Access to a wide range of data – We can find data from a number of topics on this website, however within this example, we will be using it to obtain maps that we can then use later on within the second part of the assignment.</a:t>
            </a:r>
            <a:endParaRPr lang="en-US">
              <a:cs typeface="Calibri"/>
            </a:endParaRPr>
          </a:p>
          <a:p>
            <a:pPr marL="228600" indent="-228600">
              <a:spcAft>
                <a:spcPts val="200"/>
              </a:spcAft>
              <a:buFont typeface="Courier New"/>
              <a:buChar char="o"/>
            </a:pPr>
            <a:endParaRPr lang="en-US"/>
          </a:p>
          <a:p>
            <a:pPr marL="171450" indent="-171450">
              <a:spcAft>
                <a:spcPts val="200"/>
              </a:spcAft>
              <a:buFont typeface="Courier New,monospace"/>
              <a:buChar char="o"/>
            </a:pPr>
            <a:r>
              <a:rPr lang="en-US"/>
              <a:t>Data quality assurance – All of the data that is available on the UK Data Service is curated and undergoes extensive quality assurance checks so that the data is reliable and accurate. </a:t>
            </a:r>
            <a:endParaRPr lang="en-US">
              <a:cs typeface="Calibri"/>
            </a:endParaRPr>
          </a:p>
          <a:p>
            <a:pPr marL="171450" indent="-171450">
              <a:spcAft>
                <a:spcPts val="200"/>
              </a:spcAft>
              <a:buFont typeface="Courier New,monospace"/>
              <a:buChar char="o"/>
            </a:pPr>
            <a:endParaRPr lang="en-US">
              <a:cs typeface="Calibri"/>
            </a:endParaRPr>
          </a:p>
          <a:p>
            <a:pPr marL="171450" indent="-171450">
              <a:spcAft>
                <a:spcPts val="200"/>
              </a:spcAft>
              <a:buFont typeface="Courier New,monospace"/>
              <a:buChar char="o"/>
            </a:pPr>
            <a:r>
              <a:rPr lang="en-US">
                <a:cs typeface="Calibri"/>
              </a:rPr>
              <a:t>User-friendly</a:t>
            </a:r>
            <a:r>
              <a:rPr lang="en-US"/>
              <a:t> interface – This is important as we can acquire what we need with less difficulty. Meaning we are focusing on the data that we need and how we can use it, rather than spending time gathering data and going on to use less relevant data just easier to obtain. </a:t>
            </a:r>
            <a:endParaRPr lang="en-US">
              <a:cs typeface="Calibri"/>
            </a:endParaRPr>
          </a:p>
        </p:txBody>
      </p:sp>
      <p:sp>
        <p:nvSpPr>
          <p:cNvPr id="4" name="Slide Number Placeholder 3"/>
          <p:cNvSpPr>
            <a:spLocks noGrp="1"/>
          </p:cNvSpPr>
          <p:nvPr>
            <p:ph type="sldNum" sz="quarter" idx="5"/>
          </p:nvPr>
        </p:nvSpPr>
        <p:spPr/>
        <p:txBody>
          <a:bodyPr/>
          <a:lstStyle/>
          <a:p>
            <a:fld id="{18DAFE5C-A11E-4215-8325-7D2702F566CC}" type="slidenum">
              <a:rPr lang="en-US"/>
              <a:t>3</a:t>
            </a:fld>
            <a:endParaRPr lang="en-US"/>
          </a:p>
        </p:txBody>
      </p:sp>
    </p:spTree>
    <p:extLst>
      <p:ext uri="{BB962C8B-B14F-4D97-AF65-F5344CB8AC3E}">
        <p14:creationId xmlns:p14="http://schemas.microsoft.com/office/powerpoint/2010/main" val="2721899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00"/>
              </a:spcAft>
            </a:pPr>
            <a:r>
              <a:rPr lang="en-US"/>
              <a:t>To gain data we - </a:t>
            </a:r>
          </a:p>
          <a:p>
            <a:pPr marL="285750" indent="-285750">
              <a:spcAft>
                <a:spcPts val="200"/>
              </a:spcAft>
              <a:buFont typeface="Courier New,monospace"/>
              <a:buChar char="o"/>
            </a:pPr>
            <a:r>
              <a:rPr lang="en-US"/>
              <a:t>Selected the country, type, and date.</a:t>
            </a:r>
            <a:endParaRPr lang="en-US">
              <a:cs typeface="Calibri"/>
            </a:endParaRPr>
          </a:p>
          <a:p>
            <a:pPr marL="285750" indent="-285750">
              <a:spcAft>
                <a:spcPts val="200"/>
              </a:spcAft>
              <a:buFont typeface="Courier New,monospace"/>
              <a:buChar char="o"/>
            </a:pPr>
            <a:r>
              <a:rPr lang="en-US"/>
              <a:t>Chose our output areas.</a:t>
            </a:r>
            <a:endParaRPr lang="en-US">
              <a:cs typeface="Calibri"/>
            </a:endParaRPr>
          </a:p>
          <a:p>
            <a:pPr marL="285750" indent="-285750">
              <a:spcAft>
                <a:spcPts val="200"/>
              </a:spcAft>
              <a:buFont typeface="Courier New,monospace"/>
              <a:buChar char="o"/>
            </a:pPr>
            <a:r>
              <a:rPr lang="en-US"/>
              <a:t>Then confirmed the correct format before extracting the boundary data.</a:t>
            </a:r>
          </a:p>
          <a:p>
            <a:pPr marL="285750" indent="-285750">
              <a:spcAft>
                <a:spcPts val="200"/>
              </a:spcAft>
              <a:buFont typeface="Courier New,monospace"/>
              <a:buChar char="o"/>
            </a:pPr>
            <a:endParaRPr lang="en-US">
              <a:cs typeface="Calibri"/>
            </a:endParaRPr>
          </a:p>
          <a:p>
            <a:pPr>
              <a:spcAft>
                <a:spcPts val="200"/>
              </a:spcAft>
            </a:pPr>
            <a:r>
              <a:rPr lang="en-US"/>
              <a:t>For this example, we chose Wales to find the areas within Wales for one of our maps. Census for the type of data we would gather, and 2011 and Later so that we were obtaining the most recent version of the data.  </a:t>
            </a:r>
            <a:endParaRPr lang="en-US">
              <a:cs typeface="Calibri" panose="020F0502020204030204"/>
            </a:endParaRPr>
          </a:p>
          <a:p>
            <a:pPr>
              <a:spcAft>
                <a:spcPts val="200"/>
              </a:spcAft>
            </a:pPr>
            <a:r>
              <a:rPr lang="en-US">
                <a:cs typeface="Calibri" panose="020F0502020204030204"/>
              </a:rPr>
              <a:t>Then we selected the output areas which were Welsh Census Output Areas OAC 2011 and then Swansea to find the data for the specific region we wanted. </a:t>
            </a:r>
          </a:p>
          <a:p>
            <a:pPr>
              <a:spcAft>
                <a:spcPts val="200"/>
              </a:spcAft>
            </a:pPr>
            <a:r>
              <a:rPr lang="en-US">
                <a:cs typeface="Calibri" panose="020F0502020204030204"/>
              </a:rPr>
              <a:t>Finally, we needed to select MapInfo so that we will be able to use this data within MapInfo, which is the software we are using to create thematic maps, spatial queries, and highlight our findings.</a:t>
            </a:r>
          </a:p>
          <a:p>
            <a:pPr>
              <a:spcAft>
                <a:spcPts val="200"/>
              </a:spcAft>
            </a:pPr>
            <a:endParaRPr lang="en-US">
              <a:cs typeface="Calibri" panose="020F0502020204030204"/>
            </a:endParaRPr>
          </a:p>
        </p:txBody>
      </p:sp>
      <p:sp>
        <p:nvSpPr>
          <p:cNvPr id="4" name="Slide Number Placeholder 3"/>
          <p:cNvSpPr>
            <a:spLocks noGrp="1"/>
          </p:cNvSpPr>
          <p:nvPr>
            <p:ph type="sldNum" sz="quarter" idx="5"/>
          </p:nvPr>
        </p:nvSpPr>
        <p:spPr/>
        <p:txBody>
          <a:bodyPr/>
          <a:lstStyle/>
          <a:p>
            <a:fld id="{18DAFE5C-A11E-4215-8325-7D2702F566CC}" type="slidenum">
              <a:rPr lang="en-US"/>
              <a:t>4</a:t>
            </a:fld>
            <a:endParaRPr lang="en-US"/>
          </a:p>
        </p:txBody>
      </p:sp>
    </p:spTree>
    <p:extLst>
      <p:ext uri="{BB962C8B-B14F-4D97-AF65-F5344CB8AC3E}">
        <p14:creationId xmlns:p14="http://schemas.microsoft.com/office/powerpoint/2010/main" val="2761677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82880">
              <a:lnSpc>
                <a:spcPct val="95000"/>
              </a:lnSpc>
              <a:spcAft>
                <a:spcPts val="200"/>
              </a:spcAft>
            </a:pPr>
            <a:r>
              <a:rPr lang="en-US"/>
              <a:t>Reasons for using this -</a:t>
            </a:r>
          </a:p>
          <a:p>
            <a:pPr indent="-182880">
              <a:lnSpc>
                <a:spcPct val="95000"/>
              </a:lnSpc>
              <a:spcAft>
                <a:spcPts val="200"/>
              </a:spcAft>
            </a:pPr>
            <a:endParaRPr lang="en-US"/>
          </a:p>
          <a:p>
            <a:pPr marL="171450" indent="-171450">
              <a:lnSpc>
                <a:spcPct val="95000"/>
              </a:lnSpc>
              <a:spcAft>
                <a:spcPts val="200"/>
              </a:spcAft>
              <a:buFont typeface="Courier New,monospace"/>
              <a:buChar char="o"/>
            </a:pPr>
            <a:r>
              <a:rPr lang="en-US"/>
              <a:t>Access to a wide range of data. - Topics such as health, education, crime, employment, and many other areas of social science. We will be able to look for data and then choose what we believe is relevant, and what could be used within the second part of the assignment. </a:t>
            </a:r>
          </a:p>
          <a:p>
            <a:pPr>
              <a:lnSpc>
                <a:spcPct val="95000"/>
              </a:lnSpc>
              <a:spcAft>
                <a:spcPts val="200"/>
              </a:spcAft>
            </a:pPr>
            <a:endParaRPr lang="en-US"/>
          </a:p>
          <a:p>
            <a:pPr marL="171450" indent="-171450">
              <a:lnSpc>
                <a:spcPct val="95000"/>
              </a:lnSpc>
              <a:spcAft>
                <a:spcPts val="200"/>
              </a:spcAft>
              <a:buFont typeface="Courier New,monospace"/>
              <a:buChar char="o"/>
            </a:pPr>
            <a:r>
              <a:rPr lang="en-US"/>
              <a:t>Data quality assurance.</a:t>
            </a:r>
          </a:p>
          <a:p>
            <a:pPr marL="171450" indent="-171450">
              <a:lnSpc>
                <a:spcPct val="95000"/>
              </a:lnSpc>
              <a:spcAft>
                <a:spcPts val="200"/>
              </a:spcAft>
              <a:buFont typeface="Courier New,monospace"/>
              <a:buChar char="o"/>
            </a:pPr>
            <a:r>
              <a:rPr lang="en-US"/>
              <a:t>User-friendly interface. </a:t>
            </a:r>
            <a:endParaRPr lang="en-US">
              <a:cs typeface="Calibri"/>
            </a:endParaRPr>
          </a:p>
          <a:p>
            <a:pPr marL="171450" indent="-171450">
              <a:lnSpc>
                <a:spcPct val="95000"/>
              </a:lnSpc>
              <a:spcAft>
                <a:spcPts val="200"/>
              </a:spcAft>
              <a:buFont typeface="Courier New,monospace"/>
              <a:buChar char="o"/>
            </a:pPr>
            <a:endParaRPr lang="en-US">
              <a:cs typeface="Calibri"/>
            </a:endParaRPr>
          </a:p>
          <a:p>
            <a:pPr>
              <a:lnSpc>
                <a:spcPct val="95000"/>
              </a:lnSpc>
              <a:spcAft>
                <a:spcPts val="200"/>
              </a:spcAft>
            </a:pPr>
            <a:r>
              <a:rPr lang="en-US">
                <a:cs typeface="Calibri"/>
              </a:rPr>
              <a:t>These also apply here too as this is part of the UK Data service website. </a:t>
            </a:r>
          </a:p>
          <a:p>
            <a:endParaRPr lang="en-US">
              <a:cs typeface="Calibri"/>
            </a:endParaRPr>
          </a:p>
        </p:txBody>
      </p:sp>
      <p:sp>
        <p:nvSpPr>
          <p:cNvPr id="4" name="Slide Number Placeholder 3"/>
          <p:cNvSpPr>
            <a:spLocks noGrp="1"/>
          </p:cNvSpPr>
          <p:nvPr>
            <p:ph type="sldNum" sz="quarter" idx="5"/>
          </p:nvPr>
        </p:nvSpPr>
        <p:spPr/>
        <p:txBody>
          <a:bodyPr/>
          <a:lstStyle/>
          <a:p>
            <a:fld id="{18DAFE5C-A11E-4215-8325-7D2702F566CC}" type="slidenum">
              <a:rPr lang="en-US"/>
              <a:t>5</a:t>
            </a:fld>
            <a:endParaRPr lang="en-US"/>
          </a:p>
        </p:txBody>
      </p:sp>
    </p:spTree>
    <p:extLst>
      <p:ext uri="{BB962C8B-B14F-4D97-AF65-F5344CB8AC3E}">
        <p14:creationId xmlns:p14="http://schemas.microsoft.com/office/powerpoint/2010/main" val="1087611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82880">
              <a:lnSpc>
                <a:spcPct val="95000"/>
              </a:lnSpc>
              <a:spcAft>
                <a:spcPts val="200"/>
              </a:spcAft>
            </a:pPr>
            <a:r>
              <a:rPr lang="en-US"/>
              <a:t>To gather data we - </a:t>
            </a:r>
          </a:p>
          <a:p>
            <a:pPr indent="-182880">
              <a:lnSpc>
                <a:spcPct val="95000"/>
              </a:lnSpc>
              <a:spcAft>
                <a:spcPts val="200"/>
              </a:spcAft>
            </a:pPr>
            <a:endParaRPr lang="en-US"/>
          </a:p>
          <a:p>
            <a:pPr indent="-285750">
              <a:lnSpc>
                <a:spcPct val="95000"/>
              </a:lnSpc>
              <a:spcAft>
                <a:spcPts val="200"/>
              </a:spcAft>
              <a:buFont typeface="Courier New,monospace"/>
              <a:buChar char="o"/>
            </a:pPr>
            <a:r>
              <a:rPr lang="en-US"/>
              <a:t>Selected the drop down for Wales, Local Authorities.</a:t>
            </a:r>
          </a:p>
          <a:p>
            <a:pPr indent="-285750">
              <a:lnSpc>
                <a:spcPct val="95000"/>
              </a:lnSpc>
              <a:spcAft>
                <a:spcPts val="200"/>
              </a:spcAft>
              <a:buFont typeface="Courier New,monospace"/>
              <a:buChar char="o"/>
            </a:pPr>
            <a:r>
              <a:rPr lang="en-US"/>
              <a:t>Ticked Swansea.</a:t>
            </a:r>
          </a:p>
          <a:p>
            <a:pPr>
              <a:lnSpc>
                <a:spcPct val="95000"/>
              </a:lnSpc>
              <a:spcAft>
                <a:spcPts val="200"/>
              </a:spcAft>
            </a:pPr>
            <a:endParaRPr lang="en-US">
              <a:cs typeface="Calibri" panose="020F0502020204030204"/>
            </a:endParaRPr>
          </a:p>
          <a:p>
            <a:pPr>
              <a:lnSpc>
                <a:spcPct val="95000"/>
              </a:lnSpc>
              <a:spcAft>
                <a:spcPts val="200"/>
              </a:spcAft>
            </a:pPr>
            <a:r>
              <a:rPr lang="en-US">
                <a:cs typeface="Calibri" panose="020F0502020204030204"/>
              </a:rPr>
              <a:t>For this example, we only wanted to gather information based on solely the area of Swansea and not on any other area. So we clicked on the drop-down boxes and clicked Swansea</a:t>
            </a:r>
            <a:endParaRPr lang="en-US"/>
          </a:p>
          <a:p>
            <a:pPr>
              <a:lnSpc>
                <a:spcPct val="95000"/>
              </a:lnSpc>
              <a:spcAft>
                <a:spcPts val="200"/>
              </a:spcAft>
            </a:pPr>
            <a:endParaRPr lang="en-US"/>
          </a:p>
          <a:p>
            <a:pPr indent="-285750">
              <a:lnSpc>
                <a:spcPct val="95000"/>
              </a:lnSpc>
              <a:spcAft>
                <a:spcPts val="200"/>
              </a:spcAft>
              <a:buFont typeface="Courier New,monospace"/>
              <a:buChar char="o"/>
            </a:pPr>
            <a:r>
              <a:rPr lang="en-US"/>
              <a:t>Select General Health tile.</a:t>
            </a:r>
          </a:p>
          <a:p>
            <a:pPr>
              <a:lnSpc>
                <a:spcPct val="95000"/>
              </a:lnSpc>
              <a:spcAft>
                <a:spcPts val="200"/>
              </a:spcAft>
            </a:pPr>
            <a:r>
              <a:rPr lang="en-US">
                <a:cs typeface="Calibri" panose="020F0502020204030204"/>
              </a:rPr>
              <a:t>We then chose general health as this is the data we decided we would look for first. </a:t>
            </a:r>
          </a:p>
        </p:txBody>
      </p:sp>
      <p:sp>
        <p:nvSpPr>
          <p:cNvPr id="4" name="Slide Number Placeholder 3"/>
          <p:cNvSpPr>
            <a:spLocks noGrp="1"/>
          </p:cNvSpPr>
          <p:nvPr>
            <p:ph type="sldNum" sz="quarter" idx="5"/>
          </p:nvPr>
        </p:nvSpPr>
        <p:spPr/>
        <p:txBody>
          <a:bodyPr/>
          <a:lstStyle/>
          <a:p>
            <a:fld id="{18DAFE5C-A11E-4215-8325-7D2702F566CC}" type="slidenum">
              <a:rPr lang="en-US"/>
              <a:t>6</a:t>
            </a:fld>
            <a:endParaRPr lang="en-US"/>
          </a:p>
        </p:txBody>
      </p:sp>
    </p:spTree>
    <p:extLst>
      <p:ext uri="{BB962C8B-B14F-4D97-AF65-F5344CB8AC3E}">
        <p14:creationId xmlns:p14="http://schemas.microsoft.com/office/powerpoint/2010/main" val="2566968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82880">
              <a:lnSpc>
                <a:spcPct val="95000"/>
              </a:lnSpc>
              <a:spcAft>
                <a:spcPts val="200"/>
              </a:spcAft>
            </a:pPr>
            <a:r>
              <a:rPr lang="en-US"/>
              <a:t>To gather data, we then - </a:t>
            </a:r>
          </a:p>
          <a:p>
            <a:pPr indent="-182880">
              <a:lnSpc>
                <a:spcPct val="95000"/>
              </a:lnSpc>
              <a:spcAft>
                <a:spcPts val="200"/>
              </a:spcAft>
            </a:pPr>
            <a:endParaRPr lang="en-US"/>
          </a:p>
          <a:p>
            <a:pPr indent="-285750">
              <a:lnSpc>
                <a:spcPct val="95000"/>
              </a:lnSpc>
              <a:spcAft>
                <a:spcPts val="200"/>
              </a:spcAft>
              <a:buFont typeface="Courier New,monospace"/>
              <a:buChar char="o"/>
            </a:pPr>
            <a:r>
              <a:rPr lang="en-US"/>
              <a:t>Selected all the health data options - This</a:t>
            </a:r>
            <a:r>
              <a:rPr lang="en-US">
                <a:cs typeface="Calibri"/>
              </a:rPr>
              <a:t> is so that we had a variety of data that we can use later on and create thematic maps for our reports. </a:t>
            </a:r>
          </a:p>
          <a:p>
            <a:pPr>
              <a:lnSpc>
                <a:spcPct val="95000"/>
              </a:lnSpc>
              <a:spcAft>
                <a:spcPts val="200"/>
              </a:spcAft>
            </a:pPr>
            <a:endParaRPr lang="en-US"/>
          </a:p>
          <a:p>
            <a:pPr indent="-285750">
              <a:lnSpc>
                <a:spcPct val="95000"/>
              </a:lnSpc>
              <a:spcAft>
                <a:spcPts val="200"/>
              </a:spcAft>
              <a:buFont typeface="Courier New,monospace"/>
              <a:buChar char="o"/>
            </a:pPr>
            <a:r>
              <a:rPr lang="en-US"/>
              <a:t>Gave the file a sensible name, and extracted the file – This is so that we could uniquely identify the data that we download, as there is a number of different files of data which could cause confusion.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8DAFE5C-A11E-4215-8325-7D2702F566CC}" type="slidenum">
              <a:rPr lang="en-US"/>
              <a:t>7</a:t>
            </a:fld>
            <a:endParaRPr lang="en-US"/>
          </a:p>
        </p:txBody>
      </p:sp>
    </p:spTree>
    <p:extLst>
      <p:ext uri="{BB962C8B-B14F-4D97-AF65-F5344CB8AC3E}">
        <p14:creationId xmlns:p14="http://schemas.microsoft.com/office/powerpoint/2010/main" val="576782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err="1">
                <a:solidFill>
                  <a:srgbClr val="1F1F1F"/>
                </a:solidFill>
                <a:effectLst/>
                <a:latin typeface="Google Sans"/>
              </a:rPr>
              <a:t>Digimap</a:t>
            </a:r>
            <a:r>
              <a:rPr lang="en-GB" b="0" i="0">
                <a:solidFill>
                  <a:srgbClr val="1F1F1F"/>
                </a:solidFill>
                <a:effectLst/>
                <a:latin typeface="Google Sans"/>
              </a:rPr>
              <a:t> is a digital mapping service that can be used to gather data for COVID-19 in several ways. It can be used to:</a:t>
            </a:r>
          </a:p>
          <a:p>
            <a:pPr algn="l"/>
            <a:endParaRPr lang="en-GB" b="0" i="0">
              <a:solidFill>
                <a:srgbClr val="1F1F1F"/>
              </a:solidFill>
              <a:effectLst/>
              <a:latin typeface="Google Sans"/>
            </a:endParaRPr>
          </a:p>
          <a:p>
            <a:pPr algn="l">
              <a:buFont typeface="Arial" panose="020B0604020202020204" pitchFamily="34" charset="0"/>
              <a:buChar char="•"/>
            </a:pPr>
            <a:r>
              <a:rPr lang="en-GB" b="0" i="0">
                <a:solidFill>
                  <a:srgbClr val="1F1F1F"/>
                </a:solidFill>
                <a:effectLst/>
                <a:latin typeface="Google Sans"/>
              </a:rPr>
              <a:t>Identify hotspot areas by overlaying COVID-19 cases on a map. This information can be used to make decisions about where to target resources for testing, contact tracing, and vaccination campaigns.</a:t>
            </a:r>
          </a:p>
          <a:p>
            <a:pPr algn="l">
              <a:buFont typeface="Arial" panose="020B0604020202020204" pitchFamily="34" charset="0"/>
              <a:buNone/>
            </a:pPr>
            <a:endParaRPr lang="en-GB" b="0" i="0">
              <a:solidFill>
                <a:srgbClr val="1F1F1F"/>
              </a:solidFill>
              <a:effectLst/>
              <a:latin typeface="Google Sans"/>
            </a:endParaRPr>
          </a:p>
          <a:p>
            <a:pPr algn="l">
              <a:buFont typeface="Arial" panose="020B0604020202020204" pitchFamily="34" charset="0"/>
              <a:buChar char="•"/>
            </a:pPr>
            <a:r>
              <a:rPr lang="en-GB" b="0" i="0">
                <a:solidFill>
                  <a:srgbClr val="1F1F1F"/>
                </a:solidFill>
                <a:effectLst/>
                <a:latin typeface="Google Sans"/>
              </a:rPr>
              <a:t>Track the spread of the virus over time to help identify patterns and trends. This information can be used to inform public health policies and interventions.</a:t>
            </a:r>
          </a:p>
          <a:p>
            <a:pPr algn="l">
              <a:buFont typeface="Arial" panose="020B0604020202020204" pitchFamily="34" charset="0"/>
              <a:buNone/>
            </a:pPr>
            <a:endParaRPr lang="en-GB" b="0" i="0">
              <a:solidFill>
                <a:srgbClr val="1F1F1F"/>
              </a:solidFill>
              <a:effectLst/>
              <a:latin typeface="Google Sans"/>
            </a:endParaRPr>
          </a:p>
          <a:p>
            <a:pPr algn="l">
              <a:buFont typeface="Arial" panose="020B0604020202020204" pitchFamily="34" charset="0"/>
              <a:buChar char="•"/>
            </a:pPr>
            <a:r>
              <a:rPr lang="en-GB" b="0" i="0">
                <a:solidFill>
                  <a:srgbClr val="1F1F1F"/>
                </a:solidFill>
                <a:effectLst/>
                <a:latin typeface="Google Sans"/>
              </a:rPr>
              <a:t>Map healthcare resources such as hospitals, clinics, and testing sites. This information can be used to ensure that healthcare resources are allocated appropriately to areas that need them the most.</a:t>
            </a:r>
          </a:p>
          <a:p>
            <a:pPr algn="l">
              <a:buFont typeface="Arial" panose="020B0604020202020204" pitchFamily="34" charset="0"/>
              <a:buChar char="•"/>
            </a:pPr>
            <a:endParaRPr lang="en-GB" b="0" i="0">
              <a:solidFill>
                <a:srgbClr val="1F1F1F"/>
              </a:solidFill>
              <a:effectLst/>
              <a:latin typeface="Google Sans"/>
            </a:endParaRPr>
          </a:p>
          <a:p>
            <a:pPr algn="l">
              <a:buFont typeface="Arial" panose="020B0604020202020204" pitchFamily="34" charset="0"/>
              <a:buChar char="•"/>
            </a:pPr>
            <a:r>
              <a:rPr lang="en-GB" b="0" i="0">
                <a:solidFill>
                  <a:srgbClr val="1F1F1F"/>
                </a:solidFill>
                <a:effectLst/>
                <a:latin typeface="Google Sans"/>
              </a:rPr>
              <a:t>Monitor compliance with public health measures such as social distancing and mask-wearing. This information can be used to identify areas where enforcement of these measures may need to be increased.</a:t>
            </a:r>
          </a:p>
          <a:p>
            <a:pPr algn="l">
              <a:buFont typeface="Arial" panose="020B0604020202020204" pitchFamily="34" charset="0"/>
              <a:buNone/>
            </a:pPr>
            <a:endParaRPr lang="en-GB" b="0" i="0">
              <a:solidFill>
                <a:srgbClr val="1F1F1F"/>
              </a:solidFill>
              <a:effectLst/>
              <a:latin typeface="Google Sans"/>
            </a:endParaRPr>
          </a:p>
          <a:p>
            <a:pPr algn="l"/>
            <a:r>
              <a:rPr lang="en-GB" b="0" i="0">
                <a:solidFill>
                  <a:srgbClr val="1F1F1F"/>
                </a:solidFill>
                <a:effectLst/>
                <a:latin typeface="Google Sans"/>
              </a:rPr>
              <a:t>Overall, </a:t>
            </a:r>
            <a:r>
              <a:rPr lang="en-GB" b="0" i="0" err="1">
                <a:solidFill>
                  <a:srgbClr val="1F1F1F"/>
                </a:solidFill>
                <a:effectLst/>
                <a:latin typeface="Google Sans"/>
              </a:rPr>
              <a:t>Digimap</a:t>
            </a:r>
            <a:r>
              <a:rPr lang="en-GB" b="0" i="0">
                <a:solidFill>
                  <a:srgbClr val="1F1F1F"/>
                </a:solidFill>
                <a:effectLst/>
                <a:latin typeface="Google Sans"/>
              </a:rPr>
              <a:t> is a valuable tool for gathering and </a:t>
            </a:r>
            <a:r>
              <a:rPr lang="en-GB">
                <a:solidFill>
                  <a:srgbClr val="1F1F1F"/>
                </a:solidFill>
                <a:latin typeface="Google Sans"/>
              </a:rPr>
              <a:t>analysing</a:t>
            </a:r>
            <a:r>
              <a:rPr lang="en-GB" b="0" i="0">
                <a:solidFill>
                  <a:srgbClr val="1F1F1F"/>
                </a:solidFill>
                <a:effectLst/>
                <a:latin typeface="Google Sans"/>
              </a:rPr>
              <a:t> data on COVID-19. It is free to use, offers a variety of tools, and is a collaborative platform. These features make it an ideal tool for researchers, policymakers, and anyone else who is interested in tracking the spread of COVID-19.</a:t>
            </a:r>
          </a:p>
          <a:p>
            <a:endParaRPr lang="en-GB"/>
          </a:p>
        </p:txBody>
      </p:sp>
      <p:sp>
        <p:nvSpPr>
          <p:cNvPr id="4" name="Slide Number Placeholder 3"/>
          <p:cNvSpPr>
            <a:spLocks noGrp="1"/>
          </p:cNvSpPr>
          <p:nvPr>
            <p:ph type="sldNum" sz="quarter" idx="5"/>
          </p:nvPr>
        </p:nvSpPr>
        <p:spPr/>
        <p:txBody>
          <a:bodyPr/>
          <a:lstStyle/>
          <a:p>
            <a:fld id="{18DAFE5C-A11E-4215-8325-7D2702F566CC}" type="slidenum">
              <a:rPr lang="en-GB" smtClean="0"/>
              <a:t>8</a:t>
            </a:fld>
            <a:endParaRPr lang="en-GB"/>
          </a:p>
        </p:txBody>
      </p:sp>
    </p:spTree>
    <p:extLst>
      <p:ext uri="{BB962C8B-B14F-4D97-AF65-F5344CB8AC3E}">
        <p14:creationId xmlns:p14="http://schemas.microsoft.com/office/powerpoint/2010/main" val="4761167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b="0" i="0">
                <a:solidFill>
                  <a:srgbClr val="1F1F1F"/>
                </a:solidFill>
                <a:effectLst/>
                <a:latin typeface="Google Sans"/>
              </a:rPr>
              <a:t>Deprivation: </a:t>
            </a:r>
          </a:p>
          <a:p>
            <a:pPr marL="0" indent="0" algn="l">
              <a:buFont typeface="Arial" panose="020B0604020202020204" pitchFamily="34" charset="0"/>
              <a:buNone/>
            </a:pPr>
            <a:r>
              <a:rPr lang="en-GB" b="0" i="0">
                <a:solidFill>
                  <a:srgbClr val="1F1F1F"/>
                </a:solidFill>
                <a:effectLst/>
                <a:latin typeface="Google Sans"/>
              </a:rPr>
              <a:t>People living in deprived areas were less likely to be vaccinated than those living in more affluent areas. </a:t>
            </a:r>
          </a:p>
          <a:p>
            <a:pPr marL="0" indent="0" algn="l">
              <a:buFont typeface="Arial" panose="020B0604020202020204" pitchFamily="34" charset="0"/>
              <a:buNone/>
            </a:pPr>
            <a:r>
              <a:rPr lang="en-GB" b="0" i="0">
                <a:solidFill>
                  <a:srgbClr val="1F1F1F"/>
                </a:solidFill>
                <a:effectLst/>
                <a:latin typeface="Google Sans"/>
              </a:rPr>
              <a:t>This is likely due to several factors, including: </a:t>
            </a:r>
          </a:p>
          <a:p>
            <a:pPr marL="171450" indent="-171450" algn="l">
              <a:buFont typeface="Arial" panose="020B0604020202020204" pitchFamily="34" charset="0"/>
              <a:buChar char="•"/>
            </a:pPr>
            <a:r>
              <a:rPr lang="en-GB" b="0" i="0">
                <a:solidFill>
                  <a:srgbClr val="1F1F1F"/>
                </a:solidFill>
                <a:effectLst/>
                <a:latin typeface="Google Sans"/>
              </a:rPr>
              <a:t>Limited access to information: People living in deprived areas may have less access to information about COVID-19 and the vaccine. This may be due to a lack of internet access, poor literacy skills, or language barriers.</a:t>
            </a:r>
          </a:p>
          <a:p>
            <a:pPr marL="171450" lvl="0" indent="-171450" algn="l">
              <a:buFont typeface="Arial" panose="020B0604020202020204" pitchFamily="34" charset="0"/>
              <a:buChar char="•"/>
            </a:pPr>
            <a:r>
              <a:rPr lang="en-GB" b="0" i="0">
                <a:solidFill>
                  <a:srgbClr val="1F1F1F"/>
                </a:solidFill>
                <a:effectLst/>
                <a:latin typeface="Google Sans"/>
              </a:rPr>
              <a:t>Lack of trust in the healthcare system: People living in deprived areas may be less likely to trust the healthcare system. This may be due to past experiences of discrimination or poor care.</a:t>
            </a:r>
          </a:p>
          <a:p>
            <a:pPr marL="171450" lvl="0" indent="-171450" algn="l">
              <a:buFont typeface="Arial" panose="020B0604020202020204" pitchFamily="34" charset="0"/>
              <a:buChar char="•"/>
            </a:pPr>
            <a:r>
              <a:rPr lang="en-GB" b="0" i="0">
                <a:solidFill>
                  <a:srgbClr val="1F1F1F"/>
                </a:solidFill>
                <a:effectLst/>
                <a:latin typeface="Google Sans"/>
              </a:rPr>
              <a:t>Financial barriers: People living in deprived areas may not be able to afford to take time off work to get vaccinated. They may also not be able to afford the cost of transportation to and from a vaccination site.</a:t>
            </a:r>
          </a:p>
          <a:p>
            <a:pPr algn="l">
              <a:buFont typeface="Arial" panose="020B0604020202020204" pitchFamily="34" charset="0"/>
              <a:buNone/>
            </a:pPr>
            <a:r>
              <a:rPr lang="en-GB" b="0" i="0">
                <a:solidFill>
                  <a:srgbClr val="1F1F1F"/>
                </a:solidFill>
                <a:effectLst/>
                <a:latin typeface="Google Sans"/>
              </a:rPr>
              <a:t>Access to transportation: </a:t>
            </a:r>
          </a:p>
          <a:p>
            <a:pPr marL="171450" indent="-171450" algn="l">
              <a:buFont typeface="Arial" panose="020B0604020202020204" pitchFamily="34" charset="0"/>
              <a:buChar char="•"/>
            </a:pPr>
            <a:r>
              <a:rPr lang="en-GB" b="0" i="0">
                <a:solidFill>
                  <a:srgbClr val="1F1F1F"/>
                </a:solidFill>
                <a:effectLst/>
                <a:latin typeface="Google Sans"/>
              </a:rPr>
              <a:t>People who do not have access to a car may have difficulty getting to a vaccination site. This is especially true if they live in a rural area or if there are no vaccination sites within walking distance.</a:t>
            </a:r>
          </a:p>
          <a:p>
            <a:pPr algn="l">
              <a:buFont typeface="Arial" panose="020B0604020202020204" pitchFamily="34" charset="0"/>
              <a:buNone/>
            </a:pPr>
            <a:r>
              <a:rPr lang="en-GB" b="0" i="0">
                <a:solidFill>
                  <a:srgbClr val="1F1F1F"/>
                </a:solidFill>
                <a:effectLst/>
                <a:latin typeface="Google Sans"/>
              </a:rPr>
              <a:t>General health: </a:t>
            </a:r>
          </a:p>
          <a:p>
            <a:pPr marL="171450" indent="-171450" algn="l">
              <a:buFont typeface="Arial" panose="020B0604020202020204" pitchFamily="34" charset="0"/>
              <a:buChar char="•"/>
            </a:pPr>
            <a:r>
              <a:rPr lang="en-GB" b="0" i="0">
                <a:solidFill>
                  <a:srgbClr val="1F1F1F"/>
                </a:solidFill>
                <a:effectLst/>
                <a:latin typeface="Google Sans"/>
              </a:rPr>
              <a:t>People with underlying health conditions were more likely to be vaccinated than those without underlying health conditions. This is because they were at higher risk of serious illness or death from COVID-19.</a:t>
            </a:r>
          </a:p>
          <a:p>
            <a:pPr algn="l">
              <a:buFont typeface="Arial" panose="020B0604020202020204" pitchFamily="34" charset="0"/>
              <a:buNone/>
            </a:pPr>
            <a:r>
              <a:rPr lang="en-GB" b="0" i="0">
                <a:solidFill>
                  <a:srgbClr val="1F1F1F"/>
                </a:solidFill>
                <a:effectLst/>
                <a:latin typeface="Google Sans"/>
              </a:rPr>
              <a:t>Prioritization: </a:t>
            </a:r>
          </a:p>
          <a:p>
            <a:pPr marL="171450" indent="-171450" algn="l">
              <a:buFont typeface="Arial" panose="020B0604020202020204" pitchFamily="34" charset="0"/>
              <a:buChar char="•"/>
            </a:pPr>
            <a:r>
              <a:rPr lang="en-GB" b="0" i="0">
                <a:solidFill>
                  <a:srgbClr val="1F1F1F"/>
                </a:solidFill>
                <a:effectLst/>
                <a:latin typeface="Google Sans"/>
              </a:rPr>
              <a:t>Certain groups of people were prioritized for vaccination, such as healthcare workers, essential workers, and people over the age of 65. This meant that some people had to wait longer to get vaccinated.</a:t>
            </a:r>
          </a:p>
          <a:p>
            <a:pPr algn="l">
              <a:buFont typeface="Arial" panose="020B0604020202020204" pitchFamily="34" charset="0"/>
              <a:buNone/>
            </a:pPr>
            <a:r>
              <a:rPr lang="en-GB" b="0" i="0">
                <a:solidFill>
                  <a:srgbClr val="1F1F1F"/>
                </a:solidFill>
                <a:effectLst/>
                <a:latin typeface="Google Sans"/>
              </a:rPr>
              <a:t>Accessibility to medical care: </a:t>
            </a:r>
          </a:p>
          <a:p>
            <a:pPr marL="171450" indent="-171450" algn="l">
              <a:buFont typeface="Arial" panose="020B0604020202020204" pitchFamily="34" charset="0"/>
              <a:buChar char="•"/>
            </a:pPr>
            <a:r>
              <a:rPr lang="en-GB" b="0" i="0">
                <a:solidFill>
                  <a:srgbClr val="1F1F1F"/>
                </a:solidFill>
                <a:effectLst/>
                <a:latin typeface="Google Sans"/>
              </a:rPr>
              <a:t>People who had difficulty accessing medical care were less likely to be vaccinated. This may be due to a lack of insurance, long wait times, or difficulty finding a doctor.</a:t>
            </a:r>
          </a:p>
          <a:p>
            <a:pPr marL="171450" indent="-171450" algn="l">
              <a:buFont typeface="Arial" panose="020B0604020202020204" pitchFamily="34" charset="0"/>
              <a:buChar char="•"/>
            </a:pPr>
            <a:r>
              <a:rPr lang="en-GB" b="0" i="0">
                <a:solidFill>
                  <a:srgbClr val="1F1F1F"/>
                </a:solidFill>
                <a:effectLst/>
                <a:latin typeface="Google Sans"/>
              </a:rPr>
              <a:t>It is important to note that these are just some of the factors that influenced COVID-19 vaccination uptake. The decision to get vaccinated is a personal one, and there are many other factors that may have influenced people's decisions.</a:t>
            </a:r>
          </a:p>
          <a:p>
            <a:endParaRPr lang="en-US">
              <a:cs typeface="Calibri"/>
            </a:endParaRPr>
          </a:p>
          <a:p>
            <a:pPr marL="171450" indent="-171450">
              <a:buFont typeface="Arial"/>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8DAFE5C-A11E-4215-8325-7D2702F566CC}" type="slidenum">
              <a:rPr lang="en-US"/>
              <a:t>10</a:t>
            </a:fld>
            <a:endParaRPr lang="en-US"/>
          </a:p>
        </p:txBody>
      </p:sp>
    </p:spTree>
    <p:extLst>
      <p:ext uri="{BB962C8B-B14F-4D97-AF65-F5344CB8AC3E}">
        <p14:creationId xmlns:p14="http://schemas.microsoft.com/office/powerpoint/2010/main" val="26256672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1F1F1F"/>
                </a:solidFill>
                <a:effectLst/>
                <a:latin typeface="Google Sans"/>
              </a:rPr>
              <a:t>Now that we’ve identified our topic, and datasets, we need to decide on how to break down the data geographically.</a:t>
            </a:r>
          </a:p>
          <a:p>
            <a:pPr algn="l"/>
            <a:endParaRPr lang="en-GB" b="0" i="0">
              <a:solidFill>
                <a:srgbClr val="1F1F1F"/>
              </a:solidFill>
              <a:effectLst/>
              <a:latin typeface="Google Sans"/>
            </a:endParaRPr>
          </a:p>
          <a:p>
            <a:pPr algn="l"/>
            <a:r>
              <a:rPr lang="en-GB" b="0" i="0">
                <a:solidFill>
                  <a:srgbClr val="1F1F1F"/>
                </a:solidFill>
                <a:effectLst/>
                <a:latin typeface="Google Sans"/>
              </a:rPr>
              <a:t>We’ve decided to use Swansea as our regional area, we will also be comparing Swansea as a region against others in Wales, and then breaking it down to LSOA and MSOA.</a:t>
            </a:r>
          </a:p>
          <a:p>
            <a:endParaRPr lang="en-GB"/>
          </a:p>
          <a:p>
            <a:pPr algn="l"/>
            <a:r>
              <a:rPr lang="en-GB" b="0" i="0">
                <a:solidFill>
                  <a:srgbClr val="1F1F1F"/>
                </a:solidFill>
                <a:effectLst/>
                <a:latin typeface="Google Sans"/>
              </a:rPr>
              <a:t>By breaking down the data geographically, we can get a better understanding of how COVID-19 has affected different parts of Swansea. We can also compare Swansea to other parts of Wales to see how it has fared.</a:t>
            </a:r>
          </a:p>
          <a:p>
            <a:pPr algn="l"/>
            <a:endParaRPr lang="en-GB" b="0" i="0">
              <a:solidFill>
                <a:srgbClr val="1F1F1F"/>
              </a:solidFill>
              <a:effectLst/>
              <a:latin typeface="Google Sans"/>
            </a:endParaRPr>
          </a:p>
          <a:p>
            <a:pPr algn="l"/>
            <a:r>
              <a:rPr lang="en-GB" b="0" i="0">
                <a:solidFill>
                  <a:srgbClr val="1F1F1F"/>
                </a:solidFill>
                <a:effectLst/>
                <a:latin typeface="Google Sans"/>
              </a:rPr>
              <a:t>Here are some of the questions we can answer by breaking down the data geographically:</a:t>
            </a:r>
          </a:p>
          <a:p>
            <a:pPr algn="l"/>
            <a:endParaRPr lang="en-GB" b="0" i="0">
              <a:solidFill>
                <a:srgbClr val="1F1F1F"/>
              </a:solidFill>
              <a:effectLst/>
              <a:latin typeface="Google Sans"/>
            </a:endParaRPr>
          </a:p>
          <a:p>
            <a:pPr marL="171450" indent="-171450" algn="l">
              <a:buFont typeface="Arial" panose="020B0604020202020204" pitchFamily="34" charset="0"/>
              <a:buChar char="•"/>
            </a:pPr>
            <a:r>
              <a:rPr lang="en-GB" b="0" i="0">
                <a:solidFill>
                  <a:srgbClr val="1F1F1F"/>
                </a:solidFill>
                <a:effectLst/>
                <a:latin typeface="Google Sans"/>
              </a:rPr>
              <a:t>Which parts of Swansea have been most affected by COVID-19?</a:t>
            </a:r>
          </a:p>
          <a:p>
            <a:pPr marL="0" indent="0" algn="l">
              <a:buFont typeface="Arial" panose="020B0604020202020204" pitchFamily="34" charset="0"/>
              <a:buNone/>
            </a:pPr>
            <a:endParaRPr lang="en-GB" b="0" i="0">
              <a:solidFill>
                <a:srgbClr val="1F1F1F"/>
              </a:solidFill>
              <a:effectLst/>
              <a:latin typeface="Google Sans"/>
            </a:endParaRPr>
          </a:p>
          <a:p>
            <a:pPr marL="171450" indent="-171450" algn="l">
              <a:buFont typeface="Arial" panose="020B0604020202020204" pitchFamily="34" charset="0"/>
              <a:buChar char="•"/>
            </a:pPr>
            <a:r>
              <a:rPr lang="en-GB" b="0" i="0">
                <a:solidFill>
                  <a:srgbClr val="1F1F1F"/>
                </a:solidFill>
                <a:effectLst/>
                <a:latin typeface="Google Sans"/>
              </a:rPr>
              <a:t>How does Swansea compare to other parts of Wales in terms of COVID-19 cases and deaths?</a:t>
            </a:r>
          </a:p>
          <a:p>
            <a:pPr marL="0" indent="0" algn="l">
              <a:buFont typeface="Arial" panose="020B0604020202020204" pitchFamily="34" charset="0"/>
              <a:buNone/>
            </a:pPr>
            <a:endParaRPr lang="en-GB" b="0" i="0">
              <a:solidFill>
                <a:srgbClr val="1F1F1F"/>
              </a:solidFill>
              <a:effectLst/>
              <a:latin typeface="Google Sans"/>
            </a:endParaRPr>
          </a:p>
          <a:p>
            <a:pPr marL="171450" indent="-171450" algn="l">
              <a:buFont typeface="Arial" panose="020B0604020202020204" pitchFamily="34" charset="0"/>
              <a:buChar char="•"/>
            </a:pPr>
            <a:r>
              <a:rPr lang="en-GB" b="0" i="0">
                <a:solidFill>
                  <a:srgbClr val="1F1F1F"/>
                </a:solidFill>
                <a:effectLst/>
                <a:latin typeface="Google Sans"/>
              </a:rPr>
              <a:t>Are there any patterns in the data that suggest certain factors may have contributed to the spread of COVID-19 in Swansea?</a:t>
            </a:r>
          </a:p>
          <a:p>
            <a:pPr marL="0" indent="0" algn="l">
              <a:buFont typeface="Arial" panose="020B0604020202020204" pitchFamily="34" charset="0"/>
              <a:buNone/>
            </a:pPr>
            <a:endParaRPr lang="en-GB" b="0" i="0">
              <a:solidFill>
                <a:srgbClr val="1F1F1F"/>
              </a:solidFill>
              <a:effectLst/>
              <a:latin typeface="Google Sans"/>
            </a:endParaRPr>
          </a:p>
          <a:p>
            <a:pPr algn="l"/>
            <a:r>
              <a:rPr lang="en-GB" b="0" i="0">
                <a:solidFill>
                  <a:srgbClr val="1F1F1F"/>
                </a:solidFill>
                <a:effectLst/>
                <a:latin typeface="Google Sans"/>
              </a:rPr>
              <a:t>By answering these questions, we can gain a better understanding of the impact of COVID-19 on Swansea and identify areas where further action may be needed.</a:t>
            </a:r>
          </a:p>
          <a:p>
            <a:endParaRPr lang="en-GB"/>
          </a:p>
        </p:txBody>
      </p:sp>
      <p:sp>
        <p:nvSpPr>
          <p:cNvPr id="4" name="Slide Number Placeholder 3"/>
          <p:cNvSpPr>
            <a:spLocks noGrp="1"/>
          </p:cNvSpPr>
          <p:nvPr>
            <p:ph type="sldNum" sz="quarter" idx="5"/>
          </p:nvPr>
        </p:nvSpPr>
        <p:spPr/>
        <p:txBody>
          <a:bodyPr/>
          <a:lstStyle/>
          <a:p>
            <a:fld id="{18DAFE5C-A11E-4215-8325-7D2702F566CC}" type="slidenum">
              <a:rPr lang="en-GB" smtClean="0"/>
              <a:t>12</a:t>
            </a:fld>
            <a:endParaRPr lang="en-GB"/>
          </a:p>
        </p:txBody>
      </p:sp>
    </p:spTree>
    <p:extLst>
      <p:ext uri="{BB962C8B-B14F-4D97-AF65-F5344CB8AC3E}">
        <p14:creationId xmlns:p14="http://schemas.microsoft.com/office/powerpoint/2010/main" val="4056398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1F1F1F"/>
                </a:solidFill>
                <a:effectLst/>
                <a:latin typeface="Google Sans"/>
              </a:rPr>
              <a:t>Now that we’ve identified the topic, the area of study, and levels of geographic breakdown, there’s additional features within MapInfo to aid our hypothesis.</a:t>
            </a:r>
          </a:p>
          <a:p>
            <a:pPr algn="l"/>
            <a:endParaRPr lang="en-GB" b="0" i="0">
              <a:solidFill>
                <a:srgbClr val="1F1F1F"/>
              </a:solidFill>
              <a:effectLst/>
              <a:latin typeface="Google Sans"/>
            </a:endParaRPr>
          </a:p>
          <a:p>
            <a:pPr algn="l"/>
            <a:r>
              <a:rPr lang="en-GB" b="0" i="0">
                <a:solidFill>
                  <a:srgbClr val="1F1F1F"/>
                </a:solidFill>
                <a:effectLst/>
                <a:latin typeface="Google Sans"/>
              </a:rPr>
              <a:t>To aid the accessibility to transport we can use the roads map to show the links within certain areas, people density for rural/city breakdown.</a:t>
            </a:r>
          </a:p>
          <a:p>
            <a:pPr algn="l"/>
            <a:endParaRPr lang="en-GB" b="0" i="0">
              <a:solidFill>
                <a:srgbClr val="1F1F1F"/>
              </a:solidFill>
              <a:effectLst/>
              <a:latin typeface="Google Sans"/>
            </a:endParaRPr>
          </a:p>
          <a:p>
            <a:pPr algn="l"/>
            <a:r>
              <a:rPr lang="en-GB" b="0" i="0">
                <a:solidFill>
                  <a:srgbClr val="1F1F1F"/>
                </a:solidFill>
                <a:effectLst/>
                <a:latin typeface="Google Sans"/>
              </a:rPr>
              <a:t>We can also use the MapInfo spatial analysis tools to identify areas with high levels of deprivation and low levels of vaccination uptake.</a:t>
            </a:r>
          </a:p>
          <a:p>
            <a:pPr algn="l"/>
            <a:endParaRPr lang="en-GB" b="0" i="0">
              <a:solidFill>
                <a:srgbClr val="1F1F1F"/>
              </a:solidFill>
              <a:effectLst/>
              <a:latin typeface="Google Sans"/>
            </a:endParaRPr>
          </a:p>
          <a:p>
            <a:pPr algn="l"/>
            <a:r>
              <a:rPr lang="en-GB" b="0" i="0">
                <a:solidFill>
                  <a:srgbClr val="1F1F1F"/>
                </a:solidFill>
                <a:effectLst/>
                <a:latin typeface="Google Sans"/>
              </a:rPr>
              <a:t>This information can help us to target our efforts to improve vaccination rates in these areas.</a:t>
            </a:r>
          </a:p>
          <a:p>
            <a:pPr algn="l"/>
            <a:endParaRPr lang="en-GB" b="0" i="0">
              <a:solidFill>
                <a:srgbClr val="1F1F1F"/>
              </a:solidFill>
              <a:effectLst/>
              <a:latin typeface="Google Sans"/>
            </a:endParaRPr>
          </a:p>
          <a:p>
            <a:pPr algn="l"/>
            <a:r>
              <a:rPr lang="en-GB" b="0" i="0">
                <a:solidFill>
                  <a:srgbClr val="1F1F1F"/>
                </a:solidFill>
                <a:effectLst/>
                <a:latin typeface="Google Sans"/>
              </a:rPr>
              <a:t>Here are some of the additional features within MapInfo that we can use to aid our hypothesis:</a:t>
            </a:r>
          </a:p>
          <a:p>
            <a:pPr marL="171450" indent="-171450" algn="l">
              <a:buFont typeface="Arial" panose="020B0604020202020204" pitchFamily="34" charset="0"/>
              <a:buChar char="•"/>
            </a:pPr>
            <a:r>
              <a:rPr lang="en-GB" b="0" i="0">
                <a:solidFill>
                  <a:srgbClr val="1F1F1F"/>
                </a:solidFill>
                <a:effectLst/>
                <a:latin typeface="Google Sans"/>
              </a:rPr>
              <a:t>Roads map: This map shows the road network in Swansea. We can use this map to identify areas that are well-connected by roads and areas that are more isolated.</a:t>
            </a:r>
          </a:p>
          <a:p>
            <a:pPr marL="171450" indent="-171450" algn="l">
              <a:buFont typeface="Arial" panose="020B0604020202020204" pitchFamily="34" charset="0"/>
              <a:buChar char="•"/>
            </a:pPr>
            <a:r>
              <a:rPr lang="en-GB" b="0" i="0">
                <a:solidFill>
                  <a:srgbClr val="1F1F1F"/>
                </a:solidFill>
                <a:effectLst/>
                <a:latin typeface="Google Sans"/>
              </a:rPr>
              <a:t>People density: This map shows the population density in Swansea. We can use this map to identify areas that are more urban and areas that are more rural.</a:t>
            </a:r>
          </a:p>
          <a:p>
            <a:pPr marL="171450" indent="-171450" algn="l">
              <a:buFont typeface="Arial" panose="020B0604020202020204" pitchFamily="34" charset="0"/>
              <a:buChar char="•"/>
            </a:pPr>
            <a:r>
              <a:rPr lang="en-GB" b="0" i="0">
                <a:solidFill>
                  <a:srgbClr val="1F1F1F"/>
                </a:solidFill>
                <a:effectLst/>
                <a:latin typeface="Google Sans"/>
              </a:rPr>
              <a:t>Deprivation index: This map shows the level of deprivation in Swansea. We can use this map to identify areas that are most in need of assistance.</a:t>
            </a:r>
          </a:p>
          <a:p>
            <a:pPr marL="171450" indent="-171450" algn="l">
              <a:buFont typeface="Arial" panose="020B0604020202020204" pitchFamily="34" charset="0"/>
              <a:buChar char="•"/>
            </a:pPr>
            <a:r>
              <a:rPr lang="en-GB" b="0" i="0">
                <a:solidFill>
                  <a:srgbClr val="1F1F1F"/>
                </a:solidFill>
                <a:effectLst/>
                <a:latin typeface="Google Sans"/>
              </a:rPr>
              <a:t>Vaccination uptake: This map shows the level of vaccination uptake in Swansea. We can use this map to identify areas where vaccination rates are low.</a:t>
            </a:r>
          </a:p>
          <a:p>
            <a:pPr algn="l"/>
            <a:endParaRPr lang="en-GB" b="0" i="0">
              <a:solidFill>
                <a:srgbClr val="1F1F1F"/>
              </a:solidFill>
              <a:effectLst/>
              <a:latin typeface="Google Sans"/>
            </a:endParaRPr>
          </a:p>
          <a:p>
            <a:pPr algn="l"/>
            <a:r>
              <a:rPr lang="en-GB" b="0" i="0">
                <a:solidFill>
                  <a:srgbClr val="1F1F1F"/>
                </a:solidFill>
                <a:effectLst/>
                <a:latin typeface="Google Sans"/>
              </a:rPr>
              <a:t>By using these additional features within MapInfo, we can get a better understanding of the factors that may have contributed to the spread of COVID-19 in Swansea.</a:t>
            </a:r>
          </a:p>
          <a:p>
            <a:pPr algn="l"/>
            <a:endParaRPr lang="en-GB" b="0" i="0">
              <a:solidFill>
                <a:srgbClr val="1F1F1F"/>
              </a:solidFill>
              <a:effectLst/>
              <a:latin typeface="Google Sans"/>
            </a:endParaRPr>
          </a:p>
          <a:p>
            <a:pPr algn="l"/>
            <a:r>
              <a:rPr lang="en-GB" b="0" i="0">
                <a:solidFill>
                  <a:srgbClr val="1F1F1F"/>
                </a:solidFill>
                <a:effectLst/>
                <a:latin typeface="Google Sans"/>
              </a:rPr>
              <a:t>We can also identify areas where further action may be needed to improve vaccination rates.</a:t>
            </a:r>
          </a:p>
          <a:p>
            <a:endParaRPr lang="en-GB"/>
          </a:p>
        </p:txBody>
      </p:sp>
      <p:sp>
        <p:nvSpPr>
          <p:cNvPr id="4" name="Slide Number Placeholder 3"/>
          <p:cNvSpPr>
            <a:spLocks noGrp="1"/>
          </p:cNvSpPr>
          <p:nvPr>
            <p:ph type="sldNum" sz="quarter" idx="5"/>
          </p:nvPr>
        </p:nvSpPr>
        <p:spPr/>
        <p:txBody>
          <a:bodyPr/>
          <a:lstStyle/>
          <a:p>
            <a:fld id="{18DAFE5C-A11E-4215-8325-7D2702F566CC}" type="slidenum">
              <a:rPr lang="en-GB" smtClean="0"/>
              <a:t>13</a:t>
            </a:fld>
            <a:endParaRPr lang="en-GB"/>
          </a:p>
        </p:txBody>
      </p:sp>
    </p:spTree>
    <p:extLst>
      <p:ext uri="{BB962C8B-B14F-4D97-AF65-F5344CB8AC3E}">
        <p14:creationId xmlns:p14="http://schemas.microsoft.com/office/powerpoint/2010/main" val="2840120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4/4/2023</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2559671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35288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5270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4/4/2023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07946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4/4/2023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11971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4/4/2023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35405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4/4/2023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74676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4/4/2023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2124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4/4/2023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383006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4202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29457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4/4/2023</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76051623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11.jpe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78D9-B87C-0455-BD30-4F1E48684C62}"/>
              </a:ext>
            </a:extLst>
          </p:cNvPr>
          <p:cNvSpPr>
            <a:spLocks noGrp="1"/>
          </p:cNvSpPr>
          <p:nvPr>
            <p:ph type="ctrTitle"/>
          </p:nvPr>
        </p:nvSpPr>
        <p:spPr>
          <a:xfrm>
            <a:off x="1524003" y="1999615"/>
            <a:ext cx="9144000" cy="2764028"/>
          </a:xfrm>
        </p:spPr>
        <p:txBody>
          <a:bodyPr anchor="ctr">
            <a:normAutofit/>
          </a:bodyPr>
          <a:lstStyle/>
          <a:p>
            <a:r>
              <a:rPr lang="en-GB" sz="6700"/>
              <a:t>ACCB5027 – Geographical Information Systems</a:t>
            </a:r>
          </a:p>
        </p:txBody>
      </p:sp>
      <p:sp>
        <p:nvSpPr>
          <p:cNvPr id="3" name="Subtitle 2">
            <a:extLst>
              <a:ext uri="{FF2B5EF4-FFF2-40B4-BE49-F238E27FC236}">
                <a16:creationId xmlns:a16="http://schemas.microsoft.com/office/drawing/2014/main" id="{B9583FA3-754F-5DA9-C433-7215BEC034F5}"/>
              </a:ext>
            </a:extLst>
          </p:cNvPr>
          <p:cNvSpPr>
            <a:spLocks noGrp="1"/>
          </p:cNvSpPr>
          <p:nvPr>
            <p:ph type="subTitle" idx="1"/>
          </p:nvPr>
        </p:nvSpPr>
        <p:spPr>
          <a:xfrm>
            <a:off x="1966912" y="5645150"/>
            <a:ext cx="8258176" cy="921258"/>
          </a:xfrm>
        </p:spPr>
        <p:txBody>
          <a:bodyPr anchor="ctr">
            <a:normAutofit/>
          </a:bodyPr>
          <a:lstStyle/>
          <a:p>
            <a:r>
              <a:rPr lang="en-GB" sz="1600"/>
              <a:t>Ashleigh Simons 2003948</a:t>
            </a:r>
            <a:br>
              <a:rPr lang="en-GB" sz="1600"/>
            </a:br>
            <a:r>
              <a:rPr lang="en-GB" sz="1600"/>
              <a:t>Benjamin </a:t>
            </a:r>
            <a:r>
              <a:rPr lang="en-GB" sz="1600" err="1"/>
              <a:t>Gaylard</a:t>
            </a:r>
            <a:r>
              <a:rPr lang="en-GB" sz="1600"/>
              <a:t> 2003557</a:t>
            </a:r>
            <a:br>
              <a:rPr lang="en-GB" sz="1600"/>
            </a:br>
            <a:r>
              <a:rPr lang="en-GB" sz="1600"/>
              <a:t>Dylan Thomas 2014801</a:t>
            </a:r>
          </a:p>
        </p:txBody>
      </p:sp>
    </p:spTree>
    <p:extLst>
      <p:ext uri="{BB962C8B-B14F-4D97-AF65-F5344CB8AC3E}">
        <p14:creationId xmlns:p14="http://schemas.microsoft.com/office/powerpoint/2010/main" val="2498895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BB302-E760-2738-7456-864736B5C102}"/>
              </a:ext>
            </a:extLst>
          </p:cNvPr>
          <p:cNvSpPr>
            <a:spLocks noGrp="1"/>
          </p:cNvSpPr>
          <p:nvPr>
            <p:ph type="title"/>
          </p:nvPr>
        </p:nvSpPr>
        <p:spPr/>
        <p:txBody>
          <a:bodyPr/>
          <a:lstStyle/>
          <a:p>
            <a:r>
              <a:rPr lang="en-GB"/>
              <a:t>Topic for Investigation: Looking at COVID surveillance data</a:t>
            </a:r>
            <a:endParaRPr lang="en-US"/>
          </a:p>
        </p:txBody>
      </p:sp>
      <p:sp>
        <p:nvSpPr>
          <p:cNvPr id="4" name="Content Placeholder 3">
            <a:extLst>
              <a:ext uri="{FF2B5EF4-FFF2-40B4-BE49-F238E27FC236}">
                <a16:creationId xmlns:a16="http://schemas.microsoft.com/office/drawing/2014/main" id="{834DA388-3F51-73EE-40C6-57092B9498CA}"/>
              </a:ext>
            </a:extLst>
          </p:cNvPr>
          <p:cNvSpPr>
            <a:spLocks noGrp="1"/>
          </p:cNvSpPr>
          <p:nvPr>
            <p:ph sz="half" idx="2"/>
          </p:nvPr>
        </p:nvSpPr>
        <p:spPr>
          <a:xfrm>
            <a:off x="1264705" y="1807335"/>
            <a:ext cx="4480560" cy="4351337"/>
          </a:xfrm>
        </p:spPr>
        <p:txBody>
          <a:bodyPr vert="horz" lIns="91440" tIns="45720" rIns="91440" bIns="45720" rtlCol="0" anchor="t">
            <a:normAutofit/>
          </a:bodyPr>
          <a:lstStyle/>
          <a:p>
            <a:pPr marL="0" indent="0">
              <a:lnSpc>
                <a:spcPct val="100000"/>
              </a:lnSpc>
              <a:spcBef>
                <a:spcPts val="0"/>
              </a:spcBef>
              <a:buNone/>
            </a:pPr>
            <a:r>
              <a:rPr lang="en-US">
                <a:cs typeface="Calibri"/>
              </a:rPr>
              <a:t>Reasons for choosing this topic include -</a:t>
            </a:r>
          </a:p>
          <a:p>
            <a:pPr marL="0" indent="0">
              <a:lnSpc>
                <a:spcPct val="100000"/>
              </a:lnSpc>
              <a:spcBef>
                <a:spcPts val="0"/>
              </a:spcBef>
              <a:buNone/>
            </a:pPr>
            <a:endParaRPr lang="en-US">
              <a:cs typeface="Calibri"/>
            </a:endParaRPr>
          </a:p>
          <a:p>
            <a:pPr>
              <a:lnSpc>
                <a:spcPct val="100000"/>
              </a:lnSpc>
              <a:spcBef>
                <a:spcPts val="0"/>
              </a:spcBef>
              <a:buFont typeface="Courier New" pitchFamily="34" charset="0"/>
              <a:buChar char="o"/>
            </a:pPr>
            <a:r>
              <a:rPr lang="en-US">
                <a:cs typeface="Calibri"/>
              </a:rPr>
              <a:t>Personal experiences.</a:t>
            </a:r>
          </a:p>
          <a:p>
            <a:pPr>
              <a:lnSpc>
                <a:spcPct val="100000"/>
              </a:lnSpc>
              <a:spcBef>
                <a:spcPts val="0"/>
              </a:spcBef>
              <a:buFont typeface="Courier New" pitchFamily="34" charset="0"/>
              <a:buChar char="o"/>
            </a:pPr>
            <a:endParaRPr lang="en-US">
              <a:cs typeface="Calibri"/>
            </a:endParaRPr>
          </a:p>
          <a:p>
            <a:pPr>
              <a:lnSpc>
                <a:spcPct val="100000"/>
              </a:lnSpc>
              <a:spcBef>
                <a:spcPts val="0"/>
              </a:spcBef>
              <a:buFont typeface="Courier New" pitchFamily="34" charset="0"/>
              <a:buChar char="o"/>
            </a:pPr>
            <a:r>
              <a:rPr lang="en-US">
                <a:cs typeface="Calibri"/>
              </a:rPr>
              <a:t>General interest in the effect on the country. </a:t>
            </a:r>
          </a:p>
          <a:p>
            <a:pPr>
              <a:lnSpc>
                <a:spcPct val="100000"/>
              </a:lnSpc>
              <a:spcBef>
                <a:spcPts val="0"/>
              </a:spcBef>
              <a:buFont typeface="Courier New" pitchFamily="34" charset="0"/>
              <a:buChar char="o"/>
            </a:pPr>
            <a:endParaRPr lang="en-US">
              <a:cs typeface="Calibri"/>
            </a:endParaRPr>
          </a:p>
          <a:p>
            <a:pPr>
              <a:lnSpc>
                <a:spcPct val="100000"/>
              </a:lnSpc>
              <a:spcBef>
                <a:spcPts val="0"/>
              </a:spcBef>
              <a:buFont typeface="Courier New" pitchFamily="34" charset="0"/>
              <a:buChar char="o"/>
            </a:pPr>
            <a:r>
              <a:rPr lang="en-US">
                <a:cs typeface="Calibri"/>
              </a:rPr>
              <a:t>Interest in the effect on Swansea.</a:t>
            </a:r>
          </a:p>
          <a:p>
            <a:pPr>
              <a:lnSpc>
                <a:spcPct val="100000"/>
              </a:lnSpc>
              <a:spcBef>
                <a:spcPts val="0"/>
              </a:spcBef>
              <a:buFont typeface="Courier New" pitchFamily="34" charset="0"/>
              <a:buChar char="o"/>
            </a:pPr>
            <a:endParaRPr lang="en-US">
              <a:cs typeface="Calibri"/>
            </a:endParaRPr>
          </a:p>
          <a:p>
            <a:pPr>
              <a:lnSpc>
                <a:spcPct val="100000"/>
              </a:lnSpc>
              <a:spcBef>
                <a:spcPts val="0"/>
              </a:spcBef>
              <a:buFont typeface="Courier New" pitchFamily="34" charset="0"/>
              <a:buChar char="o"/>
            </a:pPr>
            <a:r>
              <a:rPr lang="en-US">
                <a:cs typeface="Calibri"/>
              </a:rPr>
              <a:t>Data may be more accessible to acquire as it was recent.  </a:t>
            </a:r>
          </a:p>
          <a:p>
            <a:pPr>
              <a:lnSpc>
                <a:spcPct val="100000"/>
              </a:lnSpc>
              <a:spcBef>
                <a:spcPts val="0"/>
              </a:spcBef>
              <a:buFont typeface="Courier New" pitchFamily="34" charset="0"/>
              <a:buChar char="o"/>
            </a:pPr>
            <a:endParaRPr lang="en-US">
              <a:cs typeface="Calibri"/>
            </a:endParaRPr>
          </a:p>
        </p:txBody>
      </p:sp>
      <p:pic>
        <p:nvPicPr>
          <p:cNvPr id="7" name="Picture 7" descr="COVID 19 BADGE&#10;">
            <a:extLst>
              <a:ext uri="{FF2B5EF4-FFF2-40B4-BE49-F238E27FC236}">
                <a16:creationId xmlns:a16="http://schemas.microsoft.com/office/drawing/2014/main" id="{A0A112B3-E2BB-DCE3-394E-80D5FD9849D4}"/>
              </a:ext>
            </a:extLst>
          </p:cNvPr>
          <p:cNvPicPr>
            <a:picLocks noChangeAspect="1"/>
          </p:cNvPicPr>
          <p:nvPr/>
        </p:nvPicPr>
        <p:blipFill>
          <a:blip r:embed="rId3"/>
          <a:stretch>
            <a:fillRect/>
          </a:stretch>
        </p:blipFill>
        <p:spPr>
          <a:xfrm>
            <a:off x="7505052" y="4680883"/>
            <a:ext cx="3376550" cy="1810937"/>
          </a:xfrm>
          <a:prstGeom prst="rect">
            <a:avLst/>
          </a:prstGeom>
        </p:spPr>
      </p:pic>
    </p:spTree>
    <p:extLst>
      <p:ext uri="{BB962C8B-B14F-4D97-AF65-F5344CB8AC3E}">
        <p14:creationId xmlns:p14="http://schemas.microsoft.com/office/powerpoint/2010/main" val="4198869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033FF-E504-660F-08E1-F8B5439A569E}"/>
              </a:ext>
            </a:extLst>
          </p:cNvPr>
          <p:cNvSpPr>
            <a:spLocks noGrp="1"/>
          </p:cNvSpPr>
          <p:nvPr>
            <p:ph type="title"/>
          </p:nvPr>
        </p:nvSpPr>
        <p:spPr>
          <a:xfrm>
            <a:off x="1237489" y="640080"/>
            <a:ext cx="3075836" cy="1325562"/>
          </a:xfrm>
        </p:spPr>
        <p:txBody>
          <a:bodyPr vert="horz" lIns="91440" tIns="45720" rIns="91440" bIns="45720" rtlCol="0" anchor="b">
            <a:normAutofit/>
          </a:bodyPr>
          <a:lstStyle/>
          <a:p>
            <a:r>
              <a:rPr lang="en-US" sz="3200"/>
              <a:t>UK Data Service </a:t>
            </a:r>
          </a:p>
        </p:txBody>
      </p:sp>
      <p:sp>
        <p:nvSpPr>
          <p:cNvPr id="10" name="Rectangle 9">
            <a:extLst>
              <a:ext uri="{FF2B5EF4-FFF2-40B4-BE49-F238E27FC236}">
                <a16:creationId xmlns:a16="http://schemas.microsoft.com/office/drawing/2014/main" id="{0B67D982-25C5-4CC2-AA64-276BE3B2C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Content Placeholder 3">
            <a:extLst>
              <a:ext uri="{FF2B5EF4-FFF2-40B4-BE49-F238E27FC236}">
                <a16:creationId xmlns:a16="http://schemas.microsoft.com/office/drawing/2014/main" id="{3B5A0870-AC5B-5ABF-E976-E4EC185CD571}"/>
              </a:ext>
            </a:extLst>
          </p:cNvPr>
          <p:cNvSpPr txBox="1">
            <a:spLocks/>
          </p:cNvSpPr>
          <p:nvPr/>
        </p:nvSpPr>
        <p:spPr>
          <a:xfrm>
            <a:off x="1237489" y="2301555"/>
            <a:ext cx="3075836" cy="3878582"/>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a:spcBef>
                <a:spcPts val="0"/>
              </a:spcBef>
              <a:buNone/>
            </a:pPr>
            <a:r>
              <a:rPr lang="en-US" sz="1600"/>
              <a:t>Reasons for using this -</a:t>
            </a:r>
          </a:p>
          <a:p>
            <a:pPr marL="0">
              <a:spcBef>
                <a:spcPts val="0"/>
              </a:spcBef>
              <a:buFont typeface="Arial" pitchFamily="34" charset="0"/>
              <a:buNone/>
            </a:pPr>
            <a:endParaRPr lang="en-US" sz="1600"/>
          </a:p>
          <a:p>
            <a:pPr>
              <a:spcBef>
                <a:spcPts val="0"/>
              </a:spcBef>
              <a:buFont typeface="Courier New" pitchFamily="34" charset="0"/>
              <a:buChar char="o"/>
            </a:pPr>
            <a:r>
              <a:rPr lang="en-US" sz="1600"/>
              <a:t>Access to a wide range of data.</a:t>
            </a:r>
          </a:p>
          <a:p>
            <a:pPr>
              <a:spcBef>
                <a:spcPts val="0"/>
              </a:spcBef>
              <a:buFont typeface="Courier New" pitchFamily="34" charset="0"/>
              <a:buChar char="o"/>
            </a:pPr>
            <a:endParaRPr lang="en-US" sz="1600"/>
          </a:p>
          <a:p>
            <a:pPr>
              <a:spcBef>
                <a:spcPts val="0"/>
              </a:spcBef>
              <a:buFont typeface="Courier New" pitchFamily="34" charset="0"/>
              <a:buChar char="o"/>
            </a:pPr>
            <a:r>
              <a:rPr lang="en-US" sz="1600"/>
              <a:t>Data quality assurance.</a:t>
            </a:r>
          </a:p>
          <a:p>
            <a:pPr>
              <a:spcBef>
                <a:spcPts val="0"/>
              </a:spcBef>
              <a:buFont typeface="Courier New" pitchFamily="34" charset="0"/>
              <a:buChar char="o"/>
            </a:pPr>
            <a:endParaRPr lang="en-US" sz="1600"/>
          </a:p>
          <a:p>
            <a:pPr>
              <a:spcBef>
                <a:spcPts val="0"/>
              </a:spcBef>
              <a:buFont typeface="Courier New" pitchFamily="34" charset="0"/>
              <a:buChar char="o"/>
            </a:pPr>
            <a:r>
              <a:rPr lang="en-US" sz="1600"/>
              <a:t>User-friendly interface. </a:t>
            </a:r>
          </a:p>
          <a:p>
            <a:pPr>
              <a:spcBef>
                <a:spcPts val="0"/>
              </a:spcBef>
              <a:buFont typeface="Courier New" pitchFamily="34" charset="0"/>
              <a:buChar char="o"/>
            </a:pPr>
            <a:endParaRPr lang="en-US" sz="1600"/>
          </a:p>
        </p:txBody>
      </p:sp>
      <p:pic>
        <p:nvPicPr>
          <p:cNvPr id="5" name="Content Placeholder 4">
            <a:extLst>
              <a:ext uri="{FF2B5EF4-FFF2-40B4-BE49-F238E27FC236}">
                <a16:creationId xmlns:a16="http://schemas.microsoft.com/office/drawing/2014/main" id="{18CA335E-4D28-68F2-C6BB-5D67F4FCDF03}"/>
              </a:ext>
            </a:extLst>
          </p:cNvPr>
          <p:cNvPicPr>
            <a:picLocks noGrp="1" noChangeAspect="1"/>
          </p:cNvPicPr>
          <p:nvPr>
            <p:ph idx="1"/>
          </p:nvPr>
        </p:nvPicPr>
        <p:blipFill rotWithShape="1">
          <a:blip r:embed="rId3"/>
          <a:srcRect l="26172" t="12348" r="28223" b="5913"/>
          <a:stretch/>
        </p:blipFill>
        <p:spPr>
          <a:xfrm>
            <a:off x="5234369" y="726291"/>
            <a:ext cx="5560173" cy="56056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207448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344C5F8A-F34F-401A-A9CA-A9F426356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4FE550A-D787-2A62-A6A3-867121284085}"/>
              </a:ext>
            </a:extLst>
          </p:cNvPr>
          <p:cNvSpPr>
            <a:spLocks noGrp="1"/>
          </p:cNvSpPr>
          <p:nvPr>
            <p:ph type="title"/>
          </p:nvPr>
        </p:nvSpPr>
        <p:spPr>
          <a:xfrm>
            <a:off x="1261872" y="640081"/>
            <a:ext cx="4954920" cy="1606948"/>
          </a:xfrm>
        </p:spPr>
        <p:txBody>
          <a:bodyPr vert="horz" lIns="91440" tIns="45720" rIns="91440" bIns="45720" rtlCol="0" anchor="b">
            <a:normAutofit/>
          </a:bodyPr>
          <a:lstStyle/>
          <a:p>
            <a:r>
              <a:rPr lang="en-US" sz="3700"/>
              <a:t>Process of Gathering Data – Part 1</a:t>
            </a:r>
          </a:p>
        </p:txBody>
      </p:sp>
      <p:sp>
        <p:nvSpPr>
          <p:cNvPr id="4" name="Content Placeholder 3">
            <a:extLst>
              <a:ext uri="{FF2B5EF4-FFF2-40B4-BE49-F238E27FC236}">
                <a16:creationId xmlns:a16="http://schemas.microsoft.com/office/drawing/2014/main" id="{60B9B40B-0361-7B0C-9F25-34C6A1302D3F}"/>
              </a:ext>
            </a:extLst>
          </p:cNvPr>
          <p:cNvSpPr txBox="1">
            <a:spLocks/>
          </p:cNvSpPr>
          <p:nvPr/>
        </p:nvSpPr>
        <p:spPr>
          <a:xfrm>
            <a:off x="1261872" y="2560106"/>
            <a:ext cx="4954920" cy="3724805"/>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a:spcBef>
                <a:spcPts val="0"/>
              </a:spcBef>
              <a:buNone/>
            </a:pPr>
            <a:r>
              <a:rPr lang="en-US"/>
              <a:t>To gain data we - </a:t>
            </a:r>
          </a:p>
          <a:p>
            <a:pPr marL="0">
              <a:spcBef>
                <a:spcPts val="0"/>
              </a:spcBef>
              <a:buNone/>
            </a:pPr>
            <a:endParaRPr lang="en-US"/>
          </a:p>
          <a:p>
            <a:pPr marL="285750">
              <a:spcBef>
                <a:spcPts val="0"/>
              </a:spcBef>
              <a:buFont typeface="Courier New" pitchFamily="34" charset="0"/>
              <a:buChar char="o"/>
            </a:pPr>
            <a:r>
              <a:rPr lang="en-US"/>
              <a:t>Selected the country, type, and date.</a:t>
            </a:r>
          </a:p>
          <a:p>
            <a:pPr marL="285750">
              <a:spcBef>
                <a:spcPts val="0"/>
              </a:spcBef>
              <a:buFont typeface="Courier New" pitchFamily="34" charset="0"/>
              <a:buChar char="o"/>
            </a:pPr>
            <a:endParaRPr lang="en-US"/>
          </a:p>
          <a:p>
            <a:pPr marL="285750">
              <a:spcBef>
                <a:spcPts val="0"/>
              </a:spcBef>
              <a:buFont typeface="Courier New" pitchFamily="34" charset="0"/>
              <a:buChar char="o"/>
            </a:pPr>
            <a:r>
              <a:rPr lang="en-US"/>
              <a:t>Chose our output areas.</a:t>
            </a:r>
          </a:p>
          <a:p>
            <a:pPr marL="285750">
              <a:spcBef>
                <a:spcPts val="0"/>
              </a:spcBef>
              <a:buFont typeface="Courier New" pitchFamily="34" charset="0"/>
              <a:buChar char="o"/>
            </a:pPr>
            <a:endParaRPr lang="en-US"/>
          </a:p>
          <a:p>
            <a:pPr marL="285750">
              <a:spcBef>
                <a:spcPts val="0"/>
              </a:spcBef>
              <a:buFont typeface="Courier New" pitchFamily="34" charset="0"/>
              <a:buChar char="o"/>
            </a:pPr>
            <a:r>
              <a:rPr lang="en-US"/>
              <a:t>Then confirmed the correct format before extracting the boundary data.</a:t>
            </a:r>
          </a:p>
        </p:txBody>
      </p:sp>
      <p:pic>
        <p:nvPicPr>
          <p:cNvPr id="1026" name="Picture 2">
            <a:extLst>
              <a:ext uri="{FF2B5EF4-FFF2-40B4-BE49-F238E27FC236}">
                <a16:creationId xmlns:a16="http://schemas.microsoft.com/office/drawing/2014/main" id="{9809242C-D2D4-3E11-D3AD-D0DC499D86C9}"/>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26127" t="12111" r="26035" b="5892"/>
          <a:stretch/>
        </p:blipFill>
        <p:spPr bwMode="auto">
          <a:xfrm>
            <a:off x="6751342" y="485300"/>
            <a:ext cx="3893442" cy="37242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1F1C9646-0C05-BC2F-8B6B-66D9C30D8ED3}"/>
              </a:ext>
            </a:extLst>
          </p:cNvPr>
          <p:cNvPicPr>
            <a:picLocks noGrp="1" noChangeAspect="1" noChangeArrowheads="1"/>
          </p:cNvPicPr>
          <p:nvPr>
            <p:ph sz="half" idx="2"/>
          </p:nvPr>
        </p:nvPicPr>
        <p:blipFill rotWithShape="1">
          <a:blip r:embed="rId4">
            <a:extLst>
              <a:ext uri="{28A0092B-C50C-407E-A947-70E740481C1C}">
                <a14:useLocalDpi xmlns:a14="http://schemas.microsoft.com/office/drawing/2010/main" val="0"/>
              </a:ext>
            </a:extLst>
          </a:blip>
          <a:srcRect l="10803" t="16021" r="26407" b="51135"/>
          <a:stretch/>
        </p:blipFill>
        <p:spPr bwMode="auto">
          <a:xfrm>
            <a:off x="6746828" y="4720115"/>
            <a:ext cx="3973908" cy="1169246"/>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709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89EFB-0919-3B1F-6F5D-8FC054860ED1}"/>
              </a:ext>
            </a:extLst>
          </p:cNvPr>
          <p:cNvSpPr>
            <a:spLocks noGrp="1"/>
          </p:cNvSpPr>
          <p:nvPr>
            <p:ph type="title"/>
          </p:nvPr>
        </p:nvSpPr>
        <p:spPr>
          <a:xfrm>
            <a:off x="718874" y="677863"/>
            <a:ext cx="4534047" cy="1325562"/>
          </a:xfrm>
        </p:spPr>
        <p:txBody>
          <a:bodyPr vert="horz" lIns="91440" tIns="45720" rIns="91440" bIns="45720" rtlCol="0" anchor="b">
            <a:normAutofit/>
          </a:bodyPr>
          <a:lstStyle/>
          <a:p>
            <a:r>
              <a:rPr lang="en-US" sz="3100" err="1"/>
              <a:t>InFuse</a:t>
            </a:r>
            <a:r>
              <a:rPr lang="en-US" sz="3100"/>
              <a:t> 2011 Population Statistics </a:t>
            </a:r>
          </a:p>
        </p:txBody>
      </p:sp>
      <p:sp>
        <p:nvSpPr>
          <p:cNvPr id="6" name="Content Placeholder 3">
            <a:extLst>
              <a:ext uri="{FF2B5EF4-FFF2-40B4-BE49-F238E27FC236}">
                <a16:creationId xmlns:a16="http://schemas.microsoft.com/office/drawing/2014/main" id="{94777D20-0CCD-D87A-A8B3-C35424550289}"/>
              </a:ext>
            </a:extLst>
          </p:cNvPr>
          <p:cNvSpPr txBox="1">
            <a:spLocks/>
          </p:cNvSpPr>
          <p:nvPr/>
        </p:nvSpPr>
        <p:spPr>
          <a:xfrm>
            <a:off x="718874" y="2325158"/>
            <a:ext cx="4534048" cy="2128573"/>
          </a:xfrm>
          <a:prstGeom prst="rect">
            <a:avLst/>
          </a:prstGeom>
        </p:spPr>
        <p:txBody>
          <a:bodyPr vert="horz" lIns="91440" tIns="45720" rIns="91440" bIns="45720" rtlCol="0" anchor="t">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a:spcBef>
                <a:spcPts val="0"/>
              </a:spcBef>
              <a:buNone/>
            </a:pPr>
            <a:r>
              <a:rPr lang="en-US"/>
              <a:t>Reasons for using this -</a:t>
            </a:r>
          </a:p>
          <a:p>
            <a:pPr marL="0">
              <a:spcBef>
                <a:spcPts val="0"/>
              </a:spcBef>
              <a:buFont typeface="Arial" pitchFamily="34" charset="0"/>
              <a:buNone/>
            </a:pPr>
            <a:endParaRPr lang="en-US"/>
          </a:p>
          <a:p>
            <a:pPr>
              <a:spcBef>
                <a:spcPts val="0"/>
              </a:spcBef>
              <a:buFont typeface="Courier New" pitchFamily="34" charset="0"/>
              <a:buChar char="o"/>
            </a:pPr>
            <a:r>
              <a:rPr lang="en-US"/>
              <a:t>Access to a wide range of data. </a:t>
            </a:r>
          </a:p>
          <a:p>
            <a:pPr marL="0" indent="0">
              <a:spcBef>
                <a:spcPts val="0"/>
              </a:spcBef>
              <a:buNone/>
            </a:pPr>
            <a:endParaRPr lang="en-US"/>
          </a:p>
          <a:p>
            <a:pPr>
              <a:spcBef>
                <a:spcPts val="0"/>
              </a:spcBef>
              <a:buFont typeface="Courier New" pitchFamily="34" charset="0"/>
              <a:buChar char="o"/>
            </a:pPr>
            <a:r>
              <a:rPr lang="en-US"/>
              <a:t>Data quality assurance.</a:t>
            </a:r>
          </a:p>
          <a:p>
            <a:pPr>
              <a:spcBef>
                <a:spcPts val="0"/>
              </a:spcBef>
              <a:buFont typeface="Courier New" pitchFamily="34" charset="0"/>
              <a:buChar char="o"/>
            </a:pPr>
            <a:endParaRPr lang="en-US"/>
          </a:p>
          <a:p>
            <a:pPr>
              <a:spcBef>
                <a:spcPts val="0"/>
              </a:spcBef>
              <a:buFont typeface="Courier New" pitchFamily="34" charset="0"/>
              <a:buChar char="o"/>
            </a:pPr>
            <a:r>
              <a:rPr lang="en-US"/>
              <a:t>User-friendly interface. </a:t>
            </a:r>
          </a:p>
          <a:p>
            <a:pPr>
              <a:spcBef>
                <a:spcPts val="0"/>
              </a:spcBef>
              <a:buFont typeface="Courier New" pitchFamily="34" charset="0"/>
              <a:buChar char="o"/>
            </a:pPr>
            <a:endParaRPr lang="en-US"/>
          </a:p>
          <a:p>
            <a:pPr marL="0" indent="0">
              <a:spcBef>
                <a:spcPts val="0"/>
              </a:spcBef>
              <a:buNone/>
            </a:pPr>
            <a:endParaRPr lang="en-US"/>
          </a:p>
          <a:p>
            <a:pPr>
              <a:spcBef>
                <a:spcPts val="0"/>
              </a:spcBef>
              <a:buFont typeface="Courier New" pitchFamily="34" charset="0"/>
              <a:buChar char="o"/>
            </a:pPr>
            <a:endParaRPr lang="en-US"/>
          </a:p>
        </p:txBody>
      </p:sp>
      <p:pic>
        <p:nvPicPr>
          <p:cNvPr id="4" name="Picture 4" descr="Graphical user interface, text&#10;&#10;Description automatically generated">
            <a:extLst>
              <a:ext uri="{FF2B5EF4-FFF2-40B4-BE49-F238E27FC236}">
                <a16:creationId xmlns:a16="http://schemas.microsoft.com/office/drawing/2014/main" id="{BE83856A-6AD6-B081-691A-DB18EA2C0C0A}"/>
              </a:ext>
            </a:extLst>
          </p:cNvPr>
          <p:cNvPicPr>
            <a:picLocks noGrp="1" noChangeAspect="1"/>
          </p:cNvPicPr>
          <p:nvPr>
            <p:ph idx="1"/>
          </p:nvPr>
        </p:nvPicPr>
        <p:blipFill rotWithShape="1">
          <a:blip r:embed="rId3"/>
          <a:srcRect l="185" t="11989" r="60575" b="11716"/>
          <a:stretch/>
        </p:blipFill>
        <p:spPr>
          <a:xfrm>
            <a:off x="5732266" y="681139"/>
            <a:ext cx="5035579" cy="55074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32977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1" name="Rectangle 2060">
            <a:extLst>
              <a:ext uri="{FF2B5EF4-FFF2-40B4-BE49-F238E27FC236}">
                <a16:creationId xmlns:a16="http://schemas.microsoft.com/office/drawing/2014/main" id="{344C5F8A-F34F-401A-A9CA-A9F426356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4FE550A-D787-2A62-A6A3-867121284085}"/>
              </a:ext>
            </a:extLst>
          </p:cNvPr>
          <p:cNvSpPr>
            <a:spLocks noGrp="1"/>
          </p:cNvSpPr>
          <p:nvPr>
            <p:ph type="title"/>
          </p:nvPr>
        </p:nvSpPr>
        <p:spPr>
          <a:xfrm>
            <a:off x="833247" y="640081"/>
            <a:ext cx="5800263" cy="1606948"/>
          </a:xfrm>
        </p:spPr>
        <p:txBody>
          <a:bodyPr vert="horz" lIns="91440" tIns="45720" rIns="91440" bIns="45720" rtlCol="0" anchor="b">
            <a:normAutofit/>
          </a:bodyPr>
          <a:lstStyle/>
          <a:p>
            <a:r>
              <a:rPr lang="en-US" sz="3400"/>
              <a:t>Process of Gathering Data – Part 2</a:t>
            </a:r>
          </a:p>
        </p:txBody>
      </p:sp>
      <p:pic>
        <p:nvPicPr>
          <p:cNvPr id="5" name="Picture 5" descr="Graphical user interface&#10;&#10;Description automatically generated">
            <a:extLst>
              <a:ext uri="{FF2B5EF4-FFF2-40B4-BE49-F238E27FC236}">
                <a16:creationId xmlns:a16="http://schemas.microsoft.com/office/drawing/2014/main" id="{FAE952B0-64E9-1C46-9FF6-91CD0FBCA852}"/>
              </a:ext>
            </a:extLst>
          </p:cNvPr>
          <p:cNvPicPr>
            <a:picLocks noGrp="1" noChangeAspect="1"/>
          </p:cNvPicPr>
          <p:nvPr>
            <p:ph sz="half" idx="1"/>
          </p:nvPr>
        </p:nvPicPr>
        <p:blipFill rotWithShape="1">
          <a:blip r:embed="rId3"/>
          <a:srcRect l="49904" t="11973" r="35769" b="6745"/>
          <a:stretch/>
        </p:blipFill>
        <p:spPr>
          <a:xfrm>
            <a:off x="7184500" y="635204"/>
            <a:ext cx="3629146" cy="586385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6" descr="Graphical user interface, application&#10;&#10;Description automatically generated">
            <a:extLst>
              <a:ext uri="{FF2B5EF4-FFF2-40B4-BE49-F238E27FC236}">
                <a16:creationId xmlns:a16="http://schemas.microsoft.com/office/drawing/2014/main" id="{77B4A831-0569-5FD2-559C-DA24DC73D001}"/>
              </a:ext>
            </a:extLst>
          </p:cNvPr>
          <p:cNvPicPr>
            <a:picLocks noChangeAspect="1"/>
          </p:cNvPicPr>
          <p:nvPr/>
        </p:nvPicPr>
        <p:blipFill rotWithShape="1">
          <a:blip r:embed="rId4"/>
          <a:srcRect l="50023" t="12101" r="10032" b="23697"/>
          <a:stretch/>
        </p:blipFill>
        <p:spPr>
          <a:xfrm>
            <a:off x="834876" y="4091438"/>
            <a:ext cx="5549532" cy="24719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Content Placeholder 3">
            <a:extLst>
              <a:ext uri="{FF2B5EF4-FFF2-40B4-BE49-F238E27FC236}">
                <a16:creationId xmlns:a16="http://schemas.microsoft.com/office/drawing/2014/main" id="{881C16A1-8A38-2C23-E83A-F5503880B17E}"/>
              </a:ext>
            </a:extLst>
          </p:cNvPr>
          <p:cNvSpPr txBox="1">
            <a:spLocks/>
          </p:cNvSpPr>
          <p:nvPr/>
        </p:nvSpPr>
        <p:spPr>
          <a:xfrm>
            <a:off x="837936" y="2241814"/>
            <a:ext cx="6117578" cy="2128573"/>
          </a:xfrm>
          <a:prstGeom prst="rect">
            <a:avLst/>
          </a:prstGeom>
        </p:spPr>
        <p:txBody>
          <a:bodyPr vert="horz" lIns="91440" tIns="45720" rIns="91440" bIns="45720" rtlCol="0" anchor="t">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a:spcBef>
                <a:spcPts val="0"/>
              </a:spcBef>
              <a:buNone/>
            </a:pPr>
            <a:r>
              <a:rPr lang="en-US"/>
              <a:t>To gather data, we - </a:t>
            </a:r>
          </a:p>
          <a:p>
            <a:pPr marL="0">
              <a:spcBef>
                <a:spcPts val="0"/>
              </a:spcBef>
              <a:buNone/>
            </a:pPr>
            <a:endParaRPr lang="en-US"/>
          </a:p>
          <a:p>
            <a:pPr marL="0">
              <a:spcBef>
                <a:spcPts val="0"/>
              </a:spcBef>
              <a:buFont typeface="Courier New" pitchFamily="34" charset="0"/>
              <a:buChar char="o"/>
            </a:pPr>
            <a:r>
              <a:rPr lang="en-US"/>
              <a:t>Selected the drop down for Wales, Local Authorities.</a:t>
            </a:r>
          </a:p>
          <a:p>
            <a:pPr marL="0">
              <a:spcBef>
                <a:spcPts val="0"/>
              </a:spcBef>
              <a:buFont typeface="Courier New" pitchFamily="34" charset="0"/>
              <a:buChar char="o"/>
            </a:pPr>
            <a:r>
              <a:rPr lang="en-US"/>
              <a:t>Ticked Swansea.</a:t>
            </a:r>
          </a:p>
          <a:p>
            <a:pPr marL="0">
              <a:spcBef>
                <a:spcPts val="0"/>
              </a:spcBef>
              <a:buFont typeface="Courier New" pitchFamily="34" charset="0"/>
              <a:buChar char="o"/>
            </a:pPr>
            <a:r>
              <a:rPr lang="en-US"/>
              <a:t>Select General Health tile.</a:t>
            </a:r>
          </a:p>
          <a:p>
            <a:pPr marL="0">
              <a:spcBef>
                <a:spcPts val="0"/>
              </a:spcBef>
              <a:buFont typeface="Courier New" pitchFamily="34" charset="0"/>
              <a:buChar char="o"/>
            </a:pPr>
            <a:endParaRPr lang="en-US"/>
          </a:p>
          <a:p>
            <a:pPr marL="0">
              <a:spcBef>
                <a:spcPts val="0"/>
              </a:spcBef>
              <a:buFont typeface="Courier New" pitchFamily="34" charset="0"/>
              <a:buChar char="o"/>
            </a:pPr>
            <a:endParaRPr lang="en-US"/>
          </a:p>
          <a:p>
            <a:pPr>
              <a:spcBef>
                <a:spcPts val="0"/>
              </a:spcBef>
              <a:buFont typeface="Courier New" pitchFamily="34" charset="0"/>
              <a:buChar char="o"/>
            </a:pPr>
            <a:endParaRPr lang="en-US"/>
          </a:p>
          <a:p>
            <a:pPr marL="0" indent="0">
              <a:spcBef>
                <a:spcPts val="0"/>
              </a:spcBef>
              <a:buNone/>
            </a:pPr>
            <a:endParaRPr lang="en-US"/>
          </a:p>
          <a:p>
            <a:pPr>
              <a:spcBef>
                <a:spcPts val="0"/>
              </a:spcBef>
              <a:buFont typeface="Courier New" pitchFamily="34" charset="0"/>
              <a:buChar char="o"/>
            </a:pPr>
            <a:endParaRPr lang="en-US"/>
          </a:p>
        </p:txBody>
      </p:sp>
    </p:spTree>
    <p:extLst>
      <p:ext uri="{BB962C8B-B14F-4D97-AF65-F5344CB8AC3E}">
        <p14:creationId xmlns:p14="http://schemas.microsoft.com/office/powerpoint/2010/main" val="2449832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7594380-7025-4997-AD15-9AB8A811A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1" name="Rectangle 20">
            <a:extLst>
              <a:ext uri="{FF2B5EF4-FFF2-40B4-BE49-F238E27FC236}">
                <a16:creationId xmlns:a16="http://schemas.microsoft.com/office/drawing/2014/main" id="{FF19E647-F6F0-4ABE-B7B9-F27F45A45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3DB305-4DA2-0202-5429-85189922F315}"/>
              </a:ext>
            </a:extLst>
          </p:cNvPr>
          <p:cNvSpPr>
            <a:spLocks noGrp="1"/>
          </p:cNvSpPr>
          <p:nvPr>
            <p:ph type="title"/>
          </p:nvPr>
        </p:nvSpPr>
        <p:spPr>
          <a:xfrm>
            <a:off x="790519" y="599768"/>
            <a:ext cx="3863778" cy="2566217"/>
          </a:xfrm>
        </p:spPr>
        <p:txBody>
          <a:bodyPr vert="horz" lIns="91440" tIns="45720" rIns="91440" bIns="45720" rtlCol="0" anchor="ctr">
            <a:normAutofit/>
          </a:bodyPr>
          <a:lstStyle/>
          <a:p>
            <a:r>
              <a:rPr lang="en-US" sz="3700"/>
              <a:t>Process of Gathering Data – Part 2</a:t>
            </a:r>
            <a:endParaRPr lang="en-US"/>
          </a:p>
        </p:txBody>
      </p:sp>
      <p:cxnSp>
        <p:nvCxnSpPr>
          <p:cNvPr id="23" name="Straight Connector 22">
            <a:extLst>
              <a:ext uri="{FF2B5EF4-FFF2-40B4-BE49-F238E27FC236}">
                <a16:creationId xmlns:a16="http://schemas.microsoft.com/office/drawing/2014/main" id="{92BFA6EF-C8B5-4562-9718-3167CB1C9C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3153" y="1242796"/>
            <a:ext cx="0" cy="128016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4" name="Content Placeholder 3">
            <a:extLst>
              <a:ext uri="{FF2B5EF4-FFF2-40B4-BE49-F238E27FC236}">
                <a16:creationId xmlns:a16="http://schemas.microsoft.com/office/drawing/2014/main" id="{B6C81E13-3BE8-F031-8D09-65AA1CFEF183}"/>
              </a:ext>
            </a:extLst>
          </p:cNvPr>
          <p:cNvSpPr txBox="1">
            <a:spLocks/>
          </p:cNvSpPr>
          <p:nvPr/>
        </p:nvSpPr>
        <p:spPr>
          <a:xfrm>
            <a:off x="5296283" y="1519920"/>
            <a:ext cx="5875570" cy="2796254"/>
          </a:xfrm>
          <a:prstGeom prst="rect">
            <a:avLst/>
          </a:prstGeom>
        </p:spPr>
        <p:txBody>
          <a:bodyPr vert="horz" lIns="91440" tIns="45720" rIns="91440" bIns="45720" rtlCol="0" anchor="ct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a:spcBef>
                <a:spcPts val="0"/>
              </a:spcBef>
              <a:buNone/>
            </a:pPr>
            <a:r>
              <a:rPr lang="en-US"/>
              <a:t>To gather data, we then - </a:t>
            </a:r>
          </a:p>
          <a:p>
            <a:pPr marL="0">
              <a:spcBef>
                <a:spcPts val="0"/>
              </a:spcBef>
              <a:buNone/>
            </a:pPr>
            <a:endParaRPr lang="en-US"/>
          </a:p>
          <a:p>
            <a:pPr marL="0">
              <a:spcBef>
                <a:spcPts val="0"/>
              </a:spcBef>
              <a:buFont typeface="Courier New" pitchFamily="34" charset="0"/>
              <a:buChar char="o"/>
            </a:pPr>
            <a:r>
              <a:rPr lang="en-US"/>
              <a:t>Selected all the health data options.</a:t>
            </a:r>
          </a:p>
          <a:p>
            <a:pPr marL="0" indent="0">
              <a:spcBef>
                <a:spcPts val="0"/>
              </a:spcBef>
              <a:buNone/>
            </a:pPr>
            <a:endParaRPr lang="en-US"/>
          </a:p>
          <a:p>
            <a:pPr marL="0">
              <a:spcBef>
                <a:spcPts val="0"/>
              </a:spcBef>
              <a:buFont typeface="Courier New" pitchFamily="34" charset="0"/>
              <a:buChar char="o"/>
            </a:pPr>
            <a:r>
              <a:rPr lang="en-US"/>
              <a:t>Gave the file a sensible name and extracted the file.</a:t>
            </a:r>
          </a:p>
          <a:p>
            <a:pPr marL="0">
              <a:spcBef>
                <a:spcPts val="0"/>
              </a:spcBef>
              <a:buFont typeface="Courier New" pitchFamily="34" charset="0"/>
              <a:buChar char="o"/>
            </a:pPr>
            <a:endParaRPr lang="en-US"/>
          </a:p>
          <a:p>
            <a:pPr marL="0">
              <a:spcBef>
                <a:spcPts val="0"/>
              </a:spcBef>
              <a:buFont typeface="Courier New" pitchFamily="34" charset="0"/>
              <a:buChar char="o"/>
            </a:pPr>
            <a:endParaRPr lang="en-US"/>
          </a:p>
          <a:p>
            <a:pPr>
              <a:spcBef>
                <a:spcPts val="0"/>
              </a:spcBef>
              <a:buFont typeface="Courier New" pitchFamily="34" charset="0"/>
              <a:buChar char="o"/>
            </a:pPr>
            <a:endParaRPr lang="en-US"/>
          </a:p>
          <a:p>
            <a:pPr marL="0">
              <a:spcBef>
                <a:spcPts val="0"/>
              </a:spcBef>
              <a:buNone/>
            </a:pPr>
            <a:endParaRPr lang="en-US"/>
          </a:p>
          <a:p>
            <a:pPr>
              <a:spcBef>
                <a:spcPts val="0"/>
              </a:spcBef>
              <a:buFont typeface="Courier New" pitchFamily="34" charset="0"/>
              <a:buChar char="o"/>
            </a:pPr>
            <a:endParaRPr lang="en-US"/>
          </a:p>
        </p:txBody>
      </p:sp>
      <p:sp>
        <p:nvSpPr>
          <p:cNvPr id="25" name="Rectangle 24">
            <a:extLst>
              <a:ext uri="{FF2B5EF4-FFF2-40B4-BE49-F238E27FC236}">
                <a16:creationId xmlns:a16="http://schemas.microsoft.com/office/drawing/2014/main" id="{FA2289DB-F4F2-44AA-8ED3-0141E331B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018" y="3541594"/>
            <a:ext cx="3047841" cy="2868525"/>
          </a:xfrm>
          <a:prstGeom prst="rect">
            <a:avLst/>
          </a:prstGeom>
          <a:solidFill>
            <a:srgbClr val="FFFFFF"/>
          </a:solidFill>
          <a:ln w="1270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4C115A1-A2B9-496D-8FC5-3B6AA2BC9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3888" y="3541594"/>
            <a:ext cx="3047841" cy="2871939"/>
          </a:xfrm>
          <a:prstGeom prst="rect">
            <a:avLst/>
          </a:prstGeom>
          <a:solidFill>
            <a:srgbClr val="FFFFFF"/>
          </a:solidFill>
          <a:ln w="1270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7" descr="Graphical user interface, application&#10;&#10;Description automatically generated">
            <a:extLst>
              <a:ext uri="{FF2B5EF4-FFF2-40B4-BE49-F238E27FC236}">
                <a16:creationId xmlns:a16="http://schemas.microsoft.com/office/drawing/2014/main" id="{5C2BD92E-271F-4DAC-3D91-A2EEF24BE4E1}"/>
              </a:ext>
            </a:extLst>
          </p:cNvPr>
          <p:cNvPicPr>
            <a:picLocks noChangeAspect="1"/>
          </p:cNvPicPr>
          <p:nvPr/>
        </p:nvPicPr>
        <p:blipFill rotWithShape="1">
          <a:blip r:embed="rId3"/>
          <a:srcRect l="50034" t="12069" r="26185" b="24138"/>
          <a:stretch/>
        </p:blipFill>
        <p:spPr>
          <a:xfrm>
            <a:off x="899577" y="4001896"/>
            <a:ext cx="2611556" cy="19790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9" name="Rectangle 28">
            <a:extLst>
              <a:ext uri="{FF2B5EF4-FFF2-40B4-BE49-F238E27FC236}">
                <a16:creationId xmlns:a16="http://schemas.microsoft.com/office/drawing/2014/main" id="{29FA7D49-FB1E-4C96-AD88-49252278D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6757" y="3541594"/>
            <a:ext cx="3047841" cy="2871939"/>
          </a:xfrm>
          <a:prstGeom prst="rect">
            <a:avLst/>
          </a:prstGeom>
          <a:solidFill>
            <a:srgbClr val="FFFFFF"/>
          </a:solidFill>
          <a:ln w="1270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Graphical user interface&#10;&#10;Description automatically generated">
            <a:extLst>
              <a:ext uri="{FF2B5EF4-FFF2-40B4-BE49-F238E27FC236}">
                <a16:creationId xmlns:a16="http://schemas.microsoft.com/office/drawing/2014/main" id="{23CAC34E-CF39-E806-B49C-58F3C58F126E}"/>
              </a:ext>
            </a:extLst>
          </p:cNvPr>
          <p:cNvPicPr>
            <a:picLocks noChangeAspect="1"/>
          </p:cNvPicPr>
          <p:nvPr/>
        </p:nvPicPr>
        <p:blipFill rotWithShape="1">
          <a:blip r:embed="rId4"/>
          <a:srcRect l="50096" t="11927" r="26073" b="40086"/>
          <a:stretch/>
        </p:blipFill>
        <p:spPr>
          <a:xfrm>
            <a:off x="4422446" y="4236202"/>
            <a:ext cx="2611556" cy="14855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10" descr="Graphical user interface, text, application&#10;&#10;Description automatically generated">
            <a:extLst>
              <a:ext uri="{FF2B5EF4-FFF2-40B4-BE49-F238E27FC236}">
                <a16:creationId xmlns:a16="http://schemas.microsoft.com/office/drawing/2014/main" id="{79BC344F-8ADC-A6A7-051C-994442751353}"/>
              </a:ext>
            </a:extLst>
          </p:cNvPr>
          <p:cNvPicPr>
            <a:picLocks noGrp="1" noChangeAspect="1"/>
          </p:cNvPicPr>
          <p:nvPr>
            <p:ph sz="half" idx="2"/>
          </p:nvPr>
        </p:nvPicPr>
        <p:blipFill>
          <a:blip r:embed="rId5"/>
          <a:stretch>
            <a:fillRect/>
          </a:stretch>
        </p:blipFill>
        <p:spPr>
          <a:xfrm>
            <a:off x="7987198" y="3798665"/>
            <a:ext cx="2611556" cy="23778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593627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DC78B-AB21-54A2-9A95-9FE1D4EAECFB}"/>
              </a:ext>
            </a:extLst>
          </p:cNvPr>
          <p:cNvSpPr>
            <a:spLocks noGrp="1"/>
          </p:cNvSpPr>
          <p:nvPr>
            <p:ph type="title"/>
          </p:nvPr>
        </p:nvSpPr>
        <p:spPr/>
        <p:txBody>
          <a:bodyPr/>
          <a:lstStyle/>
          <a:p>
            <a:r>
              <a:rPr lang="en-US">
                <a:cs typeface="Calibri Light"/>
              </a:rPr>
              <a:t>Digimap</a:t>
            </a:r>
            <a:endParaRPr lang="en-US"/>
          </a:p>
        </p:txBody>
      </p:sp>
      <p:pic>
        <p:nvPicPr>
          <p:cNvPr id="4" name="Picture 4">
            <a:extLst>
              <a:ext uri="{FF2B5EF4-FFF2-40B4-BE49-F238E27FC236}">
                <a16:creationId xmlns:a16="http://schemas.microsoft.com/office/drawing/2014/main" id="{EE28279B-4991-C67C-63FE-B7C9139551B4}"/>
              </a:ext>
            </a:extLst>
          </p:cNvPr>
          <p:cNvPicPr>
            <a:picLocks noGrp="1" noChangeAspect="1"/>
          </p:cNvPicPr>
          <p:nvPr>
            <p:ph idx="1"/>
          </p:nvPr>
        </p:nvPicPr>
        <p:blipFill rotWithShape="1">
          <a:blip r:embed="rId3"/>
          <a:srcRect t="11482" r="1247" b="4593"/>
          <a:stretch/>
        </p:blipFill>
        <p:spPr>
          <a:xfrm>
            <a:off x="1373437" y="1781954"/>
            <a:ext cx="8063102" cy="40871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576646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DD721E5-60C7-C916-9F88-D2C382C75DAA}"/>
              </a:ext>
            </a:extLst>
          </p:cNvPr>
          <p:cNvSpPr txBox="1">
            <a:spLocks/>
          </p:cNvSpPr>
          <p:nvPr/>
        </p:nvSpPr>
        <p:spPr>
          <a:xfrm>
            <a:off x="718874" y="677863"/>
            <a:ext cx="4534047" cy="132556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pPr>
              <a:spcAft>
                <a:spcPts val="600"/>
              </a:spcAft>
            </a:pPr>
            <a:r>
              <a:rPr lang="en-US" sz="3100"/>
              <a:t>Process of Gathering Data – Part 3</a:t>
            </a:r>
          </a:p>
        </p:txBody>
      </p:sp>
      <p:sp>
        <p:nvSpPr>
          <p:cNvPr id="8" name="Content Placeholder 3">
            <a:extLst>
              <a:ext uri="{FF2B5EF4-FFF2-40B4-BE49-F238E27FC236}">
                <a16:creationId xmlns:a16="http://schemas.microsoft.com/office/drawing/2014/main" id="{4892A701-3D33-7778-1CFD-9002E9541D5B}"/>
              </a:ext>
            </a:extLst>
          </p:cNvPr>
          <p:cNvSpPr txBox="1">
            <a:spLocks/>
          </p:cNvSpPr>
          <p:nvPr/>
        </p:nvSpPr>
        <p:spPr>
          <a:xfrm>
            <a:off x="718874" y="2325158"/>
            <a:ext cx="4534048" cy="3854979"/>
          </a:xfrm>
          <a:prstGeom prst="rect">
            <a:avLst/>
          </a:prstGeom>
        </p:spPr>
        <p:txBody>
          <a:bodyPr vert="horz" lIns="91440" tIns="45720" rIns="91440" bIns="45720" rtlCol="0" anchor="t">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a:spcBef>
                <a:spcPts val="0"/>
              </a:spcBef>
              <a:buNone/>
            </a:pPr>
            <a:r>
              <a:rPr lang="en-US"/>
              <a:t>To gather data, we then - </a:t>
            </a:r>
          </a:p>
          <a:p>
            <a:pPr marL="0">
              <a:spcBef>
                <a:spcPts val="0"/>
              </a:spcBef>
              <a:buNone/>
            </a:pPr>
            <a:endParaRPr lang="en-US"/>
          </a:p>
          <a:p>
            <a:pPr marL="0">
              <a:spcBef>
                <a:spcPts val="0"/>
              </a:spcBef>
              <a:buFont typeface="Courier New" pitchFamily="34" charset="0"/>
              <a:buChar char="o"/>
            </a:pPr>
            <a:r>
              <a:rPr lang="en-US"/>
              <a:t>Selected an area of data that we wanted to use. </a:t>
            </a:r>
          </a:p>
          <a:p>
            <a:pPr marL="0">
              <a:spcBef>
                <a:spcPts val="0"/>
              </a:spcBef>
              <a:buFont typeface="Courier New" pitchFamily="34" charset="0"/>
              <a:buChar char="o"/>
            </a:pPr>
            <a:endParaRPr lang="en-US"/>
          </a:p>
          <a:p>
            <a:pPr marL="0">
              <a:spcBef>
                <a:spcPts val="0"/>
              </a:spcBef>
              <a:buFont typeface="Courier New" pitchFamily="34" charset="0"/>
              <a:buChar char="o"/>
            </a:pPr>
            <a:r>
              <a:rPr lang="en-US"/>
              <a:t>And the layer of roads and infrastructure we wanted.</a:t>
            </a:r>
          </a:p>
          <a:p>
            <a:pPr marL="0">
              <a:spcBef>
                <a:spcPts val="0"/>
              </a:spcBef>
              <a:buNone/>
            </a:pPr>
            <a:endParaRPr lang="en-US"/>
          </a:p>
          <a:p>
            <a:pPr marL="0">
              <a:spcBef>
                <a:spcPts val="0"/>
              </a:spcBef>
              <a:buFont typeface="Courier New" pitchFamily="34" charset="0"/>
              <a:buChar char="o"/>
            </a:pPr>
            <a:r>
              <a:rPr lang="en-US"/>
              <a:t>Download the data and saved it with a sensible name.</a:t>
            </a:r>
          </a:p>
          <a:p>
            <a:pPr marL="0">
              <a:spcBef>
                <a:spcPts val="0"/>
              </a:spcBef>
              <a:buFont typeface="Courier New" pitchFamily="34" charset="0"/>
              <a:buChar char="o"/>
            </a:pPr>
            <a:endParaRPr lang="en-US"/>
          </a:p>
          <a:p>
            <a:pPr marL="0">
              <a:spcBef>
                <a:spcPts val="0"/>
              </a:spcBef>
              <a:buFont typeface="Courier New" pitchFamily="34" charset="0"/>
              <a:buChar char="o"/>
            </a:pPr>
            <a:endParaRPr lang="en-US"/>
          </a:p>
          <a:p>
            <a:pPr>
              <a:spcBef>
                <a:spcPts val="0"/>
              </a:spcBef>
              <a:buFont typeface="Courier New" pitchFamily="34" charset="0"/>
              <a:buChar char="o"/>
            </a:pPr>
            <a:endParaRPr lang="en-US"/>
          </a:p>
          <a:p>
            <a:pPr marL="0">
              <a:spcBef>
                <a:spcPts val="0"/>
              </a:spcBef>
              <a:buNone/>
            </a:pPr>
            <a:endParaRPr lang="en-US"/>
          </a:p>
          <a:p>
            <a:pPr>
              <a:spcBef>
                <a:spcPts val="0"/>
              </a:spcBef>
              <a:buFont typeface="Courier New" pitchFamily="34" charset="0"/>
              <a:buChar char="o"/>
            </a:pPr>
            <a:endParaRPr lang="en-US"/>
          </a:p>
        </p:txBody>
      </p:sp>
      <p:pic>
        <p:nvPicPr>
          <p:cNvPr id="6" name="Picture 6" descr="Map&#10;&#10;Description automatically generated">
            <a:extLst>
              <a:ext uri="{FF2B5EF4-FFF2-40B4-BE49-F238E27FC236}">
                <a16:creationId xmlns:a16="http://schemas.microsoft.com/office/drawing/2014/main" id="{DB260D2F-B4CA-F620-CB9A-C3D6D073928E}"/>
              </a:ext>
            </a:extLst>
          </p:cNvPr>
          <p:cNvPicPr>
            <a:picLocks noChangeAspect="1"/>
          </p:cNvPicPr>
          <p:nvPr/>
        </p:nvPicPr>
        <p:blipFill rotWithShape="1">
          <a:blip r:embed="rId2"/>
          <a:srcRect l="-134" t="-52" r="267"/>
          <a:stretch/>
        </p:blipFill>
        <p:spPr>
          <a:xfrm>
            <a:off x="5633157" y="1869632"/>
            <a:ext cx="5209989" cy="311873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1546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E9CFF-0484-9C98-15A6-9CFDF8750231}"/>
              </a:ext>
            </a:extLst>
          </p:cNvPr>
          <p:cNvSpPr>
            <a:spLocks noGrp="1"/>
          </p:cNvSpPr>
          <p:nvPr>
            <p:ph type="title"/>
          </p:nvPr>
        </p:nvSpPr>
        <p:spPr/>
        <p:txBody>
          <a:bodyPr/>
          <a:lstStyle/>
          <a:p>
            <a:r>
              <a:rPr lang="en-GB"/>
              <a:t>Identified Datasets</a:t>
            </a:r>
            <a:endParaRPr lang="en-US"/>
          </a:p>
        </p:txBody>
      </p:sp>
      <p:graphicFrame>
        <p:nvGraphicFramePr>
          <p:cNvPr id="3" name="Table 3">
            <a:extLst>
              <a:ext uri="{FF2B5EF4-FFF2-40B4-BE49-F238E27FC236}">
                <a16:creationId xmlns:a16="http://schemas.microsoft.com/office/drawing/2014/main" id="{D4307AEC-E10B-E0AB-4AFE-6A1D423A3646}"/>
              </a:ext>
            </a:extLst>
          </p:cNvPr>
          <p:cNvGraphicFramePr>
            <a:graphicFrameLocks noGrp="1"/>
          </p:cNvGraphicFramePr>
          <p:nvPr>
            <p:extLst>
              <p:ext uri="{D42A27DB-BD31-4B8C-83A1-F6EECF244321}">
                <p14:modId xmlns:p14="http://schemas.microsoft.com/office/powerpoint/2010/main" val="3202462208"/>
              </p:ext>
            </p:extLst>
          </p:nvPr>
        </p:nvGraphicFramePr>
        <p:xfrm>
          <a:off x="782425" y="1702928"/>
          <a:ext cx="9930699" cy="4740632"/>
        </p:xfrm>
        <a:graphic>
          <a:graphicData uri="http://schemas.openxmlformats.org/drawingml/2006/table">
            <a:tbl>
              <a:tblPr firstRow="1" bandRow="1">
                <a:tableStyleId>{5C22544A-7EE6-4342-B048-85BDC9FD1C3A}</a:tableStyleId>
              </a:tblPr>
              <a:tblGrid>
                <a:gridCol w="2917031">
                  <a:extLst>
                    <a:ext uri="{9D8B030D-6E8A-4147-A177-3AD203B41FA5}">
                      <a16:colId xmlns:a16="http://schemas.microsoft.com/office/drawing/2014/main" val="3339992353"/>
                    </a:ext>
                  </a:extLst>
                </a:gridCol>
                <a:gridCol w="7013668">
                  <a:extLst>
                    <a:ext uri="{9D8B030D-6E8A-4147-A177-3AD203B41FA5}">
                      <a16:colId xmlns:a16="http://schemas.microsoft.com/office/drawing/2014/main" val="1669418143"/>
                    </a:ext>
                  </a:extLst>
                </a:gridCol>
              </a:tblGrid>
              <a:tr h="277074">
                <a:tc>
                  <a:txBody>
                    <a:bodyPr/>
                    <a:lstStyle/>
                    <a:p>
                      <a:pPr algn="ctr"/>
                      <a:r>
                        <a:rPr lang="en-GB" b="0"/>
                        <a:t>Dataset</a:t>
                      </a:r>
                    </a:p>
                  </a:txBody>
                  <a:tcPr/>
                </a:tc>
                <a:tc>
                  <a:txBody>
                    <a:bodyPr/>
                    <a:lstStyle/>
                    <a:p>
                      <a:pPr algn="ctr"/>
                      <a:r>
                        <a:rPr lang="en-GB"/>
                        <a:t>Rationale for usage</a:t>
                      </a:r>
                    </a:p>
                  </a:txBody>
                  <a:tcPr/>
                </a:tc>
                <a:extLst>
                  <a:ext uri="{0D108BD9-81ED-4DB2-BD59-A6C34878D82A}">
                    <a16:rowId xmlns:a16="http://schemas.microsoft.com/office/drawing/2014/main" val="3886816007"/>
                  </a:ext>
                </a:extLst>
              </a:tr>
              <a:tr h="1093718">
                <a:tc>
                  <a:txBody>
                    <a:bodyPr/>
                    <a:lstStyle/>
                    <a:p>
                      <a:r>
                        <a:rPr lang="en-GB" b="0"/>
                        <a:t>Deprivation</a:t>
                      </a:r>
                    </a:p>
                  </a:txBody>
                  <a:tcPr/>
                </a:tc>
                <a:tc>
                  <a:txBody>
                    <a:bodyPr/>
                    <a:lstStyle/>
                    <a:p>
                      <a:r>
                        <a:rPr lang="en-GB"/>
                        <a:t>Deprivation was a metric that was used during the Covid crisis as a measure against uptake of vaccination (Townsend or Welsh Index)</a:t>
                      </a:r>
                    </a:p>
                  </a:txBody>
                  <a:tcPr/>
                </a:tc>
                <a:extLst>
                  <a:ext uri="{0D108BD9-81ED-4DB2-BD59-A6C34878D82A}">
                    <a16:rowId xmlns:a16="http://schemas.microsoft.com/office/drawing/2014/main" val="493445826"/>
                  </a:ext>
                </a:extLst>
              </a:tr>
              <a:tr h="1093718">
                <a:tc>
                  <a:txBody>
                    <a:bodyPr/>
                    <a:lstStyle/>
                    <a:p>
                      <a:r>
                        <a:rPr lang="en-GB" b="0"/>
                        <a:t>Transport</a:t>
                      </a:r>
                    </a:p>
                  </a:txBody>
                  <a:tcPr/>
                </a:tc>
                <a:tc>
                  <a:txBody>
                    <a:bodyPr/>
                    <a:lstStyle/>
                    <a:p>
                      <a:r>
                        <a:rPr lang="en-GB"/>
                        <a:t>Accessibility to a vehicle means some are more likely to attend vaccination, those without transport might struggle to make appointments.</a:t>
                      </a:r>
                    </a:p>
                  </a:txBody>
                  <a:tcPr/>
                </a:tc>
                <a:extLst>
                  <a:ext uri="{0D108BD9-81ED-4DB2-BD59-A6C34878D82A}">
                    <a16:rowId xmlns:a16="http://schemas.microsoft.com/office/drawing/2014/main" val="29990597"/>
                  </a:ext>
                </a:extLst>
              </a:tr>
              <a:tr h="1093718">
                <a:tc>
                  <a:txBody>
                    <a:bodyPr/>
                    <a:lstStyle/>
                    <a:p>
                      <a:r>
                        <a:rPr lang="en-GB" b="0"/>
                        <a:t>General Health</a:t>
                      </a:r>
                    </a:p>
                  </a:txBody>
                  <a:tcPr/>
                </a:tc>
                <a:tc>
                  <a:txBody>
                    <a:bodyPr/>
                    <a:lstStyle/>
                    <a:p>
                      <a:r>
                        <a:rPr lang="en-GB"/>
                        <a:t>The general health of the population played a part in the death rates, necessity for vaccination, and prioritisation of vaccinations.</a:t>
                      </a:r>
                    </a:p>
                  </a:txBody>
                  <a:tcPr/>
                </a:tc>
                <a:extLst>
                  <a:ext uri="{0D108BD9-81ED-4DB2-BD59-A6C34878D82A}">
                    <a16:rowId xmlns:a16="http://schemas.microsoft.com/office/drawing/2014/main" val="2927185529"/>
                  </a:ext>
                </a:extLst>
              </a:tr>
              <a:tr h="1093718">
                <a:tc>
                  <a:txBody>
                    <a:bodyPr/>
                    <a:lstStyle/>
                    <a:p>
                      <a:r>
                        <a:rPr lang="en-GB" b="0"/>
                        <a:t>Hospital/GP Locations</a:t>
                      </a:r>
                    </a:p>
                  </a:txBody>
                  <a:tcPr/>
                </a:tc>
                <a:tc>
                  <a:txBody>
                    <a:bodyPr/>
                    <a:lstStyle/>
                    <a:p>
                      <a:r>
                        <a:rPr lang="en-GB"/>
                        <a:t>Though vaccines were administered in pop up centres, accessibility to medical care could be a factor in vaccine take up rates and death rates.</a:t>
                      </a:r>
                    </a:p>
                  </a:txBody>
                  <a:tcPr/>
                </a:tc>
                <a:extLst>
                  <a:ext uri="{0D108BD9-81ED-4DB2-BD59-A6C34878D82A}">
                    <a16:rowId xmlns:a16="http://schemas.microsoft.com/office/drawing/2014/main" val="946529327"/>
                  </a:ext>
                </a:extLst>
              </a:tr>
            </a:tbl>
          </a:graphicData>
        </a:graphic>
      </p:graphicFrame>
    </p:spTree>
    <p:extLst>
      <p:ext uri="{BB962C8B-B14F-4D97-AF65-F5344CB8AC3E}">
        <p14:creationId xmlns:p14="http://schemas.microsoft.com/office/powerpoint/2010/main" val="533635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19EE6F94-B8FE-A524-587E-314000DF3FA0}"/>
              </a:ext>
            </a:extLst>
          </p:cNvPr>
          <p:cNvPicPr>
            <a:picLocks noChangeAspect="1"/>
          </p:cNvPicPr>
          <p:nvPr/>
        </p:nvPicPr>
        <p:blipFill>
          <a:blip r:embed="rId2"/>
          <a:stretch>
            <a:fillRect/>
          </a:stretch>
        </p:blipFill>
        <p:spPr>
          <a:xfrm>
            <a:off x="3259931" y="3433370"/>
            <a:ext cx="8005762" cy="312260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1D7BCCD5-E1CF-256D-6444-83B3B75DE4C7}"/>
              </a:ext>
            </a:extLst>
          </p:cNvPr>
          <p:cNvSpPr>
            <a:spLocks noGrp="1"/>
          </p:cNvSpPr>
          <p:nvPr>
            <p:ph type="title"/>
          </p:nvPr>
        </p:nvSpPr>
        <p:spPr/>
        <p:txBody>
          <a:bodyPr/>
          <a:lstStyle/>
          <a:p>
            <a:r>
              <a:rPr lang="en-US"/>
              <a:t>Rapid Covid Data</a:t>
            </a:r>
          </a:p>
        </p:txBody>
      </p:sp>
      <p:pic>
        <p:nvPicPr>
          <p:cNvPr id="3" name="Picture 3" descr="Text&#10;&#10;Description automatically generated">
            <a:extLst>
              <a:ext uri="{FF2B5EF4-FFF2-40B4-BE49-F238E27FC236}">
                <a16:creationId xmlns:a16="http://schemas.microsoft.com/office/drawing/2014/main" id="{BF4EFE80-A5DC-2767-9DE1-840D717CAE31}"/>
              </a:ext>
            </a:extLst>
          </p:cNvPr>
          <p:cNvPicPr>
            <a:picLocks noChangeAspect="1"/>
          </p:cNvPicPr>
          <p:nvPr/>
        </p:nvPicPr>
        <p:blipFill>
          <a:blip r:embed="rId3"/>
          <a:stretch>
            <a:fillRect/>
          </a:stretch>
        </p:blipFill>
        <p:spPr>
          <a:xfrm>
            <a:off x="1378744" y="1825702"/>
            <a:ext cx="7053262" cy="28136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34751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BB302-E760-2738-7456-864736B5C102}"/>
              </a:ext>
            </a:extLst>
          </p:cNvPr>
          <p:cNvSpPr>
            <a:spLocks noGrp="1"/>
          </p:cNvSpPr>
          <p:nvPr>
            <p:ph type="title"/>
          </p:nvPr>
        </p:nvSpPr>
        <p:spPr/>
        <p:txBody>
          <a:bodyPr/>
          <a:lstStyle/>
          <a:p>
            <a:r>
              <a:rPr lang="en-GB"/>
              <a:t>Geographic Breakdown of Data</a:t>
            </a:r>
            <a:endParaRPr lang="en-US"/>
          </a:p>
        </p:txBody>
      </p:sp>
      <p:sp>
        <p:nvSpPr>
          <p:cNvPr id="4" name="Content Placeholder 3">
            <a:extLst>
              <a:ext uri="{FF2B5EF4-FFF2-40B4-BE49-F238E27FC236}">
                <a16:creationId xmlns:a16="http://schemas.microsoft.com/office/drawing/2014/main" id="{834DA388-3F51-73EE-40C6-57092B9498CA}"/>
              </a:ext>
            </a:extLst>
          </p:cNvPr>
          <p:cNvSpPr>
            <a:spLocks noGrp="1"/>
          </p:cNvSpPr>
          <p:nvPr>
            <p:ph sz="half" idx="2"/>
          </p:nvPr>
        </p:nvSpPr>
        <p:spPr/>
        <p:txBody>
          <a:bodyPr>
            <a:normAutofit/>
          </a:bodyPr>
          <a:lstStyle/>
          <a:p>
            <a:pPr marL="0" indent="0">
              <a:buNone/>
            </a:pPr>
            <a:r>
              <a:rPr lang="en-GB"/>
              <a:t>Now that we’ve identified our topic, and datasets, we need to decide on how to break down the data geographically. </a:t>
            </a:r>
            <a:br>
              <a:rPr lang="en-GB"/>
            </a:br>
            <a:r>
              <a:rPr lang="en-GB"/>
              <a:t>We’ve decided to use Swansea as our regional area, we will also be comparing Swansea as a region against others in Wales, and then breaking it down to LSOA and MSOA</a:t>
            </a:r>
          </a:p>
          <a:p>
            <a:pPr marL="0" indent="0">
              <a:buNone/>
            </a:pPr>
            <a:endParaRPr lang="en-GB"/>
          </a:p>
        </p:txBody>
      </p:sp>
      <p:pic>
        <p:nvPicPr>
          <p:cNvPr id="8" name="Picture 8" descr="Map&#10;&#10;Description automatically generated">
            <a:extLst>
              <a:ext uri="{FF2B5EF4-FFF2-40B4-BE49-F238E27FC236}">
                <a16:creationId xmlns:a16="http://schemas.microsoft.com/office/drawing/2014/main" id="{8D6388A3-F699-5928-F62A-6855B0516BA1}"/>
              </a:ext>
            </a:extLst>
          </p:cNvPr>
          <p:cNvPicPr>
            <a:picLocks noChangeAspect="1"/>
          </p:cNvPicPr>
          <p:nvPr/>
        </p:nvPicPr>
        <p:blipFill>
          <a:blip r:embed="rId3"/>
          <a:stretch>
            <a:fillRect/>
          </a:stretch>
        </p:blipFill>
        <p:spPr>
          <a:xfrm>
            <a:off x="1724025" y="3430534"/>
            <a:ext cx="4302918" cy="31044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7" descr="Diagram&#10;&#10;Description automatically generated">
            <a:extLst>
              <a:ext uri="{FF2B5EF4-FFF2-40B4-BE49-F238E27FC236}">
                <a16:creationId xmlns:a16="http://schemas.microsoft.com/office/drawing/2014/main" id="{E0F7C64C-5C34-C1FE-10FA-5EA8A792A1D6}"/>
              </a:ext>
            </a:extLst>
          </p:cNvPr>
          <p:cNvPicPr>
            <a:picLocks noChangeAspect="1"/>
          </p:cNvPicPr>
          <p:nvPr/>
        </p:nvPicPr>
        <p:blipFill>
          <a:blip r:embed="rId4"/>
          <a:stretch>
            <a:fillRect/>
          </a:stretch>
        </p:blipFill>
        <p:spPr>
          <a:xfrm>
            <a:off x="307181" y="1831826"/>
            <a:ext cx="4040982" cy="27776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789204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BB302-E760-2738-7456-864736B5C102}"/>
              </a:ext>
            </a:extLst>
          </p:cNvPr>
          <p:cNvSpPr>
            <a:spLocks noGrp="1"/>
          </p:cNvSpPr>
          <p:nvPr>
            <p:ph type="title"/>
          </p:nvPr>
        </p:nvSpPr>
        <p:spPr/>
        <p:txBody>
          <a:bodyPr/>
          <a:lstStyle/>
          <a:p>
            <a:r>
              <a:rPr lang="en-GB"/>
              <a:t>Additional Data to Assist Investigation</a:t>
            </a:r>
            <a:endParaRPr lang="en-US"/>
          </a:p>
        </p:txBody>
      </p:sp>
      <p:sp>
        <p:nvSpPr>
          <p:cNvPr id="3" name="Content Placeholder 2">
            <a:extLst>
              <a:ext uri="{FF2B5EF4-FFF2-40B4-BE49-F238E27FC236}">
                <a16:creationId xmlns:a16="http://schemas.microsoft.com/office/drawing/2014/main" id="{C72E38EC-CD6E-9FDA-EA7A-49DF3555734A}"/>
              </a:ext>
            </a:extLst>
          </p:cNvPr>
          <p:cNvSpPr>
            <a:spLocks noGrp="1"/>
          </p:cNvSpPr>
          <p:nvPr>
            <p:ph sz="half" idx="1"/>
          </p:nvPr>
        </p:nvSpPr>
        <p:spPr/>
        <p:txBody>
          <a:bodyPr/>
          <a:lstStyle/>
          <a:p>
            <a:pPr marL="0" indent="0">
              <a:buNone/>
            </a:pPr>
            <a:r>
              <a:rPr lang="en-GB"/>
              <a:t>Now that we’ve identified the topic, the area of study, and levels of geographic breakdown, there’s additional features within MapInfo to aid our hypothesis.</a:t>
            </a:r>
          </a:p>
          <a:p>
            <a:pPr marL="0" indent="0">
              <a:buNone/>
            </a:pPr>
            <a:r>
              <a:rPr lang="en-GB"/>
              <a:t>To aid the accessibility to transport we can use the roads map to show the links within certain areas, people density for rural/city breakdown…</a:t>
            </a:r>
          </a:p>
        </p:txBody>
      </p:sp>
    </p:spTree>
    <p:extLst>
      <p:ext uri="{BB962C8B-B14F-4D97-AF65-F5344CB8AC3E}">
        <p14:creationId xmlns:p14="http://schemas.microsoft.com/office/powerpoint/2010/main" val="29666588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6B2BB-F595-BB64-14C9-90950EAEEE47}"/>
              </a:ext>
            </a:extLst>
          </p:cNvPr>
          <p:cNvSpPr>
            <a:spLocks noGrp="1"/>
          </p:cNvSpPr>
          <p:nvPr>
            <p:ph type="title"/>
          </p:nvPr>
        </p:nvSpPr>
        <p:spPr/>
        <p:txBody>
          <a:bodyPr/>
          <a:lstStyle/>
          <a:p>
            <a:r>
              <a:rPr lang="en-GB"/>
              <a:t>Thank you </a:t>
            </a:r>
          </a:p>
        </p:txBody>
      </p:sp>
    </p:spTree>
    <p:extLst>
      <p:ext uri="{BB962C8B-B14F-4D97-AF65-F5344CB8AC3E}">
        <p14:creationId xmlns:p14="http://schemas.microsoft.com/office/powerpoint/2010/main" val="2277049786"/>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C3DB1505FEEE641A61927BA466D1135" ma:contentTypeVersion="3" ma:contentTypeDescription="Create a new document." ma:contentTypeScope="" ma:versionID="01423cb004c10b08317694ec674c2708">
  <xsd:schema xmlns:xsd="http://www.w3.org/2001/XMLSchema" xmlns:xs="http://www.w3.org/2001/XMLSchema" xmlns:p="http://schemas.microsoft.com/office/2006/metadata/properties" xmlns:ns2="71b475c3-9480-4cce-a5f9-04c41ec972e5" targetNamespace="http://schemas.microsoft.com/office/2006/metadata/properties" ma:root="true" ma:fieldsID="7f7b2748328cfc4c6a8ff6fcc4815ec4" ns2:_="">
    <xsd:import namespace="71b475c3-9480-4cce-a5f9-04c41ec972e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b475c3-9480-4cce-a5f9-04c41ec972e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6047247-3BAE-4635-99F2-50F977764644}">
  <ds:schemaRefs>
    <ds:schemaRef ds:uri="71b475c3-9480-4cce-a5f9-04c41ec972e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8486569-A707-4097-BE49-9C132B5D59F2}">
  <ds:schemaRefs>
    <ds:schemaRef ds:uri="71b475c3-9480-4cce-a5f9-04c41ec972e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58F4EAC-BC5E-49C4-B2FF-CDD81B1ED95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10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View</vt:lpstr>
      <vt:lpstr>ACCB5027 – Geographical Information Systems</vt:lpstr>
      <vt:lpstr>Topic for Investigation: Looking at COVID surveillance data</vt:lpstr>
      <vt:lpstr>UK Data Service </vt:lpstr>
      <vt:lpstr>Process of Gathering Data – Part 1</vt:lpstr>
      <vt:lpstr>InFuse 2011 Population Statistics </vt:lpstr>
      <vt:lpstr>Process of Gathering Data – Part 2</vt:lpstr>
      <vt:lpstr>Process of Gathering Data – Part 2</vt:lpstr>
      <vt:lpstr>Digimap</vt:lpstr>
      <vt:lpstr>PowerPoint Presentation</vt:lpstr>
      <vt:lpstr>Identified Datasets</vt:lpstr>
      <vt:lpstr>Rapid Covid Data</vt:lpstr>
      <vt:lpstr>Geographic Breakdown of Data</vt:lpstr>
      <vt:lpstr>Additional Data to Assist Investigation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ACCB5027 – Geographical Information Systems</dc:title>
  <dc:creator>Dylan Thomas</dc:creator>
  <cp:revision>1</cp:revision>
  <dcterms:created xsi:type="dcterms:W3CDTF">2023-03-27T14:54:55Z</dcterms:created>
  <dcterms:modified xsi:type="dcterms:W3CDTF">2023-04-04T10:15:30Z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0x010100BC3DB1505FEEE641A61927BA466D1135</vt:lpwstr>
  </property>
</Properties>
</file>