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9" r:id="rId1"/>
  </p:sldMasterIdLst>
  <p:notesMasterIdLst>
    <p:notesMasterId r:id="rId10"/>
  </p:notesMasterIdLst>
  <p:handoutMasterIdLst>
    <p:handoutMasterId r:id="rId11"/>
  </p:handoutMasterIdLst>
  <p:sldIdLst>
    <p:sldId id="260" r:id="rId2"/>
    <p:sldId id="261" r:id="rId3"/>
    <p:sldId id="267" r:id="rId4"/>
    <p:sldId id="262" r:id="rId5"/>
    <p:sldId id="263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8"/>
  </p:normalViewPr>
  <p:slideViewPr>
    <p:cSldViewPr snapToGrid="0" showGuides="1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notesViewPr>
    <p:cSldViewPr snapToGrid="0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svg"/><Relationship Id="rId1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2B6EA3-9D86-4906-A67D-65D2F7BE56E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0216FEC-72C1-409C-AB5C-A44FBED4AEFB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This is my Digital Skills Portfolio to demonstrate my progress and digital skills during this module. I chose three digital artefacts that are representative of my knowledge of using Microsoft Word and Excel for various purposes.</a:t>
          </a:r>
          <a:endParaRPr lang="en-US" dirty="0">
            <a:latin typeface="Abadi" panose="020B0604020104020204" pitchFamily="34" charset="0"/>
          </a:endParaRPr>
        </a:p>
      </dgm:t>
    </dgm:pt>
    <dgm:pt modelId="{649C9DFB-6ACC-4AF8-B63B-CE3EE472A04E}" type="parTrans" cxnId="{3FAB0F4E-534F-4FED-B4D4-3CC480375E06}">
      <dgm:prSet/>
      <dgm:spPr/>
      <dgm:t>
        <a:bodyPr/>
        <a:lstStyle/>
        <a:p>
          <a:endParaRPr lang="en-US"/>
        </a:p>
      </dgm:t>
    </dgm:pt>
    <dgm:pt modelId="{3B64D377-0CD3-466D-B76B-A8E6EC5F00D1}" type="sibTrans" cxnId="{3FAB0F4E-534F-4FED-B4D4-3CC480375E06}">
      <dgm:prSet/>
      <dgm:spPr/>
      <dgm:t>
        <a:bodyPr/>
        <a:lstStyle/>
        <a:p>
          <a:endParaRPr lang="en-US"/>
        </a:p>
      </dgm:t>
    </dgm:pt>
    <dgm:pt modelId="{6F28C690-D977-4178-945C-390962680E91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The first artefact is a Word document that demonstrates my organisation of written information, use of headings and paragraphs, in-text citations and reference list. The second artefact is an Excel bar chart illustrating how I am organising the sales data, how I am working out totals, and presenting sales data visually. The third artefact is an Excel pie chart demonstrating how I used the same data to produce a different type of visual representation.</a:t>
          </a:r>
          <a:endParaRPr lang="en-US" dirty="0">
            <a:latin typeface="Abadi" panose="020B0604020104020204" pitchFamily="34" charset="0"/>
          </a:endParaRPr>
        </a:p>
      </dgm:t>
    </dgm:pt>
    <dgm:pt modelId="{B788ACAD-E76B-4F80-8E8B-E845213F4B9D}" type="parTrans" cxnId="{606EEB3C-FFBD-450B-BE9E-FA447C6C0C30}">
      <dgm:prSet/>
      <dgm:spPr/>
      <dgm:t>
        <a:bodyPr/>
        <a:lstStyle/>
        <a:p>
          <a:endParaRPr lang="en-US"/>
        </a:p>
      </dgm:t>
    </dgm:pt>
    <dgm:pt modelId="{6D50B3C5-F9AF-4DE1-8A55-DABC93413B28}" type="sibTrans" cxnId="{606EEB3C-FFBD-450B-BE9E-FA447C6C0C30}">
      <dgm:prSet/>
      <dgm:spPr/>
      <dgm:t>
        <a:bodyPr/>
        <a:lstStyle/>
        <a:p>
          <a:endParaRPr lang="en-US"/>
        </a:p>
      </dgm:t>
    </dgm:pt>
    <dgm:pt modelId="{26D4EBD7-6343-4191-A1D6-EDD9750ADB77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I selected these artefacts as a representation of the difficulties I faced, the successes I achieved and the digital tasks I can now accomplish with greater confidence and assurance. To build my skills and enhance my work during the module, I accessed learning material and online guides, such as from </a:t>
          </a:r>
          <a:r>
            <a:rPr lang="en-GB" dirty="0" err="1">
              <a:latin typeface="Abadi" panose="020B0604020104020204" pitchFamily="34" charset="0"/>
            </a:rPr>
            <a:t>DigiCentre</a:t>
          </a:r>
          <a:r>
            <a:rPr lang="en-GB" dirty="0">
              <a:latin typeface="Abadi" panose="020B0604020104020204" pitchFamily="34" charset="0"/>
            </a:rPr>
            <a:t> (n.d.) and from Microsoft Support (n.d.).</a:t>
          </a:r>
          <a:endParaRPr lang="en-US" dirty="0">
            <a:latin typeface="Abadi" panose="020B0604020104020204" pitchFamily="34" charset="0"/>
          </a:endParaRPr>
        </a:p>
      </dgm:t>
    </dgm:pt>
    <dgm:pt modelId="{2B29D9AB-12A5-4574-A63C-445047098D7C}" type="parTrans" cxnId="{3870FB19-195A-4625-AA00-C75EC0AB7EC2}">
      <dgm:prSet/>
      <dgm:spPr/>
      <dgm:t>
        <a:bodyPr/>
        <a:lstStyle/>
        <a:p>
          <a:endParaRPr lang="en-US"/>
        </a:p>
      </dgm:t>
    </dgm:pt>
    <dgm:pt modelId="{EA47890B-0934-409F-B1A6-CA512C986EF6}" type="sibTrans" cxnId="{3870FB19-195A-4625-AA00-C75EC0AB7EC2}">
      <dgm:prSet/>
      <dgm:spPr/>
      <dgm:t>
        <a:bodyPr/>
        <a:lstStyle/>
        <a:p>
          <a:endParaRPr lang="en-US"/>
        </a:p>
      </dgm:t>
    </dgm:pt>
    <dgm:pt modelId="{5AAACAAC-5C0B-441D-B48E-E63949B442BD}" type="pres">
      <dgm:prSet presAssocID="{052B6EA3-9D86-4906-A67D-65D2F7BE56E5}" presName="root" presStyleCnt="0">
        <dgm:presLayoutVars>
          <dgm:dir/>
          <dgm:resizeHandles val="exact"/>
        </dgm:presLayoutVars>
      </dgm:prSet>
      <dgm:spPr/>
    </dgm:pt>
    <dgm:pt modelId="{D018046B-4C71-475F-854A-05304DEE45DF}" type="pres">
      <dgm:prSet presAssocID="{20216FEC-72C1-409C-AB5C-A44FBED4AEFB}" presName="compNode" presStyleCnt="0"/>
      <dgm:spPr/>
    </dgm:pt>
    <dgm:pt modelId="{BF899E68-D062-4CFD-B400-BF4A267B145C}" type="pres">
      <dgm:prSet presAssocID="{20216FEC-72C1-409C-AB5C-A44FBED4AEFB}" presName="bgRect" presStyleLbl="bgShp" presStyleIdx="0" presStyleCnt="3"/>
      <dgm:spPr/>
    </dgm:pt>
    <dgm:pt modelId="{4A6BEB98-56B5-4B3E-BBD4-67EEC87860BB}" type="pres">
      <dgm:prSet presAssocID="{20216FEC-72C1-409C-AB5C-A44FBED4AEF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6E2FF8A-5881-4CB5-87CD-CC94C2114534}" type="pres">
      <dgm:prSet presAssocID="{20216FEC-72C1-409C-AB5C-A44FBED4AEFB}" presName="spaceRect" presStyleCnt="0"/>
      <dgm:spPr/>
    </dgm:pt>
    <dgm:pt modelId="{A46C909A-E730-42E0-B5EC-CE046EDB3CB2}" type="pres">
      <dgm:prSet presAssocID="{20216FEC-72C1-409C-AB5C-A44FBED4AEFB}" presName="parTx" presStyleLbl="revTx" presStyleIdx="0" presStyleCnt="3">
        <dgm:presLayoutVars>
          <dgm:chMax val="0"/>
          <dgm:chPref val="0"/>
        </dgm:presLayoutVars>
      </dgm:prSet>
      <dgm:spPr/>
    </dgm:pt>
    <dgm:pt modelId="{617D93ED-8214-4BEB-948F-87A149F28798}" type="pres">
      <dgm:prSet presAssocID="{3B64D377-0CD3-466D-B76B-A8E6EC5F00D1}" presName="sibTrans" presStyleCnt="0"/>
      <dgm:spPr/>
    </dgm:pt>
    <dgm:pt modelId="{555BA37F-28E1-44C6-AEAA-D866B7738FD1}" type="pres">
      <dgm:prSet presAssocID="{6F28C690-D977-4178-945C-390962680E91}" presName="compNode" presStyleCnt="0"/>
      <dgm:spPr/>
    </dgm:pt>
    <dgm:pt modelId="{C378ACC5-EABF-4097-B83B-016F36169D9A}" type="pres">
      <dgm:prSet presAssocID="{6F28C690-D977-4178-945C-390962680E91}" presName="bgRect" presStyleLbl="bgShp" presStyleIdx="1" presStyleCnt="3"/>
      <dgm:spPr/>
    </dgm:pt>
    <dgm:pt modelId="{69538C39-E12D-4DB4-B5B1-F5CAA20CC18D}" type="pres">
      <dgm:prSet presAssocID="{6F28C690-D977-4178-945C-390962680E9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1240136-99BC-4656-95FB-570815AC6F42}" type="pres">
      <dgm:prSet presAssocID="{6F28C690-D977-4178-945C-390962680E91}" presName="spaceRect" presStyleCnt="0"/>
      <dgm:spPr/>
    </dgm:pt>
    <dgm:pt modelId="{1F8BAD24-7180-4EA8-B180-37B557A9C5F2}" type="pres">
      <dgm:prSet presAssocID="{6F28C690-D977-4178-945C-390962680E91}" presName="parTx" presStyleLbl="revTx" presStyleIdx="1" presStyleCnt="3">
        <dgm:presLayoutVars>
          <dgm:chMax val="0"/>
          <dgm:chPref val="0"/>
        </dgm:presLayoutVars>
      </dgm:prSet>
      <dgm:spPr/>
    </dgm:pt>
    <dgm:pt modelId="{0AB61CA4-BCE3-4A16-835C-CFE146043807}" type="pres">
      <dgm:prSet presAssocID="{6D50B3C5-F9AF-4DE1-8A55-DABC93413B28}" presName="sibTrans" presStyleCnt="0"/>
      <dgm:spPr/>
    </dgm:pt>
    <dgm:pt modelId="{A99D0173-7784-46C7-8DCE-12BB86252CDE}" type="pres">
      <dgm:prSet presAssocID="{26D4EBD7-6343-4191-A1D6-EDD9750ADB77}" presName="compNode" presStyleCnt="0"/>
      <dgm:spPr/>
    </dgm:pt>
    <dgm:pt modelId="{E87860CD-0CC4-424C-816B-3C0D308A59DC}" type="pres">
      <dgm:prSet presAssocID="{26D4EBD7-6343-4191-A1D6-EDD9750ADB77}" presName="bgRect" presStyleLbl="bgShp" presStyleIdx="2" presStyleCnt="3"/>
      <dgm:spPr/>
    </dgm:pt>
    <dgm:pt modelId="{CF565AF6-4BFD-4759-9CEA-D22BB011FCAA}" type="pres">
      <dgm:prSet presAssocID="{26D4EBD7-6343-4191-A1D6-EDD9750ADB7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B573988-6721-4209-B35E-6BD0FDA30919}" type="pres">
      <dgm:prSet presAssocID="{26D4EBD7-6343-4191-A1D6-EDD9750ADB77}" presName="spaceRect" presStyleCnt="0"/>
      <dgm:spPr/>
    </dgm:pt>
    <dgm:pt modelId="{B5915798-CDE5-4852-A28F-0B072AB20E51}" type="pres">
      <dgm:prSet presAssocID="{26D4EBD7-6343-4191-A1D6-EDD9750ADB7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70FB19-195A-4625-AA00-C75EC0AB7EC2}" srcId="{052B6EA3-9D86-4906-A67D-65D2F7BE56E5}" destId="{26D4EBD7-6343-4191-A1D6-EDD9750ADB77}" srcOrd="2" destOrd="0" parTransId="{2B29D9AB-12A5-4574-A63C-445047098D7C}" sibTransId="{EA47890B-0934-409F-B1A6-CA512C986EF6}"/>
    <dgm:cxn modelId="{550A491F-407F-4DD8-9802-6E3E49218263}" type="presOf" srcId="{20216FEC-72C1-409C-AB5C-A44FBED4AEFB}" destId="{A46C909A-E730-42E0-B5EC-CE046EDB3CB2}" srcOrd="0" destOrd="0" presId="urn:microsoft.com/office/officeart/2018/2/layout/IconVerticalSolidList"/>
    <dgm:cxn modelId="{4E30B535-BA07-4AAE-A20F-551129F02258}" type="presOf" srcId="{6F28C690-D977-4178-945C-390962680E91}" destId="{1F8BAD24-7180-4EA8-B180-37B557A9C5F2}" srcOrd="0" destOrd="0" presId="urn:microsoft.com/office/officeart/2018/2/layout/IconVerticalSolidList"/>
    <dgm:cxn modelId="{606EEB3C-FFBD-450B-BE9E-FA447C6C0C30}" srcId="{052B6EA3-9D86-4906-A67D-65D2F7BE56E5}" destId="{6F28C690-D977-4178-945C-390962680E91}" srcOrd="1" destOrd="0" parTransId="{B788ACAD-E76B-4F80-8E8B-E845213F4B9D}" sibTransId="{6D50B3C5-F9AF-4DE1-8A55-DABC93413B28}"/>
    <dgm:cxn modelId="{3FAB0F4E-534F-4FED-B4D4-3CC480375E06}" srcId="{052B6EA3-9D86-4906-A67D-65D2F7BE56E5}" destId="{20216FEC-72C1-409C-AB5C-A44FBED4AEFB}" srcOrd="0" destOrd="0" parTransId="{649C9DFB-6ACC-4AF8-B63B-CE3EE472A04E}" sibTransId="{3B64D377-0CD3-466D-B76B-A8E6EC5F00D1}"/>
    <dgm:cxn modelId="{CFEE5C57-36C7-47E5-AA94-6075F8AE2173}" type="presOf" srcId="{26D4EBD7-6343-4191-A1D6-EDD9750ADB77}" destId="{B5915798-CDE5-4852-A28F-0B072AB20E51}" srcOrd="0" destOrd="0" presId="urn:microsoft.com/office/officeart/2018/2/layout/IconVerticalSolidList"/>
    <dgm:cxn modelId="{B2616DA3-3EF8-4AD7-99F6-F0897572738A}" type="presOf" srcId="{052B6EA3-9D86-4906-A67D-65D2F7BE56E5}" destId="{5AAACAAC-5C0B-441D-B48E-E63949B442BD}" srcOrd="0" destOrd="0" presId="urn:microsoft.com/office/officeart/2018/2/layout/IconVerticalSolidList"/>
    <dgm:cxn modelId="{8FFBD4C2-5FCC-4BF6-B586-61A4ABCB1B9A}" type="presParOf" srcId="{5AAACAAC-5C0B-441D-B48E-E63949B442BD}" destId="{D018046B-4C71-475F-854A-05304DEE45DF}" srcOrd="0" destOrd="0" presId="urn:microsoft.com/office/officeart/2018/2/layout/IconVerticalSolidList"/>
    <dgm:cxn modelId="{F634D5AB-C5FB-49CB-8798-1ED694CB226E}" type="presParOf" srcId="{D018046B-4C71-475F-854A-05304DEE45DF}" destId="{BF899E68-D062-4CFD-B400-BF4A267B145C}" srcOrd="0" destOrd="0" presId="urn:microsoft.com/office/officeart/2018/2/layout/IconVerticalSolidList"/>
    <dgm:cxn modelId="{989B9055-E2B1-4366-9A5B-C758EB9178C8}" type="presParOf" srcId="{D018046B-4C71-475F-854A-05304DEE45DF}" destId="{4A6BEB98-56B5-4B3E-BBD4-67EEC87860BB}" srcOrd="1" destOrd="0" presId="urn:microsoft.com/office/officeart/2018/2/layout/IconVerticalSolidList"/>
    <dgm:cxn modelId="{555E24ED-1385-44C1-A055-08A26434F9F5}" type="presParOf" srcId="{D018046B-4C71-475F-854A-05304DEE45DF}" destId="{26E2FF8A-5881-4CB5-87CD-CC94C2114534}" srcOrd="2" destOrd="0" presId="urn:microsoft.com/office/officeart/2018/2/layout/IconVerticalSolidList"/>
    <dgm:cxn modelId="{9B46912F-7F19-4D85-A378-11ADC3AF5C85}" type="presParOf" srcId="{D018046B-4C71-475F-854A-05304DEE45DF}" destId="{A46C909A-E730-42E0-B5EC-CE046EDB3CB2}" srcOrd="3" destOrd="0" presId="urn:microsoft.com/office/officeart/2018/2/layout/IconVerticalSolidList"/>
    <dgm:cxn modelId="{46BAB2C7-C016-4BE1-8D01-4B14109DD32B}" type="presParOf" srcId="{5AAACAAC-5C0B-441D-B48E-E63949B442BD}" destId="{617D93ED-8214-4BEB-948F-87A149F28798}" srcOrd="1" destOrd="0" presId="urn:microsoft.com/office/officeart/2018/2/layout/IconVerticalSolidList"/>
    <dgm:cxn modelId="{AB9D301C-D426-4FBA-9CE2-A11AE6FF4044}" type="presParOf" srcId="{5AAACAAC-5C0B-441D-B48E-E63949B442BD}" destId="{555BA37F-28E1-44C6-AEAA-D866B7738FD1}" srcOrd="2" destOrd="0" presId="urn:microsoft.com/office/officeart/2018/2/layout/IconVerticalSolidList"/>
    <dgm:cxn modelId="{4254F9C6-E9BE-4987-B663-A07CED9DD3F1}" type="presParOf" srcId="{555BA37F-28E1-44C6-AEAA-D866B7738FD1}" destId="{C378ACC5-EABF-4097-B83B-016F36169D9A}" srcOrd="0" destOrd="0" presId="urn:microsoft.com/office/officeart/2018/2/layout/IconVerticalSolidList"/>
    <dgm:cxn modelId="{5828C45F-2F49-4DCC-83B1-38736C338BE3}" type="presParOf" srcId="{555BA37F-28E1-44C6-AEAA-D866B7738FD1}" destId="{69538C39-E12D-4DB4-B5B1-F5CAA20CC18D}" srcOrd="1" destOrd="0" presId="urn:microsoft.com/office/officeart/2018/2/layout/IconVerticalSolidList"/>
    <dgm:cxn modelId="{E5467459-F0BB-4A09-962B-036A9A44D59F}" type="presParOf" srcId="{555BA37F-28E1-44C6-AEAA-D866B7738FD1}" destId="{61240136-99BC-4656-95FB-570815AC6F42}" srcOrd="2" destOrd="0" presId="urn:microsoft.com/office/officeart/2018/2/layout/IconVerticalSolidList"/>
    <dgm:cxn modelId="{F57D4188-81CB-44B2-B58F-28FAD9E11E7A}" type="presParOf" srcId="{555BA37F-28E1-44C6-AEAA-D866B7738FD1}" destId="{1F8BAD24-7180-4EA8-B180-37B557A9C5F2}" srcOrd="3" destOrd="0" presId="urn:microsoft.com/office/officeart/2018/2/layout/IconVerticalSolidList"/>
    <dgm:cxn modelId="{1FBCE2DF-E9E7-44E3-8EE9-47A4FB0E0617}" type="presParOf" srcId="{5AAACAAC-5C0B-441D-B48E-E63949B442BD}" destId="{0AB61CA4-BCE3-4A16-835C-CFE146043807}" srcOrd="3" destOrd="0" presId="urn:microsoft.com/office/officeart/2018/2/layout/IconVerticalSolidList"/>
    <dgm:cxn modelId="{D57AA077-17F8-4A93-A677-62CC9CCD504D}" type="presParOf" srcId="{5AAACAAC-5C0B-441D-B48E-E63949B442BD}" destId="{A99D0173-7784-46C7-8DCE-12BB86252CDE}" srcOrd="4" destOrd="0" presId="urn:microsoft.com/office/officeart/2018/2/layout/IconVerticalSolidList"/>
    <dgm:cxn modelId="{11D939CC-0CC6-4261-9F70-BC9EF3FBE992}" type="presParOf" srcId="{A99D0173-7784-46C7-8DCE-12BB86252CDE}" destId="{E87860CD-0CC4-424C-816B-3C0D308A59DC}" srcOrd="0" destOrd="0" presId="urn:microsoft.com/office/officeart/2018/2/layout/IconVerticalSolidList"/>
    <dgm:cxn modelId="{AA72E40B-98EB-41EC-B224-5D50495676DB}" type="presParOf" srcId="{A99D0173-7784-46C7-8DCE-12BB86252CDE}" destId="{CF565AF6-4BFD-4759-9CEA-D22BB011FCAA}" srcOrd="1" destOrd="0" presId="urn:microsoft.com/office/officeart/2018/2/layout/IconVerticalSolidList"/>
    <dgm:cxn modelId="{5688D5E7-2C95-48FC-8F5C-F2DEABE677DD}" type="presParOf" srcId="{A99D0173-7784-46C7-8DCE-12BB86252CDE}" destId="{1B573988-6721-4209-B35E-6BD0FDA30919}" srcOrd="2" destOrd="0" presId="urn:microsoft.com/office/officeart/2018/2/layout/IconVerticalSolidList"/>
    <dgm:cxn modelId="{91896242-35AA-44D4-B8A7-963D1A4E2F1A}" type="presParOf" srcId="{A99D0173-7784-46C7-8DCE-12BB86252CDE}" destId="{B5915798-CDE5-4852-A28F-0B072AB20E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99E68-D062-4CFD-B400-BF4A267B145C}">
      <dsp:nvSpPr>
        <dsp:cNvPr id="0" name=""/>
        <dsp:cNvSpPr/>
      </dsp:nvSpPr>
      <dsp:spPr>
        <a:xfrm>
          <a:off x="0" y="554"/>
          <a:ext cx="11277599" cy="12965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BEB98-56B5-4B3E-BBD4-67EEC87860BB}">
      <dsp:nvSpPr>
        <dsp:cNvPr id="0" name=""/>
        <dsp:cNvSpPr/>
      </dsp:nvSpPr>
      <dsp:spPr>
        <a:xfrm>
          <a:off x="392209" y="292280"/>
          <a:ext cx="713108" cy="7131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C909A-E730-42E0-B5EC-CE046EDB3CB2}">
      <dsp:nvSpPr>
        <dsp:cNvPr id="0" name=""/>
        <dsp:cNvSpPr/>
      </dsp:nvSpPr>
      <dsp:spPr>
        <a:xfrm>
          <a:off x="1497528" y="554"/>
          <a:ext cx="9780070" cy="1296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19" tIns="137219" rIns="137219" bIns="13721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This is my Digital Skills Portfolio to demonstrate my progress and digital skills during this module. I chose three digital artefacts that are representative of my knowledge of using Microsoft Word and Excel for various purposes.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1497528" y="554"/>
        <a:ext cx="9780070" cy="1296561"/>
      </dsp:txXfrm>
    </dsp:sp>
    <dsp:sp modelId="{C378ACC5-EABF-4097-B83B-016F36169D9A}">
      <dsp:nvSpPr>
        <dsp:cNvPr id="0" name=""/>
        <dsp:cNvSpPr/>
      </dsp:nvSpPr>
      <dsp:spPr>
        <a:xfrm>
          <a:off x="0" y="1621255"/>
          <a:ext cx="11277599" cy="12965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38C39-E12D-4DB4-B5B1-F5CAA20CC18D}">
      <dsp:nvSpPr>
        <dsp:cNvPr id="0" name=""/>
        <dsp:cNvSpPr/>
      </dsp:nvSpPr>
      <dsp:spPr>
        <a:xfrm>
          <a:off x="392209" y="1912981"/>
          <a:ext cx="713108" cy="7131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8BAD24-7180-4EA8-B180-37B557A9C5F2}">
      <dsp:nvSpPr>
        <dsp:cNvPr id="0" name=""/>
        <dsp:cNvSpPr/>
      </dsp:nvSpPr>
      <dsp:spPr>
        <a:xfrm>
          <a:off x="1497528" y="1621255"/>
          <a:ext cx="9780070" cy="1296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19" tIns="137219" rIns="137219" bIns="13721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first artefact is a Word document that demonstrates my organisation of written information, use of headings and paragraphs, in-text citations and reference list. The second artefact is an Excel bar chart illustrating how I am organising the sales data, how I am working out totals, and presenting sales data visually. The third artefact is an Excel pie chart demonstrating how I used the same data to produce a different type of visual representation.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1497528" y="1621255"/>
        <a:ext cx="9780070" cy="1296561"/>
      </dsp:txXfrm>
    </dsp:sp>
    <dsp:sp modelId="{E87860CD-0CC4-424C-816B-3C0D308A59DC}">
      <dsp:nvSpPr>
        <dsp:cNvPr id="0" name=""/>
        <dsp:cNvSpPr/>
      </dsp:nvSpPr>
      <dsp:spPr>
        <a:xfrm>
          <a:off x="0" y="3241956"/>
          <a:ext cx="11277599" cy="129656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65AF6-4BFD-4759-9CEA-D22BB011FCAA}">
      <dsp:nvSpPr>
        <dsp:cNvPr id="0" name=""/>
        <dsp:cNvSpPr/>
      </dsp:nvSpPr>
      <dsp:spPr>
        <a:xfrm>
          <a:off x="392209" y="3533683"/>
          <a:ext cx="713108" cy="7131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15798-CDE5-4852-A28F-0B072AB20E51}">
      <dsp:nvSpPr>
        <dsp:cNvPr id="0" name=""/>
        <dsp:cNvSpPr/>
      </dsp:nvSpPr>
      <dsp:spPr>
        <a:xfrm>
          <a:off x="1497528" y="3241956"/>
          <a:ext cx="9780070" cy="1296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219" tIns="137219" rIns="137219" bIns="13721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 selected these artefacts as a representation of the difficulties I faced, the successes I achieved and the digital tasks I can now accomplish with greater confidence and assurance. To build my skills and enhance my work during the module, I accessed learning material and online guides, such as from </a:t>
          </a:r>
          <a:r>
            <a:rPr lang="en-GB" sz="1600" kern="1200" dirty="0" err="1">
              <a:latin typeface="Abadi" panose="020B0604020104020204" pitchFamily="34" charset="0"/>
            </a:rPr>
            <a:t>DigiCentre</a:t>
          </a:r>
          <a:r>
            <a:rPr lang="en-GB" sz="1600" kern="1200" dirty="0">
              <a:latin typeface="Abadi" panose="020B0604020104020204" pitchFamily="34" charset="0"/>
            </a:rPr>
            <a:t> (n.d.) and from Microsoft Support (n.d.).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1497528" y="3241956"/>
        <a:ext cx="9780070" cy="1296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7/11/2026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9D2B7C3-93C4-3719-D2A9-FBE9AFC2AC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94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2054227"/>
            <a:ext cx="8229600" cy="47275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9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457200"/>
            <a:ext cx="3424518" cy="113982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295400" cy="381000"/>
          </a:xfrm>
        </p:spPr>
        <p:txBody>
          <a:bodyPr/>
          <a:lstStyle/>
          <a:p>
            <a:fld id="{B3CFBE15-E4BE-4B42-AEEE-ED6C6B9CFCE2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85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Placeholder 1">
            <a:extLst>
              <a:ext uri="{FF2B5EF4-FFF2-40B4-BE49-F238E27FC236}">
                <a16:creationId xmlns:a16="http://schemas.microsoft.com/office/drawing/2014/main" id="{6D8A5A2A-9561-6566-F92F-F70D32882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0128"/>
            <a:ext cx="11277599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295400" cy="381000"/>
          </a:xfrm>
        </p:spPr>
        <p:txBody>
          <a:bodyPr/>
          <a:lstStyle/>
          <a:p>
            <a:fld id="{94040C0B-3638-F744-9F98-D66CEC428329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0F542A43-84A6-50F4-C658-B1BBDDAD8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61728"/>
            <a:ext cx="11277599" cy="4539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290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5031BA-FE29-1272-03FA-2B84A991745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094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5257800"/>
            <a:ext cx="11277600" cy="68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1" y="6019799"/>
            <a:ext cx="11277598" cy="3810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9EF7764-3766-AD43-917F-3181D2483C36}" type="datetime1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7071A80C-9405-B736-DA8E-7C6B87617DC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57200" y="457199"/>
            <a:ext cx="11274552" cy="4572001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6071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E88507-42ED-EBB5-0C22-CA3A46666AB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52" y="3175"/>
            <a:ext cx="12186353" cy="6854823"/>
          </a:xfrm>
          <a:custGeom>
            <a:avLst/>
            <a:gdLst>
              <a:gd name="csX0" fmla="*/ 0 w 12186355"/>
              <a:gd name="csY0" fmla="*/ 0 h 6854824"/>
              <a:gd name="csX1" fmla="*/ 12186355 w 12186355"/>
              <a:gd name="csY1" fmla="*/ 0 h 6854824"/>
              <a:gd name="csX2" fmla="*/ 12186355 w 12186355"/>
              <a:gd name="csY2" fmla="*/ 454025 h 6854824"/>
              <a:gd name="csX3" fmla="*/ 4798004 w 12186355"/>
              <a:gd name="csY3" fmla="*/ 454025 h 6854824"/>
              <a:gd name="csX4" fmla="*/ 4798004 w 12186355"/>
              <a:gd name="csY4" fmla="*/ 6397625 h 6854824"/>
              <a:gd name="csX5" fmla="*/ 12186355 w 12186355"/>
              <a:gd name="csY5" fmla="*/ 6397625 h 6854824"/>
              <a:gd name="csX6" fmla="*/ 12186355 w 12186355"/>
              <a:gd name="csY6" fmla="*/ 6854824 h 6854824"/>
              <a:gd name="csX7" fmla="*/ 0 w 12186355"/>
              <a:gd name="csY7" fmla="*/ 6854824 h 68548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5" h="6854824">
                <a:moveTo>
                  <a:pt x="0" y="0"/>
                </a:moveTo>
                <a:lnTo>
                  <a:pt x="12186355" y="0"/>
                </a:lnTo>
                <a:lnTo>
                  <a:pt x="12186355" y="454025"/>
                </a:lnTo>
                <a:lnTo>
                  <a:pt x="4798004" y="454025"/>
                </a:lnTo>
                <a:lnTo>
                  <a:pt x="4798004" y="6397625"/>
                </a:lnTo>
                <a:lnTo>
                  <a:pt x="12186355" y="6397625"/>
                </a:lnTo>
                <a:lnTo>
                  <a:pt x="12186355" y="6854824"/>
                </a:lnTo>
                <a:lnTo>
                  <a:pt x="0" y="685482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3886198" cy="45139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25200"/>
            <a:ext cx="3886200" cy="9756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" y="76201"/>
            <a:ext cx="1295400" cy="380999"/>
          </a:xfrm>
        </p:spPr>
        <p:txBody>
          <a:bodyPr/>
          <a:lstStyle/>
          <a:p>
            <a:fld id="{BD2E1884-4CA3-F14A-A3FE-9D94D32D34BF}" type="datetime1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096000" y="76202"/>
            <a:ext cx="6019800" cy="365124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9B516699-87B0-CAF3-CAD8-AA40FF750A2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94950" y="457200"/>
            <a:ext cx="7388352" cy="59436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820400" y="6416675"/>
            <a:ext cx="12954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24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FA396DB-37C9-E6F8-96EC-A98E709036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V="1">
            <a:off x="5649" y="3174"/>
            <a:ext cx="12186352" cy="6854823"/>
          </a:xfrm>
          <a:custGeom>
            <a:avLst/>
            <a:gdLst>
              <a:gd name="csX0" fmla="*/ 0 w 12186353"/>
              <a:gd name="csY0" fmla="*/ 6854824 h 6854824"/>
              <a:gd name="csX1" fmla="*/ 12186353 w 12186353"/>
              <a:gd name="csY1" fmla="*/ 6854824 h 6854824"/>
              <a:gd name="csX2" fmla="*/ 12186353 w 12186353"/>
              <a:gd name="csY2" fmla="*/ 0 h 6854824"/>
              <a:gd name="csX3" fmla="*/ 0 w 12186353"/>
              <a:gd name="csY3" fmla="*/ 0 h 6854824"/>
              <a:gd name="csX4" fmla="*/ 0 w 12186353"/>
              <a:gd name="csY4" fmla="*/ 457198 h 6854824"/>
              <a:gd name="csX5" fmla="*/ 7418624 w 12186353"/>
              <a:gd name="csY5" fmla="*/ 457198 h 6854824"/>
              <a:gd name="csX6" fmla="*/ 7418624 w 12186353"/>
              <a:gd name="csY6" fmla="*/ 6400798 h 6854824"/>
              <a:gd name="csX7" fmla="*/ 0 w 12186353"/>
              <a:gd name="csY7" fmla="*/ 6400798 h 68548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3" h="6854824">
                <a:moveTo>
                  <a:pt x="0" y="6854824"/>
                </a:moveTo>
                <a:lnTo>
                  <a:pt x="12186353" y="6854824"/>
                </a:lnTo>
                <a:lnTo>
                  <a:pt x="12186353" y="0"/>
                </a:lnTo>
                <a:lnTo>
                  <a:pt x="0" y="0"/>
                </a:lnTo>
                <a:lnTo>
                  <a:pt x="0" y="457198"/>
                </a:lnTo>
                <a:lnTo>
                  <a:pt x="7418624" y="457198"/>
                </a:lnTo>
                <a:lnTo>
                  <a:pt x="7418624" y="6400798"/>
                </a:lnTo>
                <a:lnTo>
                  <a:pt x="0" y="6400798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8702" y="1856835"/>
            <a:ext cx="3816098" cy="30482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18702" y="5362310"/>
            <a:ext cx="3816098" cy="1026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1"/>
            <a:ext cx="1295400" cy="38099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DCB9363-2EBD-E747-A181-1D3A08C65245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800" cy="380999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29ACD8CA-973C-C07A-B4B5-1C33BD62674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457200"/>
            <a:ext cx="7424272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665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31CBD8CA-F53F-CFB6-D102-6C4CA833B8E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3" cy="68548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8229600" cy="54146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9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943599"/>
            <a:ext cx="10896600" cy="461681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87593"/>
            <a:ext cx="914400" cy="365125"/>
          </a:xfrm>
        </p:spPr>
        <p:txBody>
          <a:bodyPr/>
          <a:lstStyle/>
          <a:p>
            <a:fld id="{A43625EB-9CE7-FE4A-962B-ADA6590F06B0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10395" y="87593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400800"/>
            <a:ext cx="7620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5803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D933488-440B-D134-7B68-A14A7114C1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3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588" y="457200"/>
            <a:ext cx="8723871" cy="4419600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67100" y="5483226"/>
            <a:ext cx="5257800" cy="917574"/>
          </a:xfrm>
        </p:spPr>
        <p:txBody>
          <a:bodyPr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0F305-9E38-2F43-A154-0A13A54C557F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696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D933488-440B-D134-7B68-A14A7114C14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DDDC27D1-1506-B7FD-BBD8-570878A44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380952" cy="6277097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5354" y="457200"/>
            <a:ext cx="3439445" cy="2971800"/>
          </a:xfrm>
        </p:spPr>
        <p:txBody>
          <a:bodyPr anchor="t">
            <a:norm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58CAE-C0F2-B346-BD4B-417B70F2F6EB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032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B2BFDAB-1042-6B32-CEEF-4E400B77CF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3174"/>
            <a:ext cx="12192002" cy="6854824"/>
          </a:xfrm>
          <a:custGeom>
            <a:avLst/>
            <a:gdLst>
              <a:gd name="csX0" fmla="*/ 0 w 5650525"/>
              <a:gd name="csY0" fmla="*/ 0 h 6854824"/>
              <a:gd name="csX1" fmla="*/ 5650525 w 5650525"/>
              <a:gd name="csY1" fmla="*/ 0 h 6854824"/>
              <a:gd name="csX2" fmla="*/ 5650525 w 5650525"/>
              <a:gd name="csY2" fmla="*/ 6854824 h 6854824"/>
              <a:gd name="csX3" fmla="*/ 0 w 5650525"/>
              <a:gd name="csY3" fmla="*/ 6854824 h 685482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650525" h="6854824">
                <a:moveTo>
                  <a:pt x="0" y="0"/>
                </a:moveTo>
                <a:lnTo>
                  <a:pt x="5650525" y="0"/>
                </a:lnTo>
                <a:lnTo>
                  <a:pt x="5650525" y="6854824"/>
                </a:lnTo>
                <a:lnTo>
                  <a:pt x="0" y="685482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199" y="457200"/>
            <a:ext cx="7845553" cy="617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1" y="76201"/>
            <a:ext cx="914400" cy="381000"/>
          </a:xfrm>
        </p:spPr>
        <p:txBody>
          <a:bodyPr/>
          <a:lstStyle/>
          <a:p>
            <a:fld id="{51EF5BDB-72C5-6C45-B365-DB2A3AA7E4EB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400800"/>
            <a:ext cx="7620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515063-D727-8995-60D3-02623A7C2AF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199" y="457200"/>
            <a:ext cx="9982201" cy="617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1" y="76201"/>
            <a:ext cx="914400" cy="381000"/>
          </a:xfrm>
        </p:spPr>
        <p:txBody>
          <a:bodyPr/>
          <a:lstStyle/>
          <a:p>
            <a:fld id="{FF6B260B-9C30-8041-A127-55431CED219C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800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400800"/>
            <a:ext cx="7620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3427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0E223EA-E781-514C-FE24-98349C5AF91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custGeom>
            <a:avLst/>
            <a:gdLst>
              <a:gd name="csX0" fmla="*/ 0 w 6386732"/>
              <a:gd name="csY0" fmla="*/ 0 h 6858000"/>
              <a:gd name="csX1" fmla="*/ 6386732 w 6386732"/>
              <a:gd name="csY1" fmla="*/ 0 h 6858000"/>
              <a:gd name="csX2" fmla="*/ 6386732 w 6386732"/>
              <a:gd name="csY2" fmla="*/ 6858000 h 6858000"/>
              <a:gd name="csX3" fmla="*/ 0 w 6386732"/>
              <a:gd name="csY3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6386732" h="6858000">
                <a:moveTo>
                  <a:pt x="0" y="0"/>
                </a:moveTo>
                <a:lnTo>
                  <a:pt x="6386732" y="0"/>
                </a:lnTo>
                <a:lnTo>
                  <a:pt x="63867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0" y="457200"/>
            <a:ext cx="4800600" cy="254075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FFE14-963B-F240-A047-D4733954729E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934200" y="3455158"/>
            <a:ext cx="4800600" cy="2945641"/>
          </a:xfrm>
        </p:spPr>
        <p:txBody>
          <a:bodyPr>
            <a:normAutofit/>
          </a:bodyPr>
          <a:lstStyle>
            <a:lvl1pPr marL="4572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6858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3pPr>
            <a:lvl4pPr marL="10287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4pPr>
            <a:lvl5pPr marL="12573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3381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6842E55-F2D0-924E-CEFB-721E6B52AA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8718468" cy="254075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70E42-D83C-0945-8790-6453F9081E20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0" y="3455158"/>
            <a:ext cx="8718468" cy="2945641"/>
          </a:xfrm>
        </p:spPr>
        <p:txBody>
          <a:bodyPr>
            <a:normAutofit/>
          </a:bodyPr>
          <a:lstStyle>
            <a:lvl1pPr marL="4572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6858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3pPr>
            <a:lvl4pPr marL="10287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4pPr>
            <a:lvl5pPr marL="12573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54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FEFDED5-938A-286B-8D7B-122F48C83FF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custGeom>
            <a:avLst/>
            <a:gdLst>
              <a:gd name="csX0" fmla="*/ 0 w 12192000"/>
              <a:gd name="csY0" fmla="*/ 0 h 6858000"/>
              <a:gd name="csX1" fmla="*/ 12192000 w 12192000"/>
              <a:gd name="csY1" fmla="*/ 0 h 6858000"/>
              <a:gd name="csX2" fmla="*/ 12192000 w 12192000"/>
              <a:gd name="csY2" fmla="*/ 457200 h 6858000"/>
              <a:gd name="csX3" fmla="*/ 5715000 w 12192000"/>
              <a:gd name="csY3" fmla="*/ 457200 h 6858000"/>
              <a:gd name="csX4" fmla="*/ 5715000 w 12192000"/>
              <a:gd name="csY4" fmla="*/ 6400800 h 6858000"/>
              <a:gd name="csX5" fmla="*/ 12192000 w 12192000"/>
              <a:gd name="csY5" fmla="*/ 6400800 h 6858000"/>
              <a:gd name="csX6" fmla="*/ 12192000 w 12192000"/>
              <a:gd name="csY6" fmla="*/ 6858000 h 6858000"/>
              <a:gd name="csX7" fmla="*/ 0 w 12192000"/>
              <a:gd name="csY7" fmla="*/ 6858000 h 68580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457200"/>
                </a:lnTo>
                <a:lnTo>
                  <a:pt x="5715000" y="457200"/>
                </a:lnTo>
                <a:lnTo>
                  <a:pt x="5715000" y="6400800"/>
                </a:lnTo>
                <a:lnTo>
                  <a:pt x="12192000" y="640080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800600" cy="2540758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4B53C-24D5-7E4A-A014-94F398D5C635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200" y="3455158"/>
            <a:ext cx="4800601" cy="2945642"/>
          </a:xfrm>
        </p:spPr>
        <p:txBody>
          <a:bodyPr>
            <a:normAutofit/>
          </a:bodyPr>
          <a:lstStyle>
            <a:lvl1pPr marL="4572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685800" indent="-4572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3pPr>
            <a:lvl4pPr marL="10287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4pPr>
            <a:lvl5pPr marL="1257300" indent="-342900">
              <a:spcBef>
                <a:spcPts val="0"/>
              </a:spcBef>
              <a:buFont typeface="+mj-lt"/>
              <a:buAutoNum type="arabicPeriod"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CF711452-E8CD-4198-878F-62016D1DDAA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715000" y="457200"/>
            <a:ext cx="6480048" cy="5943600"/>
          </a:xfr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891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04AEF0-FD49-9901-2650-A660E32BBD0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 flipV="1">
            <a:off x="5649" y="3174"/>
            <a:ext cx="12186352" cy="685482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1559CC2E-67E0-CD45-1923-3D29474D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0" y="510298"/>
            <a:ext cx="4800600" cy="33817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D06D-70B8-D14B-A67C-9271374366C3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7EBA0937-B41B-914E-2AAC-46E2E3534AD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934200" y="4343400"/>
            <a:ext cx="4800600" cy="2057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540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6C589F9-B5E9-4B33-8105-9AC2FFA5989C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B78262B-02D6-47C9-67D0-07D0F3357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8537"/>
            <a:ext cx="4800600" cy="2983527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E1D74-C13D-F14A-9B9E-EB7933559C88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DBB5A5D-0276-D53B-63DA-FE8A52528AC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4343400"/>
            <a:ext cx="4800600" cy="2057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501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84CEF6-557E-9804-CC9A-89809A5FF7C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V="1">
            <a:off x="5649" y="3174"/>
            <a:ext cx="12186352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00200"/>
            <a:ext cx="3657600" cy="3657600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447800" cy="381000"/>
          </a:xfrm>
        </p:spPr>
        <p:txBody>
          <a:bodyPr/>
          <a:lstStyle/>
          <a:p>
            <a:fld id="{04FB7707-CCB1-0246-9925-E5DB223369A7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847EA967-03AF-58FD-4A3C-C4F2DD0449F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5400" y="1600200"/>
            <a:ext cx="5565663" cy="3657600"/>
          </a:xfrm>
        </p:spPr>
        <p:txBody>
          <a:bodyPr anchor="ctr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b="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907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0BAAE26-8B0A-A488-121D-8BF5642E9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86993"/>
            <a:ext cx="3657600" cy="40835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447800" cy="381000"/>
          </a:xfrm>
        </p:spPr>
        <p:txBody>
          <a:bodyPr/>
          <a:lstStyle/>
          <a:p>
            <a:fld id="{AE76B46A-8201-CC4A-8088-50255B4B9D0D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05400" y="1386993"/>
            <a:ext cx="6629400" cy="4083579"/>
          </a:xfrm>
        </p:spPr>
        <p:txBody>
          <a:bodyPr anchor="ctr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b="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19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960BFB7-1A46-3D6C-10AE-175CE77B8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86993"/>
            <a:ext cx="3657600" cy="40835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447800" cy="381000"/>
          </a:xfrm>
        </p:spPr>
        <p:txBody>
          <a:bodyPr/>
          <a:lstStyle/>
          <a:p>
            <a:fld id="{0F2D9860-67F8-974D-8794-2C5A1B3DA504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05400" y="1050111"/>
            <a:ext cx="6629400" cy="4940661"/>
          </a:xfrm>
        </p:spPr>
        <p:txBody>
          <a:bodyPr anchor="ctr"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5351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DB91743-0D30-2350-EB44-06EFA20D9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86993"/>
            <a:ext cx="3657600" cy="40835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0"/>
            <a:ext cx="1447800" cy="381000"/>
          </a:xfrm>
        </p:spPr>
        <p:txBody>
          <a:bodyPr/>
          <a:lstStyle/>
          <a:p>
            <a:fld id="{8351A969-2D26-4F49-AF79-EF4D76632F71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2E3AAFD-6A60-1D0B-28FF-0B5CB92D6A3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5400" y="457200"/>
            <a:ext cx="6629400" cy="5943600"/>
          </a:xfrm>
        </p:spPr>
        <p:txBody>
          <a:bodyPr anchor="ctr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b="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54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D313C0D-237C-145D-6D99-0704931ED3D9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0 w 12186352"/>
              <a:gd name="csY0" fmla="*/ 0 h 6854823"/>
              <a:gd name="csX1" fmla="*/ 12186352 w 12186352"/>
              <a:gd name="csY1" fmla="*/ 0 h 6854823"/>
              <a:gd name="csX2" fmla="*/ 12186352 w 12186352"/>
              <a:gd name="csY2" fmla="*/ 454026 h 6854823"/>
              <a:gd name="csX3" fmla="*/ 3827047 w 12186352"/>
              <a:gd name="csY3" fmla="*/ 454026 h 6854823"/>
              <a:gd name="csX4" fmla="*/ 3827047 w 12186352"/>
              <a:gd name="csY4" fmla="*/ 6397626 h 6854823"/>
              <a:gd name="csX5" fmla="*/ 12186352 w 12186352"/>
              <a:gd name="csY5" fmla="*/ 6397626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0" y="0"/>
                </a:moveTo>
                <a:lnTo>
                  <a:pt x="12186352" y="0"/>
                </a:lnTo>
                <a:lnTo>
                  <a:pt x="12186352" y="454026"/>
                </a:lnTo>
                <a:lnTo>
                  <a:pt x="3827047" y="454026"/>
                </a:lnTo>
                <a:lnTo>
                  <a:pt x="3827047" y="6397626"/>
                </a:lnTo>
                <a:lnTo>
                  <a:pt x="12186352" y="6397626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102" y="457200"/>
            <a:ext cx="2887123" cy="2514601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1"/>
            <a:ext cx="1295400" cy="38099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83FCCD6-08E9-5F43-B78A-D6D06FA7D88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800" cy="38099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983E9A5C-C933-60D2-BA0B-5D63E2467D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92102" y="3429000"/>
            <a:ext cx="2887123" cy="29717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4DB69AA-A231-8C00-D853-CD5E094B06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32696" y="457200"/>
            <a:ext cx="8359305" cy="59436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0400" y="6400799"/>
            <a:ext cx="1295400" cy="381001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8158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314FBE-6941-996E-732C-BE9042D03FAC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451551 w 12186352"/>
              <a:gd name="csY0" fmla="*/ 454026 h 6854823"/>
              <a:gd name="csX1" fmla="*/ 451551 w 12186352"/>
              <a:gd name="csY1" fmla="*/ 4568825 h 6854823"/>
              <a:gd name="csX2" fmla="*/ 11729151 w 12186352"/>
              <a:gd name="csY2" fmla="*/ 4568825 h 6854823"/>
              <a:gd name="csX3" fmla="*/ 11729151 w 12186352"/>
              <a:gd name="csY3" fmla="*/ 454026 h 6854823"/>
              <a:gd name="csX4" fmla="*/ 0 w 12186352"/>
              <a:gd name="csY4" fmla="*/ 0 h 6854823"/>
              <a:gd name="csX5" fmla="*/ 12186352 w 12186352"/>
              <a:gd name="csY5" fmla="*/ 0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451551" y="454026"/>
                </a:moveTo>
                <a:lnTo>
                  <a:pt x="451551" y="4568825"/>
                </a:lnTo>
                <a:lnTo>
                  <a:pt x="11729151" y="4568825"/>
                </a:lnTo>
                <a:lnTo>
                  <a:pt x="11729151" y="454026"/>
                </a:lnTo>
                <a:close/>
                <a:moveTo>
                  <a:pt x="0" y="0"/>
                </a:moveTo>
                <a:lnTo>
                  <a:pt x="12186352" y="0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029201"/>
            <a:ext cx="3810000" cy="13716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752D2-CCDE-DA48-AA88-B770548F7575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D0830D9-CC27-C2C3-C727-D0E6E595B28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0"/>
            <a:ext cx="11277600" cy="4114799"/>
          </a:xfr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751" y="5029200"/>
            <a:ext cx="7016048" cy="13716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dirty="0"/>
            </a:lvl1pPr>
            <a:lvl2pPr marL="228600" indent="0">
              <a:lnSpc>
                <a:spcPct val="100000"/>
              </a:lnSpc>
              <a:spcBef>
                <a:spcPts val="0"/>
              </a:spcBef>
              <a:buNone/>
              <a:defRPr lang="en-US" dirty="0"/>
            </a:lvl2pPr>
            <a:lvl3pPr marL="457200" indent="0">
              <a:lnSpc>
                <a:spcPct val="100000"/>
              </a:lnSpc>
              <a:spcBef>
                <a:spcPts val="0"/>
              </a:spcBef>
              <a:buNone/>
              <a:defRPr lang="en-US" dirty="0"/>
            </a:lvl3pPr>
            <a:lvl4pPr marL="685800" indent="0">
              <a:lnSpc>
                <a:spcPct val="100000"/>
              </a:lnSpc>
              <a:spcBef>
                <a:spcPts val="0"/>
              </a:spcBef>
              <a:buNone/>
              <a:defRPr lang="en-US" dirty="0"/>
            </a:lvl4pPr>
            <a:lvl5pPr marL="914400" indent="0">
              <a:lnSpc>
                <a:spcPct val="100000"/>
              </a:lnSpc>
              <a:spcBef>
                <a:spcPts val="0"/>
              </a:spcBef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090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B3BA5-C3CC-30C6-920A-AFE4D14AF261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48" y="3177"/>
            <a:ext cx="12186352" cy="6854823"/>
          </a:xfrm>
          <a:custGeom>
            <a:avLst/>
            <a:gdLst>
              <a:gd name="csX0" fmla="*/ 12186352 w 12186352"/>
              <a:gd name="csY0" fmla="*/ 0 h 6854823"/>
              <a:gd name="csX1" fmla="*/ 0 w 12186352"/>
              <a:gd name="csY1" fmla="*/ 0 h 6854823"/>
              <a:gd name="csX2" fmla="*/ 0 w 12186352"/>
              <a:gd name="csY2" fmla="*/ 6854823 h 6854823"/>
              <a:gd name="csX3" fmla="*/ 12186352 w 12186352"/>
              <a:gd name="csY3" fmla="*/ 6854823 h 6854823"/>
              <a:gd name="csX4" fmla="*/ 12186352 w 12186352"/>
              <a:gd name="csY4" fmla="*/ 6397623 h 6854823"/>
              <a:gd name="csX5" fmla="*/ 4761059 w 12186352"/>
              <a:gd name="csY5" fmla="*/ 6397623 h 6854823"/>
              <a:gd name="csX6" fmla="*/ 4761059 w 12186352"/>
              <a:gd name="csY6" fmla="*/ 454023 h 6854823"/>
              <a:gd name="csX7" fmla="*/ 12186352 w 12186352"/>
              <a:gd name="csY7" fmla="*/ 4540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12186352" y="0"/>
                </a:moveTo>
                <a:lnTo>
                  <a:pt x="0" y="0"/>
                </a:lnTo>
                <a:lnTo>
                  <a:pt x="0" y="6854823"/>
                </a:lnTo>
                <a:lnTo>
                  <a:pt x="12186352" y="6854823"/>
                </a:lnTo>
                <a:lnTo>
                  <a:pt x="12186352" y="6397623"/>
                </a:lnTo>
                <a:lnTo>
                  <a:pt x="4761059" y="6397623"/>
                </a:lnTo>
                <a:lnTo>
                  <a:pt x="4761059" y="454023"/>
                </a:lnTo>
                <a:lnTo>
                  <a:pt x="12186352" y="454023"/>
                </a:lnTo>
                <a:close/>
              </a:path>
            </a:pathLst>
          </a:cu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804614-19A7-C141-7231-844689471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0964" y="457200"/>
            <a:ext cx="3843837" cy="1710063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0915B74-DE73-85C6-5754-84F12F96E92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0" y="76200"/>
            <a:ext cx="1295401" cy="381000"/>
          </a:xfrm>
        </p:spPr>
        <p:txBody>
          <a:bodyPr/>
          <a:lstStyle/>
          <a:p>
            <a:fld id="{2E2458BC-FE32-0A45-9DD7-ED7D64447D1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AF0EABC9-86BA-DDCF-A091-AB6C3E9C93F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0"/>
            <a:ext cx="6019800" cy="38404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4F324D2-4F52-DFB7-CF7C-C3182974B46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57200"/>
            <a:ext cx="7430940" cy="59436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C8445A35-FB03-D828-D87E-A268F3E1E0A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90964" y="2624462"/>
            <a:ext cx="3843837" cy="3776337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C5C69391-C5F6-E4C0-A8D2-D378757ACC4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399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0822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78C312-FD23-D608-5B72-5DB439895604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0 w 12186352"/>
              <a:gd name="csY0" fmla="*/ 0 h 6854823"/>
              <a:gd name="csX1" fmla="*/ 12186352 w 12186352"/>
              <a:gd name="csY1" fmla="*/ 0 h 6854823"/>
              <a:gd name="csX2" fmla="*/ 12186352 w 12186352"/>
              <a:gd name="csY2" fmla="*/ 454026 h 6854823"/>
              <a:gd name="csX3" fmla="*/ 4755412 w 12186352"/>
              <a:gd name="csY3" fmla="*/ 454026 h 6854823"/>
              <a:gd name="csX4" fmla="*/ 4755412 w 12186352"/>
              <a:gd name="csY4" fmla="*/ 6397626 h 6854823"/>
              <a:gd name="csX5" fmla="*/ 12186352 w 12186352"/>
              <a:gd name="csY5" fmla="*/ 6397626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0" y="0"/>
                </a:moveTo>
                <a:lnTo>
                  <a:pt x="12186352" y="0"/>
                </a:lnTo>
                <a:lnTo>
                  <a:pt x="12186352" y="454026"/>
                </a:lnTo>
                <a:lnTo>
                  <a:pt x="4755412" y="454026"/>
                </a:lnTo>
                <a:lnTo>
                  <a:pt x="4755412" y="6397626"/>
                </a:lnTo>
                <a:lnTo>
                  <a:pt x="12186352" y="6397626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13714" cy="1710064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0" y="76201"/>
            <a:ext cx="1295400" cy="381000"/>
          </a:xfrm>
        </p:spPr>
        <p:txBody>
          <a:bodyPr/>
          <a:lstStyle/>
          <a:p>
            <a:fld id="{1233975F-0E53-0840-98CD-E03B319E6BC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1"/>
            <a:ext cx="6019799" cy="38100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C04AEB09-C22F-E34F-DEF8-A875003EEE3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7201" y="2621290"/>
            <a:ext cx="3813714" cy="3779510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B255439D-9DD5-19F0-DFF1-101A9899DF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061" y="457200"/>
            <a:ext cx="7430940" cy="59436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7075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5DD87899-462F-D06B-5D64-3ED065B39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9060" y="457200"/>
            <a:ext cx="4735740" cy="1306009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34F943B-FBB0-AD70-5392-FF1249A8D9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1" y="76201"/>
            <a:ext cx="1295400" cy="380999"/>
          </a:xfrm>
        </p:spPr>
        <p:txBody>
          <a:bodyPr/>
          <a:lstStyle/>
          <a:p>
            <a:fld id="{D0CA20AB-D25D-704E-83C3-6B013E02E64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53A7B337-CA3D-E1B0-7039-CA1FCFDEE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799" cy="38099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05F337F-4512-E680-8F5A-95C18128264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57200"/>
            <a:ext cx="6492240" cy="5943600"/>
          </a:xfr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68F33D8-4565-CA0E-DF2E-27FBE006F91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99060" y="2209800"/>
            <a:ext cx="4735740" cy="4191000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A52E7D2F-742D-CB2D-2766-5AF678F3B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0399" y="6400800"/>
            <a:ext cx="1295399" cy="3810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7869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">
            <a:extLst>
              <a:ext uri="{FF2B5EF4-FFF2-40B4-BE49-F238E27FC236}">
                <a16:creationId xmlns:a16="http://schemas.microsoft.com/office/drawing/2014/main" id="{E2693257-E100-0525-B4C7-8CA750535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860" y="457200"/>
            <a:ext cx="4796699" cy="1306009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0" y="76201"/>
            <a:ext cx="1295401" cy="380999"/>
          </a:xfrm>
        </p:spPr>
        <p:txBody>
          <a:bodyPr/>
          <a:lstStyle/>
          <a:p>
            <a:fld id="{B31F77D0-31D8-5446-A1F3-FE6147C324EC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2"/>
            <a:ext cx="6019800" cy="38099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EAC9A1BA-A83A-E476-1A91-3DB0B544DF3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835" y="2209800"/>
            <a:ext cx="4735740" cy="4191000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A90998F5-C9FB-EC52-B802-B62AA63E426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99761" y="457200"/>
            <a:ext cx="6492240" cy="5943600"/>
          </a:xfr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0400" y="6400800"/>
            <a:ext cx="1295400" cy="38100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6013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E46F2B-72CE-C947-0021-F34244B43444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451551 w 12186352"/>
              <a:gd name="csY0" fmla="*/ 454026 h 6854823"/>
              <a:gd name="csX1" fmla="*/ 451551 w 12186352"/>
              <a:gd name="csY1" fmla="*/ 3654426 h 6854823"/>
              <a:gd name="csX2" fmla="*/ 11729151 w 12186352"/>
              <a:gd name="csY2" fmla="*/ 3654426 h 6854823"/>
              <a:gd name="csX3" fmla="*/ 11729151 w 12186352"/>
              <a:gd name="csY3" fmla="*/ 454026 h 6854823"/>
              <a:gd name="csX4" fmla="*/ 0 w 12186352"/>
              <a:gd name="csY4" fmla="*/ 0 h 6854823"/>
              <a:gd name="csX5" fmla="*/ 12186352 w 12186352"/>
              <a:gd name="csY5" fmla="*/ 0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451551" y="454026"/>
                </a:moveTo>
                <a:lnTo>
                  <a:pt x="451551" y="3654426"/>
                </a:lnTo>
                <a:lnTo>
                  <a:pt x="11729151" y="3654426"/>
                </a:lnTo>
                <a:lnTo>
                  <a:pt x="11729151" y="454026"/>
                </a:lnTo>
                <a:close/>
                <a:moveTo>
                  <a:pt x="0" y="0"/>
                </a:moveTo>
                <a:lnTo>
                  <a:pt x="12186352" y="0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111624"/>
            <a:ext cx="3219343" cy="2289175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5CF00-6C05-B849-B141-54CC9A394B3C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5CCD5774-AB2C-F489-2BCD-75A5731FA8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457200"/>
            <a:ext cx="11277600" cy="32004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8092" y="4111624"/>
            <a:ext cx="7606708" cy="228917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0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8326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4D3EA0-3FE9-3CAB-830E-268B27509F72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V="1">
            <a:off x="5649" y="3174"/>
            <a:ext cx="12186352" cy="6854823"/>
          </a:xfrm>
          <a:custGeom>
            <a:avLst/>
            <a:gdLst>
              <a:gd name="csX0" fmla="*/ 451551 w 12186352"/>
              <a:gd name="csY0" fmla="*/ 3638875 h 6854823"/>
              <a:gd name="csX1" fmla="*/ 451551 w 12186352"/>
              <a:gd name="csY1" fmla="*/ 438477 h 6854823"/>
              <a:gd name="csX2" fmla="*/ 11729151 w 12186352"/>
              <a:gd name="csY2" fmla="*/ 438477 h 6854823"/>
              <a:gd name="csX3" fmla="*/ 11729151 w 12186352"/>
              <a:gd name="csY3" fmla="*/ 3638875 h 6854823"/>
              <a:gd name="csX4" fmla="*/ 0 w 12186352"/>
              <a:gd name="csY4" fmla="*/ 6854823 h 6854823"/>
              <a:gd name="csX5" fmla="*/ 12186352 w 12186352"/>
              <a:gd name="csY5" fmla="*/ 6854823 h 6854823"/>
              <a:gd name="csX6" fmla="*/ 12186352 w 12186352"/>
              <a:gd name="csY6" fmla="*/ 0 h 6854823"/>
              <a:gd name="csX7" fmla="*/ 0 w 12186352"/>
              <a:gd name="csY7" fmla="*/ 0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451551" y="3638875"/>
                </a:moveTo>
                <a:lnTo>
                  <a:pt x="451551" y="438477"/>
                </a:lnTo>
                <a:lnTo>
                  <a:pt x="11729151" y="438477"/>
                </a:lnTo>
                <a:lnTo>
                  <a:pt x="11729151" y="3638875"/>
                </a:lnTo>
                <a:close/>
                <a:moveTo>
                  <a:pt x="0" y="6854823"/>
                </a:moveTo>
                <a:lnTo>
                  <a:pt x="12186352" y="6854823"/>
                </a:lnTo>
                <a:lnTo>
                  <a:pt x="12186352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200400" cy="2307896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201" y="76201"/>
            <a:ext cx="1295400" cy="381000"/>
          </a:xfrm>
        </p:spPr>
        <p:txBody>
          <a:bodyPr/>
          <a:lstStyle/>
          <a:p>
            <a:fld id="{66499679-3EA0-9342-AF62-C5FAA18B6EFA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76201"/>
            <a:ext cx="6019800" cy="38100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FAF7E276-884D-AF00-1E18-715F56A8A90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22370" y="457200"/>
            <a:ext cx="7612430" cy="23078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0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B1DE11C5-B5A8-F8F8-2A43-C0C95802637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3219122"/>
            <a:ext cx="11277600" cy="3200398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20400" y="6400800"/>
            <a:ext cx="1295399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626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268A4B-F698-5EDC-1790-BA10F89CD8F3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49" y="3174"/>
            <a:ext cx="12186352" cy="6854823"/>
          </a:xfrm>
          <a:custGeom>
            <a:avLst/>
            <a:gdLst>
              <a:gd name="csX0" fmla="*/ 12186352 w 12186352"/>
              <a:gd name="csY0" fmla="*/ 0 h 6854823"/>
              <a:gd name="csX1" fmla="*/ 0 w 12186352"/>
              <a:gd name="csY1" fmla="*/ 0 h 6854823"/>
              <a:gd name="csX2" fmla="*/ 0 w 12186352"/>
              <a:gd name="csY2" fmla="*/ 6854823 h 6854823"/>
              <a:gd name="csX3" fmla="*/ 12186352 w 12186352"/>
              <a:gd name="csY3" fmla="*/ 6854823 h 6854823"/>
              <a:gd name="csX4" fmla="*/ 12186352 w 12186352"/>
              <a:gd name="csY4" fmla="*/ 6397626 h 6854823"/>
              <a:gd name="csX5" fmla="*/ 7467253 w 12186352"/>
              <a:gd name="csY5" fmla="*/ 6397626 h 6854823"/>
              <a:gd name="csX6" fmla="*/ 7467253 w 12186352"/>
              <a:gd name="csY6" fmla="*/ 454025 h 6854823"/>
              <a:gd name="csX7" fmla="*/ 12186352 w 12186352"/>
              <a:gd name="csY7" fmla="*/ 454025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12186352" y="0"/>
                </a:moveTo>
                <a:lnTo>
                  <a:pt x="0" y="0"/>
                </a:lnTo>
                <a:lnTo>
                  <a:pt x="0" y="6854823"/>
                </a:lnTo>
                <a:lnTo>
                  <a:pt x="12186352" y="6854823"/>
                </a:lnTo>
                <a:lnTo>
                  <a:pt x="12186352" y="6397626"/>
                </a:lnTo>
                <a:lnTo>
                  <a:pt x="7467253" y="6397626"/>
                </a:lnTo>
                <a:lnTo>
                  <a:pt x="7467253" y="454025"/>
                </a:lnTo>
                <a:lnTo>
                  <a:pt x="12186352" y="454025"/>
                </a:lnTo>
                <a:close/>
              </a:path>
            </a:pathLst>
          </a:cu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93B9DEC9-1D26-F04D-4F91-7BE751BC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949" y="457199"/>
            <a:ext cx="6552851" cy="1555845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8">
            <a:extLst>
              <a:ext uri="{FF2B5EF4-FFF2-40B4-BE49-F238E27FC236}">
                <a16:creationId xmlns:a16="http://schemas.microsoft.com/office/drawing/2014/main" id="{1E168D7B-B77A-72AC-AA72-64FBAA8D378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0" y="76201"/>
            <a:ext cx="1295400" cy="380998"/>
          </a:xfrm>
        </p:spPr>
        <p:txBody>
          <a:bodyPr/>
          <a:lstStyle/>
          <a:p>
            <a:fld id="{3C97155C-DE68-4440-8202-CC9478E27F07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4014B883-B832-AE53-6858-8E25B13C5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1"/>
            <a:ext cx="6019800" cy="38099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CC1B439C-57E0-A299-9A98-A81BFA738C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57199"/>
            <a:ext cx="4724748" cy="59436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7D22B98A-40DC-D510-5762-8D7E05344EF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949" y="2470242"/>
            <a:ext cx="6552851" cy="3930558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Slide Number Placeholder 11">
            <a:extLst>
              <a:ext uri="{FF2B5EF4-FFF2-40B4-BE49-F238E27FC236}">
                <a16:creationId xmlns:a16="http://schemas.microsoft.com/office/drawing/2014/main" id="{7CA11211-0281-DD36-148E-3ABC6374978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797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4C1286-F0A1-DDC1-4A24-85A9D3462CB1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0 w 12186352"/>
              <a:gd name="csY0" fmla="*/ 0 h 6854823"/>
              <a:gd name="csX1" fmla="*/ 12186352 w 12186352"/>
              <a:gd name="csY1" fmla="*/ 0 h 6854823"/>
              <a:gd name="csX2" fmla="*/ 12186352 w 12186352"/>
              <a:gd name="csY2" fmla="*/ 454025 h 6854823"/>
              <a:gd name="csX3" fmla="*/ 7461604 w 12186352"/>
              <a:gd name="csY3" fmla="*/ 454025 h 6854823"/>
              <a:gd name="csX4" fmla="*/ 7461604 w 12186352"/>
              <a:gd name="csY4" fmla="*/ 6397626 h 6854823"/>
              <a:gd name="csX5" fmla="*/ 12186352 w 12186352"/>
              <a:gd name="csY5" fmla="*/ 6397626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0" y="0"/>
                </a:moveTo>
                <a:lnTo>
                  <a:pt x="12186352" y="0"/>
                </a:lnTo>
                <a:lnTo>
                  <a:pt x="12186352" y="454025"/>
                </a:lnTo>
                <a:lnTo>
                  <a:pt x="7461604" y="454025"/>
                </a:lnTo>
                <a:lnTo>
                  <a:pt x="7461604" y="6397626"/>
                </a:lnTo>
                <a:lnTo>
                  <a:pt x="12186352" y="6397626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7F3BC77-0C60-6C24-E5FE-6B80D481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6549553" cy="1549495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0" y="76201"/>
            <a:ext cx="1295400" cy="380999"/>
          </a:xfrm>
        </p:spPr>
        <p:txBody>
          <a:bodyPr/>
          <a:lstStyle/>
          <a:p>
            <a:fld id="{2B9DA8F7-1BE7-954A-B654-92996DBA4E8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1"/>
            <a:ext cx="6019800" cy="38099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F0A2831D-F063-09A6-A707-24AC43E312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3902" y="2470242"/>
            <a:ext cx="6552851" cy="3930558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13">
            <a:extLst>
              <a:ext uri="{FF2B5EF4-FFF2-40B4-BE49-F238E27FC236}">
                <a16:creationId xmlns:a16="http://schemas.microsoft.com/office/drawing/2014/main" id="{FEC7CBEB-1BF7-2607-DBAA-531A9067F8B1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467253" y="457199"/>
            <a:ext cx="4724748" cy="5943601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6884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1A7354-C3D2-8AD8-40DE-4E850BDFCC68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49" y="3174"/>
            <a:ext cx="12186352" cy="6854823"/>
          </a:xfrm>
          <a:custGeom>
            <a:avLst/>
            <a:gdLst>
              <a:gd name="csX0" fmla="*/ 6533074 w 12186352"/>
              <a:gd name="csY0" fmla="*/ 1858587 h 6854823"/>
              <a:gd name="csX1" fmla="*/ 6533074 w 12186352"/>
              <a:gd name="csY1" fmla="*/ 6397626 h 6854823"/>
              <a:gd name="csX2" fmla="*/ 3 w 12186352"/>
              <a:gd name="csY2" fmla="*/ 6397626 h 6854823"/>
              <a:gd name="csX3" fmla="*/ 3 w 12186352"/>
              <a:gd name="csY3" fmla="*/ 1858587 h 6854823"/>
              <a:gd name="csX4" fmla="*/ 12186352 w 12186352"/>
              <a:gd name="csY4" fmla="*/ 0 h 6854823"/>
              <a:gd name="csX5" fmla="*/ 0 w 12186352"/>
              <a:gd name="csY5" fmla="*/ 0 h 6854823"/>
              <a:gd name="csX6" fmla="*/ 0 w 12186352"/>
              <a:gd name="csY6" fmla="*/ 6854823 h 6854823"/>
              <a:gd name="csX7" fmla="*/ 12186352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6533074" y="1858587"/>
                </a:moveTo>
                <a:lnTo>
                  <a:pt x="6533074" y="6397626"/>
                </a:lnTo>
                <a:lnTo>
                  <a:pt x="3" y="6397626"/>
                </a:lnTo>
                <a:lnTo>
                  <a:pt x="3" y="1858587"/>
                </a:lnTo>
                <a:close/>
                <a:moveTo>
                  <a:pt x="12186352" y="0"/>
                </a:moveTo>
                <a:lnTo>
                  <a:pt x="0" y="0"/>
                </a:lnTo>
                <a:lnTo>
                  <a:pt x="0" y="6854823"/>
                </a:lnTo>
                <a:lnTo>
                  <a:pt x="12186352" y="6854823"/>
                </a:lnTo>
                <a:close/>
              </a:path>
            </a:pathLst>
          </a:cu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E2067BC-DC4F-D794-A7F8-65900B793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0161"/>
            <a:ext cx="11277599" cy="914400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1FAF02C-8E8E-0257-0307-15E6853700F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1" y="76201"/>
            <a:ext cx="1295400" cy="380999"/>
          </a:xfrm>
        </p:spPr>
        <p:txBody>
          <a:bodyPr/>
          <a:lstStyle/>
          <a:p>
            <a:fld id="{5447FF96-6068-D045-B983-6A2E1F44124F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12F6119E-6325-71C5-AFDB-160A100A21B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1"/>
            <a:ext cx="6019800" cy="38099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DAF060C4-6682-AB70-5937-47DB8276FDC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861761"/>
            <a:ext cx="4744527" cy="4539039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11">
            <a:extLst>
              <a:ext uri="{FF2B5EF4-FFF2-40B4-BE49-F238E27FC236}">
                <a16:creationId xmlns:a16="http://schemas.microsoft.com/office/drawing/2014/main" id="{4E3FB443-D4CA-E6C5-2187-4A649A47F28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861761"/>
            <a:ext cx="6533071" cy="4539039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339D0113-D166-6E44-FF30-39C61CD1379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742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ABB22AD-DA7B-73AE-1F66-31345119900C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49" y="3174"/>
            <a:ext cx="12186352" cy="6854823"/>
          </a:xfrm>
          <a:custGeom>
            <a:avLst/>
            <a:gdLst>
              <a:gd name="csX0" fmla="*/ 7315201 w 12186352"/>
              <a:gd name="csY0" fmla="*/ 1858587 h 6854823"/>
              <a:gd name="csX1" fmla="*/ 7315201 w 12186352"/>
              <a:gd name="csY1" fmla="*/ 6397626 h 6854823"/>
              <a:gd name="csX2" fmla="*/ 2 w 12186352"/>
              <a:gd name="csY2" fmla="*/ 6397626 h 6854823"/>
              <a:gd name="csX3" fmla="*/ 2 w 12186352"/>
              <a:gd name="csY3" fmla="*/ 1858587 h 6854823"/>
              <a:gd name="csX4" fmla="*/ 457201 w 12186352"/>
              <a:gd name="csY4" fmla="*/ 1858587 h 6854823"/>
              <a:gd name="csX5" fmla="*/ 6533074 w 12186352"/>
              <a:gd name="csY5" fmla="*/ 1858587 h 6854823"/>
              <a:gd name="csX6" fmla="*/ 12186352 w 12186352"/>
              <a:gd name="csY6" fmla="*/ 0 h 6854823"/>
              <a:gd name="csX7" fmla="*/ 0 w 12186352"/>
              <a:gd name="csY7" fmla="*/ 0 h 6854823"/>
              <a:gd name="csX8" fmla="*/ 0 w 12186352"/>
              <a:gd name="csY8" fmla="*/ 6854823 h 6854823"/>
              <a:gd name="csX9" fmla="*/ 12186352 w 12186352"/>
              <a:gd name="csY9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</a:cxnLst>
            <a:rect l="l" t="t" r="r" b="b"/>
            <a:pathLst>
              <a:path w="12186352" h="6854823">
                <a:moveTo>
                  <a:pt x="7315201" y="1858587"/>
                </a:moveTo>
                <a:lnTo>
                  <a:pt x="7315201" y="6397626"/>
                </a:lnTo>
                <a:lnTo>
                  <a:pt x="2" y="6397626"/>
                </a:lnTo>
                <a:lnTo>
                  <a:pt x="2" y="1858587"/>
                </a:lnTo>
                <a:lnTo>
                  <a:pt x="457201" y="1858587"/>
                </a:lnTo>
                <a:lnTo>
                  <a:pt x="6533074" y="1858587"/>
                </a:lnTo>
                <a:close/>
                <a:moveTo>
                  <a:pt x="12186352" y="0"/>
                </a:moveTo>
                <a:lnTo>
                  <a:pt x="0" y="0"/>
                </a:lnTo>
                <a:lnTo>
                  <a:pt x="0" y="6854823"/>
                </a:lnTo>
                <a:lnTo>
                  <a:pt x="12186352" y="6854823"/>
                </a:lnTo>
                <a:close/>
              </a:path>
            </a:pathLst>
          </a:cu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0FFB7B32-3B46-FEC3-8857-8E1A162E4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7349"/>
            <a:ext cx="11277599" cy="914400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1" y="76201"/>
            <a:ext cx="1295400" cy="380999"/>
          </a:xfrm>
        </p:spPr>
        <p:txBody>
          <a:bodyPr/>
          <a:lstStyle/>
          <a:p>
            <a:fld id="{C195F3F8-9E31-7F42-8188-F6043F071A3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5999" y="76201"/>
            <a:ext cx="6019800" cy="38099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1" y="1861761"/>
            <a:ext cx="3886199" cy="4539039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Picture Placeholder 5">
            <a:extLst>
              <a:ext uri="{FF2B5EF4-FFF2-40B4-BE49-F238E27FC236}">
                <a16:creationId xmlns:a16="http://schemas.microsoft.com/office/drawing/2014/main" id="{9BB8F855-8399-5C2F-8FFE-3445E6ACC1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800" y="1861761"/>
            <a:ext cx="7315199" cy="4539039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399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8864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7870277-9BEA-773F-5ABC-0478C95CF73B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0 w 12186352"/>
              <a:gd name="csY0" fmla="*/ 0 h 6854823"/>
              <a:gd name="csX1" fmla="*/ 12186352 w 12186352"/>
              <a:gd name="csY1" fmla="*/ 0 h 6854823"/>
              <a:gd name="csX2" fmla="*/ 12186352 w 12186352"/>
              <a:gd name="csY2" fmla="*/ 6854823 h 6854823"/>
              <a:gd name="csX3" fmla="*/ 0 w 12186352"/>
              <a:gd name="csY3" fmla="*/ 6854823 h 6854823"/>
              <a:gd name="csX4" fmla="*/ 0 w 12186352"/>
              <a:gd name="csY4" fmla="*/ 6377154 h 6854823"/>
              <a:gd name="csX5" fmla="*/ 6527422 w 12186352"/>
              <a:gd name="csY5" fmla="*/ 6377154 h 6854823"/>
              <a:gd name="csX6" fmla="*/ 6527422 w 12186352"/>
              <a:gd name="csY6" fmla="*/ 1858587 h 6854823"/>
              <a:gd name="csX7" fmla="*/ 0 w 12186352"/>
              <a:gd name="csY7" fmla="*/ 1858587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0" y="0"/>
                </a:moveTo>
                <a:lnTo>
                  <a:pt x="12186352" y="0"/>
                </a:lnTo>
                <a:lnTo>
                  <a:pt x="12186352" y="6854823"/>
                </a:lnTo>
                <a:lnTo>
                  <a:pt x="0" y="6854823"/>
                </a:lnTo>
                <a:lnTo>
                  <a:pt x="0" y="6377154"/>
                </a:lnTo>
                <a:lnTo>
                  <a:pt x="6527422" y="6377154"/>
                </a:lnTo>
                <a:lnTo>
                  <a:pt x="6527422" y="1858587"/>
                </a:lnTo>
                <a:lnTo>
                  <a:pt x="0" y="1858587"/>
                </a:ln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5CBF9ED-624B-FB83-6E83-BB42410F2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0162"/>
            <a:ext cx="11277597" cy="914400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1" y="76201"/>
            <a:ext cx="1295400" cy="380999"/>
          </a:xfrm>
        </p:spPr>
        <p:txBody>
          <a:bodyPr/>
          <a:lstStyle/>
          <a:p>
            <a:fld id="{AE8BA31F-10E3-B74C-A113-9DB8A6700F67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1" y="76201"/>
            <a:ext cx="6019798" cy="38099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Picture Placeholder 11">
            <a:extLst>
              <a:ext uri="{FF2B5EF4-FFF2-40B4-BE49-F238E27FC236}">
                <a16:creationId xmlns:a16="http://schemas.microsoft.com/office/drawing/2014/main" id="{9BCDC3DB-8BBB-CC92-23DB-44BEC6BD61F7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1861761"/>
            <a:ext cx="6533071" cy="451856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C7B1CAB-4A9F-B8E9-3C1E-15C58564C1F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990270" y="1861761"/>
            <a:ext cx="4744527" cy="4539039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744199" y="6400800"/>
            <a:ext cx="1371599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1393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D7B64117-148B-10E8-7721-A4C85F0BD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1" y="457200"/>
            <a:ext cx="7254240" cy="1173708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ACEC350-F243-8E48-2F30-905D6999D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0" y="76200"/>
            <a:ext cx="1295401" cy="380999"/>
          </a:xfrm>
        </p:spPr>
        <p:txBody>
          <a:bodyPr/>
          <a:lstStyle/>
          <a:p>
            <a:fld id="{3596BBB1-49AB-C544-9861-84EE6CF5340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693FD3A5-45B7-3678-FCC8-1AA49237E7B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1"/>
            <a:ext cx="6019800" cy="38100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90E31D68-951A-2336-5424-6671B2E929A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57199"/>
            <a:ext cx="4023360" cy="5943601"/>
          </a:xfr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679495B1-3D42-5CC6-1177-BBB5CCDEF14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088108"/>
            <a:ext cx="7254240" cy="4312692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05F3D1FB-5F83-6976-2FDE-42146116FF0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996217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0E5C046-40A5-D694-E725-EA0ABE0B8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199"/>
            <a:ext cx="7254239" cy="1173712"/>
          </a:xfrm>
          <a:prstGeom prst="rect">
            <a:avLst/>
          </a:prstGeo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6201" y="76200"/>
            <a:ext cx="1295400" cy="380999"/>
          </a:xfrm>
        </p:spPr>
        <p:txBody>
          <a:bodyPr/>
          <a:lstStyle/>
          <a:p>
            <a:fld id="{9D50FFC8-0737-944F-9B20-403A2248B3E7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0" y="76200"/>
            <a:ext cx="6019800" cy="38099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4E5FB0DF-C175-C1BD-BDD9-3536A2F7E44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7201" y="2088108"/>
            <a:ext cx="7254240" cy="4312692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7C20B94A-DE1D-8112-79D8-ADD778F243A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457199"/>
            <a:ext cx="4023360" cy="5943601"/>
          </a:xfr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0820400" y="6400800"/>
            <a:ext cx="1295400" cy="381000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4310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160961-81A4-744C-57F0-3A91AB73281C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451551 w 12186352"/>
              <a:gd name="csY0" fmla="*/ 2354110 h 6854823"/>
              <a:gd name="csX1" fmla="*/ 451551 w 12186352"/>
              <a:gd name="csY1" fmla="*/ 6397626 h 6854823"/>
              <a:gd name="csX2" fmla="*/ 5480751 w 12186352"/>
              <a:gd name="csY2" fmla="*/ 6397626 h 6854823"/>
              <a:gd name="csX3" fmla="*/ 5480751 w 12186352"/>
              <a:gd name="csY3" fmla="*/ 2354110 h 6854823"/>
              <a:gd name="csX4" fmla="*/ 0 w 12186352"/>
              <a:gd name="csY4" fmla="*/ 0 h 6854823"/>
              <a:gd name="csX5" fmla="*/ 12186352 w 12186352"/>
              <a:gd name="csY5" fmla="*/ 0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451551" y="2354110"/>
                </a:moveTo>
                <a:lnTo>
                  <a:pt x="451551" y="6397626"/>
                </a:lnTo>
                <a:lnTo>
                  <a:pt x="5480751" y="6397626"/>
                </a:lnTo>
                <a:lnTo>
                  <a:pt x="5480751" y="2354110"/>
                </a:lnTo>
                <a:close/>
                <a:moveTo>
                  <a:pt x="0" y="0"/>
                </a:moveTo>
                <a:lnTo>
                  <a:pt x="12186352" y="0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5029200" cy="1519083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5DA7B-3D23-9747-B64E-78D5DD68C6C7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802CE9A6-F23E-1299-6CEA-8B0DBFBE201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2357283"/>
            <a:ext cx="5029199" cy="4043516"/>
          </a:xfr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0"/>
            <a:ext cx="5638799" cy="5943599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1057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292B07A-D9A0-38E9-B941-74C38124D599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custGeom>
            <a:avLst/>
            <a:gdLst>
              <a:gd name="csX0" fmla="*/ 451551 w 12186352"/>
              <a:gd name="csY0" fmla="*/ 2354110 h 6854823"/>
              <a:gd name="csX1" fmla="*/ 451551 w 12186352"/>
              <a:gd name="csY1" fmla="*/ 6397626 h 6854823"/>
              <a:gd name="csX2" fmla="*/ 5480751 w 12186352"/>
              <a:gd name="csY2" fmla="*/ 6397626 h 6854823"/>
              <a:gd name="csX3" fmla="*/ 5480751 w 12186352"/>
              <a:gd name="csY3" fmla="*/ 2354110 h 6854823"/>
              <a:gd name="csX4" fmla="*/ 0 w 12186352"/>
              <a:gd name="csY4" fmla="*/ 0 h 6854823"/>
              <a:gd name="csX5" fmla="*/ 12186352 w 12186352"/>
              <a:gd name="csY5" fmla="*/ 0 h 6854823"/>
              <a:gd name="csX6" fmla="*/ 12186352 w 12186352"/>
              <a:gd name="csY6" fmla="*/ 6854823 h 6854823"/>
              <a:gd name="csX7" fmla="*/ 0 w 12186352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2" h="6854823">
                <a:moveTo>
                  <a:pt x="451551" y="2354110"/>
                </a:moveTo>
                <a:lnTo>
                  <a:pt x="451551" y="6397626"/>
                </a:lnTo>
                <a:lnTo>
                  <a:pt x="5480751" y="6397626"/>
                </a:lnTo>
                <a:lnTo>
                  <a:pt x="5480751" y="2354110"/>
                </a:lnTo>
                <a:close/>
                <a:moveTo>
                  <a:pt x="0" y="0"/>
                </a:moveTo>
                <a:lnTo>
                  <a:pt x="12186352" y="0"/>
                </a:lnTo>
                <a:lnTo>
                  <a:pt x="12186352" y="6854823"/>
                </a:lnTo>
                <a:lnTo>
                  <a:pt x="0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200"/>
            <a:ext cx="3716844" cy="1919945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040DD-291F-D14A-B0CD-056B01183946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115A2C62-B33D-41E9-D363-2E5B5EC4C6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7200" y="2743200"/>
            <a:ext cx="3716845" cy="3657600"/>
          </a:xfrm>
          <a:blipFill dpi="0" rotWithShape="1"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24399" y="457201"/>
            <a:ext cx="7010401" cy="5943599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2491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D779F90-4233-5235-D44A-38B021C817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DD16EBF9-B68A-0B06-1D11-8A73C8F9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49242"/>
            <a:ext cx="5638800" cy="1051558"/>
          </a:xfrm>
        </p:spPr>
        <p:txBody>
          <a:bodyPr anchor="b"/>
          <a:lstStyle>
            <a:lvl1pPr>
              <a:lnSpc>
                <a:spcPct val="110000"/>
              </a:lnSpc>
              <a:defRPr sz="200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0AA6F4-6FEB-A645-BC84-8FD86BB56A56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FC49D795-05CD-88A6-65D2-CE59AB098CD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57200" y="152400"/>
            <a:ext cx="11277600" cy="4434840"/>
          </a:xfrm>
        </p:spPr>
        <p:txBody>
          <a:bodyPr anchor="t"/>
          <a:lstStyle>
            <a:lvl1pPr>
              <a:lnSpc>
                <a:spcPct val="90000"/>
              </a:lnSpc>
              <a:defRPr sz="30000">
                <a:latin typeface="+mj-lt"/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919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D779F90-4233-5235-D44A-38B021C817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362229AA-0D53-41CE-F2F6-A43A58F40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2"/>
            <a:ext cx="5638800" cy="1066798"/>
          </a:xfrm>
        </p:spPr>
        <p:txBody>
          <a:bodyPr anchor="b"/>
          <a:lstStyle>
            <a:lvl1pPr>
              <a:lnSpc>
                <a:spcPct val="110000"/>
              </a:lnSpc>
              <a:defRPr sz="200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19C1F0A-369C-694C-9034-23649A99EDD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2685CAE8-3040-D343-9736-69ED07ADEE2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57200" y="152400"/>
            <a:ext cx="11277600" cy="4434840"/>
          </a:xfrm>
        </p:spPr>
        <p:txBody>
          <a:bodyPr anchor="t"/>
          <a:lstStyle>
            <a:lvl1pPr>
              <a:lnSpc>
                <a:spcPct val="90000"/>
              </a:lnSpc>
              <a:defRPr sz="30000">
                <a:latin typeface="+mj-lt"/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981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D779F90-4233-5235-D44A-38B021C817C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F9AC97C7-C18C-1AFB-595D-1164216CB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1600" y="457200"/>
            <a:ext cx="2743200" cy="5943600"/>
          </a:xfrm>
        </p:spPr>
        <p:txBody>
          <a:bodyPr anchor="ctr"/>
          <a:lstStyle>
            <a:lvl1pPr>
              <a:lnSpc>
                <a:spcPct val="110000"/>
              </a:lnSpc>
              <a:defRPr sz="200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05CB68B-3B3F-204E-812A-7CA74DAAFECC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794CDEE-6628-D8C2-4DD7-A2AF2B148E2B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457200" y="762000"/>
            <a:ext cx="8077200" cy="5943600"/>
          </a:xfrm>
        </p:spPr>
        <p:txBody>
          <a:bodyPr anchor="ctr"/>
          <a:lstStyle>
            <a:lvl1pPr>
              <a:lnSpc>
                <a:spcPct val="90000"/>
              </a:lnSpc>
              <a:defRPr sz="30000">
                <a:latin typeface="+mj-lt"/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854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83016C-84F5-4C07-5F48-21162DFAD7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3A025-A5F8-BC41-857C-074A129970DD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57200"/>
            <a:ext cx="7848600" cy="59436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67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83016C-84F5-4C07-5F48-21162DFAD7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1A02B-DBB0-A046-81B0-FEDCAC57CE71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57200"/>
            <a:ext cx="7848600" cy="5943600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60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282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83016C-84F5-4C07-5F48-21162DFAD7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92E1041-C021-CE4A-9D2F-9EE16EB193A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57200"/>
            <a:ext cx="7848600" cy="59436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</a:defRPr>
            </a:lvl1pPr>
            <a:lvl2pPr marL="228600" indent="0">
              <a:lnSpc>
                <a:spcPct val="9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</a:defRPr>
            </a:lvl2pPr>
            <a:lvl3pPr marL="457200" indent="0">
              <a:lnSpc>
                <a:spcPct val="9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</a:defRPr>
            </a:lvl3pPr>
            <a:lvl4pPr marL="685800" indent="0">
              <a:lnSpc>
                <a:spcPct val="9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</a:defRPr>
            </a:lvl4pPr>
            <a:lvl5pPr marL="914400" indent="0">
              <a:lnSpc>
                <a:spcPct val="90000"/>
              </a:lnSpc>
              <a:spcBef>
                <a:spcPts val="0"/>
              </a:spcBef>
              <a:buNone/>
              <a:defRPr sz="6000" b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17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BD18808-DE46-2A18-8307-D05A834D30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79726570-6B1E-6E56-BA3E-287729FA28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598" y="457200"/>
            <a:ext cx="2743200" cy="59436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i="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19110DB-B309-8C4D-B2B7-2B6318BF3864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F2B13095-060E-7C64-69EA-E7821D5019E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57200" y="457200"/>
            <a:ext cx="7848600" cy="5943600"/>
          </a:xfrm>
        </p:spPr>
        <p:txBody>
          <a:bodyPr anchor="t"/>
          <a:lstStyle>
            <a:lvl1pPr>
              <a:lnSpc>
                <a:spcPct val="90000"/>
              </a:lnSpc>
              <a:defRPr sz="6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3556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BD18808-DE46-2A18-8307-D05A834D30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79726570-6B1E-6E56-BA3E-287729FA28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5937084"/>
            <a:ext cx="9144000" cy="466344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i="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CCD263F-17D1-DD49-AE75-3B385E0CFFA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58A7DA2E-06EC-D8CE-ACE3-28D98B5AC26C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57200" y="454572"/>
            <a:ext cx="11277600" cy="5417308"/>
          </a:xfrm>
        </p:spPr>
        <p:txBody>
          <a:bodyPr anchor="b"/>
          <a:lstStyle>
            <a:lvl1pPr>
              <a:lnSpc>
                <a:spcPct val="90000"/>
              </a:lnSpc>
              <a:defRPr sz="6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62274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BD18808-DE46-2A18-8307-D05A834D308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79726570-6B1E-6E56-BA3E-287729FA284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763000" y="457200"/>
            <a:ext cx="2971800" cy="5946228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b="0" i="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664374B-BFF6-3C4D-A435-E85D19EC728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BD97FB3-18C6-51BD-4179-B642A2A709C5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457200" y="457200"/>
            <a:ext cx="7848600" cy="5943600"/>
          </a:xfrm>
        </p:spPr>
        <p:txBody>
          <a:bodyPr anchor="ctr"/>
          <a:lstStyle>
            <a:lvl1pPr>
              <a:lnSpc>
                <a:spcPct val="90000"/>
              </a:lnSpc>
              <a:defRPr sz="6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2373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5431640-8AD9-CB9D-CC0B-964AF3B74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201"/>
            <a:ext cx="11277598" cy="914400"/>
          </a:xfrm>
          <a:prstGeom prst="rect">
            <a:avLst/>
          </a:prstGeo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4FF47-482A-5A42-BC2B-D17760A60D7C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25624"/>
            <a:ext cx="5230495" cy="4575175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b="0"/>
            </a:lvl1pPr>
            <a:lvl2pPr>
              <a:lnSpc>
                <a:spcPct val="100000"/>
              </a:lnSpc>
              <a:spcBef>
                <a:spcPts val="0"/>
              </a:spcBef>
              <a:defRPr/>
            </a:lvl2pPr>
            <a:lvl3pPr>
              <a:lnSpc>
                <a:spcPct val="100000"/>
              </a:lnSpc>
              <a:spcBef>
                <a:spcPts val="0"/>
              </a:spcBef>
              <a:defRPr/>
            </a:lvl3pPr>
            <a:lvl4pPr>
              <a:lnSpc>
                <a:spcPct val="100000"/>
              </a:lnSpc>
              <a:spcBef>
                <a:spcPts val="0"/>
              </a:spcBef>
              <a:defRPr/>
            </a:lvl4pPr>
            <a:lvl5pPr>
              <a:lnSpc>
                <a:spcPct val="100000"/>
              </a:lnSpc>
              <a:spcBef>
                <a:spcPts val="0"/>
              </a:spcBef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4307" y="1825625"/>
            <a:ext cx="5230493" cy="4575174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b="0"/>
            </a:lvl1pPr>
            <a:lvl2pPr>
              <a:lnSpc>
                <a:spcPct val="100000"/>
              </a:lnSpc>
              <a:spcBef>
                <a:spcPts val="0"/>
              </a:spcBef>
              <a:defRPr/>
            </a:lvl2pPr>
            <a:lvl3pPr>
              <a:lnSpc>
                <a:spcPct val="100000"/>
              </a:lnSpc>
              <a:spcBef>
                <a:spcPts val="0"/>
              </a:spcBef>
              <a:defRPr/>
            </a:lvl3pPr>
            <a:lvl4pPr>
              <a:lnSpc>
                <a:spcPct val="100000"/>
              </a:lnSpc>
              <a:spcBef>
                <a:spcPts val="0"/>
              </a:spcBef>
              <a:defRPr/>
            </a:lvl4pPr>
            <a:lvl5pPr>
              <a:lnSpc>
                <a:spcPct val="100000"/>
              </a:lnSpc>
              <a:spcBef>
                <a:spcPts val="0"/>
              </a:spcBef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9870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CDF3CAC-6CE7-7E83-9091-EB44FB9BB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277600" cy="914400"/>
          </a:xfrm>
          <a:prstGeom prst="rect">
            <a:avLst/>
          </a:prstGeo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0A138-5AFC-9A4D-A014-96125C4D80CC}" type="datetime1">
              <a:rPr lang="en-US" smtClean="0"/>
              <a:t>7/11/2026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3847"/>
            <a:ext cx="5227320" cy="354857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286000"/>
            <a:ext cx="5227638" cy="41148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b="0"/>
            </a:lvl1pPr>
            <a:lvl2pPr>
              <a:lnSpc>
                <a:spcPct val="100000"/>
              </a:lnSpc>
              <a:spcBef>
                <a:spcPts val="0"/>
              </a:spcBef>
              <a:defRPr/>
            </a:lvl2pPr>
            <a:lvl3pPr>
              <a:lnSpc>
                <a:spcPct val="100000"/>
              </a:lnSpc>
              <a:spcBef>
                <a:spcPts val="0"/>
              </a:spcBef>
              <a:defRPr/>
            </a:lvl3pPr>
            <a:lvl4pPr>
              <a:lnSpc>
                <a:spcPct val="100000"/>
              </a:lnSpc>
              <a:spcBef>
                <a:spcPts val="0"/>
              </a:spcBef>
              <a:defRPr/>
            </a:lvl4pPr>
            <a:lvl5pPr>
              <a:lnSpc>
                <a:spcPct val="100000"/>
              </a:lnSpc>
              <a:spcBef>
                <a:spcPts val="0"/>
              </a:spcBef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1" y="1823847"/>
            <a:ext cx="5233417" cy="354858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092" y="2286000"/>
            <a:ext cx="5233708" cy="4114800"/>
          </a:xfrm>
        </p:spPr>
        <p:txBody>
          <a:bodyPr/>
          <a:lstStyle>
            <a:lvl1pPr>
              <a:lnSpc>
                <a:spcPct val="100000"/>
              </a:lnSpc>
              <a:spcBef>
                <a:spcPts val="0"/>
              </a:spcBef>
              <a:defRPr b="0"/>
            </a:lvl1pPr>
            <a:lvl2pPr>
              <a:lnSpc>
                <a:spcPct val="100000"/>
              </a:lnSpc>
              <a:spcBef>
                <a:spcPts val="0"/>
              </a:spcBef>
              <a:defRPr/>
            </a:lvl2pPr>
            <a:lvl3pPr>
              <a:lnSpc>
                <a:spcPct val="100000"/>
              </a:lnSpc>
              <a:spcBef>
                <a:spcPts val="0"/>
              </a:spcBef>
              <a:defRPr/>
            </a:lvl3pPr>
            <a:lvl4pPr>
              <a:lnSpc>
                <a:spcPct val="100000"/>
              </a:lnSpc>
              <a:spcBef>
                <a:spcPts val="0"/>
              </a:spcBef>
              <a:defRPr/>
            </a:lvl4pPr>
            <a:lvl5pPr>
              <a:lnSpc>
                <a:spcPct val="100000"/>
              </a:lnSpc>
              <a:spcBef>
                <a:spcPts val="0"/>
              </a:spcBef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9061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1277600" cy="914400"/>
          </a:xfrm>
          <a:prstGeom prst="rect">
            <a:avLst/>
          </a:prstGeo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1EA9-87CF-8343-9776-D1D52A179B2E}" type="datetime1">
              <a:rPr lang="en-US" smtClean="0"/>
              <a:t>7/11/2026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2217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9506F-D76B-DF43-A96B-B8A73BD734D5}" type="datetime1">
              <a:rPr lang="en-US" smtClean="0"/>
              <a:t>7/11/2026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37993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DB8EF09-85B4-2CB8-82A3-EECAE01D45AD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3810000" cy="16764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77B30-84C4-E14A-AD9D-99C744B58D2B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458616"/>
            <a:ext cx="3810000" cy="3942184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0" y="457200"/>
            <a:ext cx="6934200" cy="5943600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defRPr lang="en-US" b="0" dirty="0"/>
            </a:lvl1pPr>
            <a:lvl2pPr>
              <a:spcBef>
                <a:spcPts val="0"/>
              </a:spcBef>
              <a:defRPr lang="en-US" dirty="0"/>
            </a:lvl2pPr>
            <a:lvl3pPr>
              <a:spcBef>
                <a:spcPts val="0"/>
              </a:spcBef>
              <a:defRPr lang="en-US" dirty="0"/>
            </a:lvl3pPr>
            <a:lvl4pPr>
              <a:spcBef>
                <a:spcPts val="0"/>
              </a:spcBef>
              <a:defRPr lang="en-US" dirty="0"/>
            </a:lvl4pPr>
            <a:lvl5pPr>
              <a:spcBef>
                <a:spcPts val="0"/>
              </a:spcBef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79567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0935E8B-BB8A-9B48-4EC5-768D5E3A1DD2}"/>
              </a:ext>
            </a:extLst>
          </p:cNvPr>
          <p:cNvPicPr/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649" y="3174"/>
            <a:ext cx="12186352" cy="6854823"/>
          </a:xfrm>
          <a:custGeom>
            <a:avLst/>
            <a:gdLst>
              <a:gd name="csX0" fmla="*/ 7467602 w 12186353"/>
              <a:gd name="csY0" fmla="*/ 454026 h 6854823"/>
              <a:gd name="csX1" fmla="*/ 7467602 w 12186353"/>
              <a:gd name="csY1" fmla="*/ 6397626 h 6854823"/>
              <a:gd name="csX2" fmla="*/ 457203 w 12186353"/>
              <a:gd name="csY2" fmla="*/ 6397626 h 6854823"/>
              <a:gd name="csX3" fmla="*/ 457203 w 12186353"/>
              <a:gd name="csY3" fmla="*/ 454026 h 6854823"/>
              <a:gd name="csX4" fmla="*/ 12186353 w 12186353"/>
              <a:gd name="csY4" fmla="*/ 0 h 6854823"/>
              <a:gd name="csX5" fmla="*/ 0 w 12186353"/>
              <a:gd name="csY5" fmla="*/ 0 h 6854823"/>
              <a:gd name="csX6" fmla="*/ 0 w 12186353"/>
              <a:gd name="csY6" fmla="*/ 6854823 h 6854823"/>
              <a:gd name="csX7" fmla="*/ 12186353 w 12186353"/>
              <a:gd name="csY7" fmla="*/ 6854823 h 68548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</a:cxnLst>
            <a:rect l="l" t="t" r="r" b="b"/>
            <a:pathLst>
              <a:path w="12186353" h="6854823">
                <a:moveTo>
                  <a:pt x="7467602" y="454026"/>
                </a:moveTo>
                <a:lnTo>
                  <a:pt x="7467602" y="6397626"/>
                </a:lnTo>
                <a:lnTo>
                  <a:pt x="457203" y="6397626"/>
                </a:lnTo>
                <a:lnTo>
                  <a:pt x="457203" y="454026"/>
                </a:lnTo>
                <a:close/>
                <a:moveTo>
                  <a:pt x="12186353" y="0"/>
                </a:moveTo>
                <a:lnTo>
                  <a:pt x="0" y="0"/>
                </a:lnTo>
                <a:lnTo>
                  <a:pt x="0" y="6854823"/>
                </a:lnTo>
                <a:lnTo>
                  <a:pt x="12186353" y="685482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10000" cy="2971800"/>
          </a:xfrm>
          <a:prstGeom prst="rect">
            <a:avLst/>
          </a:prstGeo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2B00D-D41F-AF4D-9311-8F7464F57478}" type="datetime1">
              <a:rPr lang="en-US" smtClean="0"/>
              <a:t>7/11/2026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3810000"/>
            <a:ext cx="3810000" cy="2590800"/>
          </a:xfrm>
        </p:spPr>
        <p:txBody>
          <a:bodyPr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0D567F4A-97DA-0A34-ED21-0C003CA8AF5F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724400" y="457200"/>
            <a:ext cx="7010399" cy="5943600"/>
          </a:xfrm>
          <a:blipFill>
            <a:blip r:embed="rId3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96092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4087CE1-ACE0-D6A3-D3B7-DF95BF55950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8305801" cy="29718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1D72C-8184-5840-B481-389540A01A17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8" y="3733800"/>
            <a:ext cx="11277599" cy="2666998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661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DF1DC1-62BC-8F1C-64E5-A5FBEAB8F40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9" y="3174"/>
            <a:ext cx="12186352" cy="685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57200"/>
            <a:ext cx="5638799" cy="2971800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C1FE-0BA1-514C-8495-D43A7528783D}" type="datetime1">
              <a:rPr lang="en-US" smtClean="0"/>
              <a:t>7/11/2026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1" y="3810000"/>
            <a:ext cx="8382000" cy="259080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228600" indent="0">
              <a:lnSpc>
                <a:spcPct val="100000"/>
              </a:lnSpc>
              <a:spcBef>
                <a:spcPts val="0"/>
              </a:spcBef>
              <a:buNone/>
              <a:defRPr sz="2000"/>
            </a:lvl2pPr>
            <a:lvl3pPr marL="457200" indent="0">
              <a:lnSpc>
                <a:spcPct val="100000"/>
              </a:lnSpc>
              <a:spcBef>
                <a:spcPts val="0"/>
              </a:spcBef>
              <a:buNone/>
              <a:defRPr sz="2000"/>
            </a:lvl3pPr>
            <a:lvl4pPr marL="685800" indent="0">
              <a:lnSpc>
                <a:spcPct val="100000"/>
              </a:lnSpc>
              <a:spcBef>
                <a:spcPts val="0"/>
              </a:spcBef>
              <a:buNone/>
              <a:defRPr sz="2000"/>
            </a:lvl4pPr>
            <a:lvl5pPr marL="914400" indent="0">
              <a:lnSpc>
                <a:spcPct val="100000"/>
              </a:lnSpc>
              <a:spcBef>
                <a:spcPts val="0"/>
              </a:spcBef>
              <a:buNone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8552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1277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752601"/>
            <a:ext cx="11277599" cy="4648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" y="76201"/>
            <a:ext cx="1447800" cy="3810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defRPr sz="900" b="0" i="0" cap="all" spc="5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BF82D58-E94F-DA46-9A9B-DBAB917AB2DD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0" y="76201"/>
            <a:ext cx="6019800" cy="38100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defRPr sz="900" b="0" i="0" cap="all" spc="5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400800"/>
            <a:ext cx="1295400" cy="3810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rtl="0">
              <a:defRPr sz="900" b="0" i="0" cap="all" spc="5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06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0" r:id="rId1"/>
    <p:sldLayoutId id="2147483981" r:id="rId2"/>
    <p:sldLayoutId id="2147483982" r:id="rId3"/>
    <p:sldLayoutId id="2147483983" r:id="rId4"/>
    <p:sldLayoutId id="2147483984" r:id="rId5"/>
    <p:sldLayoutId id="2147483985" r:id="rId6"/>
    <p:sldLayoutId id="2147483986" r:id="rId7"/>
    <p:sldLayoutId id="2147483987" r:id="rId8"/>
    <p:sldLayoutId id="2147483988" r:id="rId9"/>
    <p:sldLayoutId id="2147483989" r:id="rId10"/>
    <p:sldLayoutId id="2147483990" r:id="rId11"/>
    <p:sldLayoutId id="2147483991" r:id="rId12"/>
    <p:sldLayoutId id="2147483992" r:id="rId13"/>
    <p:sldLayoutId id="2147483993" r:id="rId14"/>
    <p:sldLayoutId id="2147483994" r:id="rId15"/>
    <p:sldLayoutId id="2147483995" r:id="rId16"/>
    <p:sldLayoutId id="2147483996" r:id="rId17"/>
    <p:sldLayoutId id="2147483997" r:id="rId18"/>
    <p:sldLayoutId id="2147483998" r:id="rId19"/>
    <p:sldLayoutId id="2147483999" r:id="rId20"/>
    <p:sldLayoutId id="2147484000" r:id="rId21"/>
    <p:sldLayoutId id="2147484001" r:id="rId22"/>
    <p:sldLayoutId id="2147484002" r:id="rId23"/>
    <p:sldLayoutId id="2147484003" r:id="rId24"/>
    <p:sldLayoutId id="2147484004" r:id="rId25"/>
    <p:sldLayoutId id="2147484005" r:id="rId26"/>
    <p:sldLayoutId id="2147484006" r:id="rId27"/>
    <p:sldLayoutId id="2147484007" r:id="rId28"/>
    <p:sldLayoutId id="2147484008" r:id="rId29"/>
    <p:sldLayoutId id="2147484009" r:id="rId30"/>
    <p:sldLayoutId id="2147484010" r:id="rId31"/>
    <p:sldLayoutId id="2147484011" r:id="rId32"/>
    <p:sldLayoutId id="2147484012" r:id="rId33"/>
    <p:sldLayoutId id="2147484013" r:id="rId34"/>
    <p:sldLayoutId id="2147484014" r:id="rId35"/>
    <p:sldLayoutId id="2147484015" r:id="rId36"/>
    <p:sldLayoutId id="2147484016" r:id="rId37"/>
    <p:sldLayoutId id="2147484017" r:id="rId38"/>
    <p:sldLayoutId id="2147484018" r:id="rId39"/>
    <p:sldLayoutId id="2147484019" r:id="rId40"/>
    <p:sldLayoutId id="2147484020" r:id="rId41"/>
    <p:sldLayoutId id="2147484021" r:id="rId42"/>
    <p:sldLayoutId id="2147484022" r:id="rId43"/>
    <p:sldLayoutId id="2147484023" r:id="rId44"/>
    <p:sldLayoutId id="2147484024" r:id="rId45"/>
    <p:sldLayoutId id="2147484025" r:id="rId46"/>
    <p:sldLayoutId id="2147484026" r:id="rId47"/>
    <p:sldLayoutId id="2147484027" r:id="rId48"/>
    <p:sldLayoutId id="2147484028" r:id="rId49"/>
    <p:sldLayoutId id="2147484029" r:id="rId50"/>
    <p:sldLayoutId id="2147484030" r:id="rId51"/>
    <p:sldLayoutId id="2147484031" r:id="rId52"/>
    <p:sldLayoutId id="2147484032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0" kern="1200" spc="0" baseline="0">
          <a:solidFill>
            <a:schemeClr val="tx1"/>
          </a:solidFill>
          <a:latin typeface="+mj-lt"/>
          <a:ea typeface="+mj-ea"/>
          <a:cs typeface="Biome" panose="020B0503030204020804" pitchFamily="34" charset="0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3" orient="horz" pos="2160" userDrawn="1">
          <p15:clr>
            <a:srgbClr val="F26B43"/>
          </p15:clr>
        </p15:guide>
        <p15:guide id="24" pos="3840" userDrawn="1">
          <p15:clr>
            <a:srgbClr val="F26B43"/>
          </p15:clr>
        </p15:guide>
        <p15:guide id="31" orient="horz" pos="48" userDrawn="1">
          <p15:clr>
            <a:srgbClr val="F26B43"/>
          </p15:clr>
        </p15:guide>
        <p15:guide id="32" orient="horz" pos="4272" userDrawn="1">
          <p15:clr>
            <a:srgbClr val="F26B43"/>
          </p15:clr>
        </p15:guide>
        <p15:guide id="33" pos="48" userDrawn="1">
          <p15:clr>
            <a:srgbClr val="F26B43"/>
          </p15:clr>
        </p15:guide>
        <p15:guide id="34" pos="7632" userDrawn="1">
          <p15:clr>
            <a:srgbClr val="F26B43"/>
          </p15:clr>
        </p15:guide>
        <p15:guide id="35" orient="horz" pos="288" userDrawn="1">
          <p15:clr>
            <a:srgbClr val="F26B43"/>
          </p15:clr>
        </p15:guide>
        <p15:guide id="36" orient="horz" pos="4032" userDrawn="1">
          <p15:clr>
            <a:srgbClr val="F26B43"/>
          </p15:clr>
        </p15:guide>
        <p15:guide id="37" pos="7392" userDrawn="1">
          <p15:clr>
            <a:srgbClr val="F26B43"/>
          </p15:clr>
        </p15:guide>
        <p15:guide id="38" pos="2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8702" y="1856835"/>
            <a:ext cx="3816098" cy="3048276"/>
          </a:xfrm>
        </p:spPr>
        <p:txBody>
          <a:bodyPr anchor="b">
            <a:normAutofit/>
          </a:bodyPr>
          <a:lstStyle/>
          <a:p>
            <a:r>
              <a:rPr lang="en-US" dirty="0"/>
              <a:t>Digital Skills</a:t>
            </a:r>
            <a:br>
              <a:rPr lang="en-US" dirty="0"/>
            </a:br>
            <a:r>
              <a:rPr lang="en-US" dirty="0"/>
              <a:t>DS3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18702" y="5362310"/>
            <a:ext cx="3816098" cy="1026767"/>
          </a:xfrm>
        </p:spPr>
        <p:txBody>
          <a:bodyPr>
            <a:norm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Name: Dumitru Mitica </a:t>
            </a:r>
            <a:r>
              <a:rPr lang="en-US" dirty="0" err="1">
                <a:latin typeface="Abadi" panose="020B0604020104020204" pitchFamily="34" charset="0"/>
              </a:rPr>
              <a:t>Badarau</a:t>
            </a:r>
            <a:endParaRPr lang="en-US" dirty="0">
              <a:latin typeface="Abadi" panose="020B0604020104020204" pitchFamily="34" charset="0"/>
            </a:endParaRPr>
          </a:p>
          <a:p>
            <a:r>
              <a:rPr lang="en-US" dirty="0">
                <a:latin typeface="Abadi" panose="020B0604020104020204" pitchFamily="34" charset="0"/>
              </a:rPr>
              <a:t>STUDENT ID:2537439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FA0604-6142-A27C-A311-C5801A67F9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695" r="2" b="1197"/>
          <a:stretch>
            <a:fillRect/>
          </a:stretch>
        </p:blipFill>
        <p:spPr>
          <a:xfrm>
            <a:off x="1" y="457200"/>
            <a:ext cx="7424272" cy="59436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16F31-628C-E092-4F9D-DE148BC69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0128"/>
            <a:ext cx="11277599" cy="914400"/>
          </a:xfrm>
        </p:spPr>
        <p:txBody>
          <a:bodyPr anchor="t">
            <a:normAutofit/>
          </a:bodyPr>
          <a:lstStyle/>
          <a:p>
            <a:r>
              <a:rPr lang="en-GB" sz="3300"/>
              <a:t>INTRODUCTION</a:t>
            </a:r>
            <a:br>
              <a:rPr lang="en-GB" sz="3300"/>
            </a:br>
            <a:endParaRPr lang="en-GB" sz="33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B7BEA5-080F-33E5-2A8E-3E5C17E38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9055523"/>
              </p:ext>
            </p:extLst>
          </p:nvPr>
        </p:nvGraphicFramePr>
        <p:xfrm>
          <a:off x="457200" y="1861728"/>
          <a:ext cx="11277599" cy="4539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0526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BEAD2-1F02-17B7-D836-D5F251ADC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WORD DOCUMENT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BA48C-324E-663D-75D4-4A9CB301C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15851"/>
            <a:ext cx="5210070" cy="5385916"/>
          </a:xfrm>
        </p:spPr>
        <p:txBody>
          <a:bodyPr>
            <a:normAutofit fontScale="40000" lnSpcReduction="20000"/>
          </a:bodyPr>
          <a:lstStyle/>
          <a:p>
            <a:r>
              <a:rPr lang="en-GB" sz="2500" b="1" dirty="0">
                <a:latin typeface="Abadi" panose="020B0604020104020204" pitchFamily="34" charset="0"/>
              </a:rPr>
              <a:t>Skills Used: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To create a Word </a:t>
            </a:r>
            <a:r>
              <a:rPr lang="en-GB" sz="2500" dirty="0" err="1">
                <a:latin typeface="Abadi" panose="020B0604020104020204" pitchFamily="34" charset="0"/>
              </a:rPr>
              <a:t>document:To</a:t>
            </a:r>
            <a:r>
              <a:rPr lang="en-GB" sz="2500" dirty="0">
                <a:latin typeface="Abadi" panose="020B0604020104020204" pitchFamily="34" charset="0"/>
              </a:rPr>
              <a:t> create a Word document: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Using headings and paragraphs to help organize the content.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Organising information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Adding in-text citations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Making up a reference list;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Learning how to simplify the process of creating.</a:t>
            </a:r>
          </a:p>
          <a:p>
            <a:r>
              <a:rPr lang="en-GB" sz="2500" b="1" dirty="0">
                <a:latin typeface="Abadi" panose="020B0604020104020204" pitchFamily="34" charset="0"/>
              </a:rPr>
              <a:t>How I Made it: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I started Microsoft Word and made a new document.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Then, I added a title and section headings.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Structured the information into well-organised paragraphs.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Consistent font and size throughout document.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Cited information from sources in the text.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Afterwards, I compiled a Harvard reference list at the end.</a:t>
            </a:r>
            <a:br>
              <a:rPr lang="en-GB" sz="2500" dirty="0">
                <a:latin typeface="Abadi" panose="020B0604020104020204" pitchFamily="34" charset="0"/>
              </a:rPr>
            </a:br>
            <a:r>
              <a:rPr lang="en-GB" sz="2500" dirty="0">
                <a:latin typeface="Abadi" panose="020B0604020104020204" pitchFamily="34" charset="0"/>
              </a:rPr>
              <a:t>Lastly, I reviewed the spellings, format and spacing.</a:t>
            </a:r>
          </a:p>
          <a:p>
            <a:r>
              <a:rPr lang="en-GB" sz="2500" dirty="0">
                <a:latin typeface="Abadi" panose="020B0604020104020204" pitchFamily="34" charset="0"/>
              </a:rPr>
              <a:t>The headings helped me to organise the document into sections and made it easier to read (Microsoft Support, n.d.).</a:t>
            </a:r>
          </a:p>
          <a:p>
            <a:r>
              <a:rPr lang="en-GB" sz="2500" dirty="0">
                <a:latin typeface="Abadi" panose="020B0604020104020204" pitchFamily="34" charset="0"/>
              </a:rPr>
              <a:t>I also got help from Microsoft Support on how to add citations in a Word document (Microsoft Support, n.d.).</a:t>
            </a:r>
          </a:p>
          <a:p>
            <a:r>
              <a:rPr lang="en-GB" sz="2500" b="1" dirty="0">
                <a:latin typeface="Abadi" panose="020B0604020104020204" pitchFamily="34" charset="0"/>
              </a:rPr>
              <a:t>Why I Chose It</a:t>
            </a:r>
          </a:p>
          <a:p>
            <a:r>
              <a:rPr lang="en-GB" sz="2500" dirty="0">
                <a:latin typeface="Abadi" panose="020B0604020104020204" pitchFamily="34" charset="0"/>
              </a:rPr>
              <a:t>I selected this artefact because it demonstrates that I can write and organise an academic document.</a:t>
            </a:r>
          </a:p>
          <a:p>
            <a:r>
              <a:rPr lang="en-GB" sz="2500" b="1" dirty="0">
                <a:latin typeface="Abadi" panose="020B0604020104020204" pitchFamily="34" charset="0"/>
              </a:rPr>
              <a:t>My Progress</a:t>
            </a:r>
          </a:p>
          <a:p>
            <a:r>
              <a:rPr lang="en-GB" sz="2500" dirty="0">
                <a:latin typeface="Abadi" panose="020B0604020104020204" pitchFamily="34" charset="0"/>
              </a:rPr>
              <a:t>Citations and document structure were initially challenging. I can now confidently use headings, paragraphs, citations and references.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FE5A0A-320A-E8E8-AE1E-1BEB3238D3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4274" y="490127"/>
            <a:ext cx="6992044" cy="2827980"/>
          </a:xfrm>
          <a:prstGeom prst="rect">
            <a:avLst/>
          </a:prstGeom>
        </p:spPr>
      </p:pic>
      <p:pic>
        <p:nvPicPr>
          <p:cNvPr id="6" name="Picture 5" descr="File:Microsoft Office Word (2025–present).svg - Wikimedia Commons">
            <a:extLst>
              <a:ext uri="{FF2B5EF4-FFF2-40B4-BE49-F238E27FC236}">
                <a16:creationId xmlns:a16="http://schemas.microsoft.com/office/drawing/2014/main" id="{A54D8A53-5952-0F72-1C9F-8E4ADB32B1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014" y="3969097"/>
            <a:ext cx="2058980" cy="21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259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45316-6746-1193-7518-63BA0198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EXCEL BAR CHART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4484-A422-597B-9DDB-64DBDEAFB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21" y="1063690"/>
            <a:ext cx="7156580" cy="533711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>
                <a:latin typeface="Abadi" panose="020B0604020104020204" pitchFamily="34" charset="0"/>
              </a:rPr>
              <a:t>Skills Used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Entering sales data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Organising information in a table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Using formulas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Selecting the correct data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Drawing a bar graph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To add a title and data labels.</a:t>
            </a:r>
          </a:p>
          <a:p>
            <a:br>
              <a:rPr lang="en-GB" dirty="0">
                <a:latin typeface="Abadi" panose="020B0604020104020204" pitchFamily="34" charset="0"/>
              </a:rPr>
            </a:br>
            <a:r>
              <a:rPr lang="en-GB" b="1" dirty="0">
                <a:latin typeface="Abadi" panose="020B0604020104020204" pitchFamily="34" charset="0"/>
              </a:rPr>
              <a:t>How I did it: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entered the data from the Valley Coffee Co. sales into Excel.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Arranged the products in rows and days of the week in columns.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Next, I use a SUM formula that added up the weekly totals by each product.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verified the totals to be correct.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chose to only include the Total Units Sold column along with just the Product names.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Then, I selected Insert and chose a bar chart.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added the title Total Units Sold by Product.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At the end, I added the data labels to indicate the exact numbers.</a:t>
            </a:r>
          </a:p>
          <a:p>
            <a:r>
              <a:rPr lang="en-GB" dirty="0">
                <a:latin typeface="Abadi" panose="020B0604020104020204" pitchFamily="34" charset="0"/>
              </a:rPr>
              <a:t>Organised the information clearly in Excel tables and facilitated comparison of the products (</a:t>
            </a:r>
            <a:r>
              <a:rPr lang="en-GB" dirty="0" err="1">
                <a:latin typeface="Abadi" panose="020B0604020104020204" pitchFamily="34" charset="0"/>
              </a:rPr>
              <a:t>DigiCentre</a:t>
            </a:r>
            <a:r>
              <a:rPr lang="en-GB" dirty="0">
                <a:latin typeface="Abadi" panose="020B0604020104020204" pitchFamily="34" charset="0"/>
              </a:rPr>
              <a:t>, n.d.; Microsoft Support, n.d.).</a:t>
            </a:r>
          </a:p>
          <a:p>
            <a:r>
              <a:rPr lang="en-GB" dirty="0">
                <a:latin typeface="Abadi" panose="020B0604020104020204" pitchFamily="34" charset="0"/>
              </a:rPr>
              <a:t>To determine which data to select and how to insert a chart that would match the data, I used the Microsoft Support chart guide (Microsoft Support,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Why I Chose It</a:t>
            </a:r>
          </a:p>
          <a:p>
            <a:r>
              <a:rPr lang="en-GB" dirty="0">
                <a:latin typeface="Abadi" panose="020B0604020104020204" pitchFamily="34" charset="0"/>
              </a:rPr>
              <a:t>This artefact has been selected as it demonstrates an important improvement for  me.</a:t>
            </a:r>
          </a:p>
          <a:p>
            <a:r>
              <a:rPr lang="en-GB" dirty="0">
                <a:latin typeface="Abadi" panose="020B0604020104020204" pitchFamily="34" charset="0"/>
              </a:rPr>
              <a:t>I chose to pick up every day's data and make a chart. </a:t>
            </a:r>
          </a:p>
          <a:p>
            <a:r>
              <a:rPr lang="en-GB" dirty="0">
                <a:latin typeface="Abadi" panose="020B0604020104020204" pitchFamily="34" charset="0"/>
              </a:rPr>
              <a:t>I made a correction to my selection and made a basic chart just of the products and weekly totals.</a:t>
            </a:r>
          </a:p>
          <a:p>
            <a:r>
              <a:rPr lang="en-GB" b="1" dirty="0">
                <a:latin typeface="Abadi" panose="020B0604020104020204" pitchFamily="34" charset="0"/>
              </a:rPr>
              <a:t>My Progress</a:t>
            </a:r>
          </a:p>
          <a:p>
            <a:r>
              <a:rPr lang="en-GB" dirty="0">
                <a:latin typeface="Abadi" panose="020B0604020104020204" pitchFamily="34" charset="0"/>
              </a:rPr>
              <a:t>I can now accurately identify the required information and independently produce an appropriate bar chart.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FD67C3-A803-35DF-106F-C43C46392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1839" y="763560"/>
            <a:ext cx="4578493" cy="2755631"/>
          </a:xfrm>
          <a:prstGeom prst="rect">
            <a:avLst/>
          </a:prstGeom>
        </p:spPr>
      </p:pic>
      <p:pic>
        <p:nvPicPr>
          <p:cNvPr id="7" name="Picture 6" descr="Microsoft Excel - Wikipedia">
            <a:extLst>
              <a:ext uri="{FF2B5EF4-FFF2-40B4-BE49-F238E27FC236}">
                <a16:creationId xmlns:a16="http://schemas.microsoft.com/office/drawing/2014/main" id="{03F5EA90-46F0-2E5E-EA82-D8BF38658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8572" y="4229100"/>
            <a:ext cx="2105025" cy="217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6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6CDF5-DF3B-1CA7-5366-873AB3095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EXCEL PIE CHART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51814-0CE0-1F9E-B9D4-411FC5693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017037"/>
            <a:ext cx="6419460" cy="566368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>
                <a:latin typeface="Abadi" panose="020B0604020104020204" pitchFamily="34" charset="0"/>
              </a:rPr>
              <a:t>Skills I used: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Selecting spreadsheet data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Make a pie chart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Adding percentages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Include labels and legend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Presenting data visually</a:t>
            </a:r>
          </a:p>
          <a:p>
            <a:br>
              <a:rPr lang="en-GB" b="1" dirty="0">
                <a:latin typeface="Abadi" panose="020B0604020104020204" pitchFamily="34" charset="0"/>
              </a:rPr>
            </a:br>
            <a:r>
              <a:rPr lang="en-GB" b="1" dirty="0">
                <a:latin typeface="Abadi" panose="020B0604020104020204" pitchFamily="34" charset="0"/>
              </a:rPr>
              <a:t>How I Created It – Step by Step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First, I will use the same Valley Coffee Co. sales table.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chose the names and weekly total of the products.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then picked Insert and picked a pie chart.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Inserted a transparent chart title.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Data labels were added to indicate percentages.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Ensured that each segment of the pie chart was for the right product.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At the end I scaled and added to the chart to make it easy to read.</a:t>
            </a:r>
          </a:p>
          <a:p>
            <a:r>
              <a:rPr lang="en-GB" dirty="0">
                <a:latin typeface="Abadi" panose="020B0604020104020204" pitchFamily="34" charset="0"/>
              </a:rPr>
              <a:t>Spreadsheet information is easier to understand through charts (Microsoft Support,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Why I Chose It</a:t>
            </a:r>
          </a:p>
          <a:p>
            <a:r>
              <a:rPr lang="en-GB" dirty="0">
                <a:latin typeface="Abadi" panose="020B0604020104020204" pitchFamily="34" charset="0"/>
              </a:rPr>
              <a:t>I selected this artefact as an example, as it demonstrates that I was able to use the same information in a different manner. The bar chart represents the total amount of sales, and the pie chart represents the different proportions of each product sold in the week.</a:t>
            </a:r>
          </a:p>
          <a:p>
            <a:r>
              <a:rPr lang="en-GB" b="1" dirty="0">
                <a:latin typeface="Abadi" panose="020B0604020104020204" pitchFamily="34" charset="0"/>
              </a:rPr>
              <a:t>My Progress</a:t>
            </a:r>
          </a:p>
          <a:p>
            <a:r>
              <a:rPr lang="en-GB" dirty="0">
                <a:latin typeface="Abadi" panose="020B0604020104020204" pitchFamily="34" charset="0"/>
              </a:rPr>
              <a:t>Upon understanding how to build the bar chart, I was more confident with using Excel. I could come up with another chart that required less assistance.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4BD190-2753-DA70-C81A-82B99F959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7850" y="331117"/>
            <a:ext cx="5326423" cy="3195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4227C9-89BF-7DEF-0573-50A9A334E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612" y="4050218"/>
            <a:ext cx="4209661" cy="158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516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F0D4F-8BA2-4C0E-784A-3C4E500F3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CHALLENGES AND PROGRESS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1DACD-AB4F-93E5-07C2-AB3AAC0F6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>
                <a:latin typeface="Abadi" panose="020B0604020104020204" pitchFamily="34" charset="0"/>
              </a:rPr>
              <a:t>What I found hard to do in the beginning: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badi" panose="020B0604020104020204" pitchFamily="34" charset="0"/>
              </a:rPr>
              <a:t>I had some challenges with doing tasks in Excel and Word at the start of the module.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badi" panose="020B0604020104020204" pitchFamily="34" charset="0"/>
              </a:rPr>
              <a:t>I didn't always know which cells to select for creating a chart. This led me to make the wrong kind of chart.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badi" panose="020B0604020104020204" pitchFamily="34" charset="0"/>
              </a:rPr>
              <a:t>It was also hard for me to organise a Word document and cite it properly.</a:t>
            </a:r>
          </a:p>
          <a:p>
            <a:r>
              <a:rPr lang="en-GB" b="1" dirty="0">
                <a:latin typeface="Abadi" panose="020B0604020104020204" pitchFamily="34" charset="0"/>
              </a:rPr>
              <a:t>How I Improved: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To learn about Excel tables, I used </a:t>
            </a:r>
            <a:r>
              <a:rPr lang="en-GB" dirty="0" err="1">
                <a:latin typeface="Abadi" panose="020B0604020104020204" pitchFamily="34" charset="0"/>
              </a:rPr>
              <a:t>DigiCentre</a:t>
            </a:r>
            <a:r>
              <a:rPr lang="en-GB" dirty="0">
                <a:latin typeface="Abadi" panose="020B0604020104020204" pitchFamily="34" charset="0"/>
              </a:rPr>
              <a:t> learning materials.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have learned how to make charts using Microsoft Support.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tried out various data selections.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corrected my first chart.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Made a Word document more readable by using headings.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Incorporated citations and a reference list.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Made a layout check and improvement for each artefact.</a:t>
            </a:r>
          </a:p>
          <a:p>
            <a:r>
              <a:rPr lang="en-GB" dirty="0">
                <a:latin typeface="Abadi" panose="020B0604020104020204" pitchFamily="34" charset="0"/>
              </a:rPr>
              <a:t>The learning materials allowed me to get from reading instructions to doing practical work in Word and Excel (</a:t>
            </a:r>
            <a:r>
              <a:rPr lang="en-GB" dirty="0" err="1">
                <a:latin typeface="Abadi" panose="020B0604020104020204" pitchFamily="34" charset="0"/>
              </a:rPr>
              <a:t>DigiCentre</a:t>
            </a:r>
            <a:r>
              <a:rPr lang="en-GB" dirty="0">
                <a:latin typeface="Abadi" panose="020B0604020104020204" pitchFamily="34" charset="0"/>
              </a:rPr>
              <a:t>, n.d., Microsoft Support,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What I can do without help</a:t>
            </a:r>
          </a:p>
          <a:p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Write and design an easy-to-use Word document.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Include headings and references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Enter and organise information in an Excel spreadsheet.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Use SUM formulas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Create bar charts and pie charts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Add titles and </a:t>
            </a:r>
            <a:r>
              <a:rPr lang="en-GB" dirty="0" err="1">
                <a:latin typeface="Abadi" panose="020B0604020104020204" pitchFamily="34" charset="0"/>
              </a:rPr>
              <a:t>lables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46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FF00D-9582-C615-00E5-82980369E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CONFIDENCE, TOOL CHOICE AND REAL-LIFE USE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7809C-3FBD-086B-9F27-8CC51468E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>
                <a:latin typeface="Abadi" panose="020B0604020104020204" pitchFamily="34" charset="0"/>
              </a:rPr>
              <a:t>Problem solving skills I can use and feel confident are: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 feel more confident in using Word and Excel.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 write reports, structure paragraphs and insert references using Word.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 use Excel for number crunching, </a:t>
            </a:r>
            <a:r>
              <a:rPr lang="en-GB" dirty="0" err="1">
                <a:latin typeface="Abadi" panose="020B0604020104020204" pitchFamily="34" charset="0"/>
              </a:rPr>
              <a:t>totaling</a:t>
            </a:r>
            <a:r>
              <a:rPr lang="en-GB" dirty="0">
                <a:latin typeface="Abadi" panose="020B0604020104020204" pitchFamily="34" charset="0"/>
              </a:rPr>
              <a:t> up and making charts.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What is the best way to select the right tool for the job?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 look at the question about purpose of the task first.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If you have to submit a written report, then Word is better.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If you have numerical information and charts, then Excel would be better.</a:t>
            </a:r>
          </a:p>
          <a:p>
            <a:r>
              <a:rPr lang="en-GB" dirty="0">
                <a:latin typeface="Abadi" panose="020B0604020104020204" pitchFamily="34" charset="0"/>
              </a:rPr>
              <a:t>Digital information systems have the potential to organise information and facilitate decision-making in organisations (Al-Mamary, Shamsuddin and </a:t>
            </a:r>
            <a:r>
              <a:rPr lang="en-GB" dirty="0" err="1">
                <a:latin typeface="Abadi" panose="020B0604020104020204" pitchFamily="34" charset="0"/>
              </a:rPr>
              <a:t>Aziati</a:t>
            </a:r>
            <a:r>
              <a:rPr lang="en-GB" dirty="0">
                <a:latin typeface="Abadi" panose="020B0604020104020204" pitchFamily="34" charset="0"/>
              </a:rPr>
              <a:t>, 2014).</a:t>
            </a:r>
          </a:p>
          <a:p>
            <a:r>
              <a:rPr lang="en-GB" b="1" dirty="0">
                <a:latin typeface="Abadi" panose="020B0604020104020204" pitchFamily="34" charset="0"/>
              </a:rPr>
              <a:t>Reading → Action → Progress</a:t>
            </a:r>
          </a:p>
          <a:p>
            <a:r>
              <a:rPr lang="en-GB" b="1" dirty="0" err="1">
                <a:latin typeface="Abadi" panose="020B0604020104020204" pitchFamily="34" charset="0"/>
              </a:rPr>
              <a:t>DigiCentre</a:t>
            </a:r>
            <a:r>
              <a:rPr lang="en-GB" b="1" dirty="0">
                <a:latin typeface="Abadi" panose="020B0604020104020204" pitchFamily="34" charset="0"/>
              </a:rPr>
              <a:t> materials: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read information about Excel tables. Next, I created a table of the data from the café sales. This helped with the legibility of my artefact (</a:t>
            </a:r>
            <a:r>
              <a:rPr lang="en-GB" dirty="0" err="1">
                <a:latin typeface="Abadi" panose="020B0604020104020204" pitchFamily="34" charset="0"/>
              </a:rPr>
              <a:t>DigiCentre</a:t>
            </a:r>
            <a:r>
              <a:rPr lang="en-GB" dirty="0">
                <a:latin typeface="Abadi" panose="020B0604020104020204" pitchFamily="34" charset="0"/>
              </a:rPr>
              <a:t>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Microsoft Support – Charts: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read my way to creating a chart. After that, I picked the data that I wanted and made a bar chart as well as a pie chart. This helped me gain confidence in Excel (Microsoft Support,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Microsoft Support – Word: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I read about headings and citations. After that, I rearranged the content of my document and cited it with references (Microsoft Support, n.d.).</a:t>
            </a:r>
          </a:p>
          <a:p>
            <a:r>
              <a:rPr lang="en-GB" b="1" dirty="0">
                <a:latin typeface="Abadi" panose="020B0604020104020204" pitchFamily="34" charset="0"/>
              </a:rPr>
              <a:t>Real-Life Use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Study: writing assignments and presenting information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Work: arrange sales information and make reports.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Managing information and using digital tools with independence in daily life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083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967A-DA11-C9C8-0C48-3AC851520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DC65D-26BF-BB7D-4D0E-8A0E51761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Al-Mamary, Y.H.S., Shamsuddin, A. and </a:t>
            </a:r>
            <a:r>
              <a:rPr lang="en-GB" dirty="0" err="1">
                <a:latin typeface="Abadi" panose="020B0604020104020204" pitchFamily="34" charset="0"/>
              </a:rPr>
              <a:t>Aziati</a:t>
            </a:r>
            <a:r>
              <a:rPr lang="en-GB" dirty="0">
                <a:latin typeface="Abadi" panose="020B0604020104020204" pitchFamily="34" charset="0"/>
              </a:rPr>
              <a:t>, N. (2014) ‘The role of different types of information systems in business organizations: A review’, International Journal of Research, 1(7), pp. 1279–1286.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 err="1">
                <a:latin typeface="Abadi" panose="020B0604020104020204" pitchFamily="34" charset="0"/>
              </a:rPr>
              <a:t>DigiCentre</a:t>
            </a:r>
            <a:r>
              <a:rPr lang="en-GB" dirty="0">
                <a:latin typeface="Abadi" panose="020B0604020104020204" pitchFamily="34" charset="0"/>
              </a:rPr>
              <a:t>, University of Wales Trinity Saint David (n.d.) Bitesize Excel – Working with tables. Available through UWTSD Digital Skills learning resources (Accessed: 11 July 2026).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Microsoft Support (n.d.) Create and format tables. Available at: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https://support.microsoft.com/en-us/office/create-and-format-tables-e81aa349-b006-4f8a-9806-5af9df0ac664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(Accessed: 11 July 2026).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Microsoft Support (n.d.) Create a chart from start to finish. Available at: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https://support.microsoft.com/en-us/office/create-a-chart-from-start-to-finish-e9c2e8e1-8b9c-4c03-b0c9-3c7d0c7a4b1b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(Accessed: 11 July 2026).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Microsoft Support (n.d.) Add a heading. Available at: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https://support.microsoft.com/en-us/office/add-a-heading-3eb8b917-56dc-4a17-891a-a026b2c790f2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(Accessed: 11 July 2026).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latin typeface="Abadi" panose="020B0604020104020204" pitchFamily="34" charset="0"/>
              </a:rPr>
              <a:t>Microsoft Support (n.d.) Add citations in a Word document. Available at: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https://support.microsoft.com/en-us/office/add-citations-in-a-word-document-ab9322bb-a8d3-47f4-80c8-63c06779f127</a:t>
            </a:r>
            <a:br>
              <a:rPr lang="en-GB" dirty="0">
                <a:latin typeface="Abadi" panose="020B0604020104020204" pitchFamily="34" charset="0"/>
              </a:rPr>
            </a:br>
            <a:r>
              <a:rPr lang="en-GB" dirty="0">
                <a:latin typeface="Abadi" panose="020B0604020104020204" pitchFamily="34" charset="0"/>
              </a:rPr>
              <a:t>(Accessed: 11 July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992223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 polygons">
  <a:themeElements>
    <a:clrScheme name="Glassmorphism">
      <a:dk1>
        <a:srgbClr val="2A0053"/>
      </a:dk1>
      <a:lt1>
        <a:srgbClr val="FFFFFF"/>
      </a:lt1>
      <a:dk2>
        <a:srgbClr val="000000"/>
      </a:dk2>
      <a:lt2>
        <a:srgbClr val="EEEFE7"/>
      </a:lt2>
      <a:accent1>
        <a:srgbClr val="FF8A28"/>
      </a:accent1>
      <a:accent2>
        <a:srgbClr val="F195FF"/>
      </a:accent2>
      <a:accent3>
        <a:srgbClr val="E227FF"/>
      </a:accent3>
      <a:accent4>
        <a:srgbClr val="FF0004"/>
      </a:accent4>
      <a:accent5>
        <a:srgbClr val="1906C5"/>
      </a:accent5>
      <a:accent6>
        <a:srgbClr val="31B564"/>
      </a:accent6>
      <a:hlink>
        <a:srgbClr val="467886"/>
      </a:hlink>
      <a:folHlink>
        <a:srgbClr val="96607D"/>
      </a:folHlink>
    </a:clrScheme>
    <a:fontScheme name="Custom 82">
      <a:majorFont>
        <a:latin typeface="Chamberi Super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assmorphism_wac_SD_V5 (Prismatic Polygons).pptx" id="{B385A2A1-EF3F-4C3B-9DAC-1996EB6D3A54}" vid="{B3C5DF8C-E290-4834-9BBD-6D53C49DE7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{151BB12D-C626-4E48-88D9-DF3D9A7D7FC4}76eb6e63-359a-49aa-b46c-7c5b67ea33bb-TF1ddfefa5-03ef-44f0-b9f8-5e27349af6c5_win32</Template>
  <TotalTime>36</TotalTime>
  <Words>1702</Words>
  <Application>Microsoft Office PowerPoint</Application>
  <PresentationFormat>Widescreen</PresentationFormat>
  <Paragraphs>69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Abadi</vt:lpstr>
      <vt:lpstr>Aptos</vt:lpstr>
      <vt:lpstr>Aptos Light</vt:lpstr>
      <vt:lpstr>Arial</vt:lpstr>
      <vt:lpstr>Chamberi Super Display</vt:lpstr>
      <vt:lpstr>Wingdings</vt:lpstr>
      <vt:lpstr>Prismatic polygons</vt:lpstr>
      <vt:lpstr>Digital Skills DS3</vt:lpstr>
      <vt:lpstr>INTRODUCTION </vt:lpstr>
      <vt:lpstr>1. WORD DOCUMENT </vt:lpstr>
      <vt:lpstr>2. EXCEL BAR CHART </vt:lpstr>
      <vt:lpstr>3. EXCEL PIE CHART </vt:lpstr>
      <vt:lpstr>CHALLENGES AND PROGRESS </vt:lpstr>
      <vt:lpstr>CONFIDENCE, TOOL CHOICE AND REAL-LIFE USE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2026-07-11T12:58:32Z</dcterms:created>
  <dcterms:modified xsi:type="dcterms:W3CDTF">2026-07-11T13:34:57Z</dcterms:modified>
</cp:coreProperties>
</file>