
<file path=[Content_Types].xml><?xml version="1.0" encoding="utf-8"?>
<Types xmlns="http://schemas.openxmlformats.org/package/2006/content-types">
  <Default Extension="glb" ContentType="model/gltf.binary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2" r:id="rId4"/>
  </p:sldMasterIdLst>
  <p:notesMasterIdLst>
    <p:notesMasterId r:id="rId9"/>
  </p:notesMasterIdLst>
  <p:sldIdLst>
    <p:sldId id="262" r:id="rId5"/>
    <p:sldId id="274" r:id="rId6"/>
    <p:sldId id="275" r:id="rId7"/>
    <p:sldId id="265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DB26D36-4018-46F3-ACEB-EB56CE222019}" name="Sarah Havard (2315254)" initials="SH(" userId="S::2315254@student.uwtsd.ac.uk::a6e1a720-ce45-48e4-a908-7d5cf05eeb9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CCBD"/>
    <a:srgbClr val="FADB78"/>
    <a:srgbClr val="0ABF5B"/>
    <a:srgbClr val="EBCD09"/>
    <a:srgbClr val="E37452"/>
    <a:srgbClr val="80DB1F"/>
    <a:srgbClr val="F5A70C"/>
    <a:srgbClr val="E3E334"/>
    <a:srgbClr val="BF9004"/>
    <a:srgbClr val="1BE3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9FE3BC-70F0-B24F-8807-3A2D8AC45BD3}" v="6" dt="2026-04-23T09:21:45.373"/>
    <p1510:client id="{8445DF69-37B7-13B4-12AD-CD72E3042904}" v="648" dt="2026-04-23T17:32:36.6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884"/>
    <p:restoredTop sz="94669"/>
  </p:normalViewPr>
  <p:slideViewPr>
    <p:cSldViewPr snapToGrid="0">
      <p:cViewPr varScale="1">
        <p:scale>
          <a:sx n="78" d="100"/>
          <a:sy n="78" d="100"/>
        </p:scale>
        <p:origin x="176" y="6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8/10/relationships/authors" Target="authors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65C7DC-FB49-CE42-8DCF-4A4A60645807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8C5D765-C256-0847-80F6-558788E9C290}">
      <dgm:prSet phldrT="[Text]"/>
      <dgm:spPr/>
      <dgm:t>
        <a:bodyPr/>
        <a:lstStyle/>
        <a:p>
          <a:r>
            <a:rPr lang="en-GB"/>
            <a:t>recognise</a:t>
          </a:r>
        </a:p>
      </dgm:t>
    </dgm:pt>
    <dgm:pt modelId="{406E767B-64F7-064E-9828-E910F5724F0B}" type="parTrans" cxnId="{1B61742D-1E22-8E40-BC4B-4A69F42F155C}">
      <dgm:prSet/>
      <dgm:spPr/>
      <dgm:t>
        <a:bodyPr/>
        <a:lstStyle/>
        <a:p>
          <a:endParaRPr lang="en-GB"/>
        </a:p>
      </dgm:t>
    </dgm:pt>
    <dgm:pt modelId="{56B0CE61-FD10-BE41-9AB9-A065DF89473E}" type="sibTrans" cxnId="{1B61742D-1E22-8E40-BC4B-4A69F42F155C}">
      <dgm:prSet/>
      <dgm:spPr/>
      <dgm:t>
        <a:bodyPr/>
        <a:lstStyle/>
        <a:p>
          <a:endParaRPr lang="en-GB"/>
        </a:p>
      </dgm:t>
    </dgm:pt>
    <dgm:pt modelId="{F9FB74E4-641B-8A4A-AC3E-85DA51EEA736}">
      <dgm:prSet phldrT="[Text]"/>
      <dgm:spPr/>
      <dgm:t>
        <a:bodyPr/>
        <a:lstStyle/>
        <a:p>
          <a:r>
            <a:rPr lang="en-GB"/>
            <a:t>respond</a:t>
          </a:r>
        </a:p>
      </dgm:t>
    </dgm:pt>
    <dgm:pt modelId="{F9F61B0D-1135-0049-8320-CE071E7469D6}" type="parTrans" cxnId="{ADEB29CF-ADBA-4D44-A034-A74E23C1DB7B}">
      <dgm:prSet/>
      <dgm:spPr/>
      <dgm:t>
        <a:bodyPr/>
        <a:lstStyle/>
        <a:p>
          <a:endParaRPr lang="en-GB"/>
        </a:p>
      </dgm:t>
    </dgm:pt>
    <dgm:pt modelId="{4625A6D5-4D25-1940-925B-6D112008E1C8}" type="sibTrans" cxnId="{ADEB29CF-ADBA-4D44-A034-A74E23C1DB7B}">
      <dgm:prSet/>
      <dgm:spPr/>
      <dgm:t>
        <a:bodyPr/>
        <a:lstStyle/>
        <a:p>
          <a:endParaRPr lang="en-GB"/>
        </a:p>
      </dgm:t>
    </dgm:pt>
    <dgm:pt modelId="{C0F70B0D-C83C-DA46-B12E-DED4DA0B6B46}">
      <dgm:prSet phldrT="[Text]"/>
      <dgm:spPr/>
      <dgm:t>
        <a:bodyPr/>
        <a:lstStyle/>
        <a:p>
          <a:r>
            <a:rPr lang="en-GB"/>
            <a:t>report</a:t>
          </a:r>
        </a:p>
      </dgm:t>
    </dgm:pt>
    <dgm:pt modelId="{6877C038-CC98-A74C-8B2C-0D1D8F4F9E9F}" type="parTrans" cxnId="{C1972749-C43C-F347-85DA-144687E689F4}">
      <dgm:prSet/>
      <dgm:spPr/>
      <dgm:t>
        <a:bodyPr/>
        <a:lstStyle/>
        <a:p>
          <a:endParaRPr lang="en-GB"/>
        </a:p>
      </dgm:t>
    </dgm:pt>
    <dgm:pt modelId="{55E62BB5-3A82-2A4E-AE02-55E11B0387AD}" type="sibTrans" cxnId="{C1972749-C43C-F347-85DA-144687E689F4}">
      <dgm:prSet/>
      <dgm:spPr/>
      <dgm:t>
        <a:bodyPr/>
        <a:lstStyle/>
        <a:p>
          <a:endParaRPr lang="en-GB"/>
        </a:p>
      </dgm:t>
    </dgm:pt>
    <dgm:pt modelId="{EE47D54E-00A5-FC45-9276-6657364C96B2}">
      <dgm:prSet/>
      <dgm:spPr/>
      <dgm:t>
        <a:bodyPr/>
        <a:lstStyle/>
        <a:p>
          <a:r>
            <a:rPr lang="en-GB"/>
            <a:t>record</a:t>
          </a:r>
        </a:p>
      </dgm:t>
    </dgm:pt>
    <dgm:pt modelId="{34B73383-2149-D94B-B065-055061DF53C7}" type="parTrans" cxnId="{5D163865-095A-D543-9CEF-E80530D81234}">
      <dgm:prSet/>
      <dgm:spPr/>
      <dgm:t>
        <a:bodyPr/>
        <a:lstStyle/>
        <a:p>
          <a:endParaRPr lang="en-GB"/>
        </a:p>
      </dgm:t>
    </dgm:pt>
    <dgm:pt modelId="{A9813CF4-BBB6-8547-9CC2-AC489AC21866}" type="sibTrans" cxnId="{5D163865-095A-D543-9CEF-E80530D81234}">
      <dgm:prSet/>
      <dgm:spPr/>
      <dgm:t>
        <a:bodyPr/>
        <a:lstStyle/>
        <a:p>
          <a:endParaRPr lang="en-GB"/>
        </a:p>
      </dgm:t>
    </dgm:pt>
    <dgm:pt modelId="{B406EEA0-837B-AD4E-9722-1357FC1B775F}" type="pres">
      <dgm:prSet presAssocID="{7565C7DC-FB49-CE42-8DCF-4A4A60645807}" presName="Name0" presStyleCnt="0">
        <dgm:presLayoutVars>
          <dgm:dir/>
          <dgm:resizeHandles val="exact"/>
        </dgm:presLayoutVars>
      </dgm:prSet>
      <dgm:spPr/>
    </dgm:pt>
    <dgm:pt modelId="{C4065AD6-AFAA-564A-94DC-E038C0F273C9}" type="pres">
      <dgm:prSet presAssocID="{88C5D765-C256-0847-80F6-558788E9C290}" presName="node" presStyleLbl="node1" presStyleIdx="0" presStyleCnt="4">
        <dgm:presLayoutVars>
          <dgm:bulletEnabled val="1"/>
        </dgm:presLayoutVars>
      </dgm:prSet>
      <dgm:spPr/>
    </dgm:pt>
    <dgm:pt modelId="{D06CDFF0-A66D-8241-889F-E34C0BA12CA8}" type="pres">
      <dgm:prSet presAssocID="{56B0CE61-FD10-BE41-9AB9-A065DF89473E}" presName="sibTrans" presStyleLbl="sibTrans2D1" presStyleIdx="0" presStyleCnt="3"/>
      <dgm:spPr/>
    </dgm:pt>
    <dgm:pt modelId="{0BF7715C-CD07-6A4A-9F80-83809590395E}" type="pres">
      <dgm:prSet presAssocID="{56B0CE61-FD10-BE41-9AB9-A065DF89473E}" presName="connectorText" presStyleLbl="sibTrans2D1" presStyleIdx="0" presStyleCnt="3"/>
      <dgm:spPr/>
    </dgm:pt>
    <dgm:pt modelId="{9FF599A7-E6E7-324B-9CC2-C72068CDF91E}" type="pres">
      <dgm:prSet presAssocID="{F9FB74E4-641B-8A4A-AC3E-85DA51EEA736}" presName="node" presStyleLbl="node1" presStyleIdx="1" presStyleCnt="4">
        <dgm:presLayoutVars>
          <dgm:bulletEnabled val="1"/>
        </dgm:presLayoutVars>
      </dgm:prSet>
      <dgm:spPr/>
    </dgm:pt>
    <dgm:pt modelId="{B9A0C042-F846-114D-9F09-C6AB28740D0A}" type="pres">
      <dgm:prSet presAssocID="{4625A6D5-4D25-1940-925B-6D112008E1C8}" presName="sibTrans" presStyleLbl="sibTrans2D1" presStyleIdx="1" presStyleCnt="3"/>
      <dgm:spPr/>
    </dgm:pt>
    <dgm:pt modelId="{C1C920CA-9A1C-D242-95C4-2A9FD811DE54}" type="pres">
      <dgm:prSet presAssocID="{4625A6D5-4D25-1940-925B-6D112008E1C8}" presName="connectorText" presStyleLbl="sibTrans2D1" presStyleIdx="1" presStyleCnt="3"/>
      <dgm:spPr/>
    </dgm:pt>
    <dgm:pt modelId="{0AAF56AC-34CD-5946-9503-B0AD44C2E129}" type="pres">
      <dgm:prSet presAssocID="{C0F70B0D-C83C-DA46-B12E-DED4DA0B6B46}" presName="node" presStyleLbl="node1" presStyleIdx="2" presStyleCnt="4">
        <dgm:presLayoutVars>
          <dgm:bulletEnabled val="1"/>
        </dgm:presLayoutVars>
      </dgm:prSet>
      <dgm:spPr/>
    </dgm:pt>
    <dgm:pt modelId="{6B3A2B31-A017-8945-A5F0-8059C4D5BB94}" type="pres">
      <dgm:prSet presAssocID="{55E62BB5-3A82-2A4E-AE02-55E11B0387AD}" presName="sibTrans" presStyleLbl="sibTrans2D1" presStyleIdx="2" presStyleCnt="3"/>
      <dgm:spPr/>
    </dgm:pt>
    <dgm:pt modelId="{4DFCF7AC-F286-754E-B148-720A4C088692}" type="pres">
      <dgm:prSet presAssocID="{55E62BB5-3A82-2A4E-AE02-55E11B0387AD}" presName="connectorText" presStyleLbl="sibTrans2D1" presStyleIdx="2" presStyleCnt="3"/>
      <dgm:spPr/>
    </dgm:pt>
    <dgm:pt modelId="{E2E457F6-E48D-2349-9132-62DFA4732EFB}" type="pres">
      <dgm:prSet presAssocID="{EE47D54E-00A5-FC45-9276-6657364C96B2}" presName="node" presStyleLbl="node1" presStyleIdx="3" presStyleCnt="4">
        <dgm:presLayoutVars>
          <dgm:bulletEnabled val="1"/>
        </dgm:presLayoutVars>
      </dgm:prSet>
      <dgm:spPr/>
    </dgm:pt>
  </dgm:ptLst>
  <dgm:cxnLst>
    <dgm:cxn modelId="{F9D9D000-294F-EC44-85E7-766719D0B652}" type="presOf" srcId="{F9FB74E4-641B-8A4A-AC3E-85DA51EEA736}" destId="{9FF599A7-E6E7-324B-9CC2-C72068CDF91E}" srcOrd="0" destOrd="0" presId="urn:microsoft.com/office/officeart/2005/8/layout/process1"/>
    <dgm:cxn modelId="{1B61742D-1E22-8E40-BC4B-4A69F42F155C}" srcId="{7565C7DC-FB49-CE42-8DCF-4A4A60645807}" destId="{88C5D765-C256-0847-80F6-558788E9C290}" srcOrd="0" destOrd="0" parTransId="{406E767B-64F7-064E-9828-E910F5724F0B}" sibTransId="{56B0CE61-FD10-BE41-9AB9-A065DF89473E}"/>
    <dgm:cxn modelId="{A9D82A47-5404-7D43-8FF9-7DEA6E903B95}" type="presOf" srcId="{56B0CE61-FD10-BE41-9AB9-A065DF89473E}" destId="{D06CDFF0-A66D-8241-889F-E34C0BA12CA8}" srcOrd="0" destOrd="0" presId="urn:microsoft.com/office/officeart/2005/8/layout/process1"/>
    <dgm:cxn modelId="{C1972749-C43C-F347-85DA-144687E689F4}" srcId="{7565C7DC-FB49-CE42-8DCF-4A4A60645807}" destId="{C0F70B0D-C83C-DA46-B12E-DED4DA0B6B46}" srcOrd="2" destOrd="0" parTransId="{6877C038-CC98-A74C-8B2C-0D1D8F4F9E9F}" sibTransId="{55E62BB5-3A82-2A4E-AE02-55E11B0387AD}"/>
    <dgm:cxn modelId="{4EF87D55-F33E-C14A-A98D-7DBCC5863C61}" type="presOf" srcId="{56B0CE61-FD10-BE41-9AB9-A065DF89473E}" destId="{0BF7715C-CD07-6A4A-9F80-83809590395E}" srcOrd="1" destOrd="0" presId="urn:microsoft.com/office/officeart/2005/8/layout/process1"/>
    <dgm:cxn modelId="{6D712A5A-3C72-2547-8FA0-E5AAF49AB745}" type="presOf" srcId="{88C5D765-C256-0847-80F6-558788E9C290}" destId="{C4065AD6-AFAA-564A-94DC-E038C0F273C9}" srcOrd="0" destOrd="0" presId="urn:microsoft.com/office/officeart/2005/8/layout/process1"/>
    <dgm:cxn modelId="{AB680764-B584-3D4B-8491-DF8A94172FA9}" type="presOf" srcId="{4625A6D5-4D25-1940-925B-6D112008E1C8}" destId="{B9A0C042-F846-114D-9F09-C6AB28740D0A}" srcOrd="0" destOrd="0" presId="urn:microsoft.com/office/officeart/2005/8/layout/process1"/>
    <dgm:cxn modelId="{5D163865-095A-D543-9CEF-E80530D81234}" srcId="{7565C7DC-FB49-CE42-8DCF-4A4A60645807}" destId="{EE47D54E-00A5-FC45-9276-6657364C96B2}" srcOrd="3" destOrd="0" parTransId="{34B73383-2149-D94B-B065-055061DF53C7}" sibTransId="{A9813CF4-BBB6-8547-9CC2-AC489AC21866}"/>
    <dgm:cxn modelId="{CDCBD371-C0B9-8E4E-B892-F371B45707F7}" type="presOf" srcId="{C0F70B0D-C83C-DA46-B12E-DED4DA0B6B46}" destId="{0AAF56AC-34CD-5946-9503-B0AD44C2E129}" srcOrd="0" destOrd="0" presId="urn:microsoft.com/office/officeart/2005/8/layout/process1"/>
    <dgm:cxn modelId="{F305067C-6848-AD41-8D6A-9EA8776392DD}" type="presOf" srcId="{55E62BB5-3A82-2A4E-AE02-55E11B0387AD}" destId="{4DFCF7AC-F286-754E-B148-720A4C088692}" srcOrd="1" destOrd="0" presId="urn:microsoft.com/office/officeart/2005/8/layout/process1"/>
    <dgm:cxn modelId="{31B6199A-42A4-CA43-B3D4-C9223D9FA0D6}" type="presOf" srcId="{7565C7DC-FB49-CE42-8DCF-4A4A60645807}" destId="{B406EEA0-837B-AD4E-9722-1357FC1B775F}" srcOrd="0" destOrd="0" presId="urn:microsoft.com/office/officeart/2005/8/layout/process1"/>
    <dgm:cxn modelId="{FABB46A7-8BA4-9140-B1A1-1CBBF0F3FD9A}" type="presOf" srcId="{EE47D54E-00A5-FC45-9276-6657364C96B2}" destId="{E2E457F6-E48D-2349-9132-62DFA4732EFB}" srcOrd="0" destOrd="0" presId="urn:microsoft.com/office/officeart/2005/8/layout/process1"/>
    <dgm:cxn modelId="{95F782C2-D9CC-A340-B7B8-C6E56F7242F1}" type="presOf" srcId="{55E62BB5-3A82-2A4E-AE02-55E11B0387AD}" destId="{6B3A2B31-A017-8945-A5F0-8059C4D5BB94}" srcOrd="0" destOrd="0" presId="urn:microsoft.com/office/officeart/2005/8/layout/process1"/>
    <dgm:cxn modelId="{ADEB29CF-ADBA-4D44-A034-A74E23C1DB7B}" srcId="{7565C7DC-FB49-CE42-8DCF-4A4A60645807}" destId="{F9FB74E4-641B-8A4A-AC3E-85DA51EEA736}" srcOrd="1" destOrd="0" parTransId="{F9F61B0D-1135-0049-8320-CE071E7469D6}" sibTransId="{4625A6D5-4D25-1940-925B-6D112008E1C8}"/>
    <dgm:cxn modelId="{C3D6D7EB-C6F6-D346-AB77-ABD06616AEC9}" type="presOf" srcId="{4625A6D5-4D25-1940-925B-6D112008E1C8}" destId="{C1C920CA-9A1C-D242-95C4-2A9FD811DE54}" srcOrd="1" destOrd="0" presId="urn:microsoft.com/office/officeart/2005/8/layout/process1"/>
    <dgm:cxn modelId="{81FAE973-DFA2-2944-ACC5-68AD1B63DCC4}" type="presParOf" srcId="{B406EEA0-837B-AD4E-9722-1357FC1B775F}" destId="{C4065AD6-AFAA-564A-94DC-E038C0F273C9}" srcOrd="0" destOrd="0" presId="urn:microsoft.com/office/officeart/2005/8/layout/process1"/>
    <dgm:cxn modelId="{74380758-AA8B-674F-90C3-308F2B5BAE0B}" type="presParOf" srcId="{B406EEA0-837B-AD4E-9722-1357FC1B775F}" destId="{D06CDFF0-A66D-8241-889F-E34C0BA12CA8}" srcOrd="1" destOrd="0" presId="urn:microsoft.com/office/officeart/2005/8/layout/process1"/>
    <dgm:cxn modelId="{0B4AA357-904C-CA4E-8B49-CF40B34A32C8}" type="presParOf" srcId="{D06CDFF0-A66D-8241-889F-E34C0BA12CA8}" destId="{0BF7715C-CD07-6A4A-9F80-83809590395E}" srcOrd="0" destOrd="0" presId="urn:microsoft.com/office/officeart/2005/8/layout/process1"/>
    <dgm:cxn modelId="{3A354E3B-D6FE-B54E-85D7-1B206043C838}" type="presParOf" srcId="{B406EEA0-837B-AD4E-9722-1357FC1B775F}" destId="{9FF599A7-E6E7-324B-9CC2-C72068CDF91E}" srcOrd="2" destOrd="0" presId="urn:microsoft.com/office/officeart/2005/8/layout/process1"/>
    <dgm:cxn modelId="{029CB98E-CD03-1141-AFE4-85E921783C2B}" type="presParOf" srcId="{B406EEA0-837B-AD4E-9722-1357FC1B775F}" destId="{B9A0C042-F846-114D-9F09-C6AB28740D0A}" srcOrd="3" destOrd="0" presId="urn:microsoft.com/office/officeart/2005/8/layout/process1"/>
    <dgm:cxn modelId="{4D028CF3-CC50-4343-BC34-B18494E4FFF6}" type="presParOf" srcId="{B9A0C042-F846-114D-9F09-C6AB28740D0A}" destId="{C1C920CA-9A1C-D242-95C4-2A9FD811DE54}" srcOrd="0" destOrd="0" presId="urn:microsoft.com/office/officeart/2005/8/layout/process1"/>
    <dgm:cxn modelId="{4846F654-CBF0-0B47-9180-07CA25B378BA}" type="presParOf" srcId="{B406EEA0-837B-AD4E-9722-1357FC1B775F}" destId="{0AAF56AC-34CD-5946-9503-B0AD44C2E129}" srcOrd="4" destOrd="0" presId="urn:microsoft.com/office/officeart/2005/8/layout/process1"/>
    <dgm:cxn modelId="{10007AA0-15DE-544B-98B3-521A46C22D00}" type="presParOf" srcId="{B406EEA0-837B-AD4E-9722-1357FC1B775F}" destId="{6B3A2B31-A017-8945-A5F0-8059C4D5BB94}" srcOrd="5" destOrd="0" presId="urn:microsoft.com/office/officeart/2005/8/layout/process1"/>
    <dgm:cxn modelId="{92E712EE-FBC2-A441-A9B6-287BED15CBFB}" type="presParOf" srcId="{6B3A2B31-A017-8945-A5F0-8059C4D5BB94}" destId="{4DFCF7AC-F286-754E-B148-720A4C088692}" srcOrd="0" destOrd="0" presId="urn:microsoft.com/office/officeart/2005/8/layout/process1"/>
    <dgm:cxn modelId="{05FC2F8E-D5A8-0D41-9B9B-AD0E05ABECCE}" type="presParOf" srcId="{B406EEA0-837B-AD4E-9722-1357FC1B775F}" destId="{E2E457F6-E48D-2349-9132-62DFA4732EFB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065AD6-AFAA-564A-94DC-E038C0F273C9}">
      <dsp:nvSpPr>
        <dsp:cNvPr id="0" name=""/>
        <dsp:cNvSpPr/>
      </dsp:nvSpPr>
      <dsp:spPr>
        <a:xfrm>
          <a:off x="1991" y="1069595"/>
          <a:ext cx="870644" cy="5223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recognise</a:t>
          </a:r>
        </a:p>
      </dsp:txBody>
      <dsp:txXfrm>
        <a:off x="17291" y="1084895"/>
        <a:ext cx="840044" cy="491786"/>
      </dsp:txXfrm>
    </dsp:sp>
    <dsp:sp modelId="{D06CDFF0-A66D-8241-889F-E34C0BA12CA8}">
      <dsp:nvSpPr>
        <dsp:cNvPr id="0" name=""/>
        <dsp:cNvSpPr/>
      </dsp:nvSpPr>
      <dsp:spPr>
        <a:xfrm>
          <a:off x="959700" y="1222829"/>
          <a:ext cx="184576" cy="2159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900" kern="1200"/>
        </a:p>
      </dsp:txBody>
      <dsp:txXfrm>
        <a:off x="959700" y="1266013"/>
        <a:ext cx="129203" cy="129551"/>
      </dsp:txXfrm>
    </dsp:sp>
    <dsp:sp modelId="{9FF599A7-E6E7-324B-9CC2-C72068CDF91E}">
      <dsp:nvSpPr>
        <dsp:cNvPr id="0" name=""/>
        <dsp:cNvSpPr/>
      </dsp:nvSpPr>
      <dsp:spPr>
        <a:xfrm>
          <a:off x="1220894" y="1069595"/>
          <a:ext cx="870644" cy="5223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respond</a:t>
          </a:r>
        </a:p>
      </dsp:txBody>
      <dsp:txXfrm>
        <a:off x="1236194" y="1084895"/>
        <a:ext cx="840044" cy="491786"/>
      </dsp:txXfrm>
    </dsp:sp>
    <dsp:sp modelId="{B9A0C042-F846-114D-9F09-C6AB28740D0A}">
      <dsp:nvSpPr>
        <dsp:cNvPr id="0" name=""/>
        <dsp:cNvSpPr/>
      </dsp:nvSpPr>
      <dsp:spPr>
        <a:xfrm>
          <a:off x="2178603" y="1222829"/>
          <a:ext cx="184576" cy="2159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900" kern="1200"/>
        </a:p>
      </dsp:txBody>
      <dsp:txXfrm>
        <a:off x="2178603" y="1266013"/>
        <a:ext cx="129203" cy="129551"/>
      </dsp:txXfrm>
    </dsp:sp>
    <dsp:sp modelId="{0AAF56AC-34CD-5946-9503-B0AD44C2E129}">
      <dsp:nvSpPr>
        <dsp:cNvPr id="0" name=""/>
        <dsp:cNvSpPr/>
      </dsp:nvSpPr>
      <dsp:spPr>
        <a:xfrm>
          <a:off x="2439796" y="1069595"/>
          <a:ext cx="870644" cy="5223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report</a:t>
          </a:r>
        </a:p>
      </dsp:txBody>
      <dsp:txXfrm>
        <a:off x="2455096" y="1084895"/>
        <a:ext cx="840044" cy="491786"/>
      </dsp:txXfrm>
    </dsp:sp>
    <dsp:sp modelId="{6B3A2B31-A017-8945-A5F0-8059C4D5BB94}">
      <dsp:nvSpPr>
        <dsp:cNvPr id="0" name=""/>
        <dsp:cNvSpPr/>
      </dsp:nvSpPr>
      <dsp:spPr>
        <a:xfrm>
          <a:off x="3397506" y="1222829"/>
          <a:ext cx="184576" cy="2159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900" kern="1200"/>
        </a:p>
      </dsp:txBody>
      <dsp:txXfrm>
        <a:off x="3397506" y="1266013"/>
        <a:ext cx="129203" cy="129551"/>
      </dsp:txXfrm>
    </dsp:sp>
    <dsp:sp modelId="{E2E457F6-E48D-2349-9132-62DFA4732EFB}">
      <dsp:nvSpPr>
        <dsp:cNvPr id="0" name=""/>
        <dsp:cNvSpPr/>
      </dsp:nvSpPr>
      <dsp:spPr>
        <a:xfrm>
          <a:off x="3658699" y="1069595"/>
          <a:ext cx="870644" cy="5223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record</a:t>
          </a:r>
        </a:p>
      </dsp:txBody>
      <dsp:txXfrm>
        <a:off x="3673999" y="1084895"/>
        <a:ext cx="840044" cy="4917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95F392-3852-4F39-8AE4-370D9BA7C486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E2A77-9974-4B0C-B213-47E83A3B6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2354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9C87309-0DB5-E04E-AC5B-9196EA113DBC}" type="datetimeFigureOut">
              <a:rPr lang="en-US" smtClean="0"/>
              <a:t>4/23/26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81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87309-0DB5-E04E-AC5B-9196EA113DBC}" type="datetimeFigureOut">
              <a:rPr lang="en-US" smtClean="0"/>
              <a:t>4/23/26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939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9C87309-0DB5-E04E-AC5B-9196EA113DBC}" type="datetimeFigureOut">
              <a:rPr lang="en-US" smtClean="0"/>
              <a:t>4/23/26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3439069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87309-0DB5-E04E-AC5B-9196EA113DBC}" type="datetimeFigureOut">
              <a:rPr lang="en-US" smtClean="0"/>
              <a:t>4/23/26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773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87309-0DB5-E04E-AC5B-9196EA113DBC}" type="datetimeFigureOut">
              <a:rPr lang="en-US" smtClean="0"/>
              <a:t>4/23/26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984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87309-0DB5-E04E-AC5B-9196EA113DBC}" type="datetimeFigureOut">
              <a:rPr lang="en-US" smtClean="0"/>
              <a:t>4/23/26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209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87309-0DB5-E04E-AC5B-9196EA113DBC}" type="datetimeFigureOut">
              <a:rPr lang="en-US" smtClean="0"/>
              <a:t>4/23/26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296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B9C87309-0DB5-E04E-AC5B-9196EA113DBC}" type="datetimeFigureOut">
              <a:rPr lang="en-US" smtClean="0"/>
              <a:t>4/23/26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7438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B9C87309-0DB5-E04E-AC5B-9196EA113DBC}" type="datetimeFigureOut">
              <a:rPr lang="en-US" smtClean="0"/>
              <a:t>4/23/26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647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87309-0DB5-E04E-AC5B-9196EA113DBC}" type="datetimeFigureOut">
              <a:rPr lang="en-US" smtClean="0"/>
              <a:t>4/23/26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087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87309-0DB5-E04E-AC5B-9196EA113DBC}" type="datetimeFigureOut">
              <a:rPr lang="en-US" smtClean="0"/>
              <a:t>4/23/26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237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9C87309-0DB5-E04E-AC5B-9196EA113DBC}" type="datetimeFigureOut">
              <a:rPr lang="en-US" smtClean="0"/>
              <a:t>4/23/26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AD39A5BB-1ADF-B04D-AE14-6638DF1C38F6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401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 userDrawn="1">
          <p15:clr>
            <a:srgbClr val="F26B43"/>
          </p15:clr>
        </p15:guide>
        <p15:guide id="2" pos="7200" userDrawn="1">
          <p15:clr>
            <a:srgbClr val="F26B43"/>
          </p15:clr>
        </p15:guide>
        <p15:guide id="3" orient="horz" pos="4008" userDrawn="1">
          <p15:clr>
            <a:srgbClr val="F26B43"/>
          </p15:clr>
        </p15:guide>
        <p15:guide id="4" orient="horz" pos="1440" userDrawn="1">
          <p15:clr>
            <a:srgbClr val="F26B43"/>
          </p15:clr>
        </p15:guide>
        <p15:guide id="5" orient="horz" pos="3720" userDrawn="1">
          <p15:clr>
            <a:srgbClr val="F26B43"/>
          </p15:clr>
        </p15:guide>
        <p15:guide id="6" orient="horz" pos="2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4.jpeg"/><Relationship Id="rId7" Type="http://schemas.openxmlformats.org/officeDocument/2006/relationships/diagramLayout" Target="../diagrams/layou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1.xml"/><Relationship Id="rId5" Type="http://schemas.openxmlformats.org/officeDocument/2006/relationships/image" Target="../media/image2.svg"/><Relationship Id="rId10" Type="http://schemas.microsoft.com/office/2007/relationships/diagramDrawing" Target="../diagrams/drawing1.xml"/><Relationship Id="rId4" Type="http://schemas.openxmlformats.org/officeDocument/2006/relationships/image" Target="../media/image5.jpeg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microsoft.com/office/2017/06/relationships/model3d" Target="../media/model3d1.glb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learning.nspcc.org.uk/child-protection-system/history-of-child-protection-in-the-uk" TargetMode="External"/><Relationship Id="rId13" Type="http://schemas.openxmlformats.org/officeDocument/2006/relationships/hyperlink" Target="https://www.safeguarding.wales/en/chi-i/chi-i-c1/" TargetMode="External"/><Relationship Id="rId3" Type="http://schemas.openxmlformats.org/officeDocument/2006/relationships/hyperlink" Target="https://www.freepik.com/premium-photo/young-adult-typing-business-research-information-laptop-browsing-internet-work-remotely-home-startup-employee-using-computer-working-remote-handheld-shot-close-up_30498273.htm" TargetMode="External"/><Relationship Id="rId7" Type="http://schemas.openxmlformats.org/officeDocument/2006/relationships/hyperlink" Target="https://www.insperity.com/blog/difficult-conversations-with-employees/" TargetMode="External"/><Relationship Id="rId12" Type="http://schemas.openxmlformats.org/officeDocument/2006/relationships/hyperlink" Target="https://safeguarding.network/content/dealing-with-a-disclosure#asking-questions" TargetMode="External"/><Relationship Id="rId2" Type="http://schemas.openxmlformats.org/officeDocument/2006/relationships/hyperlink" Target="https://www.freepik.com/premium-photo/cute-brown-teddy-bear-with-speech-bubble-lying-floor_14948348.htm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istockphoto.com/search/2/image-film?phrase=child+listening+to+adult&amp;tracked_gsrp_landing=https%3A%2F%2Fwww.istockphoto.com%2Fphotos%2Fchild-listening-to-adult" TargetMode="External"/><Relationship Id="rId11" Type="http://schemas.openxmlformats.org/officeDocument/2006/relationships/hyperlink" Target="https://blog.schoolsandacademiesshow.co.uk/all-you-need-to-know-about-safeguarding-in-schools" TargetMode="External"/><Relationship Id="rId5" Type="http://schemas.openxmlformats.org/officeDocument/2006/relationships/hyperlink" Target="https://www.callcentrehelper.com/ted-questions-customer-service-examples-202868.htm" TargetMode="External"/><Relationship Id="rId10" Type="http://schemas.openxmlformats.org/officeDocument/2006/relationships/hyperlink" Target="https://www.churchtimes.co.uk/articles/2018/23-november/news/uk/younger-children-in-care-in-the-uk-often-don-t-know-why-they-are-there" TargetMode="External"/><Relationship Id="rId4" Type="http://schemas.openxmlformats.org/officeDocument/2006/relationships/hyperlink" Target="https://www.istockphoto.com/search/2/image?mediatype=illustration&amp;phrase=child+talking+to+adult+silhouette&amp;tracked_gsrp_landing=https%3A%2F%2Fwww.istockphoto.com%2Fillustrations%2Fchild-talking-to-adult-silhouette" TargetMode="External"/><Relationship Id="rId9" Type="http://schemas.openxmlformats.org/officeDocument/2006/relationships/hyperlink" Target="https://learning.nspcc.org.uk/safeguarding-child-protection/4rs-safeguarding-child-protection" TargetMode="External"/><Relationship Id="rId14" Type="http://schemas.openxmlformats.org/officeDocument/2006/relationships/hyperlink" Target="https://www.telecarebc.com/become-a-good-listen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C08953-4D85-B70E-E08E-FD7B6337D4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AB4FFECA-0832-4FE3-B587-054A0F2D80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C65858E6-5C0F-4AAE-A1AC-29BA07FFEE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070707"/>
            <a:ext cx="12192000" cy="1787292"/>
          </a:xfrm>
          <a:custGeom>
            <a:avLst/>
            <a:gdLst>
              <a:gd name="connsiteX0" fmla="*/ 619389 w 12192000"/>
              <a:gd name="connsiteY0" fmla="*/ 0 h 1787292"/>
              <a:gd name="connsiteX1" fmla="*/ 687652 w 12192000"/>
              <a:gd name="connsiteY1" fmla="*/ 3175 h 1787292"/>
              <a:gd name="connsiteX2" fmla="*/ 747977 w 12192000"/>
              <a:gd name="connsiteY2" fmla="*/ 9525 h 1787292"/>
              <a:gd name="connsiteX3" fmla="*/ 800364 w 12192000"/>
              <a:gd name="connsiteY3" fmla="*/ 20637 h 1787292"/>
              <a:gd name="connsiteX4" fmla="*/ 846402 w 12192000"/>
              <a:gd name="connsiteY4" fmla="*/ 36512 h 1787292"/>
              <a:gd name="connsiteX5" fmla="*/ 887677 w 12192000"/>
              <a:gd name="connsiteY5" fmla="*/ 52387 h 1787292"/>
              <a:gd name="connsiteX6" fmla="*/ 924189 w 12192000"/>
              <a:gd name="connsiteY6" fmla="*/ 68262 h 1787292"/>
              <a:gd name="connsiteX7" fmla="*/ 962289 w 12192000"/>
              <a:gd name="connsiteY7" fmla="*/ 87312 h 1787292"/>
              <a:gd name="connsiteX8" fmla="*/ 1000389 w 12192000"/>
              <a:gd name="connsiteY8" fmla="*/ 106362 h 1787292"/>
              <a:gd name="connsiteX9" fmla="*/ 1036902 w 12192000"/>
              <a:gd name="connsiteY9" fmla="*/ 125412 h 1787292"/>
              <a:gd name="connsiteX10" fmla="*/ 1078177 w 12192000"/>
              <a:gd name="connsiteY10" fmla="*/ 141287 h 1787292"/>
              <a:gd name="connsiteX11" fmla="*/ 1124214 w 12192000"/>
              <a:gd name="connsiteY11" fmla="*/ 155575 h 1787292"/>
              <a:gd name="connsiteX12" fmla="*/ 1176602 w 12192000"/>
              <a:gd name="connsiteY12" fmla="*/ 166687 h 1787292"/>
              <a:gd name="connsiteX13" fmla="*/ 1236927 w 12192000"/>
              <a:gd name="connsiteY13" fmla="*/ 174625 h 1787292"/>
              <a:gd name="connsiteX14" fmla="*/ 1305189 w 12192000"/>
              <a:gd name="connsiteY14" fmla="*/ 176212 h 1787292"/>
              <a:gd name="connsiteX15" fmla="*/ 1373452 w 12192000"/>
              <a:gd name="connsiteY15" fmla="*/ 174625 h 1787292"/>
              <a:gd name="connsiteX16" fmla="*/ 1433777 w 12192000"/>
              <a:gd name="connsiteY16" fmla="*/ 166687 h 1787292"/>
              <a:gd name="connsiteX17" fmla="*/ 1486164 w 12192000"/>
              <a:gd name="connsiteY17" fmla="*/ 155575 h 1787292"/>
              <a:gd name="connsiteX18" fmla="*/ 1532202 w 12192000"/>
              <a:gd name="connsiteY18" fmla="*/ 141287 h 1787292"/>
              <a:gd name="connsiteX19" fmla="*/ 1573477 w 12192000"/>
              <a:gd name="connsiteY19" fmla="*/ 125412 h 1787292"/>
              <a:gd name="connsiteX20" fmla="*/ 1609989 w 12192000"/>
              <a:gd name="connsiteY20" fmla="*/ 106362 h 1787292"/>
              <a:gd name="connsiteX21" fmla="*/ 1648089 w 12192000"/>
              <a:gd name="connsiteY21" fmla="*/ 87312 h 1787292"/>
              <a:gd name="connsiteX22" fmla="*/ 1686189 w 12192000"/>
              <a:gd name="connsiteY22" fmla="*/ 68262 h 1787292"/>
              <a:gd name="connsiteX23" fmla="*/ 1722702 w 12192000"/>
              <a:gd name="connsiteY23" fmla="*/ 52387 h 1787292"/>
              <a:gd name="connsiteX24" fmla="*/ 1763977 w 12192000"/>
              <a:gd name="connsiteY24" fmla="*/ 36512 h 1787292"/>
              <a:gd name="connsiteX25" fmla="*/ 1810014 w 12192000"/>
              <a:gd name="connsiteY25" fmla="*/ 20637 h 1787292"/>
              <a:gd name="connsiteX26" fmla="*/ 1862402 w 12192000"/>
              <a:gd name="connsiteY26" fmla="*/ 9525 h 1787292"/>
              <a:gd name="connsiteX27" fmla="*/ 1922727 w 12192000"/>
              <a:gd name="connsiteY27" fmla="*/ 3175 h 1787292"/>
              <a:gd name="connsiteX28" fmla="*/ 1990989 w 12192000"/>
              <a:gd name="connsiteY28" fmla="*/ 0 h 1787292"/>
              <a:gd name="connsiteX29" fmla="*/ 2059252 w 12192000"/>
              <a:gd name="connsiteY29" fmla="*/ 3175 h 1787292"/>
              <a:gd name="connsiteX30" fmla="*/ 2119577 w 12192000"/>
              <a:gd name="connsiteY30" fmla="*/ 9525 h 1787292"/>
              <a:gd name="connsiteX31" fmla="*/ 2171964 w 12192000"/>
              <a:gd name="connsiteY31" fmla="*/ 20637 h 1787292"/>
              <a:gd name="connsiteX32" fmla="*/ 2218002 w 12192000"/>
              <a:gd name="connsiteY32" fmla="*/ 36512 h 1787292"/>
              <a:gd name="connsiteX33" fmla="*/ 2259277 w 12192000"/>
              <a:gd name="connsiteY33" fmla="*/ 52387 h 1787292"/>
              <a:gd name="connsiteX34" fmla="*/ 2295789 w 12192000"/>
              <a:gd name="connsiteY34" fmla="*/ 68262 h 1787292"/>
              <a:gd name="connsiteX35" fmla="*/ 2333889 w 12192000"/>
              <a:gd name="connsiteY35" fmla="*/ 87312 h 1787292"/>
              <a:gd name="connsiteX36" fmla="*/ 2371989 w 12192000"/>
              <a:gd name="connsiteY36" fmla="*/ 106362 h 1787292"/>
              <a:gd name="connsiteX37" fmla="*/ 2408502 w 12192000"/>
              <a:gd name="connsiteY37" fmla="*/ 125412 h 1787292"/>
              <a:gd name="connsiteX38" fmla="*/ 2449777 w 12192000"/>
              <a:gd name="connsiteY38" fmla="*/ 141287 h 1787292"/>
              <a:gd name="connsiteX39" fmla="*/ 2495814 w 12192000"/>
              <a:gd name="connsiteY39" fmla="*/ 155575 h 1787292"/>
              <a:gd name="connsiteX40" fmla="*/ 2548202 w 12192000"/>
              <a:gd name="connsiteY40" fmla="*/ 166687 h 1787292"/>
              <a:gd name="connsiteX41" fmla="*/ 2608527 w 12192000"/>
              <a:gd name="connsiteY41" fmla="*/ 174625 h 1787292"/>
              <a:gd name="connsiteX42" fmla="*/ 2676789 w 12192000"/>
              <a:gd name="connsiteY42" fmla="*/ 176212 h 1787292"/>
              <a:gd name="connsiteX43" fmla="*/ 2745052 w 12192000"/>
              <a:gd name="connsiteY43" fmla="*/ 174625 h 1787292"/>
              <a:gd name="connsiteX44" fmla="*/ 2805377 w 12192000"/>
              <a:gd name="connsiteY44" fmla="*/ 166687 h 1787292"/>
              <a:gd name="connsiteX45" fmla="*/ 2857764 w 12192000"/>
              <a:gd name="connsiteY45" fmla="*/ 155575 h 1787292"/>
              <a:gd name="connsiteX46" fmla="*/ 2903802 w 12192000"/>
              <a:gd name="connsiteY46" fmla="*/ 141287 h 1787292"/>
              <a:gd name="connsiteX47" fmla="*/ 2945077 w 12192000"/>
              <a:gd name="connsiteY47" fmla="*/ 125412 h 1787292"/>
              <a:gd name="connsiteX48" fmla="*/ 2981589 w 12192000"/>
              <a:gd name="connsiteY48" fmla="*/ 106362 h 1787292"/>
              <a:gd name="connsiteX49" fmla="*/ 3019689 w 12192000"/>
              <a:gd name="connsiteY49" fmla="*/ 87312 h 1787292"/>
              <a:gd name="connsiteX50" fmla="*/ 3057789 w 12192000"/>
              <a:gd name="connsiteY50" fmla="*/ 68262 h 1787292"/>
              <a:gd name="connsiteX51" fmla="*/ 3094302 w 12192000"/>
              <a:gd name="connsiteY51" fmla="*/ 52387 h 1787292"/>
              <a:gd name="connsiteX52" fmla="*/ 3135577 w 12192000"/>
              <a:gd name="connsiteY52" fmla="*/ 36512 h 1787292"/>
              <a:gd name="connsiteX53" fmla="*/ 3181614 w 12192000"/>
              <a:gd name="connsiteY53" fmla="*/ 20637 h 1787292"/>
              <a:gd name="connsiteX54" fmla="*/ 3234002 w 12192000"/>
              <a:gd name="connsiteY54" fmla="*/ 9525 h 1787292"/>
              <a:gd name="connsiteX55" fmla="*/ 3294327 w 12192000"/>
              <a:gd name="connsiteY55" fmla="*/ 3175 h 1787292"/>
              <a:gd name="connsiteX56" fmla="*/ 3361002 w 12192000"/>
              <a:gd name="connsiteY56" fmla="*/ 0 h 1787292"/>
              <a:gd name="connsiteX57" fmla="*/ 3430852 w 12192000"/>
              <a:gd name="connsiteY57" fmla="*/ 3175 h 1787292"/>
              <a:gd name="connsiteX58" fmla="*/ 3491177 w 12192000"/>
              <a:gd name="connsiteY58" fmla="*/ 9525 h 1787292"/>
              <a:gd name="connsiteX59" fmla="*/ 3543564 w 12192000"/>
              <a:gd name="connsiteY59" fmla="*/ 20637 h 1787292"/>
              <a:gd name="connsiteX60" fmla="*/ 3589602 w 12192000"/>
              <a:gd name="connsiteY60" fmla="*/ 36512 h 1787292"/>
              <a:gd name="connsiteX61" fmla="*/ 3630877 w 12192000"/>
              <a:gd name="connsiteY61" fmla="*/ 52387 h 1787292"/>
              <a:gd name="connsiteX62" fmla="*/ 3667389 w 12192000"/>
              <a:gd name="connsiteY62" fmla="*/ 68262 h 1787292"/>
              <a:gd name="connsiteX63" fmla="*/ 3705489 w 12192000"/>
              <a:gd name="connsiteY63" fmla="*/ 87312 h 1787292"/>
              <a:gd name="connsiteX64" fmla="*/ 3743589 w 12192000"/>
              <a:gd name="connsiteY64" fmla="*/ 106362 h 1787292"/>
              <a:gd name="connsiteX65" fmla="*/ 3780102 w 12192000"/>
              <a:gd name="connsiteY65" fmla="*/ 125412 h 1787292"/>
              <a:gd name="connsiteX66" fmla="*/ 3821377 w 12192000"/>
              <a:gd name="connsiteY66" fmla="*/ 141287 h 1787292"/>
              <a:gd name="connsiteX67" fmla="*/ 3867414 w 12192000"/>
              <a:gd name="connsiteY67" fmla="*/ 155575 h 1787292"/>
              <a:gd name="connsiteX68" fmla="*/ 3919802 w 12192000"/>
              <a:gd name="connsiteY68" fmla="*/ 166687 h 1787292"/>
              <a:gd name="connsiteX69" fmla="*/ 3980127 w 12192000"/>
              <a:gd name="connsiteY69" fmla="*/ 174625 h 1787292"/>
              <a:gd name="connsiteX70" fmla="*/ 4048389 w 12192000"/>
              <a:gd name="connsiteY70" fmla="*/ 176212 h 1787292"/>
              <a:gd name="connsiteX71" fmla="*/ 4116652 w 12192000"/>
              <a:gd name="connsiteY71" fmla="*/ 174625 h 1787292"/>
              <a:gd name="connsiteX72" fmla="*/ 4176977 w 12192000"/>
              <a:gd name="connsiteY72" fmla="*/ 166687 h 1787292"/>
              <a:gd name="connsiteX73" fmla="*/ 4229364 w 12192000"/>
              <a:gd name="connsiteY73" fmla="*/ 155575 h 1787292"/>
              <a:gd name="connsiteX74" fmla="*/ 4275402 w 12192000"/>
              <a:gd name="connsiteY74" fmla="*/ 141287 h 1787292"/>
              <a:gd name="connsiteX75" fmla="*/ 4316677 w 12192000"/>
              <a:gd name="connsiteY75" fmla="*/ 125412 h 1787292"/>
              <a:gd name="connsiteX76" fmla="*/ 4353189 w 12192000"/>
              <a:gd name="connsiteY76" fmla="*/ 106362 h 1787292"/>
              <a:gd name="connsiteX77" fmla="*/ 4429389 w 12192000"/>
              <a:gd name="connsiteY77" fmla="*/ 68262 h 1787292"/>
              <a:gd name="connsiteX78" fmla="*/ 4465902 w 12192000"/>
              <a:gd name="connsiteY78" fmla="*/ 52387 h 1787292"/>
              <a:gd name="connsiteX79" fmla="*/ 4507177 w 12192000"/>
              <a:gd name="connsiteY79" fmla="*/ 36512 h 1787292"/>
              <a:gd name="connsiteX80" fmla="*/ 4553214 w 12192000"/>
              <a:gd name="connsiteY80" fmla="*/ 20637 h 1787292"/>
              <a:gd name="connsiteX81" fmla="*/ 4605602 w 12192000"/>
              <a:gd name="connsiteY81" fmla="*/ 9525 h 1787292"/>
              <a:gd name="connsiteX82" fmla="*/ 4665928 w 12192000"/>
              <a:gd name="connsiteY82" fmla="*/ 3175 h 1787292"/>
              <a:gd name="connsiteX83" fmla="*/ 4734189 w 12192000"/>
              <a:gd name="connsiteY83" fmla="*/ 0 h 1787292"/>
              <a:gd name="connsiteX84" fmla="*/ 4802453 w 12192000"/>
              <a:gd name="connsiteY84" fmla="*/ 3175 h 1787292"/>
              <a:gd name="connsiteX85" fmla="*/ 4862777 w 12192000"/>
              <a:gd name="connsiteY85" fmla="*/ 9525 h 1787292"/>
              <a:gd name="connsiteX86" fmla="*/ 4915165 w 12192000"/>
              <a:gd name="connsiteY86" fmla="*/ 20637 h 1787292"/>
              <a:gd name="connsiteX87" fmla="*/ 4961201 w 12192000"/>
              <a:gd name="connsiteY87" fmla="*/ 36512 h 1787292"/>
              <a:gd name="connsiteX88" fmla="*/ 5002476 w 12192000"/>
              <a:gd name="connsiteY88" fmla="*/ 52387 h 1787292"/>
              <a:gd name="connsiteX89" fmla="*/ 5038989 w 12192000"/>
              <a:gd name="connsiteY89" fmla="*/ 68262 h 1787292"/>
              <a:gd name="connsiteX90" fmla="*/ 5077089 w 12192000"/>
              <a:gd name="connsiteY90" fmla="*/ 87312 h 1787292"/>
              <a:gd name="connsiteX91" fmla="*/ 5115189 w 12192000"/>
              <a:gd name="connsiteY91" fmla="*/ 106362 h 1787292"/>
              <a:gd name="connsiteX92" fmla="*/ 5151701 w 12192000"/>
              <a:gd name="connsiteY92" fmla="*/ 125412 h 1787292"/>
              <a:gd name="connsiteX93" fmla="*/ 5192976 w 12192000"/>
              <a:gd name="connsiteY93" fmla="*/ 141287 h 1787292"/>
              <a:gd name="connsiteX94" fmla="*/ 5239014 w 12192000"/>
              <a:gd name="connsiteY94" fmla="*/ 155575 h 1787292"/>
              <a:gd name="connsiteX95" fmla="*/ 5291401 w 12192000"/>
              <a:gd name="connsiteY95" fmla="*/ 166687 h 1787292"/>
              <a:gd name="connsiteX96" fmla="*/ 5351727 w 12192000"/>
              <a:gd name="connsiteY96" fmla="*/ 174625 h 1787292"/>
              <a:gd name="connsiteX97" fmla="*/ 5410199 w 12192000"/>
              <a:gd name="connsiteY97" fmla="*/ 175985 h 1787292"/>
              <a:gd name="connsiteX98" fmla="*/ 5468671 w 12192000"/>
              <a:gd name="connsiteY98" fmla="*/ 174625 h 1787292"/>
              <a:gd name="connsiteX99" fmla="*/ 5528996 w 12192000"/>
              <a:gd name="connsiteY99" fmla="*/ 166687 h 1787292"/>
              <a:gd name="connsiteX100" fmla="*/ 5581383 w 12192000"/>
              <a:gd name="connsiteY100" fmla="*/ 155575 h 1787292"/>
              <a:gd name="connsiteX101" fmla="*/ 5627421 w 12192000"/>
              <a:gd name="connsiteY101" fmla="*/ 141287 h 1787292"/>
              <a:gd name="connsiteX102" fmla="*/ 5668696 w 12192000"/>
              <a:gd name="connsiteY102" fmla="*/ 125412 h 1787292"/>
              <a:gd name="connsiteX103" fmla="*/ 5705209 w 12192000"/>
              <a:gd name="connsiteY103" fmla="*/ 106362 h 1787292"/>
              <a:gd name="connsiteX104" fmla="*/ 5743308 w 12192000"/>
              <a:gd name="connsiteY104" fmla="*/ 87312 h 1787292"/>
              <a:gd name="connsiteX105" fmla="*/ 5781408 w 12192000"/>
              <a:gd name="connsiteY105" fmla="*/ 68262 h 1787292"/>
              <a:gd name="connsiteX106" fmla="*/ 5817921 w 12192000"/>
              <a:gd name="connsiteY106" fmla="*/ 52387 h 1787292"/>
              <a:gd name="connsiteX107" fmla="*/ 5859196 w 12192000"/>
              <a:gd name="connsiteY107" fmla="*/ 36512 h 1787292"/>
              <a:gd name="connsiteX108" fmla="*/ 5905234 w 12192000"/>
              <a:gd name="connsiteY108" fmla="*/ 20637 h 1787292"/>
              <a:gd name="connsiteX109" fmla="*/ 5957621 w 12192000"/>
              <a:gd name="connsiteY109" fmla="*/ 9525 h 1787292"/>
              <a:gd name="connsiteX110" fmla="*/ 6017947 w 12192000"/>
              <a:gd name="connsiteY110" fmla="*/ 3175 h 1787292"/>
              <a:gd name="connsiteX111" fmla="*/ 6086208 w 12192000"/>
              <a:gd name="connsiteY111" fmla="*/ 0 h 1787292"/>
              <a:gd name="connsiteX112" fmla="*/ 6095999 w 12192000"/>
              <a:gd name="connsiteY112" fmla="*/ 455 h 1787292"/>
              <a:gd name="connsiteX113" fmla="*/ 6105789 w 12192000"/>
              <a:gd name="connsiteY113" fmla="*/ 0 h 1787292"/>
              <a:gd name="connsiteX114" fmla="*/ 6174052 w 12192000"/>
              <a:gd name="connsiteY114" fmla="*/ 3175 h 1787292"/>
              <a:gd name="connsiteX115" fmla="*/ 6234377 w 12192000"/>
              <a:gd name="connsiteY115" fmla="*/ 9525 h 1787292"/>
              <a:gd name="connsiteX116" fmla="*/ 6286764 w 12192000"/>
              <a:gd name="connsiteY116" fmla="*/ 20637 h 1787292"/>
              <a:gd name="connsiteX117" fmla="*/ 6332802 w 12192000"/>
              <a:gd name="connsiteY117" fmla="*/ 36512 h 1787292"/>
              <a:gd name="connsiteX118" fmla="*/ 6374077 w 12192000"/>
              <a:gd name="connsiteY118" fmla="*/ 52387 h 1787292"/>
              <a:gd name="connsiteX119" fmla="*/ 6410589 w 12192000"/>
              <a:gd name="connsiteY119" fmla="*/ 68262 h 1787292"/>
              <a:gd name="connsiteX120" fmla="*/ 6448689 w 12192000"/>
              <a:gd name="connsiteY120" fmla="*/ 87312 h 1787292"/>
              <a:gd name="connsiteX121" fmla="*/ 6486789 w 12192000"/>
              <a:gd name="connsiteY121" fmla="*/ 106362 h 1787292"/>
              <a:gd name="connsiteX122" fmla="*/ 6523302 w 12192000"/>
              <a:gd name="connsiteY122" fmla="*/ 125412 h 1787292"/>
              <a:gd name="connsiteX123" fmla="*/ 6564577 w 12192000"/>
              <a:gd name="connsiteY123" fmla="*/ 141287 h 1787292"/>
              <a:gd name="connsiteX124" fmla="*/ 6610614 w 12192000"/>
              <a:gd name="connsiteY124" fmla="*/ 155575 h 1787292"/>
              <a:gd name="connsiteX125" fmla="*/ 6663002 w 12192000"/>
              <a:gd name="connsiteY125" fmla="*/ 166687 h 1787292"/>
              <a:gd name="connsiteX126" fmla="*/ 6723327 w 12192000"/>
              <a:gd name="connsiteY126" fmla="*/ 174625 h 1787292"/>
              <a:gd name="connsiteX127" fmla="*/ 6781799 w 12192000"/>
              <a:gd name="connsiteY127" fmla="*/ 175985 h 1787292"/>
              <a:gd name="connsiteX128" fmla="*/ 6840271 w 12192000"/>
              <a:gd name="connsiteY128" fmla="*/ 174625 h 1787292"/>
              <a:gd name="connsiteX129" fmla="*/ 6900596 w 12192000"/>
              <a:gd name="connsiteY129" fmla="*/ 166687 h 1787292"/>
              <a:gd name="connsiteX130" fmla="*/ 6952983 w 12192000"/>
              <a:gd name="connsiteY130" fmla="*/ 155575 h 1787292"/>
              <a:gd name="connsiteX131" fmla="*/ 6999021 w 12192000"/>
              <a:gd name="connsiteY131" fmla="*/ 141287 h 1787292"/>
              <a:gd name="connsiteX132" fmla="*/ 7040296 w 12192000"/>
              <a:gd name="connsiteY132" fmla="*/ 125412 h 1787292"/>
              <a:gd name="connsiteX133" fmla="*/ 7076808 w 12192000"/>
              <a:gd name="connsiteY133" fmla="*/ 106362 h 1787292"/>
              <a:gd name="connsiteX134" fmla="*/ 7114908 w 12192000"/>
              <a:gd name="connsiteY134" fmla="*/ 87312 h 1787292"/>
              <a:gd name="connsiteX135" fmla="*/ 7153008 w 12192000"/>
              <a:gd name="connsiteY135" fmla="*/ 68262 h 1787292"/>
              <a:gd name="connsiteX136" fmla="*/ 7189521 w 12192000"/>
              <a:gd name="connsiteY136" fmla="*/ 52387 h 1787292"/>
              <a:gd name="connsiteX137" fmla="*/ 7230796 w 12192000"/>
              <a:gd name="connsiteY137" fmla="*/ 36512 h 1787292"/>
              <a:gd name="connsiteX138" fmla="*/ 7276833 w 12192000"/>
              <a:gd name="connsiteY138" fmla="*/ 20637 h 1787292"/>
              <a:gd name="connsiteX139" fmla="*/ 7329221 w 12192000"/>
              <a:gd name="connsiteY139" fmla="*/ 9525 h 1787292"/>
              <a:gd name="connsiteX140" fmla="*/ 7389546 w 12192000"/>
              <a:gd name="connsiteY140" fmla="*/ 3175 h 1787292"/>
              <a:gd name="connsiteX141" fmla="*/ 7457808 w 12192000"/>
              <a:gd name="connsiteY141" fmla="*/ 0 h 1787292"/>
              <a:gd name="connsiteX142" fmla="*/ 7526071 w 12192000"/>
              <a:gd name="connsiteY142" fmla="*/ 3175 h 1787292"/>
              <a:gd name="connsiteX143" fmla="*/ 7586396 w 12192000"/>
              <a:gd name="connsiteY143" fmla="*/ 9525 h 1787292"/>
              <a:gd name="connsiteX144" fmla="*/ 7638783 w 12192000"/>
              <a:gd name="connsiteY144" fmla="*/ 20637 h 1787292"/>
              <a:gd name="connsiteX145" fmla="*/ 7684821 w 12192000"/>
              <a:gd name="connsiteY145" fmla="*/ 36512 h 1787292"/>
              <a:gd name="connsiteX146" fmla="*/ 7726096 w 12192000"/>
              <a:gd name="connsiteY146" fmla="*/ 52387 h 1787292"/>
              <a:gd name="connsiteX147" fmla="*/ 7762608 w 12192000"/>
              <a:gd name="connsiteY147" fmla="*/ 68262 h 1787292"/>
              <a:gd name="connsiteX148" fmla="*/ 7800708 w 12192000"/>
              <a:gd name="connsiteY148" fmla="*/ 87312 h 1787292"/>
              <a:gd name="connsiteX149" fmla="*/ 7838808 w 12192000"/>
              <a:gd name="connsiteY149" fmla="*/ 106362 h 1787292"/>
              <a:gd name="connsiteX150" fmla="*/ 7875321 w 12192000"/>
              <a:gd name="connsiteY150" fmla="*/ 125412 h 1787292"/>
              <a:gd name="connsiteX151" fmla="*/ 7916596 w 12192000"/>
              <a:gd name="connsiteY151" fmla="*/ 141287 h 1787292"/>
              <a:gd name="connsiteX152" fmla="*/ 7962633 w 12192000"/>
              <a:gd name="connsiteY152" fmla="*/ 155575 h 1787292"/>
              <a:gd name="connsiteX153" fmla="*/ 8015021 w 12192000"/>
              <a:gd name="connsiteY153" fmla="*/ 166687 h 1787292"/>
              <a:gd name="connsiteX154" fmla="*/ 8075346 w 12192000"/>
              <a:gd name="connsiteY154" fmla="*/ 174625 h 1787292"/>
              <a:gd name="connsiteX155" fmla="*/ 8143608 w 12192000"/>
              <a:gd name="connsiteY155" fmla="*/ 176212 h 1787292"/>
              <a:gd name="connsiteX156" fmla="*/ 8211871 w 12192000"/>
              <a:gd name="connsiteY156" fmla="*/ 174625 h 1787292"/>
              <a:gd name="connsiteX157" fmla="*/ 8272196 w 12192000"/>
              <a:gd name="connsiteY157" fmla="*/ 166687 h 1787292"/>
              <a:gd name="connsiteX158" fmla="*/ 8324583 w 12192000"/>
              <a:gd name="connsiteY158" fmla="*/ 155575 h 1787292"/>
              <a:gd name="connsiteX159" fmla="*/ 8370621 w 12192000"/>
              <a:gd name="connsiteY159" fmla="*/ 141287 h 1787292"/>
              <a:gd name="connsiteX160" fmla="*/ 8411896 w 12192000"/>
              <a:gd name="connsiteY160" fmla="*/ 125412 h 1787292"/>
              <a:gd name="connsiteX161" fmla="*/ 8448408 w 12192000"/>
              <a:gd name="connsiteY161" fmla="*/ 106362 h 1787292"/>
              <a:gd name="connsiteX162" fmla="*/ 8486508 w 12192000"/>
              <a:gd name="connsiteY162" fmla="*/ 87312 h 1787292"/>
              <a:gd name="connsiteX163" fmla="*/ 8524608 w 12192000"/>
              <a:gd name="connsiteY163" fmla="*/ 68262 h 1787292"/>
              <a:gd name="connsiteX164" fmla="*/ 8561120 w 12192000"/>
              <a:gd name="connsiteY164" fmla="*/ 52387 h 1787292"/>
              <a:gd name="connsiteX165" fmla="*/ 8602396 w 12192000"/>
              <a:gd name="connsiteY165" fmla="*/ 36512 h 1787292"/>
              <a:gd name="connsiteX166" fmla="*/ 8648432 w 12192000"/>
              <a:gd name="connsiteY166" fmla="*/ 20637 h 1787292"/>
              <a:gd name="connsiteX167" fmla="*/ 8700820 w 12192000"/>
              <a:gd name="connsiteY167" fmla="*/ 9525 h 1787292"/>
              <a:gd name="connsiteX168" fmla="*/ 8761146 w 12192000"/>
              <a:gd name="connsiteY168" fmla="*/ 3175 h 1787292"/>
              <a:gd name="connsiteX169" fmla="*/ 8827820 w 12192000"/>
              <a:gd name="connsiteY169" fmla="*/ 0 h 1787292"/>
              <a:gd name="connsiteX170" fmla="*/ 8897670 w 12192000"/>
              <a:gd name="connsiteY170" fmla="*/ 3175 h 1787292"/>
              <a:gd name="connsiteX171" fmla="*/ 8957996 w 12192000"/>
              <a:gd name="connsiteY171" fmla="*/ 9525 h 1787292"/>
              <a:gd name="connsiteX172" fmla="*/ 9010382 w 12192000"/>
              <a:gd name="connsiteY172" fmla="*/ 20637 h 1787292"/>
              <a:gd name="connsiteX173" fmla="*/ 9056420 w 12192000"/>
              <a:gd name="connsiteY173" fmla="*/ 36512 h 1787292"/>
              <a:gd name="connsiteX174" fmla="*/ 9097696 w 12192000"/>
              <a:gd name="connsiteY174" fmla="*/ 52387 h 1787292"/>
              <a:gd name="connsiteX175" fmla="*/ 9134208 w 12192000"/>
              <a:gd name="connsiteY175" fmla="*/ 68262 h 1787292"/>
              <a:gd name="connsiteX176" fmla="*/ 9172308 w 12192000"/>
              <a:gd name="connsiteY176" fmla="*/ 87312 h 1787292"/>
              <a:gd name="connsiteX177" fmla="*/ 9210408 w 12192000"/>
              <a:gd name="connsiteY177" fmla="*/ 106362 h 1787292"/>
              <a:gd name="connsiteX178" fmla="*/ 9246920 w 12192000"/>
              <a:gd name="connsiteY178" fmla="*/ 125412 h 1787292"/>
              <a:gd name="connsiteX179" fmla="*/ 9288196 w 12192000"/>
              <a:gd name="connsiteY179" fmla="*/ 141287 h 1787292"/>
              <a:gd name="connsiteX180" fmla="*/ 9334232 w 12192000"/>
              <a:gd name="connsiteY180" fmla="*/ 155575 h 1787292"/>
              <a:gd name="connsiteX181" fmla="*/ 9386620 w 12192000"/>
              <a:gd name="connsiteY181" fmla="*/ 166687 h 1787292"/>
              <a:gd name="connsiteX182" fmla="*/ 9446946 w 12192000"/>
              <a:gd name="connsiteY182" fmla="*/ 174625 h 1787292"/>
              <a:gd name="connsiteX183" fmla="*/ 9515208 w 12192000"/>
              <a:gd name="connsiteY183" fmla="*/ 176212 h 1787292"/>
              <a:gd name="connsiteX184" fmla="*/ 9583470 w 12192000"/>
              <a:gd name="connsiteY184" fmla="*/ 174625 h 1787292"/>
              <a:gd name="connsiteX185" fmla="*/ 9643796 w 12192000"/>
              <a:gd name="connsiteY185" fmla="*/ 166687 h 1787292"/>
              <a:gd name="connsiteX186" fmla="*/ 9696182 w 12192000"/>
              <a:gd name="connsiteY186" fmla="*/ 155575 h 1787292"/>
              <a:gd name="connsiteX187" fmla="*/ 9742220 w 12192000"/>
              <a:gd name="connsiteY187" fmla="*/ 141287 h 1787292"/>
              <a:gd name="connsiteX188" fmla="*/ 9783496 w 12192000"/>
              <a:gd name="connsiteY188" fmla="*/ 125412 h 1787292"/>
              <a:gd name="connsiteX189" fmla="*/ 9820008 w 12192000"/>
              <a:gd name="connsiteY189" fmla="*/ 106362 h 1787292"/>
              <a:gd name="connsiteX190" fmla="*/ 9896208 w 12192000"/>
              <a:gd name="connsiteY190" fmla="*/ 68262 h 1787292"/>
              <a:gd name="connsiteX191" fmla="*/ 9932720 w 12192000"/>
              <a:gd name="connsiteY191" fmla="*/ 52387 h 1787292"/>
              <a:gd name="connsiteX192" fmla="*/ 9973996 w 12192000"/>
              <a:gd name="connsiteY192" fmla="*/ 36512 h 1787292"/>
              <a:gd name="connsiteX193" fmla="*/ 10020032 w 12192000"/>
              <a:gd name="connsiteY193" fmla="*/ 20637 h 1787292"/>
              <a:gd name="connsiteX194" fmla="*/ 10072420 w 12192000"/>
              <a:gd name="connsiteY194" fmla="*/ 9525 h 1787292"/>
              <a:gd name="connsiteX195" fmla="*/ 10132746 w 12192000"/>
              <a:gd name="connsiteY195" fmla="*/ 3175 h 1787292"/>
              <a:gd name="connsiteX196" fmla="*/ 10201008 w 12192000"/>
              <a:gd name="connsiteY196" fmla="*/ 0 h 1787292"/>
              <a:gd name="connsiteX197" fmla="*/ 10269270 w 12192000"/>
              <a:gd name="connsiteY197" fmla="*/ 3175 h 1787292"/>
              <a:gd name="connsiteX198" fmla="*/ 10329596 w 12192000"/>
              <a:gd name="connsiteY198" fmla="*/ 9525 h 1787292"/>
              <a:gd name="connsiteX199" fmla="*/ 10381982 w 12192000"/>
              <a:gd name="connsiteY199" fmla="*/ 20637 h 1787292"/>
              <a:gd name="connsiteX200" fmla="*/ 10428020 w 12192000"/>
              <a:gd name="connsiteY200" fmla="*/ 36512 h 1787292"/>
              <a:gd name="connsiteX201" fmla="*/ 10469296 w 12192000"/>
              <a:gd name="connsiteY201" fmla="*/ 52387 h 1787292"/>
              <a:gd name="connsiteX202" fmla="*/ 10505808 w 12192000"/>
              <a:gd name="connsiteY202" fmla="*/ 68262 h 1787292"/>
              <a:gd name="connsiteX203" fmla="*/ 10543908 w 12192000"/>
              <a:gd name="connsiteY203" fmla="*/ 87312 h 1787292"/>
              <a:gd name="connsiteX204" fmla="*/ 10582008 w 12192000"/>
              <a:gd name="connsiteY204" fmla="*/ 106362 h 1787292"/>
              <a:gd name="connsiteX205" fmla="*/ 10618520 w 12192000"/>
              <a:gd name="connsiteY205" fmla="*/ 125412 h 1787292"/>
              <a:gd name="connsiteX206" fmla="*/ 10659796 w 12192000"/>
              <a:gd name="connsiteY206" fmla="*/ 141287 h 1787292"/>
              <a:gd name="connsiteX207" fmla="*/ 10705832 w 12192000"/>
              <a:gd name="connsiteY207" fmla="*/ 155575 h 1787292"/>
              <a:gd name="connsiteX208" fmla="*/ 10758220 w 12192000"/>
              <a:gd name="connsiteY208" fmla="*/ 166687 h 1787292"/>
              <a:gd name="connsiteX209" fmla="*/ 10818546 w 12192000"/>
              <a:gd name="connsiteY209" fmla="*/ 174625 h 1787292"/>
              <a:gd name="connsiteX210" fmla="*/ 10886808 w 12192000"/>
              <a:gd name="connsiteY210" fmla="*/ 176212 h 1787292"/>
              <a:gd name="connsiteX211" fmla="*/ 10955070 w 12192000"/>
              <a:gd name="connsiteY211" fmla="*/ 174625 h 1787292"/>
              <a:gd name="connsiteX212" fmla="*/ 11015396 w 12192000"/>
              <a:gd name="connsiteY212" fmla="*/ 166687 h 1787292"/>
              <a:gd name="connsiteX213" fmla="*/ 11067782 w 12192000"/>
              <a:gd name="connsiteY213" fmla="*/ 155575 h 1787292"/>
              <a:gd name="connsiteX214" fmla="*/ 11113820 w 12192000"/>
              <a:gd name="connsiteY214" fmla="*/ 141287 h 1787292"/>
              <a:gd name="connsiteX215" fmla="*/ 11155096 w 12192000"/>
              <a:gd name="connsiteY215" fmla="*/ 125412 h 1787292"/>
              <a:gd name="connsiteX216" fmla="*/ 11191608 w 12192000"/>
              <a:gd name="connsiteY216" fmla="*/ 106362 h 1787292"/>
              <a:gd name="connsiteX217" fmla="*/ 11229708 w 12192000"/>
              <a:gd name="connsiteY217" fmla="*/ 87312 h 1787292"/>
              <a:gd name="connsiteX218" fmla="*/ 11267808 w 12192000"/>
              <a:gd name="connsiteY218" fmla="*/ 68262 h 1787292"/>
              <a:gd name="connsiteX219" fmla="*/ 11304320 w 12192000"/>
              <a:gd name="connsiteY219" fmla="*/ 52387 h 1787292"/>
              <a:gd name="connsiteX220" fmla="*/ 11345596 w 12192000"/>
              <a:gd name="connsiteY220" fmla="*/ 36512 h 1787292"/>
              <a:gd name="connsiteX221" fmla="*/ 11391632 w 12192000"/>
              <a:gd name="connsiteY221" fmla="*/ 20637 h 1787292"/>
              <a:gd name="connsiteX222" fmla="*/ 11444020 w 12192000"/>
              <a:gd name="connsiteY222" fmla="*/ 9525 h 1787292"/>
              <a:gd name="connsiteX223" fmla="*/ 11504346 w 12192000"/>
              <a:gd name="connsiteY223" fmla="*/ 3175 h 1787292"/>
              <a:gd name="connsiteX224" fmla="*/ 11572608 w 12192000"/>
              <a:gd name="connsiteY224" fmla="*/ 0 h 1787292"/>
              <a:gd name="connsiteX225" fmla="*/ 11640870 w 12192000"/>
              <a:gd name="connsiteY225" fmla="*/ 3175 h 1787292"/>
              <a:gd name="connsiteX226" fmla="*/ 11701196 w 12192000"/>
              <a:gd name="connsiteY226" fmla="*/ 9525 h 1787292"/>
              <a:gd name="connsiteX227" fmla="*/ 11753582 w 12192000"/>
              <a:gd name="connsiteY227" fmla="*/ 20637 h 1787292"/>
              <a:gd name="connsiteX228" fmla="*/ 11799620 w 12192000"/>
              <a:gd name="connsiteY228" fmla="*/ 36512 h 1787292"/>
              <a:gd name="connsiteX229" fmla="*/ 11840896 w 12192000"/>
              <a:gd name="connsiteY229" fmla="*/ 52387 h 1787292"/>
              <a:gd name="connsiteX230" fmla="*/ 11877408 w 12192000"/>
              <a:gd name="connsiteY230" fmla="*/ 68262 h 1787292"/>
              <a:gd name="connsiteX231" fmla="*/ 11915508 w 12192000"/>
              <a:gd name="connsiteY231" fmla="*/ 87312 h 1787292"/>
              <a:gd name="connsiteX232" fmla="*/ 11953608 w 12192000"/>
              <a:gd name="connsiteY232" fmla="*/ 106362 h 1787292"/>
              <a:gd name="connsiteX233" fmla="*/ 11990120 w 12192000"/>
              <a:gd name="connsiteY233" fmla="*/ 125412 h 1787292"/>
              <a:gd name="connsiteX234" fmla="*/ 12031396 w 12192000"/>
              <a:gd name="connsiteY234" fmla="*/ 141287 h 1787292"/>
              <a:gd name="connsiteX235" fmla="*/ 12077432 w 12192000"/>
              <a:gd name="connsiteY235" fmla="*/ 155575 h 1787292"/>
              <a:gd name="connsiteX236" fmla="*/ 12129820 w 12192000"/>
              <a:gd name="connsiteY236" fmla="*/ 166688 h 1787292"/>
              <a:gd name="connsiteX237" fmla="*/ 12190146 w 12192000"/>
              <a:gd name="connsiteY237" fmla="*/ 174625 h 1787292"/>
              <a:gd name="connsiteX238" fmla="*/ 12192000 w 12192000"/>
              <a:gd name="connsiteY238" fmla="*/ 174668 h 1787292"/>
              <a:gd name="connsiteX239" fmla="*/ 12192000 w 12192000"/>
              <a:gd name="connsiteY239" fmla="*/ 885826 h 1787292"/>
              <a:gd name="connsiteX240" fmla="*/ 12192000 w 12192000"/>
              <a:gd name="connsiteY240" fmla="*/ 1787292 h 1787292"/>
              <a:gd name="connsiteX241" fmla="*/ 0 w 12192000"/>
              <a:gd name="connsiteY241" fmla="*/ 1787292 h 1787292"/>
              <a:gd name="connsiteX242" fmla="*/ 0 w 12192000"/>
              <a:gd name="connsiteY242" fmla="*/ 885826 h 1787292"/>
              <a:gd name="connsiteX243" fmla="*/ 0 w 12192000"/>
              <a:gd name="connsiteY243" fmla="*/ 174668 h 1787292"/>
              <a:gd name="connsiteX244" fmla="*/ 1852 w 12192000"/>
              <a:gd name="connsiteY244" fmla="*/ 174625 h 1787292"/>
              <a:gd name="connsiteX245" fmla="*/ 62177 w 12192000"/>
              <a:gd name="connsiteY245" fmla="*/ 166687 h 1787292"/>
              <a:gd name="connsiteX246" fmla="*/ 114564 w 12192000"/>
              <a:gd name="connsiteY246" fmla="*/ 155575 h 1787292"/>
              <a:gd name="connsiteX247" fmla="*/ 160602 w 12192000"/>
              <a:gd name="connsiteY247" fmla="*/ 141287 h 1787292"/>
              <a:gd name="connsiteX248" fmla="*/ 201877 w 12192000"/>
              <a:gd name="connsiteY248" fmla="*/ 125412 h 1787292"/>
              <a:gd name="connsiteX249" fmla="*/ 238389 w 12192000"/>
              <a:gd name="connsiteY249" fmla="*/ 106362 h 1787292"/>
              <a:gd name="connsiteX250" fmla="*/ 276489 w 12192000"/>
              <a:gd name="connsiteY250" fmla="*/ 87312 h 1787292"/>
              <a:gd name="connsiteX251" fmla="*/ 314589 w 12192000"/>
              <a:gd name="connsiteY251" fmla="*/ 68262 h 1787292"/>
              <a:gd name="connsiteX252" fmla="*/ 351102 w 12192000"/>
              <a:gd name="connsiteY252" fmla="*/ 52387 h 1787292"/>
              <a:gd name="connsiteX253" fmla="*/ 392377 w 12192000"/>
              <a:gd name="connsiteY253" fmla="*/ 36512 h 1787292"/>
              <a:gd name="connsiteX254" fmla="*/ 438414 w 12192000"/>
              <a:gd name="connsiteY254" fmla="*/ 20637 h 1787292"/>
              <a:gd name="connsiteX255" fmla="*/ 490802 w 12192000"/>
              <a:gd name="connsiteY255" fmla="*/ 9525 h 1787292"/>
              <a:gd name="connsiteX256" fmla="*/ 551127 w 12192000"/>
              <a:gd name="connsiteY256" fmla="*/ 3175 h 1787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12192000" h="1787292">
                <a:moveTo>
                  <a:pt x="619389" y="0"/>
                </a:moveTo>
                <a:lnTo>
                  <a:pt x="687652" y="3175"/>
                </a:lnTo>
                <a:lnTo>
                  <a:pt x="747977" y="9525"/>
                </a:lnTo>
                <a:lnTo>
                  <a:pt x="800364" y="20637"/>
                </a:lnTo>
                <a:lnTo>
                  <a:pt x="846402" y="36512"/>
                </a:lnTo>
                <a:lnTo>
                  <a:pt x="887677" y="52387"/>
                </a:lnTo>
                <a:lnTo>
                  <a:pt x="924189" y="68262"/>
                </a:lnTo>
                <a:lnTo>
                  <a:pt x="962289" y="87312"/>
                </a:lnTo>
                <a:lnTo>
                  <a:pt x="1000389" y="106362"/>
                </a:lnTo>
                <a:lnTo>
                  <a:pt x="1036902" y="125412"/>
                </a:lnTo>
                <a:lnTo>
                  <a:pt x="1078177" y="141287"/>
                </a:lnTo>
                <a:lnTo>
                  <a:pt x="1124214" y="155575"/>
                </a:lnTo>
                <a:lnTo>
                  <a:pt x="1176602" y="166687"/>
                </a:lnTo>
                <a:lnTo>
                  <a:pt x="1236927" y="174625"/>
                </a:lnTo>
                <a:lnTo>
                  <a:pt x="1305189" y="176212"/>
                </a:lnTo>
                <a:lnTo>
                  <a:pt x="1373452" y="174625"/>
                </a:lnTo>
                <a:lnTo>
                  <a:pt x="1433777" y="166687"/>
                </a:lnTo>
                <a:lnTo>
                  <a:pt x="1486164" y="155575"/>
                </a:lnTo>
                <a:lnTo>
                  <a:pt x="1532202" y="141287"/>
                </a:lnTo>
                <a:lnTo>
                  <a:pt x="1573477" y="125412"/>
                </a:lnTo>
                <a:lnTo>
                  <a:pt x="1609989" y="106362"/>
                </a:lnTo>
                <a:lnTo>
                  <a:pt x="1648089" y="87312"/>
                </a:lnTo>
                <a:lnTo>
                  <a:pt x="1686189" y="68262"/>
                </a:lnTo>
                <a:lnTo>
                  <a:pt x="1722702" y="52387"/>
                </a:lnTo>
                <a:lnTo>
                  <a:pt x="1763977" y="36512"/>
                </a:lnTo>
                <a:lnTo>
                  <a:pt x="1810014" y="20637"/>
                </a:lnTo>
                <a:lnTo>
                  <a:pt x="1862402" y="9525"/>
                </a:lnTo>
                <a:lnTo>
                  <a:pt x="1922727" y="3175"/>
                </a:lnTo>
                <a:lnTo>
                  <a:pt x="1990989" y="0"/>
                </a:lnTo>
                <a:lnTo>
                  <a:pt x="2059252" y="3175"/>
                </a:lnTo>
                <a:lnTo>
                  <a:pt x="2119577" y="9525"/>
                </a:lnTo>
                <a:lnTo>
                  <a:pt x="2171964" y="20637"/>
                </a:lnTo>
                <a:lnTo>
                  <a:pt x="2218002" y="36512"/>
                </a:lnTo>
                <a:lnTo>
                  <a:pt x="2259277" y="52387"/>
                </a:lnTo>
                <a:lnTo>
                  <a:pt x="2295789" y="68262"/>
                </a:lnTo>
                <a:lnTo>
                  <a:pt x="2333889" y="87312"/>
                </a:lnTo>
                <a:lnTo>
                  <a:pt x="2371989" y="106362"/>
                </a:lnTo>
                <a:lnTo>
                  <a:pt x="2408502" y="125412"/>
                </a:lnTo>
                <a:lnTo>
                  <a:pt x="2449777" y="141287"/>
                </a:lnTo>
                <a:lnTo>
                  <a:pt x="2495814" y="155575"/>
                </a:lnTo>
                <a:lnTo>
                  <a:pt x="2548202" y="166687"/>
                </a:lnTo>
                <a:lnTo>
                  <a:pt x="2608527" y="174625"/>
                </a:lnTo>
                <a:lnTo>
                  <a:pt x="2676789" y="176212"/>
                </a:lnTo>
                <a:lnTo>
                  <a:pt x="2745052" y="174625"/>
                </a:lnTo>
                <a:lnTo>
                  <a:pt x="2805377" y="166687"/>
                </a:lnTo>
                <a:lnTo>
                  <a:pt x="2857764" y="155575"/>
                </a:lnTo>
                <a:lnTo>
                  <a:pt x="2903802" y="141287"/>
                </a:lnTo>
                <a:lnTo>
                  <a:pt x="2945077" y="125412"/>
                </a:lnTo>
                <a:lnTo>
                  <a:pt x="2981589" y="106362"/>
                </a:lnTo>
                <a:lnTo>
                  <a:pt x="3019689" y="87312"/>
                </a:lnTo>
                <a:lnTo>
                  <a:pt x="3057789" y="68262"/>
                </a:lnTo>
                <a:lnTo>
                  <a:pt x="3094302" y="52387"/>
                </a:lnTo>
                <a:lnTo>
                  <a:pt x="3135577" y="36512"/>
                </a:lnTo>
                <a:lnTo>
                  <a:pt x="3181614" y="20637"/>
                </a:lnTo>
                <a:lnTo>
                  <a:pt x="3234002" y="9525"/>
                </a:lnTo>
                <a:lnTo>
                  <a:pt x="3294327" y="3175"/>
                </a:lnTo>
                <a:lnTo>
                  <a:pt x="3361002" y="0"/>
                </a:lnTo>
                <a:lnTo>
                  <a:pt x="3430852" y="3175"/>
                </a:lnTo>
                <a:lnTo>
                  <a:pt x="3491177" y="9525"/>
                </a:lnTo>
                <a:lnTo>
                  <a:pt x="3543564" y="20637"/>
                </a:lnTo>
                <a:lnTo>
                  <a:pt x="3589602" y="36512"/>
                </a:lnTo>
                <a:lnTo>
                  <a:pt x="3630877" y="52387"/>
                </a:lnTo>
                <a:lnTo>
                  <a:pt x="3667389" y="68262"/>
                </a:lnTo>
                <a:lnTo>
                  <a:pt x="3705489" y="87312"/>
                </a:lnTo>
                <a:lnTo>
                  <a:pt x="3743589" y="106362"/>
                </a:lnTo>
                <a:lnTo>
                  <a:pt x="3780102" y="125412"/>
                </a:lnTo>
                <a:lnTo>
                  <a:pt x="3821377" y="141287"/>
                </a:lnTo>
                <a:lnTo>
                  <a:pt x="3867414" y="155575"/>
                </a:lnTo>
                <a:lnTo>
                  <a:pt x="3919802" y="166687"/>
                </a:lnTo>
                <a:lnTo>
                  <a:pt x="3980127" y="174625"/>
                </a:lnTo>
                <a:lnTo>
                  <a:pt x="4048389" y="176212"/>
                </a:lnTo>
                <a:lnTo>
                  <a:pt x="4116652" y="174625"/>
                </a:lnTo>
                <a:lnTo>
                  <a:pt x="4176977" y="166687"/>
                </a:lnTo>
                <a:lnTo>
                  <a:pt x="4229364" y="155575"/>
                </a:lnTo>
                <a:lnTo>
                  <a:pt x="4275402" y="141287"/>
                </a:lnTo>
                <a:lnTo>
                  <a:pt x="4316677" y="125412"/>
                </a:lnTo>
                <a:lnTo>
                  <a:pt x="4353189" y="106362"/>
                </a:lnTo>
                <a:lnTo>
                  <a:pt x="4429389" y="68262"/>
                </a:lnTo>
                <a:lnTo>
                  <a:pt x="4465902" y="52387"/>
                </a:lnTo>
                <a:lnTo>
                  <a:pt x="4507177" y="36512"/>
                </a:lnTo>
                <a:lnTo>
                  <a:pt x="4553214" y="20637"/>
                </a:lnTo>
                <a:lnTo>
                  <a:pt x="4605602" y="9525"/>
                </a:lnTo>
                <a:lnTo>
                  <a:pt x="4665928" y="3175"/>
                </a:lnTo>
                <a:lnTo>
                  <a:pt x="4734189" y="0"/>
                </a:lnTo>
                <a:lnTo>
                  <a:pt x="4802453" y="3175"/>
                </a:lnTo>
                <a:lnTo>
                  <a:pt x="4862777" y="9525"/>
                </a:lnTo>
                <a:lnTo>
                  <a:pt x="4915165" y="20637"/>
                </a:lnTo>
                <a:lnTo>
                  <a:pt x="4961201" y="36512"/>
                </a:lnTo>
                <a:lnTo>
                  <a:pt x="5002476" y="52387"/>
                </a:lnTo>
                <a:lnTo>
                  <a:pt x="5038989" y="68262"/>
                </a:lnTo>
                <a:lnTo>
                  <a:pt x="5077089" y="87312"/>
                </a:lnTo>
                <a:lnTo>
                  <a:pt x="5115189" y="106362"/>
                </a:lnTo>
                <a:lnTo>
                  <a:pt x="5151701" y="125412"/>
                </a:lnTo>
                <a:lnTo>
                  <a:pt x="5192976" y="141287"/>
                </a:lnTo>
                <a:lnTo>
                  <a:pt x="5239014" y="155575"/>
                </a:lnTo>
                <a:lnTo>
                  <a:pt x="5291401" y="166687"/>
                </a:lnTo>
                <a:lnTo>
                  <a:pt x="5351727" y="174625"/>
                </a:lnTo>
                <a:lnTo>
                  <a:pt x="5410199" y="175985"/>
                </a:lnTo>
                <a:lnTo>
                  <a:pt x="5468671" y="174625"/>
                </a:lnTo>
                <a:lnTo>
                  <a:pt x="5528996" y="166687"/>
                </a:lnTo>
                <a:lnTo>
                  <a:pt x="5581383" y="155575"/>
                </a:lnTo>
                <a:lnTo>
                  <a:pt x="5627421" y="141287"/>
                </a:lnTo>
                <a:lnTo>
                  <a:pt x="5668696" y="125412"/>
                </a:lnTo>
                <a:lnTo>
                  <a:pt x="5705209" y="106362"/>
                </a:lnTo>
                <a:lnTo>
                  <a:pt x="5743308" y="87312"/>
                </a:lnTo>
                <a:lnTo>
                  <a:pt x="5781408" y="68262"/>
                </a:lnTo>
                <a:lnTo>
                  <a:pt x="5817921" y="52387"/>
                </a:lnTo>
                <a:lnTo>
                  <a:pt x="5859196" y="36512"/>
                </a:lnTo>
                <a:lnTo>
                  <a:pt x="5905234" y="20637"/>
                </a:lnTo>
                <a:lnTo>
                  <a:pt x="5957621" y="9525"/>
                </a:lnTo>
                <a:lnTo>
                  <a:pt x="6017947" y="3175"/>
                </a:lnTo>
                <a:lnTo>
                  <a:pt x="6086208" y="0"/>
                </a:lnTo>
                <a:lnTo>
                  <a:pt x="6095999" y="455"/>
                </a:lnTo>
                <a:lnTo>
                  <a:pt x="6105789" y="0"/>
                </a:lnTo>
                <a:lnTo>
                  <a:pt x="6174052" y="3175"/>
                </a:lnTo>
                <a:lnTo>
                  <a:pt x="6234377" y="9525"/>
                </a:lnTo>
                <a:lnTo>
                  <a:pt x="6286764" y="20637"/>
                </a:lnTo>
                <a:lnTo>
                  <a:pt x="6332802" y="36512"/>
                </a:lnTo>
                <a:lnTo>
                  <a:pt x="6374077" y="52387"/>
                </a:lnTo>
                <a:lnTo>
                  <a:pt x="6410589" y="68262"/>
                </a:lnTo>
                <a:lnTo>
                  <a:pt x="6448689" y="87312"/>
                </a:lnTo>
                <a:lnTo>
                  <a:pt x="6486789" y="106362"/>
                </a:lnTo>
                <a:lnTo>
                  <a:pt x="6523302" y="125412"/>
                </a:lnTo>
                <a:lnTo>
                  <a:pt x="6564577" y="141287"/>
                </a:lnTo>
                <a:lnTo>
                  <a:pt x="6610614" y="155575"/>
                </a:lnTo>
                <a:lnTo>
                  <a:pt x="6663002" y="166687"/>
                </a:lnTo>
                <a:lnTo>
                  <a:pt x="6723327" y="174625"/>
                </a:lnTo>
                <a:lnTo>
                  <a:pt x="6781799" y="175985"/>
                </a:lnTo>
                <a:lnTo>
                  <a:pt x="6840271" y="174625"/>
                </a:lnTo>
                <a:lnTo>
                  <a:pt x="6900596" y="166687"/>
                </a:lnTo>
                <a:lnTo>
                  <a:pt x="6952983" y="155575"/>
                </a:lnTo>
                <a:lnTo>
                  <a:pt x="6999021" y="141287"/>
                </a:lnTo>
                <a:lnTo>
                  <a:pt x="7040296" y="125412"/>
                </a:lnTo>
                <a:lnTo>
                  <a:pt x="7076808" y="106362"/>
                </a:lnTo>
                <a:lnTo>
                  <a:pt x="7114908" y="87312"/>
                </a:lnTo>
                <a:lnTo>
                  <a:pt x="7153008" y="68262"/>
                </a:lnTo>
                <a:lnTo>
                  <a:pt x="7189521" y="52387"/>
                </a:lnTo>
                <a:lnTo>
                  <a:pt x="7230796" y="36512"/>
                </a:lnTo>
                <a:lnTo>
                  <a:pt x="7276833" y="20637"/>
                </a:lnTo>
                <a:lnTo>
                  <a:pt x="7329221" y="9525"/>
                </a:lnTo>
                <a:lnTo>
                  <a:pt x="7389546" y="3175"/>
                </a:lnTo>
                <a:lnTo>
                  <a:pt x="7457808" y="0"/>
                </a:lnTo>
                <a:lnTo>
                  <a:pt x="7526071" y="3175"/>
                </a:lnTo>
                <a:lnTo>
                  <a:pt x="7586396" y="9525"/>
                </a:lnTo>
                <a:lnTo>
                  <a:pt x="7638783" y="20637"/>
                </a:lnTo>
                <a:lnTo>
                  <a:pt x="7684821" y="36512"/>
                </a:lnTo>
                <a:lnTo>
                  <a:pt x="7726096" y="52387"/>
                </a:lnTo>
                <a:lnTo>
                  <a:pt x="7762608" y="68262"/>
                </a:lnTo>
                <a:lnTo>
                  <a:pt x="7800708" y="87312"/>
                </a:lnTo>
                <a:lnTo>
                  <a:pt x="7838808" y="106362"/>
                </a:lnTo>
                <a:lnTo>
                  <a:pt x="7875321" y="125412"/>
                </a:lnTo>
                <a:lnTo>
                  <a:pt x="7916596" y="141287"/>
                </a:lnTo>
                <a:lnTo>
                  <a:pt x="7962633" y="155575"/>
                </a:lnTo>
                <a:lnTo>
                  <a:pt x="8015021" y="166687"/>
                </a:lnTo>
                <a:lnTo>
                  <a:pt x="8075346" y="174625"/>
                </a:lnTo>
                <a:lnTo>
                  <a:pt x="8143608" y="176212"/>
                </a:lnTo>
                <a:lnTo>
                  <a:pt x="8211871" y="174625"/>
                </a:lnTo>
                <a:lnTo>
                  <a:pt x="8272196" y="166687"/>
                </a:lnTo>
                <a:lnTo>
                  <a:pt x="8324583" y="155575"/>
                </a:lnTo>
                <a:lnTo>
                  <a:pt x="8370621" y="141287"/>
                </a:lnTo>
                <a:lnTo>
                  <a:pt x="8411896" y="125412"/>
                </a:lnTo>
                <a:lnTo>
                  <a:pt x="8448408" y="106362"/>
                </a:lnTo>
                <a:lnTo>
                  <a:pt x="8486508" y="87312"/>
                </a:lnTo>
                <a:lnTo>
                  <a:pt x="8524608" y="68262"/>
                </a:lnTo>
                <a:lnTo>
                  <a:pt x="8561120" y="52387"/>
                </a:lnTo>
                <a:lnTo>
                  <a:pt x="8602396" y="36512"/>
                </a:lnTo>
                <a:lnTo>
                  <a:pt x="8648432" y="20637"/>
                </a:lnTo>
                <a:lnTo>
                  <a:pt x="8700820" y="9525"/>
                </a:lnTo>
                <a:lnTo>
                  <a:pt x="8761146" y="3175"/>
                </a:lnTo>
                <a:lnTo>
                  <a:pt x="8827820" y="0"/>
                </a:lnTo>
                <a:lnTo>
                  <a:pt x="8897670" y="3175"/>
                </a:lnTo>
                <a:lnTo>
                  <a:pt x="8957996" y="9525"/>
                </a:lnTo>
                <a:lnTo>
                  <a:pt x="9010382" y="20637"/>
                </a:lnTo>
                <a:lnTo>
                  <a:pt x="9056420" y="36512"/>
                </a:lnTo>
                <a:lnTo>
                  <a:pt x="9097696" y="52387"/>
                </a:lnTo>
                <a:lnTo>
                  <a:pt x="9134208" y="68262"/>
                </a:lnTo>
                <a:lnTo>
                  <a:pt x="9172308" y="87312"/>
                </a:lnTo>
                <a:lnTo>
                  <a:pt x="9210408" y="106362"/>
                </a:lnTo>
                <a:lnTo>
                  <a:pt x="9246920" y="125412"/>
                </a:lnTo>
                <a:lnTo>
                  <a:pt x="9288196" y="141287"/>
                </a:lnTo>
                <a:lnTo>
                  <a:pt x="9334232" y="155575"/>
                </a:lnTo>
                <a:lnTo>
                  <a:pt x="9386620" y="166687"/>
                </a:lnTo>
                <a:lnTo>
                  <a:pt x="9446946" y="174625"/>
                </a:lnTo>
                <a:lnTo>
                  <a:pt x="9515208" y="176212"/>
                </a:lnTo>
                <a:lnTo>
                  <a:pt x="9583470" y="174625"/>
                </a:lnTo>
                <a:lnTo>
                  <a:pt x="9643796" y="166687"/>
                </a:lnTo>
                <a:lnTo>
                  <a:pt x="9696182" y="155575"/>
                </a:lnTo>
                <a:lnTo>
                  <a:pt x="9742220" y="141287"/>
                </a:lnTo>
                <a:lnTo>
                  <a:pt x="9783496" y="125412"/>
                </a:lnTo>
                <a:lnTo>
                  <a:pt x="9820008" y="106362"/>
                </a:lnTo>
                <a:lnTo>
                  <a:pt x="9896208" y="68262"/>
                </a:lnTo>
                <a:lnTo>
                  <a:pt x="9932720" y="52387"/>
                </a:lnTo>
                <a:lnTo>
                  <a:pt x="9973996" y="36512"/>
                </a:lnTo>
                <a:lnTo>
                  <a:pt x="10020032" y="20637"/>
                </a:lnTo>
                <a:lnTo>
                  <a:pt x="10072420" y="9525"/>
                </a:lnTo>
                <a:lnTo>
                  <a:pt x="10132746" y="3175"/>
                </a:lnTo>
                <a:lnTo>
                  <a:pt x="10201008" y="0"/>
                </a:lnTo>
                <a:lnTo>
                  <a:pt x="10269270" y="3175"/>
                </a:lnTo>
                <a:lnTo>
                  <a:pt x="10329596" y="9525"/>
                </a:lnTo>
                <a:lnTo>
                  <a:pt x="10381982" y="20637"/>
                </a:lnTo>
                <a:lnTo>
                  <a:pt x="10428020" y="36512"/>
                </a:lnTo>
                <a:lnTo>
                  <a:pt x="10469296" y="52387"/>
                </a:lnTo>
                <a:lnTo>
                  <a:pt x="10505808" y="68262"/>
                </a:lnTo>
                <a:lnTo>
                  <a:pt x="10543908" y="87312"/>
                </a:lnTo>
                <a:lnTo>
                  <a:pt x="10582008" y="106362"/>
                </a:lnTo>
                <a:lnTo>
                  <a:pt x="10618520" y="125412"/>
                </a:lnTo>
                <a:lnTo>
                  <a:pt x="10659796" y="141287"/>
                </a:lnTo>
                <a:lnTo>
                  <a:pt x="10705832" y="155575"/>
                </a:lnTo>
                <a:lnTo>
                  <a:pt x="10758220" y="166687"/>
                </a:lnTo>
                <a:lnTo>
                  <a:pt x="10818546" y="174625"/>
                </a:lnTo>
                <a:lnTo>
                  <a:pt x="10886808" y="176212"/>
                </a:lnTo>
                <a:lnTo>
                  <a:pt x="10955070" y="174625"/>
                </a:lnTo>
                <a:lnTo>
                  <a:pt x="11015396" y="166687"/>
                </a:lnTo>
                <a:lnTo>
                  <a:pt x="11067782" y="155575"/>
                </a:lnTo>
                <a:lnTo>
                  <a:pt x="11113820" y="141287"/>
                </a:lnTo>
                <a:lnTo>
                  <a:pt x="11155096" y="125412"/>
                </a:lnTo>
                <a:lnTo>
                  <a:pt x="11191608" y="106362"/>
                </a:lnTo>
                <a:lnTo>
                  <a:pt x="11229708" y="87312"/>
                </a:lnTo>
                <a:lnTo>
                  <a:pt x="11267808" y="68262"/>
                </a:lnTo>
                <a:lnTo>
                  <a:pt x="11304320" y="52387"/>
                </a:lnTo>
                <a:lnTo>
                  <a:pt x="11345596" y="36512"/>
                </a:lnTo>
                <a:lnTo>
                  <a:pt x="11391632" y="20637"/>
                </a:lnTo>
                <a:lnTo>
                  <a:pt x="11444020" y="9525"/>
                </a:lnTo>
                <a:lnTo>
                  <a:pt x="11504346" y="3175"/>
                </a:lnTo>
                <a:lnTo>
                  <a:pt x="11572608" y="0"/>
                </a:lnTo>
                <a:lnTo>
                  <a:pt x="11640870" y="3175"/>
                </a:lnTo>
                <a:lnTo>
                  <a:pt x="11701196" y="9525"/>
                </a:lnTo>
                <a:lnTo>
                  <a:pt x="11753582" y="20637"/>
                </a:lnTo>
                <a:lnTo>
                  <a:pt x="11799620" y="36512"/>
                </a:lnTo>
                <a:lnTo>
                  <a:pt x="11840896" y="52387"/>
                </a:lnTo>
                <a:lnTo>
                  <a:pt x="11877408" y="68262"/>
                </a:lnTo>
                <a:lnTo>
                  <a:pt x="11915508" y="87312"/>
                </a:lnTo>
                <a:lnTo>
                  <a:pt x="11953608" y="106362"/>
                </a:lnTo>
                <a:lnTo>
                  <a:pt x="11990120" y="125412"/>
                </a:lnTo>
                <a:lnTo>
                  <a:pt x="12031396" y="141287"/>
                </a:lnTo>
                <a:lnTo>
                  <a:pt x="12077432" y="155575"/>
                </a:lnTo>
                <a:lnTo>
                  <a:pt x="12129820" y="166688"/>
                </a:lnTo>
                <a:lnTo>
                  <a:pt x="12190146" y="174625"/>
                </a:lnTo>
                <a:lnTo>
                  <a:pt x="12192000" y="174668"/>
                </a:lnTo>
                <a:lnTo>
                  <a:pt x="12192000" y="885826"/>
                </a:lnTo>
                <a:lnTo>
                  <a:pt x="12192000" y="1787292"/>
                </a:lnTo>
                <a:lnTo>
                  <a:pt x="0" y="1787292"/>
                </a:lnTo>
                <a:lnTo>
                  <a:pt x="0" y="885826"/>
                </a:lnTo>
                <a:lnTo>
                  <a:pt x="0" y="174668"/>
                </a:lnTo>
                <a:lnTo>
                  <a:pt x="1852" y="174625"/>
                </a:lnTo>
                <a:lnTo>
                  <a:pt x="62177" y="166687"/>
                </a:lnTo>
                <a:lnTo>
                  <a:pt x="114564" y="155575"/>
                </a:lnTo>
                <a:lnTo>
                  <a:pt x="160602" y="141287"/>
                </a:lnTo>
                <a:lnTo>
                  <a:pt x="201877" y="125412"/>
                </a:lnTo>
                <a:lnTo>
                  <a:pt x="238389" y="106362"/>
                </a:lnTo>
                <a:lnTo>
                  <a:pt x="276489" y="87312"/>
                </a:lnTo>
                <a:lnTo>
                  <a:pt x="314589" y="68262"/>
                </a:lnTo>
                <a:lnTo>
                  <a:pt x="351102" y="52387"/>
                </a:lnTo>
                <a:lnTo>
                  <a:pt x="392377" y="36512"/>
                </a:lnTo>
                <a:lnTo>
                  <a:pt x="438414" y="20637"/>
                </a:lnTo>
                <a:lnTo>
                  <a:pt x="490802" y="9525"/>
                </a:lnTo>
                <a:lnTo>
                  <a:pt x="551127" y="317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D79BB4-D868-FD39-C555-1AA9726A6B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8834" y="398745"/>
            <a:ext cx="4306170" cy="4306170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E9CEBC2-8C73-7D46-A118-B1B58AD19149}"/>
              </a:ext>
            </a:extLst>
          </p:cNvPr>
          <p:cNvSpPr txBox="1"/>
          <p:nvPr/>
        </p:nvSpPr>
        <p:spPr>
          <a:xfrm>
            <a:off x="7458834" y="4440022"/>
            <a:ext cx="10920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900">
                <a:solidFill>
                  <a:srgbClr val="2C3E50"/>
                </a:solidFill>
                <a:latin typeface="Roboto" panose="02000000000000000000" pitchFamily="2" charset="0"/>
              </a:rPr>
              <a:t>(</a:t>
            </a:r>
            <a:r>
              <a:rPr lang="en-US" altLang="en-US" sz="900" err="1">
                <a:solidFill>
                  <a:srgbClr val="2C3E50"/>
                </a:solidFill>
                <a:latin typeface="Roboto" panose="02000000000000000000" pitchFamily="2" charset="0"/>
              </a:rPr>
              <a:t>Leontura</a:t>
            </a:r>
            <a:r>
              <a:rPr lang="en-US" altLang="en-US" sz="900">
                <a:solidFill>
                  <a:srgbClr val="2C3E50"/>
                </a:solidFill>
                <a:latin typeface="Roboto" panose="02000000000000000000" pitchFamily="2" charset="0"/>
              </a:rPr>
              <a:t>, 2025)</a:t>
            </a:r>
            <a:endParaRPr lang="en-US" sz="900"/>
          </a:p>
        </p:txBody>
      </p:sp>
      <p:pic>
        <p:nvPicPr>
          <p:cNvPr id="8" name="Camera 7">
            <a:extLst>
              <a:ext uri="{FF2B5EF4-FFF2-40B4-BE49-F238E27FC236}">
                <a16:creationId xmlns:a16="http://schemas.microsoft.com/office/drawing/2014/main" id="{2A81E951-1947-3BCE-75B8-56ECD724F7BB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7844" y="5397114"/>
            <a:ext cx="2379207" cy="1338304"/>
          </a:xfrm>
          <a:prstGeom prst="rect">
            <a:avLst/>
          </a:prstGeom>
          <a:ln>
            <a:noFill/>
          </a:ln>
          <a:effectLst/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83980164-94A2-651C-93E2-88FA9EE8B192}"/>
              </a:ext>
            </a:extLst>
          </p:cNvPr>
          <p:cNvSpPr txBox="1">
            <a:spLocks/>
          </p:cNvSpPr>
          <p:nvPr/>
        </p:nvSpPr>
        <p:spPr>
          <a:xfrm>
            <a:off x="190487" y="-776680"/>
            <a:ext cx="7204851" cy="30270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en-US" sz="2800" err="1">
                <a:latin typeface="Arial" panose="020B0604020202020204" pitchFamily="34" charset="0"/>
                <a:cs typeface="Arial" panose="020B0604020202020204" pitchFamily="34" charset="0"/>
              </a:rPr>
              <a:t>SafeguarDing</a:t>
            </a:r>
            <a:r>
              <a:rPr lang="en-US" sz="2800">
                <a:latin typeface="Arial" panose="020B0604020202020204" pitchFamily="34" charset="0"/>
                <a:cs typeface="Arial" panose="020B0604020202020204" pitchFamily="34" charset="0"/>
              </a:rPr>
              <a:t> Policies and procedures in schools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EE9C4A-6395-5F6D-5C06-F68E28565331}"/>
              </a:ext>
            </a:extLst>
          </p:cNvPr>
          <p:cNvSpPr txBox="1">
            <a:spLocks/>
          </p:cNvSpPr>
          <p:nvPr/>
        </p:nvSpPr>
        <p:spPr>
          <a:xfrm>
            <a:off x="317476" y="2899728"/>
            <a:ext cx="6950871" cy="20077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en-US" sz="1600">
                <a:latin typeface="Arial" panose="020B0604020202020204" pitchFamily="34" charset="0"/>
                <a:cs typeface="Arial" panose="020B0604020202020204" pitchFamily="34" charset="0"/>
              </a:rPr>
              <a:t>”Safeguarding means protecting children from harm, abuse and neglect”</a:t>
            </a:r>
            <a:r>
              <a:rPr lang="en-US" altLang="en-US" sz="1600" cap="none">
                <a:solidFill>
                  <a:srgbClr val="2C3E50"/>
                </a:solidFill>
                <a:latin typeface="Roboto" panose="02000000000000000000" pitchFamily="2" charset="0"/>
              </a:rPr>
              <a:t> (Educators Wales, 2026).</a:t>
            </a:r>
            <a:endParaRPr lang="en-US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70000"/>
              </a:lnSpc>
            </a:pPr>
            <a:endParaRPr lang="en-US"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653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5E7C61-8867-6C8C-65AE-7D6AB1EEF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AB4FFECA-0832-4FE3-B587-054A0F2D80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2E2254-6FCD-8920-75BF-3E9EE8E9CC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4780" y="571116"/>
            <a:ext cx="3016457" cy="580829"/>
          </a:xfrm>
        </p:spPr>
        <p:txBody>
          <a:bodyPr anchor="b">
            <a:normAutofit fontScale="90000"/>
          </a:bodyPr>
          <a:lstStyle/>
          <a:p>
            <a:r>
              <a:rPr lang="en-US" sz="3200">
                <a:latin typeface="Arial" panose="020B0604020202020204" pitchFamily="34" charset="0"/>
                <a:cs typeface="Arial" panose="020B0604020202020204" pitchFamily="34" charset="0"/>
              </a:rPr>
              <a:t>The 4 R’s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65858E6-5C0F-4AAE-A1AC-29BA07FFEE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070707"/>
            <a:ext cx="12192000" cy="1787292"/>
          </a:xfrm>
          <a:custGeom>
            <a:avLst/>
            <a:gdLst>
              <a:gd name="connsiteX0" fmla="*/ 619389 w 12192000"/>
              <a:gd name="connsiteY0" fmla="*/ 0 h 1787292"/>
              <a:gd name="connsiteX1" fmla="*/ 687652 w 12192000"/>
              <a:gd name="connsiteY1" fmla="*/ 3175 h 1787292"/>
              <a:gd name="connsiteX2" fmla="*/ 747977 w 12192000"/>
              <a:gd name="connsiteY2" fmla="*/ 9525 h 1787292"/>
              <a:gd name="connsiteX3" fmla="*/ 800364 w 12192000"/>
              <a:gd name="connsiteY3" fmla="*/ 20637 h 1787292"/>
              <a:gd name="connsiteX4" fmla="*/ 846402 w 12192000"/>
              <a:gd name="connsiteY4" fmla="*/ 36512 h 1787292"/>
              <a:gd name="connsiteX5" fmla="*/ 887677 w 12192000"/>
              <a:gd name="connsiteY5" fmla="*/ 52387 h 1787292"/>
              <a:gd name="connsiteX6" fmla="*/ 924189 w 12192000"/>
              <a:gd name="connsiteY6" fmla="*/ 68262 h 1787292"/>
              <a:gd name="connsiteX7" fmla="*/ 962289 w 12192000"/>
              <a:gd name="connsiteY7" fmla="*/ 87312 h 1787292"/>
              <a:gd name="connsiteX8" fmla="*/ 1000389 w 12192000"/>
              <a:gd name="connsiteY8" fmla="*/ 106362 h 1787292"/>
              <a:gd name="connsiteX9" fmla="*/ 1036902 w 12192000"/>
              <a:gd name="connsiteY9" fmla="*/ 125412 h 1787292"/>
              <a:gd name="connsiteX10" fmla="*/ 1078177 w 12192000"/>
              <a:gd name="connsiteY10" fmla="*/ 141287 h 1787292"/>
              <a:gd name="connsiteX11" fmla="*/ 1124214 w 12192000"/>
              <a:gd name="connsiteY11" fmla="*/ 155575 h 1787292"/>
              <a:gd name="connsiteX12" fmla="*/ 1176602 w 12192000"/>
              <a:gd name="connsiteY12" fmla="*/ 166687 h 1787292"/>
              <a:gd name="connsiteX13" fmla="*/ 1236927 w 12192000"/>
              <a:gd name="connsiteY13" fmla="*/ 174625 h 1787292"/>
              <a:gd name="connsiteX14" fmla="*/ 1305189 w 12192000"/>
              <a:gd name="connsiteY14" fmla="*/ 176212 h 1787292"/>
              <a:gd name="connsiteX15" fmla="*/ 1373452 w 12192000"/>
              <a:gd name="connsiteY15" fmla="*/ 174625 h 1787292"/>
              <a:gd name="connsiteX16" fmla="*/ 1433777 w 12192000"/>
              <a:gd name="connsiteY16" fmla="*/ 166687 h 1787292"/>
              <a:gd name="connsiteX17" fmla="*/ 1486164 w 12192000"/>
              <a:gd name="connsiteY17" fmla="*/ 155575 h 1787292"/>
              <a:gd name="connsiteX18" fmla="*/ 1532202 w 12192000"/>
              <a:gd name="connsiteY18" fmla="*/ 141287 h 1787292"/>
              <a:gd name="connsiteX19" fmla="*/ 1573477 w 12192000"/>
              <a:gd name="connsiteY19" fmla="*/ 125412 h 1787292"/>
              <a:gd name="connsiteX20" fmla="*/ 1609989 w 12192000"/>
              <a:gd name="connsiteY20" fmla="*/ 106362 h 1787292"/>
              <a:gd name="connsiteX21" fmla="*/ 1648089 w 12192000"/>
              <a:gd name="connsiteY21" fmla="*/ 87312 h 1787292"/>
              <a:gd name="connsiteX22" fmla="*/ 1686189 w 12192000"/>
              <a:gd name="connsiteY22" fmla="*/ 68262 h 1787292"/>
              <a:gd name="connsiteX23" fmla="*/ 1722702 w 12192000"/>
              <a:gd name="connsiteY23" fmla="*/ 52387 h 1787292"/>
              <a:gd name="connsiteX24" fmla="*/ 1763977 w 12192000"/>
              <a:gd name="connsiteY24" fmla="*/ 36512 h 1787292"/>
              <a:gd name="connsiteX25" fmla="*/ 1810014 w 12192000"/>
              <a:gd name="connsiteY25" fmla="*/ 20637 h 1787292"/>
              <a:gd name="connsiteX26" fmla="*/ 1862402 w 12192000"/>
              <a:gd name="connsiteY26" fmla="*/ 9525 h 1787292"/>
              <a:gd name="connsiteX27" fmla="*/ 1922727 w 12192000"/>
              <a:gd name="connsiteY27" fmla="*/ 3175 h 1787292"/>
              <a:gd name="connsiteX28" fmla="*/ 1990989 w 12192000"/>
              <a:gd name="connsiteY28" fmla="*/ 0 h 1787292"/>
              <a:gd name="connsiteX29" fmla="*/ 2059252 w 12192000"/>
              <a:gd name="connsiteY29" fmla="*/ 3175 h 1787292"/>
              <a:gd name="connsiteX30" fmla="*/ 2119577 w 12192000"/>
              <a:gd name="connsiteY30" fmla="*/ 9525 h 1787292"/>
              <a:gd name="connsiteX31" fmla="*/ 2171964 w 12192000"/>
              <a:gd name="connsiteY31" fmla="*/ 20637 h 1787292"/>
              <a:gd name="connsiteX32" fmla="*/ 2218002 w 12192000"/>
              <a:gd name="connsiteY32" fmla="*/ 36512 h 1787292"/>
              <a:gd name="connsiteX33" fmla="*/ 2259277 w 12192000"/>
              <a:gd name="connsiteY33" fmla="*/ 52387 h 1787292"/>
              <a:gd name="connsiteX34" fmla="*/ 2295789 w 12192000"/>
              <a:gd name="connsiteY34" fmla="*/ 68262 h 1787292"/>
              <a:gd name="connsiteX35" fmla="*/ 2333889 w 12192000"/>
              <a:gd name="connsiteY35" fmla="*/ 87312 h 1787292"/>
              <a:gd name="connsiteX36" fmla="*/ 2371989 w 12192000"/>
              <a:gd name="connsiteY36" fmla="*/ 106362 h 1787292"/>
              <a:gd name="connsiteX37" fmla="*/ 2408502 w 12192000"/>
              <a:gd name="connsiteY37" fmla="*/ 125412 h 1787292"/>
              <a:gd name="connsiteX38" fmla="*/ 2449777 w 12192000"/>
              <a:gd name="connsiteY38" fmla="*/ 141287 h 1787292"/>
              <a:gd name="connsiteX39" fmla="*/ 2495814 w 12192000"/>
              <a:gd name="connsiteY39" fmla="*/ 155575 h 1787292"/>
              <a:gd name="connsiteX40" fmla="*/ 2548202 w 12192000"/>
              <a:gd name="connsiteY40" fmla="*/ 166687 h 1787292"/>
              <a:gd name="connsiteX41" fmla="*/ 2608527 w 12192000"/>
              <a:gd name="connsiteY41" fmla="*/ 174625 h 1787292"/>
              <a:gd name="connsiteX42" fmla="*/ 2676789 w 12192000"/>
              <a:gd name="connsiteY42" fmla="*/ 176212 h 1787292"/>
              <a:gd name="connsiteX43" fmla="*/ 2745052 w 12192000"/>
              <a:gd name="connsiteY43" fmla="*/ 174625 h 1787292"/>
              <a:gd name="connsiteX44" fmla="*/ 2805377 w 12192000"/>
              <a:gd name="connsiteY44" fmla="*/ 166687 h 1787292"/>
              <a:gd name="connsiteX45" fmla="*/ 2857764 w 12192000"/>
              <a:gd name="connsiteY45" fmla="*/ 155575 h 1787292"/>
              <a:gd name="connsiteX46" fmla="*/ 2903802 w 12192000"/>
              <a:gd name="connsiteY46" fmla="*/ 141287 h 1787292"/>
              <a:gd name="connsiteX47" fmla="*/ 2945077 w 12192000"/>
              <a:gd name="connsiteY47" fmla="*/ 125412 h 1787292"/>
              <a:gd name="connsiteX48" fmla="*/ 2981589 w 12192000"/>
              <a:gd name="connsiteY48" fmla="*/ 106362 h 1787292"/>
              <a:gd name="connsiteX49" fmla="*/ 3019689 w 12192000"/>
              <a:gd name="connsiteY49" fmla="*/ 87312 h 1787292"/>
              <a:gd name="connsiteX50" fmla="*/ 3057789 w 12192000"/>
              <a:gd name="connsiteY50" fmla="*/ 68262 h 1787292"/>
              <a:gd name="connsiteX51" fmla="*/ 3094302 w 12192000"/>
              <a:gd name="connsiteY51" fmla="*/ 52387 h 1787292"/>
              <a:gd name="connsiteX52" fmla="*/ 3135577 w 12192000"/>
              <a:gd name="connsiteY52" fmla="*/ 36512 h 1787292"/>
              <a:gd name="connsiteX53" fmla="*/ 3181614 w 12192000"/>
              <a:gd name="connsiteY53" fmla="*/ 20637 h 1787292"/>
              <a:gd name="connsiteX54" fmla="*/ 3234002 w 12192000"/>
              <a:gd name="connsiteY54" fmla="*/ 9525 h 1787292"/>
              <a:gd name="connsiteX55" fmla="*/ 3294327 w 12192000"/>
              <a:gd name="connsiteY55" fmla="*/ 3175 h 1787292"/>
              <a:gd name="connsiteX56" fmla="*/ 3361002 w 12192000"/>
              <a:gd name="connsiteY56" fmla="*/ 0 h 1787292"/>
              <a:gd name="connsiteX57" fmla="*/ 3430852 w 12192000"/>
              <a:gd name="connsiteY57" fmla="*/ 3175 h 1787292"/>
              <a:gd name="connsiteX58" fmla="*/ 3491177 w 12192000"/>
              <a:gd name="connsiteY58" fmla="*/ 9525 h 1787292"/>
              <a:gd name="connsiteX59" fmla="*/ 3543564 w 12192000"/>
              <a:gd name="connsiteY59" fmla="*/ 20637 h 1787292"/>
              <a:gd name="connsiteX60" fmla="*/ 3589602 w 12192000"/>
              <a:gd name="connsiteY60" fmla="*/ 36512 h 1787292"/>
              <a:gd name="connsiteX61" fmla="*/ 3630877 w 12192000"/>
              <a:gd name="connsiteY61" fmla="*/ 52387 h 1787292"/>
              <a:gd name="connsiteX62" fmla="*/ 3667389 w 12192000"/>
              <a:gd name="connsiteY62" fmla="*/ 68262 h 1787292"/>
              <a:gd name="connsiteX63" fmla="*/ 3705489 w 12192000"/>
              <a:gd name="connsiteY63" fmla="*/ 87312 h 1787292"/>
              <a:gd name="connsiteX64" fmla="*/ 3743589 w 12192000"/>
              <a:gd name="connsiteY64" fmla="*/ 106362 h 1787292"/>
              <a:gd name="connsiteX65" fmla="*/ 3780102 w 12192000"/>
              <a:gd name="connsiteY65" fmla="*/ 125412 h 1787292"/>
              <a:gd name="connsiteX66" fmla="*/ 3821377 w 12192000"/>
              <a:gd name="connsiteY66" fmla="*/ 141287 h 1787292"/>
              <a:gd name="connsiteX67" fmla="*/ 3867414 w 12192000"/>
              <a:gd name="connsiteY67" fmla="*/ 155575 h 1787292"/>
              <a:gd name="connsiteX68" fmla="*/ 3919802 w 12192000"/>
              <a:gd name="connsiteY68" fmla="*/ 166687 h 1787292"/>
              <a:gd name="connsiteX69" fmla="*/ 3980127 w 12192000"/>
              <a:gd name="connsiteY69" fmla="*/ 174625 h 1787292"/>
              <a:gd name="connsiteX70" fmla="*/ 4048389 w 12192000"/>
              <a:gd name="connsiteY70" fmla="*/ 176212 h 1787292"/>
              <a:gd name="connsiteX71" fmla="*/ 4116652 w 12192000"/>
              <a:gd name="connsiteY71" fmla="*/ 174625 h 1787292"/>
              <a:gd name="connsiteX72" fmla="*/ 4176977 w 12192000"/>
              <a:gd name="connsiteY72" fmla="*/ 166687 h 1787292"/>
              <a:gd name="connsiteX73" fmla="*/ 4229364 w 12192000"/>
              <a:gd name="connsiteY73" fmla="*/ 155575 h 1787292"/>
              <a:gd name="connsiteX74" fmla="*/ 4275402 w 12192000"/>
              <a:gd name="connsiteY74" fmla="*/ 141287 h 1787292"/>
              <a:gd name="connsiteX75" fmla="*/ 4316677 w 12192000"/>
              <a:gd name="connsiteY75" fmla="*/ 125412 h 1787292"/>
              <a:gd name="connsiteX76" fmla="*/ 4353189 w 12192000"/>
              <a:gd name="connsiteY76" fmla="*/ 106362 h 1787292"/>
              <a:gd name="connsiteX77" fmla="*/ 4429389 w 12192000"/>
              <a:gd name="connsiteY77" fmla="*/ 68262 h 1787292"/>
              <a:gd name="connsiteX78" fmla="*/ 4465902 w 12192000"/>
              <a:gd name="connsiteY78" fmla="*/ 52387 h 1787292"/>
              <a:gd name="connsiteX79" fmla="*/ 4507177 w 12192000"/>
              <a:gd name="connsiteY79" fmla="*/ 36512 h 1787292"/>
              <a:gd name="connsiteX80" fmla="*/ 4553214 w 12192000"/>
              <a:gd name="connsiteY80" fmla="*/ 20637 h 1787292"/>
              <a:gd name="connsiteX81" fmla="*/ 4605602 w 12192000"/>
              <a:gd name="connsiteY81" fmla="*/ 9525 h 1787292"/>
              <a:gd name="connsiteX82" fmla="*/ 4665928 w 12192000"/>
              <a:gd name="connsiteY82" fmla="*/ 3175 h 1787292"/>
              <a:gd name="connsiteX83" fmla="*/ 4734189 w 12192000"/>
              <a:gd name="connsiteY83" fmla="*/ 0 h 1787292"/>
              <a:gd name="connsiteX84" fmla="*/ 4802453 w 12192000"/>
              <a:gd name="connsiteY84" fmla="*/ 3175 h 1787292"/>
              <a:gd name="connsiteX85" fmla="*/ 4862777 w 12192000"/>
              <a:gd name="connsiteY85" fmla="*/ 9525 h 1787292"/>
              <a:gd name="connsiteX86" fmla="*/ 4915165 w 12192000"/>
              <a:gd name="connsiteY86" fmla="*/ 20637 h 1787292"/>
              <a:gd name="connsiteX87" fmla="*/ 4961201 w 12192000"/>
              <a:gd name="connsiteY87" fmla="*/ 36512 h 1787292"/>
              <a:gd name="connsiteX88" fmla="*/ 5002476 w 12192000"/>
              <a:gd name="connsiteY88" fmla="*/ 52387 h 1787292"/>
              <a:gd name="connsiteX89" fmla="*/ 5038989 w 12192000"/>
              <a:gd name="connsiteY89" fmla="*/ 68262 h 1787292"/>
              <a:gd name="connsiteX90" fmla="*/ 5077089 w 12192000"/>
              <a:gd name="connsiteY90" fmla="*/ 87312 h 1787292"/>
              <a:gd name="connsiteX91" fmla="*/ 5115189 w 12192000"/>
              <a:gd name="connsiteY91" fmla="*/ 106362 h 1787292"/>
              <a:gd name="connsiteX92" fmla="*/ 5151701 w 12192000"/>
              <a:gd name="connsiteY92" fmla="*/ 125412 h 1787292"/>
              <a:gd name="connsiteX93" fmla="*/ 5192976 w 12192000"/>
              <a:gd name="connsiteY93" fmla="*/ 141287 h 1787292"/>
              <a:gd name="connsiteX94" fmla="*/ 5239014 w 12192000"/>
              <a:gd name="connsiteY94" fmla="*/ 155575 h 1787292"/>
              <a:gd name="connsiteX95" fmla="*/ 5291401 w 12192000"/>
              <a:gd name="connsiteY95" fmla="*/ 166687 h 1787292"/>
              <a:gd name="connsiteX96" fmla="*/ 5351727 w 12192000"/>
              <a:gd name="connsiteY96" fmla="*/ 174625 h 1787292"/>
              <a:gd name="connsiteX97" fmla="*/ 5410199 w 12192000"/>
              <a:gd name="connsiteY97" fmla="*/ 175985 h 1787292"/>
              <a:gd name="connsiteX98" fmla="*/ 5468671 w 12192000"/>
              <a:gd name="connsiteY98" fmla="*/ 174625 h 1787292"/>
              <a:gd name="connsiteX99" fmla="*/ 5528996 w 12192000"/>
              <a:gd name="connsiteY99" fmla="*/ 166687 h 1787292"/>
              <a:gd name="connsiteX100" fmla="*/ 5581383 w 12192000"/>
              <a:gd name="connsiteY100" fmla="*/ 155575 h 1787292"/>
              <a:gd name="connsiteX101" fmla="*/ 5627421 w 12192000"/>
              <a:gd name="connsiteY101" fmla="*/ 141287 h 1787292"/>
              <a:gd name="connsiteX102" fmla="*/ 5668696 w 12192000"/>
              <a:gd name="connsiteY102" fmla="*/ 125412 h 1787292"/>
              <a:gd name="connsiteX103" fmla="*/ 5705209 w 12192000"/>
              <a:gd name="connsiteY103" fmla="*/ 106362 h 1787292"/>
              <a:gd name="connsiteX104" fmla="*/ 5743308 w 12192000"/>
              <a:gd name="connsiteY104" fmla="*/ 87312 h 1787292"/>
              <a:gd name="connsiteX105" fmla="*/ 5781408 w 12192000"/>
              <a:gd name="connsiteY105" fmla="*/ 68262 h 1787292"/>
              <a:gd name="connsiteX106" fmla="*/ 5817921 w 12192000"/>
              <a:gd name="connsiteY106" fmla="*/ 52387 h 1787292"/>
              <a:gd name="connsiteX107" fmla="*/ 5859196 w 12192000"/>
              <a:gd name="connsiteY107" fmla="*/ 36512 h 1787292"/>
              <a:gd name="connsiteX108" fmla="*/ 5905234 w 12192000"/>
              <a:gd name="connsiteY108" fmla="*/ 20637 h 1787292"/>
              <a:gd name="connsiteX109" fmla="*/ 5957621 w 12192000"/>
              <a:gd name="connsiteY109" fmla="*/ 9525 h 1787292"/>
              <a:gd name="connsiteX110" fmla="*/ 6017947 w 12192000"/>
              <a:gd name="connsiteY110" fmla="*/ 3175 h 1787292"/>
              <a:gd name="connsiteX111" fmla="*/ 6086208 w 12192000"/>
              <a:gd name="connsiteY111" fmla="*/ 0 h 1787292"/>
              <a:gd name="connsiteX112" fmla="*/ 6095999 w 12192000"/>
              <a:gd name="connsiteY112" fmla="*/ 455 h 1787292"/>
              <a:gd name="connsiteX113" fmla="*/ 6105789 w 12192000"/>
              <a:gd name="connsiteY113" fmla="*/ 0 h 1787292"/>
              <a:gd name="connsiteX114" fmla="*/ 6174052 w 12192000"/>
              <a:gd name="connsiteY114" fmla="*/ 3175 h 1787292"/>
              <a:gd name="connsiteX115" fmla="*/ 6234377 w 12192000"/>
              <a:gd name="connsiteY115" fmla="*/ 9525 h 1787292"/>
              <a:gd name="connsiteX116" fmla="*/ 6286764 w 12192000"/>
              <a:gd name="connsiteY116" fmla="*/ 20637 h 1787292"/>
              <a:gd name="connsiteX117" fmla="*/ 6332802 w 12192000"/>
              <a:gd name="connsiteY117" fmla="*/ 36512 h 1787292"/>
              <a:gd name="connsiteX118" fmla="*/ 6374077 w 12192000"/>
              <a:gd name="connsiteY118" fmla="*/ 52387 h 1787292"/>
              <a:gd name="connsiteX119" fmla="*/ 6410589 w 12192000"/>
              <a:gd name="connsiteY119" fmla="*/ 68262 h 1787292"/>
              <a:gd name="connsiteX120" fmla="*/ 6448689 w 12192000"/>
              <a:gd name="connsiteY120" fmla="*/ 87312 h 1787292"/>
              <a:gd name="connsiteX121" fmla="*/ 6486789 w 12192000"/>
              <a:gd name="connsiteY121" fmla="*/ 106362 h 1787292"/>
              <a:gd name="connsiteX122" fmla="*/ 6523302 w 12192000"/>
              <a:gd name="connsiteY122" fmla="*/ 125412 h 1787292"/>
              <a:gd name="connsiteX123" fmla="*/ 6564577 w 12192000"/>
              <a:gd name="connsiteY123" fmla="*/ 141287 h 1787292"/>
              <a:gd name="connsiteX124" fmla="*/ 6610614 w 12192000"/>
              <a:gd name="connsiteY124" fmla="*/ 155575 h 1787292"/>
              <a:gd name="connsiteX125" fmla="*/ 6663002 w 12192000"/>
              <a:gd name="connsiteY125" fmla="*/ 166687 h 1787292"/>
              <a:gd name="connsiteX126" fmla="*/ 6723327 w 12192000"/>
              <a:gd name="connsiteY126" fmla="*/ 174625 h 1787292"/>
              <a:gd name="connsiteX127" fmla="*/ 6781799 w 12192000"/>
              <a:gd name="connsiteY127" fmla="*/ 175985 h 1787292"/>
              <a:gd name="connsiteX128" fmla="*/ 6840271 w 12192000"/>
              <a:gd name="connsiteY128" fmla="*/ 174625 h 1787292"/>
              <a:gd name="connsiteX129" fmla="*/ 6900596 w 12192000"/>
              <a:gd name="connsiteY129" fmla="*/ 166687 h 1787292"/>
              <a:gd name="connsiteX130" fmla="*/ 6952983 w 12192000"/>
              <a:gd name="connsiteY130" fmla="*/ 155575 h 1787292"/>
              <a:gd name="connsiteX131" fmla="*/ 6999021 w 12192000"/>
              <a:gd name="connsiteY131" fmla="*/ 141287 h 1787292"/>
              <a:gd name="connsiteX132" fmla="*/ 7040296 w 12192000"/>
              <a:gd name="connsiteY132" fmla="*/ 125412 h 1787292"/>
              <a:gd name="connsiteX133" fmla="*/ 7076808 w 12192000"/>
              <a:gd name="connsiteY133" fmla="*/ 106362 h 1787292"/>
              <a:gd name="connsiteX134" fmla="*/ 7114908 w 12192000"/>
              <a:gd name="connsiteY134" fmla="*/ 87312 h 1787292"/>
              <a:gd name="connsiteX135" fmla="*/ 7153008 w 12192000"/>
              <a:gd name="connsiteY135" fmla="*/ 68262 h 1787292"/>
              <a:gd name="connsiteX136" fmla="*/ 7189521 w 12192000"/>
              <a:gd name="connsiteY136" fmla="*/ 52387 h 1787292"/>
              <a:gd name="connsiteX137" fmla="*/ 7230796 w 12192000"/>
              <a:gd name="connsiteY137" fmla="*/ 36512 h 1787292"/>
              <a:gd name="connsiteX138" fmla="*/ 7276833 w 12192000"/>
              <a:gd name="connsiteY138" fmla="*/ 20637 h 1787292"/>
              <a:gd name="connsiteX139" fmla="*/ 7329221 w 12192000"/>
              <a:gd name="connsiteY139" fmla="*/ 9525 h 1787292"/>
              <a:gd name="connsiteX140" fmla="*/ 7389546 w 12192000"/>
              <a:gd name="connsiteY140" fmla="*/ 3175 h 1787292"/>
              <a:gd name="connsiteX141" fmla="*/ 7457808 w 12192000"/>
              <a:gd name="connsiteY141" fmla="*/ 0 h 1787292"/>
              <a:gd name="connsiteX142" fmla="*/ 7526071 w 12192000"/>
              <a:gd name="connsiteY142" fmla="*/ 3175 h 1787292"/>
              <a:gd name="connsiteX143" fmla="*/ 7586396 w 12192000"/>
              <a:gd name="connsiteY143" fmla="*/ 9525 h 1787292"/>
              <a:gd name="connsiteX144" fmla="*/ 7638783 w 12192000"/>
              <a:gd name="connsiteY144" fmla="*/ 20637 h 1787292"/>
              <a:gd name="connsiteX145" fmla="*/ 7684821 w 12192000"/>
              <a:gd name="connsiteY145" fmla="*/ 36512 h 1787292"/>
              <a:gd name="connsiteX146" fmla="*/ 7726096 w 12192000"/>
              <a:gd name="connsiteY146" fmla="*/ 52387 h 1787292"/>
              <a:gd name="connsiteX147" fmla="*/ 7762608 w 12192000"/>
              <a:gd name="connsiteY147" fmla="*/ 68262 h 1787292"/>
              <a:gd name="connsiteX148" fmla="*/ 7800708 w 12192000"/>
              <a:gd name="connsiteY148" fmla="*/ 87312 h 1787292"/>
              <a:gd name="connsiteX149" fmla="*/ 7838808 w 12192000"/>
              <a:gd name="connsiteY149" fmla="*/ 106362 h 1787292"/>
              <a:gd name="connsiteX150" fmla="*/ 7875321 w 12192000"/>
              <a:gd name="connsiteY150" fmla="*/ 125412 h 1787292"/>
              <a:gd name="connsiteX151" fmla="*/ 7916596 w 12192000"/>
              <a:gd name="connsiteY151" fmla="*/ 141287 h 1787292"/>
              <a:gd name="connsiteX152" fmla="*/ 7962633 w 12192000"/>
              <a:gd name="connsiteY152" fmla="*/ 155575 h 1787292"/>
              <a:gd name="connsiteX153" fmla="*/ 8015021 w 12192000"/>
              <a:gd name="connsiteY153" fmla="*/ 166687 h 1787292"/>
              <a:gd name="connsiteX154" fmla="*/ 8075346 w 12192000"/>
              <a:gd name="connsiteY154" fmla="*/ 174625 h 1787292"/>
              <a:gd name="connsiteX155" fmla="*/ 8143608 w 12192000"/>
              <a:gd name="connsiteY155" fmla="*/ 176212 h 1787292"/>
              <a:gd name="connsiteX156" fmla="*/ 8211871 w 12192000"/>
              <a:gd name="connsiteY156" fmla="*/ 174625 h 1787292"/>
              <a:gd name="connsiteX157" fmla="*/ 8272196 w 12192000"/>
              <a:gd name="connsiteY157" fmla="*/ 166687 h 1787292"/>
              <a:gd name="connsiteX158" fmla="*/ 8324583 w 12192000"/>
              <a:gd name="connsiteY158" fmla="*/ 155575 h 1787292"/>
              <a:gd name="connsiteX159" fmla="*/ 8370621 w 12192000"/>
              <a:gd name="connsiteY159" fmla="*/ 141287 h 1787292"/>
              <a:gd name="connsiteX160" fmla="*/ 8411896 w 12192000"/>
              <a:gd name="connsiteY160" fmla="*/ 125412 h 1787292"/>
              <a:gd name="connsiteX161" fmla="*/ 8448408 w 12192000"/>
              <a:gd name="connsiteY161" fmla="*/ 106362 h 1787292"/>
              <a:gd name="connsiteX162" fmla="*/ 8486508 w 12192000"/>
              <a:gd name="connsiteY162" fmla="*/ 87312 h 1787292"/>
              <a:gd name="connsiteX163" fmla="*/ 8524608 w 12192000"/>
              <a:gd name="connsiteY163" fmla="*/ 68262 h 1787292"/>
              <a:gd name="connsiteX164" fmla="*/ 8561120 w 12192000"/>
              <a:gd name="connsiteY164" fmla="*/ 52387 h 1787292"/>
              <a:gd name="connsiteX165" fmla="*/ 8602396 w 12192000"/>
              <a:gd name="connsiteY165" fmla="*/ 36512 h 1787292"/>
              <a:gd name="connsiteX166" fmla="*/ 8648432 w 12192000"/>
              <a:gd name="connsiteY166" fmla="*/ 20637 h 1787292"/>
              <a:gd name="connsiteX167" fmla="*/ 8700820 w 12192000"/>
              <a:gd name="connsiteY167" fmla="*/ 9525 h 1787292"/>
              <a:gd name="connsiteX168" fmla="*/ 8761146 w 12192000"/>
              <a:gd name="connsiteY168" fmla="*/ 3175 h 1787292"/>
              <a:gd name="connsiteX169" fmla="*/ 8827820 w 12192000"/>
              <a:gd name="connsiteY169" fmla="*/ 0 h 1787292"/>
              <a:gd name="connsiteX170" fmla="*/ 8897670 w 12192000"/>
              <a:gd name="connsiteY170" fmla="*/ 3175 h 1787292"/>
              <a:gd name="connsiteX171" fmla="*/ 8957996 w 12192000"/>
              <a:gd name="connsiteY171" fmla="*/ 9525 h 1787292"/>
              <a:gd name="connsiteX172" fmla="*/ 9010382 w 12192000"/>
              <a:gd name="connsiteY172" fmla="*/ 20637 h 1787292"/>
              <a:gd name="connsiteX173" fmla="*/ 9056420 w 12192000"/>
              <a:gd name="connsiteY173" fmla="*/ 36512 h 1787292"/>
              <a:gd name="connsiteX174" fmla="*/ 9097696 w 12192000"/>
              <a:gd name="connsiteY174" fmla="*/ 52387 h 1787292"/>
              <a:gd name="connsiteX175" fmla="*/ 9134208 w 12192000"/>
              <a:gd name="connsiteY175" fmla="*/ 68262 h 1787292"/>
              <a:gd name="connsiteX176" fmla="*/ 9172308 w 12192000"/>
              <a:gd name="connsiteY176" fmla="*/ 87312 h 1787292"/>
              <a:gd name="connsiteX177" fmla="*/ 9210408 w 12192000"/>
              <a:gd name="connsiteY177" fmla="*/ 106362 h 1787292"/>
              <a:gd name="connsiteX178" fmla="*/ 9246920 w 12192000"/>
              <a:gd name="connsiteY178" fmla="*/ 125412 h 1787292"/>
              <a:gd name="connsiteX179" fmla="*/ 9288196 w 12192000"/>
              <a:gd name="connsiteY179" fmla="*/ 141287 h 1787292"/>
              <a:gd name="connsiteX180" fmla="*/ 9334232 w 12192000"/>
              <a:gd name="connsiteY180" fmla="*/ 155575 h 1787292"/>
              <a:gd name="connsiteX181" fmla="*/ 9386620 w 12192000"/>
              <a:gd name="connsiteY181" fmla="*/ 166687 h 1787292"/>
              <a:gd name="connsiteX182" fmla="*/ 9446946 w 12192000"/>
              <a:gd name="connsiteY182" fmla="*/ 174625 h 1787292"/>
              <a:gd name="connsiteX183" fmla="*/ 9515208 w 12192000"/>
              <a:gd name="connsiteY183" fmla="*/ 176212 h 1787292"/>
              <a:gd name="connsiteX184" fmla="*/ 9583470 w 12192000"/>
              <a:gd name="connsiteY184" fmla="*/ 174625 h 1787292"/>
              <a:gd name="connsiteX185" fmla="*/ 9643796 w 12192000"/>
              <a:gd name="connsiteY185" fmla="*/ 166687 h 1787292"/>
              <a:gd name="connsiteX186" fmla="*/ 9696182 w 12192000"/>
              <a:gd name="connsiteY186" fmla="*/ 155575 h 1787292"/>
              <a:gd name="connsiteX187" fmla="*/ 9742220 w 12192000"/>
              <a:gd name="connsiteY187" fmla="*/ 141287 h 1787292"/>
              <a:gd name="connsiteX188" fmla="*/ 9783496 w 12192000"/>
              <a:gd name="connsiteY188" fmla="*/ 125412 h 1787292"/>
              <a:gd name="connsiteX189" fmla="*/ 9820008 w 12192000"/>
              <a:gd name="connsiteY189" fmla="*/ 106362 h 1787292"/>
              <a:gd name="connsiteX190" fmla="*/ 9896208 w 12192000"/>
              <a:gd name="connsiteY190" fmla="*/ 68262 h 1787292"/>
              <a:gd name="connsiteX191" fmla="*/ 9932720 w 12192000"/>
              <a:gd name="connsiteY191" fmla="*/ 52387 h 1787292"/>
              <a:gd name="connsiteX192" fmla="*/ 9973996 w 12192000"/>
              <a:gd name="connsiteY192" fmla="*/ 36512 h 1787292"/>
              <a:gd name="connsiteX193" fmla="*/ 10020032 w 12192000"/>
              <a:gd name="connsiteY193" fmla="*/ 20637 h 1787292"/>
              <a:gd name="connsiteX194" fmla="*/ 10072420 w 12192000"/>
              <a:gd name="connsiteY194" fmla="*/ 9525 h 1787292"/>
              <a:gd name="connsiteX195" fmla="*/ 10132746 w 12192000"/>
              <a:gd name="connsiteY195" fmla="*/ 3175 h 1787292"/>
              <a:gd name="connsiteX196" fmla="*/ 10201008 w 12192000"/>
              <a:gd name="connsiteY196" fmla="*/ 0 h 1787292"/>
              <a:gd name="connsiteX197" fmla="*/ 10269270 w 12192000"/>
              <a:gd name="connsiteY197" fmla="*/ 3175 h 1787292"/>
              <a:gd name="connsiteX198" fmla="*/ 10329596 w 12192000"/>
              <a:gd name="connsiteY198" fmla="*/ 9525 h 1787292"/>
              <a:gd name="connsiteX199" fmla="*/ 10381982 w 12192000"/>
              <a:gd name="connsiteY199" fmla="*/ 20637 h 1787292"/>
              <a:gd name="connsiteX200" fmla="*/ 10428020 w 12192000"/>
              <a:gd name="connsiteY200" fmla="*/ 36512 h 1787292"/>
              <a:gd name="connsiteX201" fmla="*/ 10469296 w 12192000"/>
              <a:gd name="connsiteY201" fmla="*/ 52387 h 1787292"/>
              <a:gd name="connsiteX202" fmla="*/ 10505808 w 12192000"/>
              <a:gd name="connsiteY202" fmla="*/ 68262 h 1787292"/>
              <a:gd name="connsiteX203" fmla="*/ 10543908 w 12192000"/>
              <a:gd name="connsiteY203" fmla="*/ 87312 h 1787292"/>
              <a:gd name="connsiteX204" fmla="*/ 10582008 w 12192000"/>
              <a:gd name="connsiteY204" fmla="*/ 106362 h 1787292"/>
              <a:gd name="connsiteX205" fmla="*/ 10618520 w 12192000"/>
              <a:gd name="connsiteY205" fmla="*/ 125412 h 1787292"/>
              <a:gd name="connsiteX206" fmla="*/ 10659796 w 12192000"/>
              <a:gd name="connsiteY206" fmla="*/ 141287 h 1787292"/>
              <a:gd name="connsiteX207" fmla="*/ 10705832 w 12192000"/>
              <a:gd name="connsiteY207" fmla="*/ 155575 h 1787292"/>
              <a:gd name="connsiteX208" fmla="*/ 10758220 w 12192000"/>
              <a:gd name="connsiteY208" fmla="*/ 166687 h 1787292"/>
              <a:gd name="connsiteX209" fmla="*/ 10818546 w 12192000"/>
              <a:gd name="connsiteY209" fmla="*/ 174625 h 1787292"/>
              <a:gd name="connsiteX210" fmla="*/ 10886808 w 12192000"/>
              <a:gd name="connsiteY210" fmla="*/ 176212 h 1787292"/>
              <a:gd name="connsiteX211" fmla="*/ 10955070 w 12192000"/>
              <a:gd name="connsiteY211" fmla="*/ 174625 h 1787292"/>
              <a:gd name="connsiteX212" fmla="*/ 11015396 w 12192000"/>
              <a:gd name="connsiteY212" fmla="*/ 166687 h 1787292"/>
              <a:gd name="connsiteX213" fmla="*/ 11067782 w 12192000"/>
              <a:gd name="connsiteY213" fmla="*/ 155575 h 1787292"/>
              <a:gd name="connsiteX214" fmla="*/ 11113820 w 12192000"/>
              <a:gd name="connsiteY214" fmla="*/ 141287 h 1787292"/>
              <a:gd name="connsiteX215" fmla="*/ 11155096 w 12192000"/>
              <a:gd name="connsiteY215" fmla="*/ 125412 h 1787292"/>
              <a:gd name="connsiteX216" fmla="*/ 11191608 w 12192000"/>
              <a:gd name="connsiteY216" fmla="*/ 106362 h 1787292"/>
              <a:gd name="connsiteX217" fmla="*/ 11229708 w 12192000"/>
              <a:gd name="connsiteY217" fmla="*/ 87312 h 1787292"/>
              <a:gd name="connsiteX218" fmla="*/ 11267808 w 12192000"/>
              <a:gd name="connsiteY218" fmla="*/ 68262 h 1787292"/>
              <a:gd name="connsiteX219" fmla="*/ 11304320 w 12192000"/>
              <a:gd name="connsiteY219" fmla="*/ 52387 h 1787292"/>
              <a:gd name="connsiteX220" fmla="*/ 11345596 w 12192000"/>
              <a:gd name="connsiteY220" fmla="*/ 36512 h 1787292"/>
              <a:gd name="connsiteX221" fmla="*/ 11391632 w 12192000"/>
              <a:gd name="connsiteY221" fmla="*/ 20637 h 1787292"/>
              <a:gd name="connsiteX222" fmla="*/ 11444020 w 12192000"/>
              <a:gd name="connsiteY222" fmla="*/ 9525 h 1787292"/>
              <a:gd name="connsiteX223" fmla="*/ 11504346 w 12192000"/>
              <a:gd name="connsiteY223" fmla="*/ 3175 h 1787292"/>
              <a:gd name="connsiteX224" fmla="*/ 11572608 w 12192000"/>
              <a:gd name="connsiteY224" fmla="*/ 0 h 1787292"/>
              <a:gd name="connsiteX225" fmla="*/ 11640870 w 12192000"/>
              <a:gd name="connsiteY225" fmla="*/ 3175 h 1787292"/>
              <a:gd name="connsiteX226" fmla="*/ 11701196 w 12192000"/>
              <a:gd name="connsiteY226" fmla="*/ 9525 h 1787292"/>
              <a:gd name="connsiteX227" fmla="*/ 11753582 w 12192000"/>
              <a:gd name="connsiteY227" fmla="*/ 20637 h 1787292"/>
              <a:gd name="connsiteX228" fmla="*/ 11799620 w 12192000"/>
              <a:gd name="connsiteY228" fmla="*/ 36512 h 1787292"/>
              <a:gd name="connsiteX229" fmla="*/ 11840896 w 12192000"/>
              <a:gd name="connsiteY229" fmla="*/ 52387 h 1787292"/>
              <a:gd name="connsiteX230" fmla="*/ 11877408 w 12192000"/>
              <a:gd name="connsiteY230" fmla="*/ 68262 h 1787292"/>
              <a:gd name="connsiteX231" fmla="*/ 11915508 w 12192000"/>
              <a:gd name="connsiteY231" fmla="*/ 87312 h 1787292"/>
              <a:gd name="connsiteX232" fmla="*/ 11953608 w 12192000"/>
              <a:gd name="connsiteY232" fmla="*/ 106362 h 1787292"/>
              <a:gd name="connsiteX233" fmla="*/ 11990120 w 12192000"/>
              <a:gd name="connsiteY233" fmla="*/ 125412 h 1787292"/>
              <a:gd name="connsiteX234" fmla="*/ 12031396 w 12192000"/>
              <a:gd name="connsiteY234" fmla="*/ 141287 h 1787292"/>
              <a:gd name="connsiteX235" fmla="*/ 12077432 w 12192000"/>
              <a:gd name="connsiteY235" fmla="*/ 155575 h 1787292"/>
              <a:gd name="connsiteX236" fmla="*/ 12129820 w 12192000"/>
              <a:gd name="connsiteY236" fmla="*/ 166688 h 1787292"/>
              <a:gd name="connsiteX237" fmla="*/ 12190146 w 12192000"/>
              <a:gd name="connsiteY237" fmla="*/ 174625 h 1787292"/>
              <a:gd name="connsiteX238" fmla="*/ 12192000 w 12192000"/>
              <a:gd name="connsiteY238" fmla="*/ 174668 h 1787292"/>
              <a:gd name="connsiteX239" fmla="*/ 12192000 w 12192000"/>
              <a:gd name="connsiteY239" fmla="*/ 885826 h 1787292"/>
              <a:gd name="connsiteX240" fmla="*/ 12192000 w 12192000"/>
              <a:gd name="connsiteY240" fmla="*/ 1787292 h 1787292"/>
              <a:gd name="connsiteX241" fmla="*/ 0 w 12192000"/>
              <a:gd name="connsiteY241" fmla="*/ 1787292 h 1787292"/>
              <a:gd name="connsiteX242" fmla="*/ 0 w 12192000"/>
              <a:gd name="connsiteY242" fmla="*/ 885826 h 1787292"/>
              <a:gd name="connsiteX243" fmla="*/ 0 w 12192000"/>
              <a:gd name="connsiteY243" fmla="*/ 174668 h 1787292"/>
              <a:gd name="connsiteX244" fmla="*/ 1852 w 12192000"/>
              <a:gd name="connsiteY244" fmla="*/ 174625 h 1787292"/>
              <a:gd name="connsiteX245" fmla="*/ 62177 w 12192000"/>
              <a:gd name="connsiteY245" fmla="*/ 166687 h 1787292"/>
              <a:gd name="connsiteX246" fmla="*/ 114564 w 12192000"/>
              <a:gd name="connsiteY246" fmla="*/ 155575 h 1787292"/>
              <a:gd name="connsiteX247" fmla="*/ 160602 w 12192000"/>
              <a:gd name="connsiteY247" fmla="*/ 141287 h 1787292"/>
              <a:gd name="connsiteX248" fmla="*/ 201877 w 12192000"/>
              <a:gd name="connsiteY248" fmla="*/ 125412 h 1787292"/>
              <a:gd name="connsiteX249" fmla="*/ 238389 w 12192000"/>
              <a:gd name="connsiteY249" fmla="*/ 106362 h 1787292"/>
              <a:gd name="connsiteX250" fmla="*/ 276489 w 12192000"/>
              <a:gd name="connsiteY250" fmla="*/ 87312 h 1787292"/>
              <a:gd name="connsiteX251" fmla="*/ 314589 w 12192000"/>
              <a:gd name="connsiteY251" fmla="*/ 68262 h 1787292"/>
              <a:gd name="connsiteX252" fmla="*/ 351102 w 12192000"/>
              <a:gd name="connsiteY252" fmla="*/ 52387 h 1787292"/>
              <a:gd name="connsiteX253" fmla="*/ 392377 w 12192000"/>
              <a:gd name="connsiteY253" fmla="*/ 36512 h 1787292"/>
              <a:gd name="connsiteX254" fmla="*/ 438414 w 12192000"/>
              <a:gd name="connsiteY254" fmla="*/ 20637 h 1787292"/>
              <a:gd name="connsiteX255" fmla="*/ 490802 w 12192000"/>
              <a:gd name="connsiteY255" fmla="*/ 9525 h 1787292"/>
              <a:gd name="connsiteX256" fmla="*/ 551127 w 12192000"/>
              <a:gd name="connsiteY256" fmla="*/ 3175 h 1787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12192000" h="1787292">
                <a:moveTo>
                  <a:pt x="619389" y="0"/>
                </a:moveTo>
                <a:lnTo>
                  <a:pt x="687652" y="3175"/>
                </a:lnTo>
                <a:lnTo>
                  <a:pt x="747977" y="9525"/>
                </a:lnTo>
                <a:lnTo>
                  <a:pt x="800364" y="20637"/>
                </a:lnTo>
                <a:lnTo>
                  <a:pt x="846402" y="36512"/>
                </a:lnTo>
                <a:lnTo>
                  <a:pt x="887677" y="52387"/>
                </a:lnTo>
                <a:lnTo>
                  <a:pt x="924189" y="68262"/>
                </a:lnTo>
                <a:lnTo>
                  <a:pt x="962289" y="87312"/>
                </a:lnTo>
                <a:lnTo>
                  <a:pt x="1000389" y="106362"/>
                </a:lnTo>
                <a:lnTo>
                  <a:pt x="1036902" y="125412"/>
                </a:lnTo>
                <a:lnTo>
                  <a:pt x="1078177" y="141287"/>
                </a:lnTo>
                <a:lnTo>
                  <a:pt x="1124214" y="155575"/>
                </a:lnTo>
                <a:lnTo>
                  <a:pt x="1176602" y="166687"/>
                </a:lnTo>
                <a:lnTo>
                  <a:pt x="1236927" y="174625"/>
                </a:lnTo>
                <a:lnTo>
                  <a:pt x="1305189" y="176212"/>
                </a:lnTo>
                <a:lnTo>
                  <a:pt x="1373452" y="174625"/>
                </a:lnTo>
                <a:lnTo>
                  <a:pt x="1433777" y="166687"/>
                </a:lnTo>
                <a:lnTo>
                  <a:pt x="1486164" y="155575"/>
                </a:lnTo>
                <a:lnTo>
                  <a:pt x="1532202" y="141287"/>
                </a:lnTo>
                <a:lnTo>
                  <a:pt x="1573477" y="125412"/>
                </a:lnTo>
                <a:lnTo>
                  <a:pt x="1609989" y="106362"/>
                </a:lnTo>
                <a:lnTo>
                  <a:pt x="1648089" y="87312"/>
                </a:lnTo>
                <a:lnTo>
                  <a:pt x="1686189" y="68262"/>
                </a:lnTo>
                <a:lnTo>
                  <a:pt x="1722702" y="52387"/>
                </a:lnTo>
                <a:lnTo>
                  <a:pt x="1763977" y="36512"/>
                </a:lnTo>
                <a:lnTo>
                  <a:pt x="1810014" y="20637"/>
                </a:lnTo>
                <a:lnTo>
                  <a:pt x="1862402" y="9525"/>
                </a:lnTo>
                <a:lnTo>
                  <a:pt x="1922727" y="3175"/>
                </a:lnTo>
                <a:lnTo>
                  <a:pt x="1990989" y="0"/>
                </a:lnTo>
                <a:lnTo>
                  <a:pt x="2059252" y="3175"/>
                </a:lnTo>
                <a:lnTo>
                  <a:pt x="2119577" y="9525"/>
                </a:lnTo>
                <a:lnTo>
                  <a:pt x="2171964" y="20637"/>
                </a:lnTo>
                <a:lnTo>
                  <a:pt x="2218002" y="36512"/>
                </a:lnTo>
                <a:lnTo>
                  <a:pt x="2259277" y="52387"/>
                </a:lnTo>
                <a:lnTo>
                  <a:pt x="2295789" y="68262"/>
                </a:lnTo>
                <a:lnTo>
                  <a:pt x="2333889" y="87312"/>
                </a:lnTo>
                <a:lnTo>
                  <a:pt x="2371989" y="106362"/>
                </a:lnTo>
                <a:lnTo>
                  <a:pt x="2408502" y="125412"/>
                </a:lnTo>
                <a:lnTo>
                  <a:pt x="2449777" y="141287"/>
                </a:lnTo>
                <a:lnTo>
                  <a:pt x="2495814" y="155575"/>
                </a:lnTo>
                <a:lnTo>
                  <a:pt x="2548202" y="166687"/>
                </a:lnTo>
                <a:lnTo>
                  <a:pt x="2608527" y="174625"/>
                </a:lnTo>
                <a:lnTo>
                  <a:pt x="2676789" y="176212"/>
                </a:lnTo>
                <a:lnTo>
                  <a:pt x="2745052" y="174625"/>
                </a:lnTo>
                <a:lnTo>
                  <a:pt x="2805377" y="166687"/>
                </a:lnTo>
                <a:lnTo>
                  <a:pt x="2857764" y="155575"/>
                </a:lnTo>
                <a:lnTo>
                  <a:pt x="2903802" y="141287"/>
                </a:lnTo>
                <a:lnTo>
                  <a:pt x="2945077" y="125412"/>
                </a:lnTo>
                <a:lnTo>
                  <a:pt x="2981589" y="106362"/>
                </a:lnTo>
                <a:lnTo>
                  <a:pt x="3019689" y="87312"/>
                </a:lnTo>
                <a:lnTo>
                  <a:pt x="3057789" y="68262"/>
                </a:lnTo>
                <a:lnTo>
                  <a:pt x="3094302" y="52387"/>
                </a:lnTo>
                <a:lnTo>
                  <a:pt x="3135577" y="36512"/>
                </a:lnTo>
                <a:lnTo>
                  <a:pt x="3181614" y="20637"/>
                </a:lnTo>
                <a:lnTo>
                  <a:pt x="3234002" y="9525"/>
                </a:lnTo>
                <a:lnTo>
                  <a:pt x="3294327" y="3175"/>
                </a:lnTo>
                <a:lnTo>
                  <a:pt x="3361002" y="0"/>
                </a:lnTo>
                <a:lnTo>
                  <a:pt x="3430852" y="3175"/>
                </a:lnTo>
                <a:lnTo>
                  <a:pt x="3491177" y="9525"/>
                </a:lnTo>
                <a:lnTo>
                  <a:pt x="3543564" y="20637"/>
                </a:lnTo>
                <a:lnTo>
                  <a:pt x="3589602" y="36512"/>
                </a:lnTo>
                <a:lnTo>
                  <a:pt x="3630877" y="52387"/>
                </a:lnTo>
                <a:lnTo>
                  <a:pt x="3667389" y="68262"/>
                </a:lnTo>
                <a:lnTo>
                  <a:pt x="3705489" y="87312"/>
                </a:lnTo>
                <a:lnTo>
                  <a:pt x="3743589" y="106362"/>
                </a:lnTo>
                <a:lnTo>
                  <a:pt x="3780102" y="125412"/>
                </a:lnTo>
                <a:lnTo>
                  <a:pt x="3821377" y="141287"/>
                </a:lnTo>
                <a:lnTo>
                  <a:pt x="3867414" y="155575"/>
                </a:lnTo>
                <a:lnTo>
                  <a:pt x="3919802" y="166687"/>
                </a:lnTo>
                <a:lnTo>
                  <a:pt x="3980127" y="174625"/>
                </a:lnTo>
                <a:lnTo>
                  <a:pt x="4048389" y="176212"/>
                </a:lnTo>
                <a:lnTo>
                  <a:pt x="4116652" y="174625"/>
                </a:lnTo>
                <a:lnTo>
                  <a:pt x="4176977" y="166687"/>
                </a:lnTo>
                <a:lnTo>
                  <a:pt x="4229364" y="155575"/>
                </a:lnTo>
                <a:lnTo>
                  <a:pt x="4275402" y="141287"/>
                </a:lnTo>
                <a:lnTo>
                  <a:pt x="4316677" y="125412"/>
                </a:lnTo>
                <a:lnTo>
                  <a:pt x="4353189" y="106362"/>
                </a:lnTo>
                <a:lnTo>
                  <a:pt x="4429389" y="68262"/>
                </a:lnTo>
                <a:lnTo>
                  <a:pt x="4465902" y="52387"/>
                </a:lnTo>
                <a:lnTo>
                  <a:pt x="4507177" y="36512"/>
                </a:lnTo>
                <a:lnTo>
                  <a:pt x="4553214" y="20637"/>
                </a:lnTo>
                <a:lnTo>
                  <a:pt x="4605602" y="9525"/>
                </a:lnTo>
                <a:lnTo>
                  <a:pt x="4665928" y="3175"/>
                </a:lnTo>
                <a:lnTo>
                  <a:pt x="4734189" y="0"/>
                </a:lnTo>
                <a:lnTo>
                  <a:pt x="4802453" y="3175"/>
                </a:lnTo>
                <a:lnTo>
                  <a:pt x="4862777" y="9525"/>
                </a:lnTo>
                <a:lnTo>
                  <a:pt x="4915165" y="20637"/>
                </a:lnTo>
                <a:lnTo>
                  <a:pt x="4961201" y="36512"/>
                </a:lnTo>
                <a:lnTo>
                  <a:pt x="5002476" y="52387"/>
                </a:lnTo>
                <a:lnTo>
                  <a:pt x="5038989" y="68262"/>
                </a:lnTo>
                <a:lnTo>
                  <a:pt x="5077089" y="87312"/>
                </a:lnTo>
                <a:lnTo>
                  <a:pt x="5115189" y="106362"/>
                </a:lnTo>
                <a:lnTo>
                  <a:pt x="5151701" y="125412"/>
                </a:lnTo>
                <a:lnTo>
                  <a:pt x="5192976" y="141287"/>
                </a:lnTo>
                <a:lnTo>
                  <a:pt x="5239014" y="155575"/>
                </a:lnTo>
                <a:lnTo>
                  <a:pt x="5291401" y="166687"/>
                </a:lnTo>
                <a:lnTo>
                  <a:pt x="5351727" y="174625"/>
                </a:lnTo>
                <a:lnTo>
                  <a:pt x="5410199" y="175985"/>
                </a:lnTo>
                <a:lnTo>
                  <a:pt x="5468671" y="174625"/>
                </a:lnTo>
                <a:lnTo>
                  <a:pt x="5528996" y="166687"/>
                </a:lnTo>
                <a:lnTo>
                  <a:pt x="5581383" y="155575"/>
                </a:lnTo>
                <a:lnTo>
                  <a:pt x="5627421" y="141287"/>
                </a:lnTo>
                <a:lnTo>
                  <a:pt x="5668696" y="125412"/>
                </a:lnTo>
                <a:lnTo>
                  <a:pt x="5705209" y="106362"/>
                </a:lnTo>
                <a:lnTo>
                  <a:pt x="5743308" y="87312"/>
                </a:lnTo>
                <a:lnTo>
                  <a:pt x="5781408" y="68262"/>
                </a:lnTo>
                <a:lnTo>
                  <a:pt x="5817921" y="52387"/>
                </a:lnTo>
                <a:lnTo>
                  <a:pt x="5859196" y="36512"/>
                </a:lnTo>
                <a:lnTo>
                  <a:pt x="5905234" y="20637"/>
                </a:lnTo>
                <a:lnTo>
                  <a:pt x="5957621" y="9525"/>
                </a:lnTo>
                <a:lnTo>
                  <a:pt x="6017947" y="3175"/>
                </a:lnTo>
                <a:lnTo>
                  <a:pt x="6086208" y="0"/>
                </a:lnTo>
                <a:lnTo>
                  <a:pt x="6095999" y="455"/>
                </a:lnTo>
                <a:lnTo>
                  <a:pt x="6105789" y="0"/>
                </a:lnTo>
                <a:lnTo>
                  <a:pt x="6174052" y="3175"/>
                </a:lnTo>
                <a:lnTo>
                  <a:pt x="6234377" y="9525"/>
                </a:lnTo>
                <a:lnTo>
                  <a:pt x="6286764" y="20637"/>
                </a:lnTo>
                <a:lnTo>
                  <a:pt x="6332802" y="36512"/>
                </a:lnTo>
                <a:lnTo>
                  <a:pt x="6374077" y="52387"/>
                </a:lnTo>
                <a:lnTo>
                  <a:pt x="6410589" y="68262"/>
                </a:lnTo>
                <a:lnTo>
                  <a:pt x="6448689" y="87312"/>
                </a:lnTo>
                <a:lnTo>
                  <a:pt x="6486789" y="106362"/>
                </a:lnTo>
                <a:lnTo>
                  <a:pt x="6523302" y="125412"/>
                </a:lnTo>
                <a:lnTo>
                  <a:pt x="6564577" y="141287"/>
                </a:lnTo>
                <a:lnTo>
                  <a:pt x="6610614" y="155575"/>
                </a:lnTo>
                <a:lnTo>
                  <a:pt x="6663002" y="166687"/>
                </a:lnTo>
                <a:lnTo>
                  <a:pt x="6723327" y="174625"/>
                </a:lnTo>
                <a:lnTo>
                  <a:pt x="6781799" y="175985"/>
                </a:lnTo>
                <a:lnTo>
                  <a:pt x="6840271" y="174625"/>
                </a:lnTo>
                <a:lnTo>
                  <a:pt x="6900596" y="166687"/>
                </a:lnTo>
                <a:lnTo>
                  <a:pt x="6952983" y="155575"/>
                </a:lnTo>
                <a:lnTo>
                  <a:pt x="6999021" y="141287"/>
                </a:lnTo>
                <a:lnTo>
                  <a:pt x="7040296" y="125412"/>
                </a:lnTo>
                <a:lnTo>
                  <a:pt x="7076808" y="106362"/>
                </a:lnTo>
                <a:lnTo>
                  <a:pt x="7114908" y="87312"/>
                </a:lnTo>
                <a:lnTo>
                  <a:pt x="7153008" y="68262"/>
                </a:lnTo>
                <a:lnTo>
                  <a:pt x="7189521" y="52387"/>
                </a:lnTo>
                <a:lnTo>
                  <a:pt x="7230796" y="36512"/>
                </a:lnTo>
                <a:lnTo>
                  <a:pt x="7276833" y="20637"/>
                </a:lnTo>
                <a:lnTo>
                  <a:pt x="7329221" y="9525"/>
                </a:lnTo>
                <a:lnTo>
                  <a:pt x="7389546" y="3175"/>
                </a:lnTo>
                <a:lnTo>
                  <a:pt x="7457808" y="0"/>
                </a:lnTo>
                <a:lnTo>
                  <a:pt x="7526071" y="3175"/>
                </a:lnTo>
                <a:lnTo>
                  <a:pt x="7586396" y="9525"/>
                </a:lnTo>
                <a:lnTo>
                  <a:pt x="7638783" y="20637"/>
                </a:lnTo>
                <a:lnTo>
                  <a:pt x="7684821" y="36512"/>
                </a:lnTo>
                <a:lnTo>
                  <a:pt x="7726096" y="52387"/>
                </a:lnTo>
                <a:lnTo>
                  <a:pt x="7762608" y="68262"/>
                </a:lnTo>
                <a:lnTo>
                  <a:pt x="7800708" y="87312"/>
                </a:lnTo>
                <a:lnTo>
                  <a:pt x="7838808" y="106362"/>
                </a:lnTo>
                <a:lnTo>
                  <a:pt x="7875321" y="125412"/>
                </a:lnTo>
                <a:lnTo>
                  <a:pt x="7916596" y="141287"/>
                </a:lnTo>
                <a:lnTo>
                  <a:pt x="7962633" y="155575"/>
                </a:lnTo>
                <a:lnTo>
                  <a:pt x="8015021" y="166687"/>
                </a:lnTo>
                <a:lnTo>
                  <a:pt x="8075346" y="174625"/>
                </a:lnTo>
                <a:lnTo>
                  <a:pt x="8143608" y="176212"/>
                </a:lnTo>
                <a:lnTo>
                  <a:pt x="8211871" y="174625"/>
                </a:lnTo>
                <a:lnTo>
                  <a:pt x="8272196" y="166687"/>
                </a:lnTo>
                <a:lnTo>
                  <a:pt x="8324583" y="155575"/>
                </a:lnTo>
                <a:lnTo>
                  <a:pt x="8370621" y="141287"/>
                </a:lnTo>
                <a:lnTo>
                  <a:pt x="8411896" y="125412"/>
                </a:lnTo>
                <a:lnTo>
                  <a:pt x="8448408" y="106362"/>
                </a:lnTo>
                <a:lnTo>
                  <a:pt x="8486508" y="87312"/>
                </a:lnTo>
                <a:lnTo>
                  <a:pt x="8524608" y="68262"/>
                </a:lnTo>
                <a:lnTo>
                  <a:pt x="8561120" y="52387"/>
                </a:lnTo>
                <a:lnTo>
                  <a:pt x="8602396" y="36512"/>
                </a:lnTo>
                <a:lnTo>
                  <a:pt x="8648432" y="20637"/>
                </a:lnTo>
                <a:lnTo>
                  <a:pt x="8700820" y="9525"/>
                </a:lnTo>
                <a:lnTo>
                  <a:pt x="8761146" y="3175"/>
                </a:lnTo>
                <a:lnTo>
                  <a:pt x="8827820" y="0"/>
                </a:lnTo>
                <a:lnTo>
                  <a:pt x="8897670" y="3175"/>
                </a:lnTo>
                <a:lnTo>
                  <a:pt x="8957996" y="9525"/>
                </a:lnTo>
                <a:lnTo>
                  <a:pt x="9010382" y="20637"/>
                </a:lnTo>
                <a:lnTo>
                  <a:pt x="9056420" y="36512"/>
                </a:lnTo>
                <a:lnTo>
                  <a:pt x="9097696" y="52387"/>
                </a:lnTo>
                <a:lnTo>
                  <a:pt x="9134208" y="68262"/>
                </a:lnTo>
                <a:lnTo>
                  <a:pt x="9172308" y="87312"/>
                </a:lnTo>
                <a:lnTo>
                  <a:pt x="9210408" y="106362"/>
                </a:lnTo>
                <a:lnTo>
                  <a:pt x="9246920" y="125412"/>
                </a:lnTo>
                <a:lnTo>
                  <a:pt x="9288196" y="141287"/>
                </a:lnTo>
                <a:lnTo>
                  <a:pt x="9334232" y="155575"/>
                </a:lnTo>
                <a:lnTo>
                  <a:pt x="9386620" y="166687"/>
                </a:lnTo>
                <a:lnTo>
                  <a:pt x="9446946" y="174625"/>
                </a:lnTo>
                <a:lnTo>
                  <a:pt x="9515208" y="176212"/>
                </a:lnTo>
                <a:lnTo>
                  <a:pt x="9583470" y="174625"/>
                </a:lnTo>
                <a:lnTo>
                  <a:pt x="9643796" y="166687"/>
                </a:lnTo>
                <a:lnTo>
                  <a:pt x="9696182" y="155575"/>
                </a:lnTo>
                <a:lnTo>
                  <a:pt x="9742220" y="141287"/>
                </a:lnTo>
                <a:lnTo>
                  <a:pt x="9783496" y="125412"/>
                </a:lnTo>
                <a:lnTo>
                  <a:pt x="9820008" y="106362"/>
                </a:lnTo>
                <a:lnTo>
                  <a:pt x="9896208" y="68262"/>
                </a:lnTo>
                <a:lnTo>
                  <a:pt x="9932720" y="52387"/>
                </a:lnTo>
                <a:lnTo>
                  <a:pt x="9973996" y="36512"/>
                </a:lnTo>
                <a:lnTo>
                  <a:pt x="10020032" y="20637"/>
                </a:lnTo>
                <a:lnTo>
                  <a:pt x="10072420" y="9525"/>
                </a:lnTo>
                <a:lnTo>
                  <a:pt x="10132746" y="3175"/>
                </a:lnTo>
                <a:lnTo>
                  <a:pt x="10201008" y="0"/>
                </a:lnTo>
                <a:lnTo>
                  <a:pt x="10269270" y="3175"/>
                </a:lnTo>
                <a:lnTo>
                  <a:pt x="10329596" y="9525"/>
                </a:lnTo>
                <a:lnTo>
                  <a:pt x="10381982" y="20637"/>
                </a:lnTo>
                <a:lnTo>
                  <a:pt x="10428020" y="36512"/>
                </a:lnTo>
                <a:lnTo>
                  <a:pt x="10469296" y="52387"/>
                </a:lnTo>
                <a:lnTo>
                  <a:pt x="10505808" y="68262"/>
                </a:lnTo>
                <a:lnTo>
                  <a:pt x="10543908" y="87312"/>
                </a:lnTo>
                <a:lnTo>
                  <a:pt x="10582008" y="106362"/>
                </a:lnTo>
                <a:lnTo>
                  <a:pt x="10618520" y="125412"/>
                </a:lnTo>
                <a:lnTo>
                  <a:pt x="10659796" y="141287"/>
                </a:lnTo>
                <a:lnTo>
                  <a:pt x="10705832" y="155575"/>
                </a:lnTo>
                <a:lnTo>
                  <a:pt x="10758220" y="166687"/>
                </a:lnTo>
                <a:lnTo>
                  <a:pt x="10818546" y="174625"/>
                </a:lnTo>
                <a:lnTo>
                  <a:pt x="10886808" y="176212"/>
                </a:lnTo>
                <a:lnTo>
                  <a:pt x="10955070" y="174625"/>
                </a:lnTo>
                <a:lnTo>
                  <a:pt x="11015396" y="166687"/>
                </a:lnTo>
                <a:lnTo>
                  <a:pt x="11067782" y="155575"/>
                </a:lnTo>
                <a:lnTo>
                  <a:pt x="11113820" y="141287"/>
                </a:lnTo>
                <a:lnTo>
                  <a:pt x="11155096" y="125412"/>
                </a:lnTo>
                <a:lnTo>
                  <a:pt x="11191608" y="106362"/>
                </a:lnTo>
                <a:lnTo>
                  <a:pt x="11229708" y="87312"/>
                </a:lnTo>
                <a:lnTo>
                  <a:pt x="11267808" y="68262"/>
                </a:lnTo>
                <a:lnTo>
                  <a:pt x="11304320" y="52387"/>
                </a:lnTo>
                <a:lnTo>
                  <a:pt x="11345596" y="36512"/>
                </a:lnTo>
                <a:lnTo>
                  <a:pt x="11391632" y="20637"/>
                </a:lnTo>
                <a:lnTo>
                  <a:pt x="11444020" y="9525"/>
                </a:lnTo>
                <a:lnTo>
                  <a:pt x="11504346" y="3175"/>
                </a:lnTo>
                <a:lnTo>
                  <a:pt x="11572608" y="0"/>
                </a:lnTo>
                <a:lnTo>
                  <a:pt x="11640870" y="3175"/>
                </a:lnTo>
                <a:lnTo>
                  <a:pt x="11701196" y="9525"/>
                </a:lnTo>
                <a:lnTo>
                  <a:pt x="11753582" y="20637"/>
                </a:lnTo>
                <a:lnTo>
                  <a:pt x="11799620" y="36512"/>
                </a:lnTo>
                <a:lnTo>
                  <a:pt x="11840896" y="52387"/>
                </a:lnTo>
                <a:lnTo>
                  <a:pt x="11877408" y="68262"/>
                </a:lnTo>
                <a:lnTo>
                  <a:pt x="11915508" y="87312"/>
                </a:lnTo>
                <a:lnTo>
                  <a:pt x="11953608" y="106362"/>
                </a:lnTo>
                <a:lnTo>
                  <a:pt x="11990120" y="125412"/>
                </a:lnTo>
                <a:lnTo>
                  <a:pt x="12031396" y="141287"/>
                </a:lnTo>
                <a:lnTo>
                  <a:pt x="12077432" y="155575"/>
                </a:lnTo>
                <a:lnTo>
                  <a:pt x="12129820" y="166688"/>
                </a:lnTo>
                <a:lnTo>
                  <a:pt x="12190146" y="174625"/>
                </a:lnTo>
                <a:lnTo>
                  <a:pt x="12192000" y="174668"/>
                </a:lnTo>
                <a:lnTo>
                  <a:pt x="12192000" y="885826"/>
                </a:lnTo>
                <a:lnTo>
                  <a:pt x="12192000" y="1787292"/>
                </a:lnTo>
                <a:lnTo>
                  <a:pt x="0" y="1787292"/>
                </a:lnTo>
                <a:lnTo>
                  <a:pt x="0" y="885826"/>
                </a:lnTo>
                <a:lnTo>
                  <a:pt x="0" y="174668"/>
                </a:lnTo>
                <a:lnTo>
                  <a:pt x="1852" y="174625"/>
                </a:lnTo>
                <a:lnTo>
                  <a:pt x="62177" y="166687"/>
                </a:lnTo>
                <a:lnTo>
                  <a:pt x="114564" y="155575"/>
                </a:lnTo>
                <a:lnTo>
                  <a:pt x="160602" y="141287"/>
                </a:lnTo>
                <a:lnTo>
                  <a:pt x="201877" y="125412"/>
                </a:lnTo>
                <a:lnTo>
                  <a:pt x="238389" y="106362"/>
                </a:lnTo>
                <a:lnTo>
                  <a:pt x="276489" y="87312"/>
                </a:lnTo>
                <a:lnTo>
                  <a:pt x="314589" y="68262"/>
                </a:lnTo>
                <a:lnTo>
                  <a:pt x="351102" y="52387"/>
                </a:lnTo>
                <a:lnTo>
                  <a:pt x="392377" y="36512"/>
                </a:lnTo>
                <a:lnTo>
                  <a:pt x="438414" y="20637"/>
                </a:lnTo>
                <a:lnTo>
                  <a:pt x="490802" y="9525"/>
                </a:lnTo>
                <a:lnTo>
                  <a:pt x="551127" y="317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57EBB11-6F73-C7EC-CB83-D2748B15F47D}"/>
              </a:ext>
            </a:extLst>
          </p:cNvPr>
          <p:cNvSpPr txBox="1">
            <a:spLocks/>
          </p:cNvSpPr>
          <p:nvPr/>
        </p:nvSpPr>
        <p:spPr>
          <a:xfrm>
            <a:off x="-534923" y="5964353"/>
            <a:ext cx="10107002" cy="46984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en-US" sz="2800">
                <a:latin typeface="Arial" panose="020B0604020202020204" pitchFamily="34" charset="0"/>
                <a:cs typeface="Arial" panose="020B0604020202020204" pitchFamily="34" charset="0"/>
              </a:rPr>
              <a:t>Helpful tips to remember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42F4158-7016-7002-9A62-051952F8E12D}"/>
              </a:ext>
            </a:extLst>
          </p:cNvPr>
          <p:cNvSpPr txBox="1">
            <a:spLocks/>
          </p:cNvSpPr>
          <p:nvPr/>
        </p:nvSpPr>
        <p:spPr>
          <a:xfrm>
            <a:off x="7910765" y="570055"/>
            <a:ext cx="3016457" cy="58082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>
                <a:latin typeface="Arial" panose="020B0604020202020204" pitchFamily="34" charset="0"/>
                <a:cs typeface="Arial" panose="020B0604020202020204" pitchFamily="34" charset="0"/>
              </a:rPr>
              <a:t>TED talk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F93B570-A1FB-DD23-FEA1-D149987E4A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3421" y="1853196"/>
            <a:ext cx="3016456" cy="2661578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96989E4-CED3-0890-B0DB-559062C40316}"/>
              </a:ext>
            </a:extLst>
          </p:cNvPr>
          <p:cNvSpPr txBox="1"/>
          <p:nvPr/>
        </p:nvSpPr>
        <p:spPr>
          <a:xfrm>
            <a:off x="6827081" y="4296140"/>
            <a:ext cx="1004568" cy="230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900">
                <a:solidFill>
                  <a:srgbClr val="2C3E50"/>
                </a:solidFill>
                <a:latin typeface="Roboto" panose="02000000000000000000" pitchFamily="2" charset="0"/>
              </a:rPr>
              <a:t>(Mitchell, 2026)</a:t>
            </a:r>
            <a:endParaRPr lang="en-US" sz="9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6D7CBA3-770C-C9BE-E9F5-AC84433D65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1341" y="3235441"/>
            <a:ext cx="2303334" cy="1529952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6D996F1-F38D-C952-524F-73815CB5A257}"/>
              </a:ext>
            </a:extLst>
          </p:cNvPr>
          <p:cNvSpPr txBox="1"/>
          <p:nvPr/>
        </p:nvSpPr>
        <p:spPr>
          <a:xfrm>
            <a:off x="1577051" y="4514774"/>
            <a:ext cx="17793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900">
                <a:solidFill>
                  <a:schemeClr val="bg1"/>
                </a:solidFill>
                <a:latin typeface="Roboto" panose="02000000000000000000" pitchFamily="2" charset="0"/>
              </a:rPr>
              <a:t>(</a:t>
            </a:r>
            <a:r>
              <a:rPr lang="en-US" altLang="en-US" sz="900" err="1">
                <a:solidFill>
                  <a:schemeClr val="bg1"/>
                </a:solidFill>
                <a:latin typeface="Roboto" panose="02000000000000000000" pitchFamily="2" charset="0"/>
              </a:rPr>
              <a:t>MStudioImages</a:t>
            </a:r>
            <a:r>
              <a:rPr lang="en-US" altLang="en-US" sz="900">
                <a:solidFill>
                  <a:schemeClr val="bg1"/>
                </a:solidFill>
                <a:latin typeface="Roboto" panose="02000000000000000000" pitchFamily="2" charset="0"/>
              </a:rPr>
              <a:t>, 2025)</a:t>
            </a:r>
            <a:endParaRPr lang="en-US" altLang="en-US" sz="12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39F7389-9A99-5AFA-F88A-C902E122F5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3655" y="1882233"/>
            <a:ext cx="1922587" cy="2603503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7" name="Oval Callout 16">
            <a:extLst>
              <a:ext uri="{FF2B5EF4-FFF2-40B4-BE49-F238E27FC236}">
                <a16:creationId xmlns:a16="http://schemas.microsoft.com/office/drawing/2014/main" id="{C3766C21-C7BD-CFCA-7F8A-19CA93580B6D}"/>
              </a:ext>
            </a:extLst>
          </p:cNvPr>
          <p:cNvSpPr/>
          <p:nvPr/>
        </p:nvSpPr>
        <p:spPr>
          <a:xfrm>
            <a:off x="10325786" y="2008294"/>
            <a:ext cx="1044640" cy="675385"/>
          </a:xfrm>
          <a:prstGeom prst="wedgeEllipseCallout">
            <a:avLst>
              <a:gd name="adj1" fmla="val -271"/>
              <a:gd name="adj2" fmla="val 81069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Camera 17">
            <a:extLst>
              <a:ext uri="{FF2B5EF4-FFF2-40B4-BE49-F238E27FC236}">
                <a16:creationId xmlns:a16="http://schemas.microsoft.com/office/drawing/2014/main" id="{4438042A-CA5D-97C4-1F6D-09228E2A81C1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37618" y="5295201"/>
            <a:ext cx="2379207" cy="1338304"/>
          </a:xfrm>
          <a:prstGeom prst="rect">
            <a:avLst/>
          </a:prstGeom>
          <a:ln>
            <a:noFill/>
          </a:ln>
          <a:effectLst/>
        </p:spPr>
      </p:pic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511DFCDA-3440-0085-FF8A-7044B8326F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84518362"/>
              </p:ext>
            </p:extLst>
          </p:nvPr>
        </p:nvGraphicFramePr>
        <p:xfrm>
          <a:off x="507340" y="1012437"/>
          <a:ext cx="4531336" cy="2661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834106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CF03ED-2D8E-7CB8-745B-74077F7396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4FFECA-0832-4FE3-B587-054A0F2D80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65858E6-5C0F-4AAE-A1AC-29BA07FFEE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070707"/>
            <a:ext cx="12192000" cy="1787292"/>
          </a:xfrm>
          <a:custGeom>
            <a:avLst/>
            <a:gdLst>
              <a:gd name="connsiteX0" fmla="*/ 619389 w 12192000"/>
              <a:gd name="connsiteY0" fmla="*/ 0 h 1787292"/>
              <a:gd name="connsiteX1" fmla="*/ 687652 w 12192000"/>
              <a:gd name="connsiteY1" fmla="*/ 3175 h 1787292"/>
              <a:gd name="connsiteX2" fmla="*/ 747977 w 12192000"/>
              <a:gd name="connsiteY2" fmla="*/ 9525 h 1787292"/>
              <a:gd name="connsiteX3" fmla="*/ 800364 w 12192000"/>
              <a:gd name="connsiteY3" fmla="*/ 20637 h 1787292"/>
              <a:gd name="connsiteX4" fmla="*/ 846402 w 12192000"/>
              <a:gd name="connsiteY4" fmla="*/ 36512 h 1787292"/>
              <a:gd name="connsiteX5" fmla="*/ 887677 w 12192000"/>
              <a:gd name="connsiteY5" fmla="*/ 52387 h 1787292"/>
              <a:gd name="connsiteX6" fmla="*/ 924189 w 12192000"/>
              <a:gd name="connsiteY6" fmla="*/ 68262 h 1787292"/>
              <a:gd name="connsiteX7" fmla="*/ 962289 w 12192000"/>
              <a:gd name="connsiteY7" fmla="*/ 87312 h 1787292"/>
              <a:gd name="connsiteX8" fmla="*/ 1000389 w 12192000"/>
              <a:gd name="connsiteY8" fmla="*/ 106362 h 1787292"/>
              <a:gd name="connsiteX9" fmla="*/ 1036902 w 12192000"/>
              <a:gd name="connsiteY9" fmla="*/ 125412 h 1787292"/>
              <a:gd name="connsiteX10" fmla="*/ 1078177 w 12192000"/>
              <a:gd name="connsiteY10" fmla="*/ 141287 h 1787292"/>
              <a:gd name="connsiteX11" fmla="*/ 1124214 w 12192000"/>
              <a:gd name="connsiteY11" fmla="*/ 155575 h 1787292"/>
              <a:gd name="connsiteX12" fmla="*/ 1176602 w 12192000"/>
              <a:gd name="connsiteY12" fmla="*/ 166687 h 1787292"/>
              <a:gd name="connsiteX13" fmla="*/ 1236927 w 12192000"/>
              <a:gd name="connsiteY13" fmla="*/ 174625 h 1787292"/>
              <a:gd name="connsiteX14" fmla="*/ 1305189 w 12192000"/>
              <a:gd name="connsiteY14" fmla="*/ 176212 h 1787292"/>
              <a:gd name="connsiteX15" fmla="*/ 1373452 w 12192000"/>
              <a:gd name="connsiteY15" fmla="*/ 174625 h 1787292"/>
              <a:gd name="connsiteX16" fmla="*/ 1433777 w 12192000"/>
              <a:gd name="connsiteY16" fmla="*/ 166687 h 1787292"/>
              <a:gd name="connsiteX17" fmla="*/ 1486164 w 12192000"/>
              <a:gd name="connsiteY17" fmla="*/ 155575 h 1787292"/>
              <a:gd name="connsiteX18" fmla="*/ 1532202 w 12192000"/>
              <a:gd name="connsiteY18" fmla="*/ 141287 h 1787292"/>
              <a:gd name="connsiteX19" fmla="*/ 1573477 w 12192000"/>
              <a:gd name="connsiteY19" fmla="*/ 125412 h 1787292"/>
              <a:gd name="connsiteX20" fmla="*/ 1609989 w 12192000"/>
              <a:gd name="connsiteY20" fmla="*/ 106362 h 1787292"/>
              <a:gd name="connsiteX21" fmla="*/ 1648089 w 12192000"/>
              <a:gd name="connsiteY21" fmla="*/ 87312 h 1787292"/>
              <a:gd name="connsiteX22" fmla="*/ 1686189 w 12192000"/>
              <a:gd name="connsiteY22" fmla="*/ 68262 h 1787292"/>
              <a:gd name="connsiteX23" fmla="*/ 1722702 w 12192000"/>
              <a:gd name="connsiteY23" fmla="*/ 52387 h 1787292"/>
              <a:gd name="connsiteX24" fmla="*/ 1763977 w 12192000"/>
              <a:gd name="connsiteY24" fmla="*/ 36512 h 1787292"/>
              <a:gd name="connsiteX25" fmla="*/ 1810014 w 12192000"/>
              <a:gd name="connsiteY25" fmla="*/ 20637 h 1787292"/>
              <a:gd name="connsiteX26" fmla="*/ 1862402 w 12192000"/>
              <a:gd name="connsiteY26" fmla="*/ 9525 h 1787292"/>
              <a:gd name="connsiteX27" fmla="*/ 1922727 w 12192000"/>
              <a:gd name="connsiteY27" fmla="*/ 3175 h 1787292"/>
              <a:gd name="connsiteX28" fmla="*/ 1990989 w 12192000"/>
              <a:gd name="connsiteY28" fmla="*/ 0 h 1787292"/>
              <a:gd name="connsiteX29" fmla="*/ 2059252 w 12192000"/>
              <a:gd name="connsiteY29" fmla="*/ 3175 h 1787292"/>
              <a:gd name="connsiteX30" fmla="*/ 2119577 w 12192000"/>
              <a:gd name="connsiteY30" fmla="*/ 9525 h 1787292"/>
              <a:gd name="connsiteX31" fmla="*/ 2171964 w 12192000"/>
              <a:gd name="connsiteY31" fmla="*/ 20637 h 1787292"/>
              <a:gd name="connsiteX32" fmla="*/ 2218002 w 12192000"/>
              <a:gd name="connsiteY32" fmla="*/ 36512 h 1787292"/>
              <a:gd name="connsiteX33" fmla="*/ 2259277 w 12192000"/>
              <a:gd name="connsiteY33" fmla="*/ 52387 h 1787292"/>
              <a:gd name="connsiteX34" fmla="*/ 2295789 w 12192000"/>
              <a:gd name="connsiteY34" fmla="*/ 68262 h 1787292"/>
              <a:gd name="connsiteX35" fmla="*/ 2333889 w 12192000"/>
              <a:gd name="connsiteY35" fmla="*/ 87312 h 1787292"/>
              <a:gd name="connsiteX36" fmla="*/ 2371989 w 12192000"/>
              <a:gd name="connsiteY36" fmla="*/ 106362 h 1787292"/>
              <a:gd name="connsiteX37" fmla="*/ 2408502 w 12192000"/>
              <a:gd name="connsiteY37" fmla="*/ 125412 h 1787292"/>
              <a:gd name="connsiteX38" fmla="*/ 2449777 w 12192000"/>
              <a:gd name="connsiteY38" fmla="*/ 141287 h 1787292"/>
              <a:gd name="connsiteX39" fmla="*/ 2495814 w 12192000"/>
              <a:gd name="connsiteY39" fmla="*/ 155575 h 1787292"/>
              <a:gd name="connsiteX40" fmla="*/ 2548202 w 12192000"/>
              <a:gd name="connsiteY40" fmla="*/ 166687 h 1787292"/>
              <a:gd name="connsiteX41" fmla="*/ 2608527 w 12192000"/>
              <a:gd name="connsiteY41" fmla="*/ 174625 h 1787292"/>
              <a:gd name="connsiteX42" fmla="*/ 2676789 w 12192000"/>
              <a:gd name="connsiteY42" fmla="*/ 176212 h 1787292"/>
              <a:gd name="connsiteX43" fmla="*/ 2745052 w 12192000"/>
              <a:gd name="connsiteY43" fmla="*/ 174625 h 1787292"/>
              <a:gd name="connsiteX44" fmla="*/ 2805377 w 12192000"/>
              <a:gd name="connsiteY44" fmla="*/ 166687 h 1787292"/>
              <a:gd name="connsiteX45" fmla="*/ 2857764 w 12192000"/>
              <a:gd name="connsiteY45" fmla="*/ 155575 h 1787292"/>
              <a:gd name="connsiteX46" fmla="*/ 2903802 w 12192000"/>
              <a:gd name="connsiteY46" fmla="*/ 141287 h 1787292"/>
              <a:gd name="connsiteX47" fmla="*/ 2945077 w 12192000"/>
              <a:gd name="connsiteY47" fmla="*/ 125412 h 1787292"/>
              <a:gd name="connsiteX48" fmla="*/ 2981589 w 12192000"/>
              <a:gd name="connsiteY48" fmla="*/ 106362 h 1787292"/>
              <a:gd name="connsiteX49" fmla="*/ 3019689 w 12192000"/>
              <a:gd name="connsiteY49" fmla="*/ 87312 h 1787292"/>
              <a:gd name="connsiteX50" fmla="*/ 3057789 w 12192000"/>
              <a:gd name="connsiteY50" fmla="*/ 68262 h 1787292"/>
              <a:gd name="connsiteX51" fmla="*/ 3094302 w 12192000"/>
              <a:gd name="connsiteY51" fmla="*/ 52387 h 1787292"/>
              <a:gd name="connsiteX52" fmla="*/ 3135577 w 12192000"/>
              <a:gd name="connsiteY52" fmla="*/ 36512 h 1787292"/>
              <a:gd name="connsiteX53" fmla="*/ 3181614 w 12192000"/>
              <a:gd name="connsiteY53" fmla="*/ 20637 h 1787292"/>
              <a:gd name="connsiteX54" fmla="*/ 3234002 w 12192000"/>
              <a:gd name="connsiteY54" fmla="*/ 9525 h 1787292"/>
              <a:gd name="connsiteX55" fmla="*/ 3294327 w 12192000"/>
              <a:gd name="connsiteY55" fmla="*/ 3175 h 1787292"/>
              <a:gd name="connsiteX56" fmla="*/ 3361002 w 12192000"/>
              <a:gd name="connsiteY56" fmla="*/ 0 h 1787292"/>
              <a:gd name="connsiteX57" fmla="*/ 3430852 w 12192000"/>
              <a:gd name="connsiteY57" fmla="*/ 3175 h 1787292"/>
              <a:gd name="connsiteX58" fmla="*/ 3491177 w 12192000"/>
              <a:gd name="connsiteY58" fmla="*/ 9525 h 1787292"/>
              <a:gd name="connsiteX59" fmla="*/ 3543564 w 12192000"/>
              <a:gd name="connsiteY59" fmla="*/ 20637 h 1787292"/>
              <a:gd name="connsiteX60" fmla="*/ 3589602 w 12192000"/>
              <a:gd name="connsiteY60" fmla="*/ 36512 h 1787292"/>
              <a:gd name="connsiteX61" fmla="*/ 3630877 w 12192000"/>
              <a:gd name="connsiteY61" fmla="*/ 52387 h 1787292"/>
              <a:gd name="connsiteX62" fmla="*/ 3667389 w 12192000"/>
              <a:gd name="connsiteY62" fmla="*/ 68262 h 1787292"/>
              <a:gd name="connsiteX63" fmla="*/ 3705489 w 12192000"/>
              <a:gd name="connsiteY63" fmla="*/ 87312 h 1787292"/>
              <a:gd name="connsiteX64" fmla="*/ 3743589 w 12192000"/>
              <a:gd name="connsiteY64" fmla="*/ 106362 h 1787292"/>
              <a:gd name="connsiteX65" fmla="*/ 3780102 w 12192000"/>
              <a:gd name="connsiteY65" fmla="*/ 125412 h 1787292"/>
              <a:gd name="connsiteX66" fmla="*/ 3821377 w 12192000"/>
              <a:gd name="connsiteY66" fmla="*/ 141287 h 1787292"/>
              <a:gd name="connsiteX67" fmla="*/ 3867414 w 12192000"/>
              <a:gd name="connsiteY67" fmla="*/ 155575 h 1787292"/>
              <a:gd name="connsiteX68" fmla="*/ 3919802 w 12192000"/>
              <a:gd name="connsiteY68" fmla="*/ 166687 h 1787292"/>
              <a:gd name="connsiteX69" fmla="*/ 3980127 w 12192000"/>
              <a:gd name="connsiteY69" fmla="*/ 174625 h 1787292"/>
              <a:gd name="connsiteX70" fmla="*/ 4048389 w 12192000"/>
              <a:gd name="connsiteY70" fmla="*/ 176212 h 1787292"/>
              <a:gd name="connsiteX71" fmla="*/ 4116652 w 12192000"/>
              <a:gd name="connsiteY71" fmla="*/ 174625 h 1787292"/>
              <a:gd name="connsiteX72" fmla="*/ 4176977 w 12192000"/>
              <a:gd name="connsiteY72" fmla="*/ 166687 h 1787292"/>
              <a:gd name="connsiteX73" fmla="*/ 4229364 w 12192000"/>
              <a:gd name="connsiteY73" fmla="*/ 155575 h 1787292"/>
              <a:gd name="connsiteX74" fmla="*/ 4275402 w 12192000"/>
              <a:gd name="connsiteY74" fmla="*/ 141287 h 1787292"/>
              <a:gd name="connsiteX75" fmla="*/ 4316677 w 12192000"/>
              <a:gd name="connsiteY75" fmla="*/ 125412 h 1787292"/>
              <a:gd name="connsiteX76" fmla="*/ 4353189 w 12192000"/>
              <a:gd name="connsiteY76" fmla="*/ 106362 h 1787292"/>
              <a:gd name="connsiteX77" fmla="*/ 4429389 w 12192000"/>
              <a:gd name="connsiteY77" fmla="*/ 68262 h 1787292"/>
              <a:gd name="connsiteX78" fmla="*/ 4465902 w 12192000"/>
              <a:gd name="connsiteY78" fmla="*/ 52387 h 1787292"/>
              <a:gd name="connsiteX79" fmla="*/ 4507177 w 12192000"/>
              <a:gd name="connsiteY79" fmla="*/ 36512 h 1787292"/>
              <a:gd name="connsiteX80" fmla="*/ 4553214 w 12192000"/>
              <a:gd name="connsiteY80" fmla="*/ 20637 h 1787292"/>
              <a:gd name="connsiteX81" fmla="*/ 4605602 w 12192000"/>
              <a:gd name="connsiteY81" fmla="*/ 9525 h 1787292"/>
              <a:gd name="connsiteX82" fmla="*/ 4665928 w 12192000"/>
              <a:gd name="connsiteY82" fmla="*/ 3175 h 1787292"/>
              <a:gd name="connsiteX83" fmla="*/ 4734189 w 12192000"/>
              <a:gd name="connsiteY83" fmla="*/ 0 h 1787292"/>
              <a:gd name="connsiteX84" fmla="*/ 4802453 w 12192000"/>
              <a:gd name="connsiteY84" fmla="*/ 3175 h 1787292"/>
              <a:gd name="connsiteX85" fmla="*/ 4862777 w 12192000"/>
              <a:gd name="connsiteY85" fmla="*/ 9525 h 1787292"/>
              <a:gd name="connsiteX86" fmla="*/ 4915165 w 12192000"/>
              <a:gd name="connsiteY86" fmla="*/ 20637 h 1787292"/>
              <a:gd name="connsiteX87" fmla="*/ 4961201 w 12192000"/>
              <a:gd name="connsiteY87" fmla="*/ 36512 h 1787292"/>
              <a:gd name="connsiteX88" fmla="*/ 5002476 w 12192000"/>
              <a:gd name="connsiteY88" fmla="*/ 52387 h 1787292"/>
              <a:gd name="connsiteX89" fmla="*/ 5038989 w 12192000"/>
              <a:gd name="connsiteY89" fmla="*/ 68262 h 1787292"/>
              <a:gd name="connsiteX90" fmla="*/ 5077089 w 12192000"/>
              <a:gd name="connsiteY90" fmla="*/ 87312 h 1787292"/>
              <a:gd name="connsiteX91" fmla="*/ 5115189 w 12192000"/>
              <a:gd name="connsiteY91" fmla="*/ 106362 h 1787292"/>
              <a:gd name="connsiteX92" fmla="*/ 5151701 w 12192000"/>
              <a:gd name="connsiteY92" fmla="*/ 125412 h 1787292"/>
              <a:gd name="connsiteX93" fmla="*/ 5192976 w 12192000"/>
              <a:gd name="connsiteY93" fmla="*/ 141287 h 1787292"/>
              <a:gd name="connsiteX94" fmla="*/ 5239014 w 12192000"/>
              <a:gd name="connsiteY94" fmla="*/ 155575 h 1787292"/>
              <a:gd name="connsiteX95" fmla="*/ 5291401 w 12192000"/>
              <a:gd name="connsiteY95" fmla="*/ 166687 h 1787292"/>
              <a:gd name="connsiteX96" fmla="*/ 5351727 w 12192000"/>
              <a:gd name="connsiteY96" fmla="*/ 174625 h 1787292"/>
              <a:gd name="connsiteX97" fmla="*/ 5410199 w 12192000"/>
              <a:gd name="connsiteY97" fmla="*/ 175985 h 1787292"/>
              <a:gd name="connsiteX98" fmla="*/ 5468671 w 12192000"/>
              <a:gd name="connsiteY98" fmla="*/ 174625 h 1787292"/>
              <a:gd name="connsiteX99" fmla="*/ 5528996 w 12192000"/>
              <a:gd name="connsiteY99" fmla="*/ 166687 h 1787292"/>
              <a:gd name="connsiteX100" fmla="*/ 5581383 w 12192000"/>
              <a:gd name="connsiteY100" fmla="*/ 155575 h 1787292"/>
              <a:gd name="connsiteX101" fmla="*/ 5627421 w 12192000"/>
              <a:gd name="connsiteY101" fmla="*/ 141287 h 1787292"/>
              <a:gd name="connsiteX102" fmla="*/ 5668696 w 12192000"/>
              <a:gd name="connsiteY102" fmla="*/ 125412 h 1787292"/>
              <a:gd name="connsiteX103" fmla="*/ 5705209 w 12192000"/>
              <a:gd name="connsiteY103" fmla="*/ 106362 h 1787292"/>
              <a:gd name="connsiteX104" fmla="*/ 5743308 w 12192000"/>
              <a:gd name="connsiteY104" fmla="*/ 87312 h 1787292"/>
              <a:gd name="connsiteX105" fmla="*/ 5781408 w 12192000"/>
              <a:gd name="connsiteY105" fmla="*/ 68262 h 1787292"/>
              <a:gd name="connsiteX106" fmla="*/ 5817921 w 12192000"/>
              <a:gd name="connsiteY106" fmla="*/ 52387 h 1787292"/>
              <a:gd name="connsiteX107" fmla="*/ 5859196 w 12192000"/>
              <a:gd name="connsiteY107" fmla="*/ 36512 h 1787292"/>
              <a:gd name="connsiteX108" fmla="*/ 5905234 w 12192000"/>
              <a:gd name="connsiteY108" fmla="*/ 20637 h 1787292"/>
              <a:gd name="connsiteX109" fmla="*/ 5957621 w 12192000"/>
              <a:gd name="connsiteY109" fmla="*/ 9525 h 1787292"/>
              <a:gd name="connsiteX110" fmla="*/ 6017947 w 12192000"/>
              <a:gd name="connsiteY110" fmla="*/ 3175 h 1787292"/>
              <a:gd name="connsiteX111" fmla="*/ 6086208 w 12192000"/>
              <a:gd name="connsiteY111" fmla="*/ 0 h 1787292"/>
              <a:gd name="connsiteX112" fmla="*/ 6095999 w 12192000"/>
              <a:gd name="connsiteY112" fmla="*/ 455 h 1787292"/>
              <a:gd name="connsiteX113" fmla="*/ 6105789 w 12192000"/>
              <a:gd name="connsiteY113" fmla="*/ 0 h 1787292"/>
              <a:gd name="connsiteX114" fmla="*/ 6174052 w 12192000"/>
              <a:gd name="connsiteY114" fmla="*/ 3175 h 1787292"/>
              <a:gd name="connsiteX115" fmla="*/ 6234377 w 12192000"/>
              <a:gd name="connsiteY115" fmla="*/ 9525 h 1787292"/>
              <a:gd name="connsiteX116" fmla="*/ 6286764 w 12192000"/>
              <a:gd name="connsiteY116" fmla="*/ 20637 h 1787292"/>
              <a:gd name="connsiteX117" fmla="*/ 6332802 w 12192000"/>
              <a:gd name="connsiteY117" fmla="*/ 36512 h 1787292"/>
              <a:gd name="connsiteX118" fmla="*/ 6374077 w 12192000"/>
              <a:gd name="connsiteY118" fmla="*/ 52387 h 1787292"/>
              <a:gd name="connsiteX119" fmla="*/ 6410589 w 12192000"/>
              <a:gd name="connsiteY119" fmla="*/ 68262 h 1787292"/>
              <a:gd name="connsiteX120" fmla="*/ 6448689 w 12192000"/>
              <a:gd name="connsiteY120" fmla="*/ 87312 h 1787292"/>
              <a:gd name="connsiteX121" fmla="*/ 6486789 w 12192000"/>
              <a:gd name="connsiteY121" fmla="*/ 106362 h 1787292"/>
              <a:gd name="connsiteX122" fmla="*/ 6523302 w 12192000"/>
              <a:gd name="connsiteY122" fmla="*/ 125412 h 1787292"/>
              <a:gd name="connsiteX123" fmla="*/ 6564577 w 12192000"/>
              <a:gd name="connsiteY123" fmla="*/ 141287 h 1787292"/>
              <a:gd name="connsiteX124" fmla="*/ 6610614 w 12192000"/>
              <a:gd name="connsiteY124" fmla="*/ 155575 h 1787292"/>
              <a:gd name="connsiteX125" fmla="*/ 6663002 w 12192000"/>
              <a:gd name="connsiteY125" fmla="*/ 166687 h 1787292"/>
              <a:gd name="connsiteX126" fmla="*/ 6723327 w 12192000"/>
              <a:gd name="connsiteY126" fmla="*/ 174625 h 1787292"/>
              <a:gd name="connsiteX127" fmla="*/ 6781799 w 12192000"/>
              <a:gd name="connsiteY127" fmla="*/ 175985 h 1787292"/>
              <a:gd name="connsiteX128" fmla="*/ 6840271 w 12192000"/>
              <a:gd name="connsiteY128" fmla="*/ 174625 h 1787292"/>
              <a:gd name="connsiteX129" fmla="*/ 6900596 w 12192000"/>
              <a:gd name="connsiteY129" fmla="*/ 166687 h 1787292"/>
              <a:gd name="connsiteX130" fmla="*/ 6952983 w 12192000"/>
              <a:gd name="connsiteY130" fmla="*/ 155575 h 1787292"/>
              <a:gd name="connsiteX131" fmla="*/ 6999021 w 12192000"/>
              <a:gd name="connsiteY131" fmla="*/ 141287 h 1787292"/>
              <a:gd name="connsiteX132" fmla="*/ 7040296 w 12192000"/>
              <a:gd name="connsiteY132" fmla="*/ 125412 h 1787292"/>
              <a:gd name="connsiteX133" fmla="*/ 7076808 w 12192000"/>
              <a:gd name="connsiteY133" fmla="*/ 106362 h 1787292"/>
              <a:gd name="connsiteX134" fmla="*/ 7114908 w 12192000"/>
              <a:gd name="connsiteY134" fmla="*/ 87312 h 1787292"/>
              <a:gd name="connsiteX135" fmla="*/ 7153008 w 12192000"/>
              <a:gd name="connsiteY135" fmla="*/ 68262 h 1787292"/>
              <a:gd name="connsiteX136" fmla="*/ 7189521 w 12192000"/>
              <a:gd name="connsiteY136" fmla="*/ 52387 h 1787292"/>
              <a:gd name="connsiteX137" fmla="*/ 7230796 w 12192000"/>
              <a:gd name="connsiteY137" fmla="*/ 36512 h 1787292"/>
              <a:gd name="connsiteX138" fmla="*/ 7276833 w 12192000"/>
              <a:gd name="connsiteY138" fmla="*/ 20637 h 1787292"/>
              <a:gd name="connsiteX139" fmla="*/ 7329221 w 12192000"/>
              <a:gd name="connsiteY139" fmla="*/ 9525 h 1787292"/>
              <a:gd name="connsiteX140" fmla="*/ 7389546 w 12192000"/>
              <a:gd name="connsiteY140" fmla="*/ 3175 h 1787292"/>
              <a:gd name="connsiteX141" fmla="*/ 7457808 w 12192000"/>
              <a:gd name="connsiteY141" fmla="*/ 0 h 1787292"/>
              <a:gd name="connsiteX142" fmla="*/ 7526071 w 12192000"/>
              <a:gd name="connsiteY142" fmla="*/ 3175 h 1787292"/>
              <a:gd name="connsiteX143" fmla="*/ 7586396 w 12192000"/>
              <a:gd name="connsiteY143" fmla="*/ 9525 h 1787292"/>
              <a:gd name="connsiteX144" fmla="*/ 7638783 w 12192000"/>
              <a:gd name="connsiteY144" fmla="*/ 20637 h 1787292"/>
              <a:gd name="connsiteX145" fmla="*/ 7684821 w 12192000"/>
              <a:gd name="connsiteY145" fmla="*/ 36512 h 1787292"/>
              <a:gd name="connsiteX146" fmla="*/ 7726096 w 12192000"/>
              <a:gd name="connsiteY146" fmla="*/ 52387 h 1787292"/>
              <a:gd name="connsiteX147" fmla="*/ 7762608 w 12192000"/>
              <a:gd name="connsiteY147" fmla="*/ 68262 h 1787292"/>
              <a:gd name="connsiteX148" fmla="*/ 7800708 w 12192000"/>
              <a:gd name="connsiteY148" fmla="*/ 87312 h 1787292"/>
              <a:gd name="connsiteX149" fmla="*/ 7838808 w 12192000"/>
              <a:gd name="connsiteY149" fmla="*/ 106362 h 1787292"/>
              <a:gd name="connsiteX150" fmla="*/ 7875321 w 12192000"/>
              <a:gd name="connsiteY150" fmla="*/ 125412 h 1787292"/>
              <a:gd name="connsiteX151" fmla="*/ 7916596 w 12192000"/>
              <a:gd name="connsiteY151" fmla="*/ 141287 h 1787292"/>
              <a:gd name="connsiteX152" fmla="*/ 7962633 w 12192000"/>
              <a:gd name="connsiteY152" fmla="*/ 155575 h 1787292"/>
              <a:gd name="connsiteX153" fmla="*/ 8015021 w 12192000"/>
              <a:gd name="connsiteY153" fmla="*/ 166687 h 1787292"/>
              <a:gd name="connsiteX154" fmla="*/ 8075346 w 12192000"/>
              <a:gd name="connsiteY154" fmla="*/ 174625 h 1787292"/>
              <a:gd name="connsiteX155" fmla="*/ 8143608 w 12192000"/>
              <a:gd name="connsiteY155" fmla="*/ 176212 h 1787292"/>
              <a:gd name="connsiteX156" fmla="*/ 8211871 w 12192000"/>
              <a:gd name="connsiteY156" fmla="*/ 174625 h 1787292"/>
              <a:gd name="connsiteX157" fmla="*/ 8272196 w 12192000"/>
              <a:gd name="connsiteY157" fmla="*/ 166687 h 1787292"/>
              <a:gd name="connsiteX158" fmla="*/ 8324583 w 12192000"/>
              <a:gd name="connsiteY158" fmla="*/ 155575 h 1787292"/>
              <a:gd name="connsiteX159" fmla="*/ 8370621 w 12192000"/>
              <a:gd name="connsiteY159" fmla="*/ 141287 h 1787292"/>
              <a:gd name="connsiteX160" fmla="*/ 8411896 w 12192000"/>
              <a:gd name="connsiteY160" fmla="*/ 125412 h 1787292"/>
              <a:gd name="connsiteX161" fmla="*/ 8448408 w 12192000"/>
              <a:gd name="connsiteY161" fmla="*/ 106362 h 1787292"/>
              <a:gd name="connsiteX162" fmla="*/ 8486508 w 12192000"/>
              <a:gd name="connsiteY162" fmla="*/ 87312 h 1787292"/>
              <a:gd name="connsiteX163" fmla="*/ 8524608 w 12192000"/>
              <a:gd name="connsiteY163" fmla="*/ 68262 h 1787292"/>
              <a:gd name="connsiteX164" fmla="*/ 8561120 w 12192000"/>
              <a:gd name="connsiteY164" fmla="*/ 52387 h 1787292"/>
              <a:gd name="connsiteX165" fmla="*/ 8602396 w 12192000"/>
              <a:gd name="connsiteY165" fmla="*/ 36512 h 1787292"/>
              <a:gd name="connsiteX166" fmla="*/ 8648432 w 12192000"/>
              <a:gd name="connsiteY166" fmla="*/ 20637 h 1787292"/>
              <a:gd name="connsiteX167" fmla="*/ 8700820 w 12192000"/>
              <a:gd name="connsiteY167" fmla="*/ 9525 h 1787292"/>
              <a:gd name="connsiteX168" fmla="*/ 8761146 w 12192000"/>
              <a:gd name="connsiteY168" fmla="*/ 3175 h 1787292"/>
              <a:gd name="connsiteX169" fmla="*/ 8827820 w 12192000"/>
              <a:gd name="connsiteY169" fmla="*/ 0 h 1787292"/>
              <a:gd name="connsiteX170" fmla="*/ 8897670 w 12192000"/>
              <a:gd name="connsiteY170" fmla="*/ 3175 h 1787292"/>
              <a:gd name="connsiteX171" fmla="*/ 8957996 w 12192000"/>
              <a:gd name="connsiteY171" fmla="*/ 9525 h 1787292"/>
              <a:gd name="connsiteX172" fmla="*/ 9010382 w 12192000"/>
              <a:gd name="connsiteY172" fmla="*/ 20637 h 1787292"/>
              <a:gd name="connsiteX173" fmla="*/ 9056420 w 12192000"/>
              <a:gd name="connsiteY173" fmla="*/ 36512 h 1787292"/>
              <a:gd name="connsiteX174" fmla="*/ 9097696 w 12192000"/>
              <a:gd name="connsiteY174" fmla="*/ 52387 h 1787292"/>
              <a:gd name="connsiteX175" fmla="*/ 9134208 w 12192000"/>
              <a:gd name="connsiteY175" fmla="*/ 68262 h 1787292"/>
              <a:gd name="connsiteX176" fmla="*/ 9172308 w 12192000"/>
              <a:gd name="connsiteY176" fmla="*/ 87312 h 1787292"/>
              <a:gd name="connsiteX177" fmla="*/ 9210408 w 12192000"/>
              <a:gd name="connsiteY177" fmla="*/ 106362 h 1787292"/>
              <a:gd name="connsiteX178" fmla="*/ 9246920 w 12192000"/>
              <a:gd name="connsiteY178" fmla="*/ 125412 h 1787292"/>
              <a:gd name="connsiteX179" fmla="*/ 9288196 w 12192000"/>
              <a:gd name="connsiteY179" fmla="*/ 141287 h 1787292"/>
              <a:gd name="connsiteX180" fmla="*/ 9334232 w 12192000"/>
              <a:gd name="connsiteY180" fmla="*/ 155575 h 1787292"/>
              <a:gd name="connsiteX181" fmla="*/ 9386620 w 12192000"/>
              <a:gd name="connsiteY181" fmla="*/ 166687 h 1787292"/>
              <a:gd name="connsiteX182" fmla="*/ 9446946 w 12192000"/>
              <a:gd name="connsiteY182" fmla="*/ 174625 h 1787292"/>
              <a:gd name="connsiteX183" fmla="*/ 9515208 w 12192000"/>
              <a:gd name="connsiteY183" fmla="*/ 176212 h 1787292"/>
              <a:gd name="connsiteX184" fmla="*/ 9583470 w 12192000"/>
              <a:gd name="connsiteY184" fmla="*/ 174625 h 1787292"/>
              <a:gd name="connsiteX185" fmla="*/ 9643796 w 12192000"/>
              <a:gd name="connsiteY185" fmla="*/ 166687 h 1787292"/>
              <a:gd name="connsiteX186" fmla="*/ 9696182 w 12192000"/>
              <a:gd name="connsiteY186" fmla="*/ 155575 h 1787292"/>
              <a:gd name="connsiteX187" fmla="*/ 9742220 w 12192000"/>
              <a:gd name="connsiteY187" fmla="*/ 141287 h 1787292"/>
              <a:gd name="connsiteX188" fmla="*/ 9783496 w 12192000"/>
              <a:gd name="connsiteY188" fmla="*/ 125412 h 1787292"/>
              <a:gd name="connsiteX189" fmla="*/ 9820008 w 12192000"/>
              <a:gd name="connsiteY189" fmla="*/ 106362 h 1787292"/>
              <a:gd name="connsiteX190" fmla="*/ 9896208 w 12192000"/>
              <a:gd name="connsiteY190" fmla="*/ 68262 h 1787292"/>
              <a:gd name="connsiteX191" fmla="*/ 9932720 w 12192000"/>
              <a:gd name="connsiteY191" fmla="*/ 52387 h 1787292"/>
              <a:gd name="connsiteX192" fmla="*/ 9973996 w 12192000"/>
              <a:gd name="connsiteY192" fmla="*/ 36512 h 1787292"/>
              <a:gd name="connsiteX193" fmla="*/ 10020032 w 12192000"/>
              <a:gd name="connsiteY193" fmla="*/ 20637 h 1787292"/>
              <a:gd name="connsiteX194" fmla="*/ 10072420 w 12192000"/>
              <a:gd name="connsiteY194" fmla="*/ 9525 h 1787292"/>
              <a:gd name="connsiteX195" fmla="*/ 10132746 w 12192000"/>
              <a:gd name="connsiteY195" fmla="*/ 3175 h 1787292"/>
              <a:gd name="connsiteX196" fmla="*/ 10201008 w 12192000"/>
              <a:gd name="connsiteY196" fmla="*/ 0 h 1787292"/>
              <a:gd name="connsiteX197" fmla="*/ 10269270 w 12192000"/>
              <a:gd name="connsiteY197" fmla="*/ 3175 h 1787292"/>
              <a:gd name="connsiteX198" fmla="*/ 10329596 w 12192000"/>
              <a:gd name="connsiteY198" fmla="*/ 9525 h 1787292"/>
              <a:gd name="connsiteX199" fmla="*/ 10381982 w 12192000"/>
              <a:gd name="connsiteY199" fmla="*/ 20637 h 1787292"/>
              <a:gd name="connsiteX200" fmla="*/ 10428020 w 12192000"/>
              <a:gd name="connsiteY200" fmla="*/ 36512 h 1787292"/>
              <a:gd name="connsiteX201" fmla="*/ 10469296 w 12192000"/>
              <a:gd name="connsiteY201" fmla="*/ 52387 h 1787292"/>
              <a:gd name="connsiteX202" fmla="*/ 10505808 w 12192000"/>
              <a:gd name="connsiteY202" fmla="*/ 68262 h 1787292"/>
              <a:gd name="connsiteX203" fmla="*/ 10543908 w 12192000"/>
              <a:gd name="connsiteY203" fmla="*/ 87312 h 1787292"/>
              <a:gd name="connsiteX204" fmla="*/ 10582008 w 12192000"/>
              <a:gd name="connsiteY204" fmla="*/ 106362 h 1787292"/>
              <a:gd name="connsiteX205" fmla="*/ 10618520 w 12192000"/>
              <a:gd name="connsiteY205" fmla="*/ 125412 h 1787292"/>
              <a:gd name="connsiteX206" fmla="*/ 10659796 w 12192000"/>
              <a:gd name="connsiteY206" fmla="*/ 141287 h 1787292"/>
              <a:gd name="connsiteX207" fmla="*/ 10705832 w 12192000"/>
              <a:gd name="connsiteY207" fmla="*/ 155575 h 1787292"/>
              <a:gd name="connsiteX208" fmla="*/ 10758220 w 12192000"/>
              <a:gd name="connsiteY208" fmla="*/ 166687 h 1787292"/>
              <a:gd name="connsiteX209" fmla="*/ 10818546 w 12192000"/>
              <a:gd name="connsiteY209" fmla="*/ 174625 h 1787292"/>
              <a:gd name="connsiteX210" fmla="*/ 10886808 w 12192000"/>
              <a:gd name="connsiteY210" fmla="*/ 176212 h 1787292"/>
              <a:gd name="connsiteX211" fmla="*/ 10955070 w 12192000"/>
              <a:gd name="connsiteY211" fmla="*/ 174625 h 1787292"/>
              <a:gd name="connsiteX212" fmla="*/ 11015396 w 12192000"/>
              <a:gd name="connsiteY212" fmla="*/ 166687 h 1787292"/>
              <a:gd name="connsiteX213" fmla="*/ 11067782 w 12192000"/>
              <a:gd name="connsiteY213" fmla="*/ 155575 h 1787292"/>
              <a:gd name="connsiteX214" fmla="*/ 11113820 w 12192000"/>
              <a:gd name="connsiteY214" fmla="*/ 141287 h 1787292"/>
              <a:gd name="connsiteX215" fmla="*/ 11155096 w 12192000"/>
              <a:gd name="connsiteY215" fmla="*/ 125412 h 1787292"/>
              <a:gd name="connsiteX216" fmla="*/ 11191608 w 12192000"/>
              <a:gd name="connsiteY216" fmla="*/ 106362 h 1787292"/>
              <a:gd name="connsiteX217" fmla="*/ 11229708 w 12192000"/>
              <a:gd name="connsiteY217" fmla="*/ 87312 h 1787292"/>
              <a:gd name="connsiteX218" fmla="*/ 11267808 w 12192000"/>
              <a:gd name="connsiteY218" fmla="*/ 68262 h 1787292"/>
              <a:gd name="connsiteX219" fmla="*/ 11304320 w 12192000"/>
              <a:gd name="connsiteY219" fmla="*/ 52387 h 1787292"/>
              <a:gd name="connsiteX220" fmla="*/ 11345596 w 12192000"/>
              <a:gd name="connsiteY220" fmla="*/ 36512 h 1787292"/>
              <a:gd name="connsiteX221" fmla="*/ 11391632 w 12192000"/>
              <a:gd name="connsiteY221" fmla="*/ 20637 h 1787292"/>
              <a:gd name="connsiteX222" fmla="*/ 11444020 w 12192000"/>
              <a:gd name="connsiteY222" fmla="*/ 9525 h 1787292"/>
              <a:gd name="connsiteX223" fmla="*/ 11504346 w 12192000"/>
              <a:gd name="connsiteY223" fmla="*/ 3175 h 1787292"/>
              <a:gd name="connsiteX224" fmla="*/ 11572608 w 12192000"/>
              <a:gd name="connsiteY224" fmla="*/ 0 h 1787292"/>
              <a:gd name="connsiteX225" fmla="*/ 11640870 w 12192000"/>
              <a:gd name="connsiteY225" fmla="*/ 3175 h 1787292"/>
              <a:gd name="connsiteX226" fmla="*/ 11701196 w 12192000"/>
              <a:gd name="connsiteY226" fmla="*/ 9525 h 1787292"/>
              <a:gd name="connsiteX227" fmla="*/ 11753582 w 12192000"/>
              <a:gd name="connsiteY227" fmla="*/ 20637 h 1787292"/>
              <a:gd name="connsiteX228" fmla="*/ 11799620 w 12192000"/>
              <a:gd name="connsiteY228" fmla="*/ 36512 h 1787292"/>
              <a:gd name="connsiteX229" fmla="*/ 11840896 w 12192000"/>
              <a:gd name="connsiteY229" fmla="*/ 52387 h 1787292"/>
              <a:gd name="connsiteX230" fmla="*/ 11877408 w 12192000"/>
              <a:gd name="connsiteY230" fmla="*/ 68262 h 1787292"/>
              <a:gd name="connsiteX231" fmla="*/ 11915508 w 12192000"/>
              <a:gd name="connsiteY231" fmla="*/ 87312 h 1787292"/>
              <a:gd name="connsiteX232" fmla="*/ 11953608 w 12192000"/>
              <a:gd name="connsiteY232" fmla="*/ 106362 h 1787292"/>
              <a:gd name="connsiteX233" fmla="*/ 11990120 w 12192000"/>
              <a:gd name="connsiteY233" fmla="*/ 125412 h 1787292"/>
              <a:gd name="connsiteX234" fmla="*/ 12031396 w 12192000"/>
              <a:gd name="connsiteY234" fmla="*/ 141287 h 1787292"/>
              <a:gd name="connsiteX235" fmla="*/ 12077432 w 12192000"/>
              <a:gd name="connsiteY235" fmla="*/ 155575 h 1787292"/>
              <a:gd name="connsiteX236" fmla="*/ 12129820 w 12192000"/>
              <a:gd name="connsiteY236" fmla="*/ 166688 h 1787292"/>
              <a:gd name="connsiteX237" fmla="*/ 12190146 w 12192000"/>
              <a:gd name="connsiteY237" fmla="*/ 174625 h 1787292"/>
              <a:gd name="connsiteX238" fmla="*/ 12192000 w 12192000"/>
              <a:gd name="connsiteY238" fmla="*/ 174668 h 1787292"/>
              <a:gd name="connsiteX239" fmla="*/ 12192000 w 12192000"/>
              <a:gd name="connsiteY239" fmla="*/ 885826 h 1787292"/>
              <a:gd name="connsiteX240" fmla="*/ 12192000 w 12192000"/>
              <a:gd name="connsiteY240" fmla="*/ 1787292 h 1787292"/>
              <a:gd name="connsiteX241" fmla="*/ 0 w 12192000"/>
              <a:gd name="connsiteY241" fmla="*/ 1787292 h 1787292"/>
              <a:gd name="connsiteX242" fmla="*/ 0 w 12192000"/>
              <a:gd name="connsiteY242" fmla="*/ 885826 h 1787292"/>
              <a:gd name="connsiteX243" fmla="*/ 0 w 12192000"/>
              <a:gd name="connsiteY243" fmla="*/ 174668 h 1787292"/>
              <a:gd name="connsiteX244" fmla="*/ 1852 w 12192000"/>
              <a:gd name="connsiteY244" fmla="*/ 174625 h 1787292"/>
              <a:gd name="connsiteX245" fmla="*/ 62177 w 12192000"/>
              <a:gd name="connsiteY245" fmla="*/ 166687 h 1787292"/>
              <a:gd name="connsiteX246" fmla="*/ 114564 w 12192000"/>
              <a:gd name="connsiteY246" fmla="*/ 155575 h 1787292"/>
              <a:gd name="connsiteX247" fmla="*/ 160602 w 12192000"/>
              <a:gd name="connsiteY247" fmla="*/ 141287 h 1787292"/>
              <a:gd name="connsiteX248" fmla="*/ 201877 w 12192000"/>
              <a:gd name="connsiteY248" fmla="*/ 125412 h 1787292"/>
              <a:gd name="connsiteX249" fmla="*/ 238389 w 12192000"/>
              <a:gd name="connsiteY249" fmla="*/ 106362 h 1787292"/>
              <a:gd name="connsiteX250" fmla="*/ 276489 w 12192000"/>
              <a:gd name="connsiteY250" fmla="*/ 87312 h 1787292"/>
              <a:gd name="connsiteX251" fmla="*/ 314589 w 12192000"/>
              <a:gd name="connsiteY251" fmla="*/ 68262 h 1787292"/>
              <a:gd name="connsiteX252" fmla="*/ 351102 w 12192000"/>
              <a:gd name="connsiteY252" fmla="*/ 52387 h 1787292"/>
              <a:gd name="connsiteX253" fmla="*/ 392377 w 12192000"/>
              <a:gd name="connsiteY253" fmla="*/ 36512 h 1787292"/>
              <a:gd name="connsiteX254" fmla="*/ 438414 w 12192000"/>
              <a:gd name="connsiteY254" fmla="*/ 20637 h 1787292"/>
              <a:gd name="connsiteX255" fmla="*/ 490802 w 12192000"/>
              <a:gd name="connsiteY255" fmla="*/ 9525 h 1787292"/>
              <a:gd name="connsiteX256" fmla="*/ 551127 w 12192000"/>
              <a:gd name="connsiteY256" fmla="*/ 3175 h 1787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12192000" h="1787292">
                <a:moveTo>
                  <a:pt x="619389" y="0"/>
                </a:moveTo>
                <a:lnTo>
                  <a:pt x="687652" y="3175"/>
                </a:lnTo>
                <a:lnTo>
                  <a:pt x="747977" y="9525"/>
                </a:lnTo>
                <a:lnTo>
                  <a:pt x="800364" y="20637"/>
                </a:lnTo>
                <a:lnTo>
                  <a:pt x="846402" y="36512"/>
                </a:lnTo>
                <a:lnTo>
                  <a:pt x="887677" y="52387"/>
                </a:lnTo>
                <a:lnTo>
                  <a:pt x="924189" y="68262"/>
                </a:lnTo>
                <a:lnTo>
                  <a:pt x="962289" y="87312"/>
                </a:lnTo>
                <a:lnTo>
                  <a:pt x="1000389" y="106362"/>
                </a:lnTo>
                <a:lnTo>
                  <a:pt x="1036902" y="125412"/>
                </a:lnTo>
                <a:lnTo>
                  <a:pt x="1078177" y="141287"/>
                </a:lnTo>
                <a:lnTo>
                  <a:pt x="1124214" y="155575"/>
                </a:lnTo>
                <a:lnTo>
                  <a:pt x="1176602" y="166687"/>
                </a:lnTo>
                <a:lnTo>
                  <a:pt x="1236927" y="174625"/>
                </a:lnTo>
                <a:lnTo>
                  <a:pt x="1305189" y="176212"/>
                </a:lnTo>
                <a:lnTo>
                  <a:pt x="1373452" y="174625"/>
                </a:lnTo>
                <a:lnTo>
                  <a:pt x="1433777" y="166687"/>
                </a:lnTo>
                <a:lnTo>
                  <a:pt x="1486164" y="155575"/>
                </a:lnTo>
                <a:lnTo>
                  <a:pt x="1532202" y="141287"/>
                </a:lnTo>
                <a:lnTo>
                  <a:pt x="1573477" y="125412"/>
                </a:lnTo>
                <a:lnTo>
                  <a:pt x="1609989" y="106362"/>
                </a:lnTo>
                <a:lnTo>
                  <a:pt x="1648089" y="87312"/>
                </a:lnTo>
                <a:lnTo>
                  <a:pt x="1686189" y="68262"/>
                </a:lnTo>
                <a:lnTo>
                  <a:pt x="1722702" y="52387"/>
                </a:lnTo>
                <a:lnTo>
                  <a:pt x="1763977" y="36512"/>
                </a:lnTo>
                <a:lnTo>
                  <a:pt x="1810014" y="20637"/>
                </a:lnTo>
                <a:lnTo>
                  <a:pt x="1862402" y="9525"/>
                </a:lnTo>
                <a:lnTo>
                  <a:pt x="1922727" y="3175"/>
                </a:lnTo>
                <a:lnTo>
                  <a:pt x="1990989" y="0"/>
                </a:lnTo>
                <a:lnTo>
                  <a:pt x="2059252" y="3175"/>
                </a:lnTo>
                <a:lnTo>
                  <a:pt x="2119577" y="9525"/>
                </a:lnTo>
                <a:lnTo>
                  <a:pt x="2171964" y="20637"/>
                </a:lnTo>
                <a:lnTo>
                  <a:pt x="2218002" y="36512"/>
                </a:lnTo>
                <a:lnTo>
                  <a:pt x="2259277" y="52387"/>
                </a:lnTo>
                <a:lnTo>
                  <a:pt x="2295789" y="68262"/>
                </a:lnTo>
                <a:lnTo>
                  <a:pt x="2333889" y="87312"/>
                </a:lnTo>
                <a:lnTo>
                  <a:pt x="2371989" y="106362"/>
                </a:lnTo>
                <a:lnTo>
                  <a:pt x="2408502" y="125412"/>
                </a:lnTo>
                <a:lnTo>
                  <a:pt x="2449777" y="141287"/>
                </a:lnTo>
                <a:lnTo>
                  <a:pt x="2495814" y="155575"/>
                </a:lnTo>
                <a:lnTo>
                  <a:pt x="2548202" y="166687"/>
                </a:lnTo>
                <a:lnTo>
                  <a:pt x="2608527" y="174625"/>
                </a:lnTo>
                <a:lnTo>
                  <a:pt x="2676789" y="176212"/>
                </a:lnTo>
                <a:lnTo>
                  <a:pt x="2745052" y="174625"/>
                </a:lnTo>
                <a:lnTo>
                  <a:pt x="2805377" y="166687"/>
                </a:lnTo>
                <a:lnTo>
                  <a:pt x="2857764" y="155575"/>
                </a:lnTo>
                <a:lnTo>
                  <a:pt x="2903802" y="141287"/>
                </a:lnTo>
                <a:lnTo>
                  <a:pt x="2945077" y="125412"/>
                </a:lnTo>
                <a:lnTo>
                  <a:pt x="2981589" y="106362"/>
                </a:lnTo>
                <a:lnTo>
                  <a:pt x="3019689" y="87312"/>
                </a:lnTo>
                <a:lnTo>
                  <a:pt x="3057789" y="68262"/>
                </a:lnTo>
                <a:lnTo>
                  <a:pt x="3094302" y="52387"/>
                </a:lnTo>
                <a:lnTo>
                  <a:pt x="3135577" y="36512"/>
                </a:lnTo>
                <a:lnTo>
                  <a:pt x="3181614" y="20637"/>
                </a:lnTo>
                <a:lnTo>
                  <a:pt x="3234002" y="9525"/>
                </a:lnTo>
                <a:lnTo>
                  <a:pt x="3294327" y="3175"/>
                </a:lnTo>
                <a:lnTo>
                  <a:pt x="3361002" y="0"/>
                </a:lnTo>
                <a:lnTo>
                  <a:pt x="3430852" y="3175"/>
                </a:lnTo>
                <a:lnTo>
                  <a:pt x="3491177" y="9525"/>
                </a:lnTo>
                <a:lnTo>
                  <a:pt x="3543564" y="20637"/>
                </a:lnTo>
                <a:lnTo>
                  <a:pt x="3589602" y="36512"/>
                </a:lnTo>
                <a:lnTo>
                  <a:pt x="3630877" y="52387"/>
                </a:lnTo>
                <a:lnTo>
                  <a:pt x="3667389" y="68262"/>
                </a:lnTo>
                <a:lnTo>
                  <a:pt x="3705489" y="87312"/>
                </a:lnTo>
                <a:lnTo>
                  <a:pt x="3743589" y="106362"/>
                </a:lnTo>
                <a:lnTo>
                  <a:pt x="3780102" y="125412"/>
                </a:lnTo>
                <a:lnTo>
                  <a:pt x="3821377" y="141287"/>
                </a:lnTo>
                <a:lnTo>
                  <a:pt x="3867414" y="155575"/>
                </a:lnTo>
                <a:lnTo>
                  <a:pt x="3919802" y="166687"/>
                </a:lnTo>
                <a:lnTo>
                  <a:pt x="3980127" y="174625"/>
                </a:lnTo>
                <a:lnTo>
                  <a:pt x="4048389" y="176212"/>
                </a:lnTo>
                <a:lnTo>
                  <a:pt x="4116652" y="174625"/>
                </a:lnTo>
                <a:lnTo>
                  <a:pt x="4176977" y="166687"/>
                </a:lnTo>
                <a:lnTo>
                  <a:pt x="4229364" y="155575"/>
                </a:lnTo>
                <a:lnTo>
                  <a:pt x="4275402" y="141287"/>
                </a:lnTo>
                <a:lnTo>
                  <a:pt x="4316677" y="125412"/>
                </a:lnTo>
                <a:lnTo>
                  <a:pt x="4353189" y="106362"/>
                </a:lnTo>
                <a:lnTo>
                  <a:pt x="4429389" y="68262"/>
                </a:lnTo>
                <a:lnTo>
                  <a:pt x="4465902" y="52387"/>
                </a:lnTo>
                <a:lnTo>
                  <a:pt x="4507177" y="36512"/>
                </a:lnTo>
                <a:lnTo>
                  <a:pt x="4553214" y="20637"/>
                </a:lnTo>
                <a:lnTo>
                  <a:pt x="4605602" y="9525"/>
                </a:lnTo>
                <a:lnTo>
                  <a:pt x="4665928" y="3175"/>
                </a:lnTo>
                <a:lnTo>
                  <a:pt x="4734189" y="0"/>
                </a:lnTo>
                <a:lnTo>
                  <a:pt x="4802453" y="3175"/>
                </a:lnTo>
                <a:lnTo>
                  <a:pt x="4862777" y="9525"/>
                </a:lnTo>
                <a:lnTo>
                  <a:pt x="4915165" y="20637"/>
                </a:lnTo>
                <a:lnTo>
                  <a:pt x="4961201" y="36512"/>
                </a:lnTo>
                <a:lnTo>
                  <a:pt x="5002476" y="52387"/>
                </a:lnTo>
                <a:lnTo>
                  <a:pt x="5038989" y="68262"/>
                </a:lnTo>
                <a:lnTo>
                  <a:pt x="5077089" y="87312"/>
                </a:lnTo>
                <a:lnTo>
                  <a:pt x="5115189" y="106362"/>
                </a:lnTo>
                <a:lnTo>
                  <a:pt x="5151701" y="125412"/>
                </a:lnTo>
                <a:lnTo>
                  <a:pt x="5192976" y="141287"/>
                </a:lnTo>
                <a:lnTo>
                  <a:pt x="5239014" y="155575"/>
                </a:lnTo>
                <a:lnTo>
                  <a:pt x="5291401" y="166687"/>
                </a:lnTo>
                <a:lnTo>
                  <a:pt x="5351727" y="174625"/>
                </a:lnTo>
                <a:lnTo>
                  <a:pt x="5410199" y="175985"/>
                </a:lnTo>
                <a:lnTo>
                  <a:pt x="5468671" y="174625"/>
                </a:lnTo>
                <a:lnTo>
                  <a:pt x="5528996" y="166687"/>
                </a:lnTo>
                <a:lnTo>
                  <a:pt x="5581383" y="155575"/>
                </a:lnTo>
                <a:lnTo>
                  <a:pt x="5627421" y="141287"/>
                </a:lnTo>
                <a:lnTo>
                  <a:pt x="5668696" y="125412"/>
                </a:lnTo>
                <a:lnTo>
                  <a:pt x="5705209" y="106362"/>
                </a:lnTo>
                <a:lnTo>
                  <a:pt x="5743308" y="87312"/>
                </a:lnTo>
                <a:lnTo>
                  <a:pt x="5781408" y="68262"/>
                </a:lnTo>
                <a:lnTo>
                  <a:pt x="5817921" y="52387"/>
                </a:lnTo>
                <a:lnTo>
                  <a:pt x="5859196" y="36512"/>
                </a:lnTo>
                <a:lnTo>
                  <a:pt x="5905234" y="20637"/>
                </a:lnTo>
                <a:lnTo>
                  <a:pt x="5957621" y="9525"/>
                </a:lnTo>
                <a:lnTo>
                  <a:pt x="6017947" y="3175"/>
                </a:lnTo>
                <a:lnTo>
                  <a:pt x="6086208" y="0"/>
                </a:lnTo>
                <a:lnTo>
                  <a:pt x="6095999" y="455"/>
                </a:lnTo>
                <a:lnTo>
                  <a:pt x="6105789" y="0"/>
                </a:lnTo>
                <a:lnTo>
                  <a:pt x="6174052" y="3175"/>
                </a:lnTo>
                <a:lnTo>
                  <a:pt x="6234377" y="9525"/>
                </a:lnTo>
                <a:lnTo>
                  <a:pt x="6286764" y="20637"/>
                </a:lnTo>
                <a:lnTo>
                  <a:pt x="6332802" y="36512"/>
                </a:lnTo>
                <a:lnTo>
                  <a:pt x="6374077" y="52387"/>
                </a:lnTo>
                <a:lnTo>
                  <a:pt x="6410589" y="68262"/>
                </a:lnTo>
                <a:lnTo>
                  <a:pt x="6448689" y="87312"/>
                </a:lnTo>
                <a:lnTo>
                  <a:pt x="6486789" y="106362"/>
                </a:lnTo>
                <a:lnTo>
                  <a:pt x="6523302" y="125412"/>
                </a:lnTo>
                <a:lnTo>
                  <a:pt x="6564577" y="141287"/>
                </a:lnTo>
                <a:lnTo>
                  <a:pt x="6610614" y="155575"/>
                </a:lnTo>
                <a:lnTo>
                  <a:pt x="6663002" y="166687"/>
                </a:lnTo>
                <a:lnTo>
                  <a:pt x="6723327" y="174625"/>
                </a:lnTo>
                <a:lnTo>
                  <a:pt x="6781799" y="175985"/>
                </a:lnTo>
                <a:lnTo>
                  <a:pt x="6840271" y="174625"/>
                </a:lnTo>
                <a:lnTo>
                  <a:pt x="6900596" y="166687"/>
                </a:lnTo>
                <a:lnTo>
                  <a:pt x="6952983" y="155575"/>
                </a:lnTo>
                <a:lnTo>
                  <a:pt x="6999021" y="141287"/>
                </a:lnTo>
                <a:lnTo>
                  <a:pt x="7040296" y="125412"/>
                </a:lnTo>
                <a:lnTo>
                  <a:pt x="7076808" y="106362"/>
                </a:lnTo>
                <a:lnTo>
                  <a:pt x="7114908" y="87312"/>
                </a:lnTo>
                <a:lnTo>
                  <a:pt x="7153008" y="68262"/>
                </a:lnTo>
                <a:lnTo>
                  <a:pt x="7189521" y="52387"/>
                </a:lnTo>
                <a:lnTo>
                  <a:pt x="7230796" y="36512"/>
                </a:lnTo>
                <a:lnTo>
                  <a:pt x="7276833" y="20637"/>
                </a:lnTo>
                <a:lnTo>
                  <a:pt x="7329221" y="9525"/>
                </a:lnTo>
                <a:lnTo>
                  <a:pt x="7389546" y="3175"/>
                </a:lnTo>
                <a:lnTo>
                  <a:pt x="7457808" y="0"/>
                </a:lnTo>
                <a:lnTo>
                  <a:pt x="7526071" y="3175"/>
                </a:lnTo>
                <a:lnTo>
                  <a:pt x="7586396" y="9525"/>
                </a:lnTo>
                <a:lnTo>
                  <a:pt x="7638783" y="20637"/>
                </a:lnTo>
                <a:lnTo>
                  <a:pt x="7684821" y="36512"/>
                </a:lnTo>
                <a:lnTo>
                  <a:pt x="7726096" y="52387"/>
                </a:lnTo>
                <a:lnTo>
                  <a:pt x="7762608" y="68262"/>
                </a:lnTo>
                <a:lnTo>
                  <a:pt x="7800708" y="87312"/>
                </a:lnTo>
                <a:lnTo>
                  <a:pt x="7838808" y="106362"/>
                </a:lnTo>
                <a:lnTo>
                  <a:pt x="7875321" y="125412"/>
                </a:lnTo>
                <a:lnTo>
                  <a:pt x="7916596" y="141287"/>
                </a:lnTo>
                <a:lnTo>
                  <a:pt x="7962633" y="155575"/>
                </a:lnTo>
                <a:lnTo>
                  <a:pt x="8015021" y="166687"/>
                </a:lnTo>
                <a:lnTo>
                  <a:pt x="8075346" y="174625"/>
                </a:lnTo>
                <a:lnTo>
                  <a:pt x="8143608" y="176212"/>
                </a:lnTo>
                <a:lnTo>
                  <a:pt x="8211871" y="174625"/>
                </a:lnTo>
                <a:lnTo>
                  <a:pt x="8272196" y="166687"/>
                </a:lnTo>
                <a:lnTo>
                  <a:pt x="8324583" y="155575"/>
                </a:lnTo>
                <a:lnTo>
                  <a:pt x="8370621" y="141287"/>
                </a:lnTo>
                <a:lnTo>
                  <a:pt x="8411896" y="125412"/>
                </a:lnTo>
                <a:lnTo>
                  <a:pt x="8448408" y="106362"/>
                </a:lnTo>
                <a:lnTo>
                  <a:pt x="8486508" y="87312"/>
                </a:lnTo>
                <a:lnTo>
                  <a:pt x="8524608" y="68262"/>
                </a:lnTo>
                <a:lnTo>
                  <a:pt x="8561120" y="52387"/>
                </a:lnTo>
                <a:lnTo>
                  <a:pt x="8602396" y="36512"/>
                </a:lnTo>
                <a:lnTo>
                  <a:pt x="8648432" y="20637"/>
                </a:lnTo>
                <a:lnTo>
                  <a:pt x="8700820" y="9525"/>
                </a:lnTo>
                <a:lnTo>
                  <a:pt x="8761146" y="3175"/>
                </a:lnTo>
                <a:lnTo>
                  <a:pt x="8827820" y="0"/>
                </a:lnTo>
                <a:lnTo>
                  <a:pt x="8897670" y="3175"/>
                </a:lnTo>
                <a:lnTo>
                  <a:pt x="8957996" y="9525"/>
                </a:lnTo>
                <a:lnTo>
                  <a:pt x="9010382" y="20637"/>
                </a:lnTo>
                <a:lnTo>
                  <a:pt x="9056420" y="36512"/>
                </a:lnTo>
                <a:lnTo>
                  <a:pt x="9097696" y="52387"/>
                </a:lnTo>
                <a:lnTo>
                  <a:pt x="9134208" y="68262"/>
                </a:lnTo>
                <a:lnTo>
                  <a:pt x="9172308" y="87312"/>
                </a:lnTo>
                <a:lnTo>
                  <a:pt x="9210408" y="106362"/>
                </a:lnTo>
                <a:lnTo>
                  <a:pt x="9246920" y="125412"/>
                </a:lnTo>
                <a:lnTo>
                  <a:pt x="9288196" y="141287"/>
                </a:lnTo>
                <a:lnTo>
                  <a:pt x="9334232" y="155575"/>
                </a:lnTo>
                <a:lnTo>
                  <a:pt x="9386620" y="166687"/>
                </a:lnTo>
                <a:lnTo>
                  <a:pt x="9446946" y="174625"/>
                </a:lnTo>
                <a:lnTo>
                  <a:pt x="9515208" y="176212"/>
                </a:lnTo>
                <a:lnTo>
                  <a:pt x="9583470" y="174625"/>
                </a:lnTo>
                <a:lnTo>
                  <a:pt x="9643796" y="166687"/>
                </a:lnTo>
                <a:lnTo>
                  <a:pt x="9696182" y="155575"/>
                </a:lnTo>
                <a:lnTo>
                  <a:pt x="9742220" y="141287"/>
                </a:lnTo>
                <a:lnTo>
                  <a:pt x="9783496" y="125412"/>
                </a:lnTo>
                <a:lnTo>
                  <a:pt x="9820008" y="106362"/>
                </a:lnTo>
                <a:lnTo>
                  <a:pt x="9896208" y="68262"/>
                </a:lnTo>
                <a:lnTo>
                  <a:pt x="9932720" y="52387"/>
                </a:lnTo>
                <a:lnTo>
                  <a:pt x="9973996" y="36512"/>
                </a:lnTo>
                <a:lnTo>
                  <a:pt x="10020032" y="20637"/>
                </a:lnTo>
                <a:lnTo>
                  <a:pt x="10072420" y="9525"/>
                </a:lnTo>
                <a:lnTo>
                  <a:pt x="10132746" y="3175"/>
                </a:lnTo>
                <a:lnTo>
                  <a:pt x="10201008" y="0"/>
                </a:lnTo>
                <a:lnTo>
                  <a:pt x="10269270" y="3175"/>
                </a:lnTo>
                <a:lnTo>
                  <a:pt x="10329596" y="9525"/>
                </a:lnTo>
                <a:lnTo>
                  <a:pt x="10381982" y="20637"/>
                </a:lnTo>
                <a:lnTo>
                  <a:pt x="10428020" y="36512"/>
                </a:lnTo>
                <a:lnTo>
                  <a:pt x="10469296" y="52387"/>
                </a:lnTo>
                <a:lnTo>
                  <a:pt x="10505808" y="68262"/>
                </a:lnTo>
                <a:lnTo>
                  <a:pt x="10543908" y="87312"/>
                </a:lnTo>
                <a:lnTo>
                  <a:pt x="10582008" y="106362"/>
                </a:lnTo>
                <a:lnTo>
                  <a:pt x="10618520" y="125412"/>
                </a:lnTo>
                <a:lnTo>
                  <a:pt x="10659796" y="141287"/>
                </a:lnTo>
                <a:lnTo>
                  <a:pt x="10705832" y="155575"/>
                </a:lnTo>
                <a:lnTo>
                  <a:pt x="10758220" y="166687"/>
                </a:lnTo>
                <a:lnTo>
                  <a:pt x="10818546" y="174625"/>
                </a:lnTo>
                <a:lnTo>
                  <a:pt x="10886808" y="176212"/>
                </a:lnTo>
                <a:lnTo>
                  <a:pt x="10955070" y="174625"/>
                </a:lnTo>
                <a:lnTo>
                  <a:pt x="11015396" y="166687"/>
                </a:lnTo>
                <a:lnTo>
                  <a:pt x="11067782" y="155575"/>
                </a:lnTo>
                <a:lnTo>
                  <a:pt x="11113820" y="141287"/>
                </a:lnTo>
                <a:lnTo>
                  <a:pt x="11155096" y="125412"/>
                </a:lnTo>
                <a:lnTo>
                  <a:pt x="11191608" y="106362"/>
                </a:lnTo>
                <a:lnTo>
                  <a:pt x="11229708" y="87312"/>
                </a:lnTo>
                <a:lnTo>
                  <a:pt x="11267808" y="68262"/>
                </a:lnTo>
                <a:lnTo>
                  <a:pt x="11304320" y="52387"/>
                </a:lnTo>
                <a:lnTo>
                  <a:pt x="11345596" y="36512"/>
                </a:lnTo>
                <a:lnTo>
                  <a:pt x="11391632" y="20637"/>
                </a:lnTo>
                <a:lnTo>
                  <a:pt x="11444020" y="9525"/>
                </a:lnTo>
                <a:lnTo>
                  <a:pt x="11504346" y="3175"/>
                </a:lnTo>
                <a:lnTo>
                  <a:pt x="11572608" y="0"/>
                </a:lnTo>
                <a:lnTo>
                  <a:pt x="11640870" y="3175"/>
                </a:lnTo>
                <a:lnTo>
                  <a:pt x="11701196" y="9525"/>
                </a:lnTo>
                <a:lnTo>
                  <a:pt x="11753582" y="20637"/>
                </a:lnTo>
                <a:lnTo>
                  <a:pt x="11799620" y="36512"/>
                </a:lnTo>
                <a:lnTo>
                  <a:pt x="11840896" y="52387"/>
                </a:lnTo>
                <a:lnTo>
                  <a:pt x="11877408" y="68262"/>
                </a:lnTo>
                <a:lnTo>
                  <a:pt x="11915508" y="87312"/>
                </a:lnTo>
                <a:lnTo>
                  <a:pt x="11953608" y="106362"/>
                </a:lnTo>
                <a:lnTo>
                  <a:pt x="11990120" y="125412"/>
                </a:lnTo>
                <a:lnTo>
                  <a:pt x="12031396" y="141287"/>
                </a:lnTo>
                <a:lnTo>
                  <a:pt x="12077432" y="155575"/>
                </a:lnTo>
                <a:lnTo>
                  <a:pt x="12129820" y="166688"/>
                </a:lnTo>
                <a:lnTo>
                  <a:pt x="12190146" y="174625"/>
                </a:lnTo>
                <a:lnTo>
                  <a:pt x="12192000" y="174668"/>
                </a:lnTo>
                <a:lnTo>
                  <a:pt x="12192000" y="885826"/>
                </a:lnTo>
                <a:lnTo>
                  <a:pt x="12192000" y="1787292"/>
                </a:lnTo>
                <a:lnTo>
                  <a:pt x="0" y="1787292"/>
                </a:lnTo>
                <a:lnTo>
                  <a:pt x="0" y="885826"/>
                </a:lnTo>
                <a:lnTo>
                  <a:pt x="0" y="174668"/>
                </a:lnTo>
                <a:lnTo>
                  <a:pt x="1852" y="174625"/>
                </a:lnTo>
                <a:lnTo>
                  <a:pt x="62177" y="166687"/>
                </a:lnTo>
                <a:lnTo>
                  <a:pt x="114564" y="155575"/>
                </a:lnTo>
                <a:lnTo>
                  <a:pt x="160602" y="141287"/>
                </a:lnTo>
                <a:lnTo>
                  <a:pt x="201877" y="125412"/>
                </a:lnTo>
                <a:lnTo>
                  <a:pt x="238389" y="106362"/>
                </a:lnTo>
                <a:lnTo>
                  <a:pt x="276489" y="87312"/>
                </a:lnTo>
                <a:lnTo>
                  <a:pt x="314589" y="68262"/>
                </a:lnTo>
                <a:lnTo>
                  <a:pt x="351102" y="52387"/>
                </a:lnTo>
                <a:lnTo>
                  <a:pt x="392377" y="36512"/>
                </a:lnTo>
                <a:lnTo>
                  <a:pt x="438414" y="20637"/>
                </a:lnTo>
                <a:lnTo>
                  <a:pt x="490802" y="9525"/>
                </a:lnTo>
                <a:lnTo>
                  <a:pt x="551127" y="317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4" name="3D Model 3" descr="Stone Corner Stairs">
                <a:extLst>
                  <a:ext uri="{FF2B5EF4-FFF2-40B4-BE49-F238E27FC236}">
                    <a16:creationId xmlns:a16="http://schemas.microsoft.com/office/drawing/2014/main" id="{0025718B-BD89-996F-ED2F-C88E7DAA839D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305962770"/>
                  </p:ext>
                </p:extLst>
              </p:nvPr>
            </p:nvGraphicFramePr>
            <p:xfrm>
              <a:off x="3648973" y="-677689"/>
              <a:ext cx="4894052" cy="5185671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4894052" cy="5185671"/>
                    </a:xfrm>
                    <a:prstGeom prst="rect">
                      <a:avLst/>
                    </a:prstGeom>
                  </am3d:spPr>
                  <am3d:camera>
                    <am3d:pos x="0" y="0" z="70109617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44378" d="1000000"/>
                    <am3d:preTrans dx="-17480986" dy="-8801451" dz="-17507590"/>
                    <am3d:scale>
                      <am3d:sx n="1000000" d="1000000"/>
                      <am3d:sy n="1000000" d="1000000"/>
                      <am3d:sz n="1000000" d="1000000"/>
                    </am3d:scale>
                    <am3d:rot ax="2015042" ay="-2297005" az="-1341664"/>
                    <am3d:postTrans dx="0" dy="0" dz="0"/>
                  </am3d:trans>
                  <am3d:raster rName="Office3DRenderer" rVer="16.0.8326">
                    <am3d:blip r:embed="rId3"/>
                  </am3d:raster>
                  <am3d:objViewport viewportSz="578880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" name="3D Model 3" descr="Stone Corner Stairs">
                <a:extLst>
                  <a:ext uri="{FF2B5EF4-FFF2-40B4-BE49-F238E27FC236}">
                    <a16:creationId xmlns:a16="http://schemas.microsoft.com/office/drawing/2014/main" id="{0025718B-BD89-996F-ED2F-C88E7DAA839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648973" y="-677689"/>
                <a:ext cx="4894052" cy="5185671"/>
              </a:xfrm>
              <a:prstGeom prst="rect">
                <a:avLst/>
              </a:prstGeom>
            </p:spPr>
          </p:pic>
        </mc:Fallback>
      </mc:AlternateContent>
      <p:sp>
        <p:nvSpPr>
          <p:cNvPr id="2" name="Title 1">
            <a:extLst>
              <a:ext uri="{FF2B5EF4-FFF2-40B4-BE49-F238E27FC236}">
                <a16:creationId xmlns:a16="http://schemas.microsoft.com/office/drawing/2014/main" id="{34ED688D-EF7D-C4C1-BB24-B7AC34B700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8722" y="5732479"/>
            <a:ext cx="5511801" cy="750347"/>
          </a:xfrm>
        </p:spPr>
        <p:txBody>
          <a:bodyPr anchor="b">
            <a:normAutofit/>
          </a:bodyPr>
          <a:lstStyle/>
          <a:p>
            <a:r>
              <a:rPr lang="en-US" sz="4000">
                <a:latin typeface="Arial" panose="020B0604020202020204" pitchFamily="34" charset="0"/>
                <a:cs typeface="Arial" panose="020B0604020202020204" pitchFamily="34" charset="0"/>
              </a:rPr>
              <a:t>Steps to take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1BD3F2-75D1-77D6-2CC2-8FDF4383CA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150" y="511037"/>
            <a:ext cx="2690758" cy="1787292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F32B958-B1CB-5B42-CFB8-18AD70EB0873}"/>
              </a:ext>
            </a:extLst>
          </p:cNvPr>
          <p:cNvSpPr txBox="1"/>
          <p:nvPr/>
        </p:nvSpPr>
        <p:spPr>
          <a:xfrm>
            <a:off x="692149" y="546885"/>
            <a:ext cx="1657350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7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(</a:t>
            </a:r>
            <a:r>
              <a:rPr kumimoji="0" lang="en-US" altLang="en-US" sz="700" b="0" i="0" u="none" strike="noStrike" cap="none" normalizeH="0" baseline="0" err="1">
                <a:ln>
                  <a:noFill/>
                </a:ln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Telecarecrisis</a:t>
            </a:r>
            <a:r>
              <a:rPr lang="en-US" altLang="en-US" sz="700" err="1">
                <a:solidFill>
                  <a:schemeClr val="bg1"/>
                </a:solidFill>
                <a:latin typeface="Roboto" panose="02000000000000000000" pitchFamily="2" charset="0"/>
              </a:rPr>
              <a:t>andcaringline</a:t>
            </a:r>
            <a:r>
              <a:rPr kumimoji="0" lang="en-US" altLang="en-US" sz="7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, 2022)</a:t>
            </a:r>
            <a:endParaRPr kumimoji="0" lang="en-US" altLang="en-US" sz="105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3DB0327-8CEE-05F1-BDC6-7591A2C37C5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6532"/>
          <a:stretch>
            <a:fillRect/>
          </a:stretch>
        </p:blipFill>
        <p:spPr>
          <a:xfrm>
            <a:off x="653225" y="2884794"/>
            <a:ext cx="2690758" cy="175144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5A663E6-993C-D16E-07C2-BA2514FDEC96}"/>
              </a:ext>
            </a:extLst>
          </p:cNvPr>
          <p:cNvSpPr txBox="1"/>
          <p:nvPr/>
        </p:nvSpPr>
        <p:spPr>
          <a:xfrm>
            <a:off x="633352" y="4373846"/>
            <a:ext cx="136525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effectLst/>
                <a:latin typeface="Roboto" panose="02000000000000000000" pitchFamily="2" charset="0"/>
              </a:rPr>
              <a:t>(</a:t>
            </a:r>
            <a:r>
              <a:rPr kumimoji="0" lang="en-US" altLang="en-US" sz="1200" b="0" i="0" u="none" strike="noStrike" cap="none" normalizeH="0" baseline="0" err="1">
                <a:ln>
                  <a:noFill/>
                </a:ln>
                <a:effectLst/>
                <a:latin typeface="Roboto" panose="02000000000000000000" pitchFamily="2" charset="0"/>
              </a:rPr>
              <a:t>Paveley</a:t>
            </a:r>
            <a:r>
              <a:rPr kumimoji="0" lang="en-US" altLang="en-US" sz="1200" b="0" i="0" u="none" strike="noStrike" cap="none" normalizeH="0" baseline="0">
                <a:ln>
                  <a:noFill/>
                </a:ln>
                <a:effectLst/>
                <a:latin typeface="Roboto" panose="02000000000000000000" pitchFamily="2" charset="0"/>
              </a:rPr>
              <a:t>, 2018</a:t>
            </a: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)</a:t>
            </a:r>
            <a:endParaRPr kumimoji="0" lang="en-US" altLang="en-US" sz="20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FF7F1E1-61EE-7266-F2F6-E07F5C14891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5693"/>
          <a:stretch>
            <a:fillRect/>
          </a:stretch>
        </p:blipFill>
        <p:spPr>
          <a:xfrm>
            <a:off x="8809090" y="511037"/>
            <a:ext cx="2690760" cy="1787287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317A175-2997-3435-27A5-B6BBDE93618B}"/>
              </a:ext>
            </a:extLst>
          </p:cNvPr>
          <p:cNvSpPr txBox="1"/>
          <p:nvPr/>
        </p:nvSpPr>
        <p:spPr>
          <a:xfrm>
            <a:off x="8789218" y="2021325"/>
            <a:ext cx="136525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effectLst/>
                <a:latin typeface="Roboto" panose="02000000000000000000" pitchFamily="2" charset="0"/>
              </a:rPr>
              <a:t>(</a:t>
            </a:r>
            <a:r>
              <a:rPr kumimoji="0" lang="en-US" altLang="en-US" sz="1200" b="0" i="0" u="none" strike="noStrike" cap="none" normalizeH="0" baseline="0" err="1">
                <a:ln>
                  <a:noFill/>
                </a:ln>
                <a:effectLst/>
                <a:latin typeface="Roboto" panose="02000000000000000000" pitchFamily="2" charset="0"/>
              </a:rPr>
              <a:t>Freepik</a:t>
            </a:r>
            <a:r>
              <a:rPr kumimoji="0" lang="en-US" altLang="en-US" sz="1200" b="0" i="0" u="none" strike="noStrike" cap="none" normalizeH="0" baseline="0">
                <a:ln>
                  <a:noFill/>
                </a:ln>
                <a:effectLst/>
                <a:latin typeface="Roboto" panose="02000000000000000000" pitchFamily="2" charset="0"/>
              </a:rPr>
              <a:t>, </a:t>
            </a:r>
            <a:r>
              <a:rPr kumimoji="0" lang="en-US" altLang="en-US" sz="1200" b="0" i="0" u="none" strike="noStrike" cap="none" normalizeH="0" baseline="0" err="1">
                <a:ln>
                  <a:noFill/>
                </a:ln>
                <a:effectLst/>
                <a:latin typeface="Roboto" panose="02000000000000000000" pitchFamily="2" charset="0"/>
              </a:rPr>
              <a:t>N.d</a:t>
            </a: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)</a:t>
            </a:r>
            <a:endParaRPr kumimoji="0" lang="en-US" altLang="en-US" sz="20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DD11232-43CF-D10A-9029-773C787099A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6398" r="15684" b="2139"/>
          <a:stretch>
            <a:fillRect/>
          </a:stretch>
        </p:blipFill>
        <p:spPr>
          <a:xfrm>
            <a:off x="8789218" y="2884794"/>
            <a:ext cx="2690760" cy="1766051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E0A350C-17E7-F610-2595-7D9B9BCB4C7A}"/>
              </a:ext>
            </a:extLst>
          </p:cNvPr>
          <p:cNvSpPr txBox="1"/>
          <p:nvPr/>
        </p:nvSpPr>
        <p:spPr>
          <a:xfrm>
            <a:off x="8783832" y="2884793"/>
            <a:ext cx="135076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C3E50"/>
                </a:solidFill>
                <a:effectLst/>
                <a:latin typeface="Roboto" panose="02000000000000000000" pitchFamily="2" charset="0"/>
              </a:rPr>
              <a:t>(Novakovic, 2019)</a:t>
            </a:r>
            <a:endParaRPr kumimoji="0" lang="en-US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1" name="Camera 20">
            <a:extLst>
              <a:ext uri="{FF2B5EF4-FFF2-40B4-BE49-F238E27FC236}">
                <a16:creationId xmlns:a16="http://schemas.microsoft.com/office/drawing/2014/main" id="{9F4259DF-6628-6696-F58F-C78D4D37FC24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26374" y="5390497"/>
            <a:ext cx="2379207" cy="1338304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966953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6FC68F-893A-B594-726A-86EEB38106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AACE35A-DD26-4C0E-81A5-8C18F73905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6">
            <a:extLst>
              <a:ext uri="{FF2B5EF4-FFF2-40B4-BE49-F238E27FC236}">
                <a16:creationId xmlns:a16="http://schemas.microsoft.com/office/drawing/2014/main" id="{B9E871BE-68DD-43BE-B3DB-E11D2B5402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808051" y="1262092"/>
            <a:ext cx="4369702" cy="4364402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F9480F-83DA-15F9-06E7-45AAC59AD8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10528" y="1708731"/>
            <a:ext cx="4564747" cy="3471123"/>
          </a:xfrm>
        </p:spPr>
        <p:txBody>
          <a:bodyPr>
            <a:normAutofit/>
          </a:bodyPr>
          <a:lstStyle/>
          <a:p>
            <a:r>
              <a:rPr lang="en-US" sz="3600">
                <a:latin typeface="Arial" panose="020B0604020202020204" pitchFamily="34" charset="0"/>
                <a:cs typeface="Arial" panose="020B0604020202020204" pitchFamily="34" charset="0"/>
              </a:rPr>
              <a:t>Reference</a:t>
            </a:r>
            <a:br>
              <a:rPr lang="en-US" sz="360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>
                <a:latin typeface="Arial" panose="020B0604020202020204" pitchFamily="34" charset="0"/>
                <a:cs typeface="Arial" panose="020B0604020202020204" pitchFamily="34" charset="0"/>
              </a:rPr>
              <a:t>Page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9C71155-FE2E-4DAD-A34B-04706245E3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02742" y="3407199"/>
            <a:ext cx="2032000" cy="43602"/>
          </a:xfrm>
          <a:custGeom>
            <a:avLst/>
            <a:gdLst>
              <a:gd name="connsiteX0" fmla="*/ 103232 w 2032000"/>
              <a:gd name="connsiteY0" fmla="*/ 0 h 43602"/>
              <a:gd name="connsiteX1" fmla="*/ 114609 w 2032000"/>
              <a:gd name="connsiteY1" fmla="*/ 529 h 43602"/>
              <a:gd name="connsiteX2" fmla="*/ 124663 w 2032000"/>
              <a:gd name="connsiteY2" fmla="*/ 1588 h 43602"/>
              <a:gd name="connsiteX3" fmla="*/ 133394 w 2032000"/>
              <a:gd name="connsiteY3" fmla="*/ 3440 h 43602"/>
              <a:gd name="connsiteX4" fmla="*/ 141067 w 2032000"/>
              <a:gd name="connsiteY4" fmla="*/ 6085 h 43602"/>
              <a:gd name="connsiteX5" fmla="*/ 147946 w 2032000"/>
              <a:gd name="connsiteY5" fmla="*/ 8731 h 43602"/>
              <a:gd name="connsiteX6" fmla="*/ 154032 w 2032000"/>
              <a:gd name="connsiteY6" fmla="*/ 11377 h 43602"/>
              <a:gd name="connsiteX7" fmla="*/ 160382 w 2032000"/>
              <a:gd name="connsiteY7" fmla="*/ 14552 h 43602"/>
              <a:gd name="connsiteX8" fmla="*/ 166732 w 2032000"/>
              <a:gd name="connsiteY8" fmla="*/ 17727 h 43602"/>
              <a:gd name="connsiteX9" fmla="*/ 172817 w 2032000"/>
              <a:gd name="connsiteY9" fmla="*/ 20902 h 43602"/>
              <a:gd name="connsiteX10" fmla="*/ 179696 w 2032000"/>
              <a:gd name="connsiteY10" fmla="*/ 23548 h 43602"/>
              <a:gd name="connsiteX11" fmla="*/ 187369 w 2032000"/>
              <a:gd name="connsiteY11" fmla="*/ 25929 h 43602"/>
              <a:gd name="connsiteX12" fmla="*/ 196100 w 2032000"/>
              <a:gd name="connsiteY12" fmla="*/ 27781 h 43602"/>
              <a:gd name="connsiteX13" fmla="*/ 206155 w 2032000"/>
              <a:gd name="connsiteY13" fmla="*/ 29104 h 43602"/>
              <a:gd name="connsiteX14" fmla="*/ 217532 w 2032000"/>
              <a:gd name="connsiteY14" fmla="*/ 29369 h 43602"/>
              <a:gd name="connsiteX15" fmla="*/ 228909 w 2032000"/>
              <a:gd name="connsiteY15" fmla="*/ 29104 h 43602"/>
              <a:gd name="connsiteX16" fmla="*/ 238963 w 2032000"/>
              <a:gd name="connsiteY16" fmla="*/ 27781 h 43602"/>
              <a:gd name="connsiteX17" fmla="*/ 247694 w 2032000"/>
              <a:gd name="connsiteY17" fmla="*/ 25929 h 43602"/>
              <a:gd name="connsiteX18" fmla="*/ 255367 w 2032000"/>
              <a:gd name="connsiteY18" fmla="*/ 23548 h 43602"/>
              <a:gd name="connsiteX19" fmla="*/ 262246 w 2032000"/>
              <a:gd name="connsiteY19" fmla="*/ 20902 h 43602"/>
              <a:gd name="connsiteX20" fmla="*/ 268332 w 2032000"/>
              <a:gd name="connsiteY20" fmla="*/ 17727 h 43602"/>
              <a:gd name="connsiteX21" fmla="*/ 274682 w 2032000"/>
              <a:gd name="connsiteY21" fmla="*/ 14552 h 43602"/>
              <a:gd name="connsiteX22" fmla="*/ 281032 w 2032000"/>
              <a:gd name="connsiteY22" fmla="*/ 11377 h 43602"/>
              <a:gd name="connsiteX23" fmla="*/ 287117 w 2032000"/>
              <a:gd name="connsiteY23" fmla="*/ 8731 h 43602"/>
              <a:gd name="connsiteX24" fmla="*/ 293996 w 2032000"/>
              <a:gd name="connsiteY24" fmla="*/ 6085 h 43602"/>
              <a:gd name="connsiteX25" fmla="*/ 301669 w 2032000"/>
              <a:gd name="connsiteY25" fmla="*/ 3440 h 43602"/>
              <a:gd name="connsiteX26" fmla="*/ 310400 w 2032000"/>
              <a:gd name="connsiteY26" fmla="*/ 1588 h 43602"/>
              <a:gd name="connsiteX27" fmla="*/ 320455 w 2032000"/>
              <a:gd name="connsiteY27" fmla="*/ 529 h 43602"/>
              <a:gd name="connsiteX28" fmla="*/ 331832 w 2032000"/>
              <a:gd name="connsiteY28" fmla="*/ 0 h 43602"/>
              <a:gd name="connsiteX29" fmla="*/ 343209 w 2032000"/>
              <a:gd name="connsiteY29" fmla="*/ 529 h 43602"/>
              <a:gd name="connsiteX30" fmla="*/ 353263 w 2032000"/>
              <a:gd name="connsiteY30" fmla="*/ 1588 h 43602"/>
              <a:gd name="connsiteX31" fmla="*/ 361994 w 2032000"/>
              <a:gd name="connsiteY31" fmla="*/ 3440 h 43602"/>
              <a:gd name="connsiteX32" fmla="*/ 369667 w 2032000"/>
              <a:gd name="connsiteY32" fmla="*/ 6085 h 43602"/>
              <a:gd name="connsiteX33" fmla="*/ 376546 w 2032000"/>
              <a:gd name="connsiteY33" fmla="*/ 8731 h 43602"/>
              <a:gd name="connsiteX34" fmla="*/ 382632 w 2032000"/>
              <a:gd name="connsiteY34" fmla="*/ 11377 h 43602"/>
              <a:gd name="connsiteX35" fmla="*/ 388982 w 2032000"/>
              <a:gd name="connsiteY35" fmla="*/ 14552 h 43602"/>
              <a:gd name="connsiteX36" fmla="*/ 395332 w 2032000"/>
              <a:gd name="connsiteY36" fmla="*/ 17727 h 43602"/>
              <a:gd name="connsiteX37" fmla="*/ 401417 w 2032000"/>
              <a:gd name="connsiteY37" fmla="*/ 20902 h 43602"/>
              <a:gd name="connsiteX38" fmla="*/ 408296 w 2032000"/>
              <a:gd name="connsiteY38" fmla="*/ 23548 h 43602"/>
              <a:gd name="connsiteX39" fmla="*/ 415969 w 2032000"/>
              <a:gd name="connsiteY39" fmla="*/ 25929 h 43602"/>
              <a:gd name="connsiteX40" fmla="*/ 424700 w 2032000"/>
              <a:gd name="connsiteY40" fmla="*/ 27781 h 43602"/>
              <a:gd name="connsiteX41" fmla="*/ 434755 w 2032000"/>
              <a:gd name="connsiteY41" fmla="*/ 29104 h 43602"/>
              <a:gd name="connsiteX42" fmla="*/ 446132 w 2032000"/>
              <a:gd name="connsiteY42" fmla="*/ 29369 h 43602"/>
              <a:gd name="connsiteX43" fmla="*/ 457509 w 2032000"/>
              <a:gd name="connsiteY43" fmla="*/ 29104 h 43602"/>
              <a:gd name="connsiteX44" fmla="*/ 467563 w 2032000"/>
              <a:gd name="connsiteY44" fmla="*/ 27781 h 43602"/>
              <a:gd name="connsiteX45" fmla="*/ 476294 w 2032000"/>
              <a:gd name="connsiteY45" fmla="*/ 25929 h 43602"/>
              <a:gd name="connsiteX46" fmla="*/ 483967 w 2032000"/>
              <a:gd name="connsiteY46" fmla="*/ 23548 h 43602"/>
              <a:gd name="connsiteX47" fmla="*/ 490846 w 2032000"/>
              <a:gd name="connsiteY47" fmla="*/ 20902 h 43602"/>
              <a:gd name="connsiteX48" fmla="*/ 496932 w 2032000"/>
              <a:gd name="connsiteY48" fmla="*/ 17727 h 43602"/>
              <a:gd name="connsiteX49" fmla="*/ 503282 w 2032000"/>
              <a:gd name="connsiteY49" fmla="*/ 14552 h 43602"/>
              <a:gd name="connsiteX50" fmla="*/ 509632 w 2032000"/>
              <a:gd name="connsiteY50" fmla="*/ 11377 h 43602"/>
              <a:gd name="connsiteX51" fmla="*/ 515717 w 2032000"/>
              <a:gd name="connsiteY51" fmla="*/ 8731 h 43602"/>
              <a:gd name="connsiteX52" fmla="*/ 522596 w 2032000"/>
              <a:gd name="connsiteY52" fmla="*/ 6085 h 43602"/>
              <a:gd name="connsiteX53" fmla="*/ 530269 w 2032000"/>
              <a:gd name="connsiteY53" fmla="*/ 3440 h 43602"/>
              <a:gd name="connsiteX54" fmla="*/ 539000 w 2032000"/>
              <a:gd name="connsiteY54" fmla="*/ 1588 h 43602"/>
              <a:gd name="connsiteX55" fmla="*/ 549055 w 2032000"/>
              <a:gd name="connsiteY55" fmla="*/ 529 h 43602"/>
              <a:gd name="connsiteX56" fmla="*/ 560167 w 2032000"/>
              <a:gd name="connsiteY56" fmla="*/ 0 h 43602"/>
              <a:gd name="connsiteX57" fmla="*/ 571809 w 2032000"/>
              <a:gd name="connsiteY57" fmla="*/ 529 h 43602"/>
              <a:gd name="connsiteX58" fmla="*/ 581863 w 2032000"/>
              <a:gd name="connsiteY58" fmla="*/ 1588 h 43602"/>
              <a:gd name="connsiteX59" fmla="*/ 590594 w 2032000"/>
              <a:gd name="connsiteY59" fmla="*/ 3440 h 43602"/>
              <a:gd name="connsiteX60" fmla="*/ 598267 w 2032000"/>
              <a:gd name="connsiteY60" fmla="*/ 6085 h 43602"/>
              <a:gd name="connsiteX61" fmla="*/ 605146 w 2032000"/>
              <a:gd name="connsiteY61" fmla="*/ 8731 h 43602"/>
              <a:gd name="connsiteX62" fmla="*/ 611232 w 2032000"/>
              <a:gd name="connsiteY62" fmla="*/ 11377 h 43602"/>
              <a:gd name="connsiteX63" fmla="*/ 617582 w 2032000"/>
              <a:gd name="connsiteY63" fmla="*/ 14552 h 43602"/>
              <a:gd name="connsiteX64" fmla="*/ 623932 w 2032000"/>
              <a:gd name="connsiteY64" fmla="*/ 17727 h 43602"/>
              <a:gd name="connsiteX65" fmla="*/ 630017 w 2032000"/>
              <a:gd name="connsiteY65" fmla="*/ 20902 h 43602"/>
              <a:gd name="connsiteX66" fmla="*/ 636896 w 2032000"/>
              <a:gd name="connsiteY66" fmla="*/ 23548 h 43602"/>
              <a:gd name="connsiteX67" fmla="*/ 644569 w 2032000"/>
              <a:gd name="connsiteY67" fmla="*/ 25929 h 43602"/>
              <a:gd name="connsiteX68" fmla="*/ 653300 w 2032000"/>
              <a:gd name="connsiteY68" fmla="*/ 27781 h 43602"/>
              <a:gd name="connsiteX69" fmla="*/ 663355 w 2032000"/>
              <a:gd name="connsiteY69" fmla="*/ 29104 h 43602"/>
              <a:gd name="connsiteX70" fmla="*/ 674732 w 2032000"/>
              <a:gd name="connsiteY70" fmla="*/ 29369 h 43602"/>
              <a:gd name="connsiteX71" fmla="*/ 686109 w 2032000"/>
              <a:gd name="connsiteY71" fmla="*/ 29104 h 43602"/>
              <a:gd name="connsiteX72" fmla="*/ 696163 w 2032000"/>
              <a:gd name="connsiteY72" fmla="*/ 27781 h 43602"/>
              <a:gd name="connsiteX73" fmla="*/ 704894 w 2032000"/>
              <a:gd name="connsiteY73" fmla="*/ 25929 h 43602"/>
              <a:gd name="connsiteX74" fmla="*/ 712567 w 2032000"/>
              <a:gd name="connsiteY74" fmla="*/ 23548 h 43602"/>
              <a:gd name="connsiteX75" fmla="*/ 719446 w 2032000"/>
              <a:gd name="connsiteY75" fmla="*/ 20902 h 43602"/>
              <a:gd name="connsiteX76" fmla="*/ 725532 w 2032000"/>
              <a:gd name="connsiteY76" fmla="*/ 17727 h 43602"/>
              <a:gd name="connsiteX77" fmla="*/ 738232 w 2032000"/>
              <a:gd name="connsiteY77" fmla="*/ 11377 h 43602"/>
              <a:gd name="connsiteX78" fmla="*/ 744317 w 2032000"/>
              <a:gd name="connsiteY78" fmla="*/ 8731 h 43602"/>
              <a:gd name="connsiteX79" fmla="*/ 751196 w 2032000"/>
              <a:gd name="connsiteY79" fmla="*/ 6085 h 43602"/>
              <a:gd name="connsiteX80" fmla="*/ 758869 w 2032000"/>
              <a:gd name="connsiteY80" fmla="*/ 3440 h 43602"/>
              <a:gd name="connsiteX81" fmla="*/ 767600 w 2032000"/>
              <a:gd name="connsiteY81" fmla="*/ 1588 h 43602"/>
              <a:gd name="connsiteX82" fmla="*/ 777655 w 2032000"/>
              <a:gd name="connsiteY82" fmla="*/ 529 h 43602"/>
              <a:gd name="connsiteX83" fmla="*/ 789032 w 2032000"/>
              <a:gd name="connsiteY83" fmla="*/ 0 h 43602"/>
              <a:gd name="connsiteX84" fmla="*/ 800409 w 2032000"/>
              <a:gd name="connsiteY84" fmla="*/ 529 h 43602"/>
              <a:gd name="connsiteX85" fmla="*/ 810463 w 2032000"/>
              <a:gd name="connsiteY85" fmla="*/ 1588 h 43602"/>
              <a:gd name="connsiteX86" fmla="*/ 819194 w 2032000"/>
              <a:gd name="connsiteY86" fmla="*/ 3440 h 43602"/>
              <a:gd name="connsiteX87" fmla="*/ 826867 w 2032000"/>
              <a:gd name="connsiteY87" fmla="*/ 6085 h 43602"/>
              <a:gd name="connsiteX88" fmla="*/ 833746 w 2032000"/>
              <a:gd name="connsiteY88" fmla="*/ 8731 h 43602"/>
              <a:gd name="connsiteX89" fmla="*/ 839832 w 2032000"/>
              <a:gd name="connsiteY89" fmla="*/ 11377 h 43602"/>
              <a:gd name="connsiteX90" fmla="*/ 846182 w 2032000"/>
              <a:gd name="connsiteY90" fmla="*/ 14552 h 43602"/>
              <a:gd name="connsiteX91" fmla="*/ 852532 w 2032000"/>
              <a:gd name="connsiteY91" fmla="*/ 17727 h 43602"/>
              <a:gd name="connsiteX92" fmla="*/ 858617 w 2032000"/>
              <a:gd name="connsiteY92" fmla="*/ 20902 h 43602"/>
              <a:gd name="connsiteX93" fmla="*/ 865496 w 2032000"/>
              <a:gd name="connsiteY93" fmla="*/ 23548 h 43602"/>
              <a:gd name="connsiteX94" fmla="*/ 873169 w 2032000"/>
              <a:gd name="connsiteY94" fmla="*/ 25929 h 43602"/>
              <a:gd name="connsiteX95" fmla="*/ 881900 w 2032000"/>
              <a:gd name="connsiteY95" fmla="*/ 27781 h 43602"/>
              <a:gd name="connsiteX96" fmla="*/ 891955 w 2032000"/>
              <a:gd name="connsiteY96" fmla="*/ 29104 h 43602"/>
              <a:gd name="connsiteX97" fmla="*/ 901700 w 2032000"/>
              <a:gd name="connsiteY97" fmla="*/ 29331 h 43602"/>
              <a:gd name="connsiteX98" fmla="*/ 911445 w 2032000"/>
              <a:gd name="connsiteY98" fmla="*/ 29104 h 43602"/>
              <a:gd name="connsiteX99" fmla="*/ 921499 w 2032000"/>
              <a:gd name="connsiteY99" fmla="*/ 27781 h 43602"/>
              <a:gd name="connsiteX100" fmla="*/ 930231 w 2032000"/>
              <a:gd name="connsiteY100" fmla="*/ 25929 h 43602"/>
              <a:gd name="connsiteX101" fmla="*/ 937904 w 2032000"/>
              <a:gd name="connsiteY101" fmla="*/ 23548 h 43602"/>
              <a:gd name="connsiteX102" fmla="*/ 944783 w 2032000"/>
              <a:gd name="connsiteY102" fmla="*/ 20902 h 43602"/>
              <a:gd name="connsiteX103" fmla="*/ 950868 w 2032000"/>
              <a:gd name="connsiteY103" fmla="*/ 17727 h 43602"/>
              <a:gd name="connsiteX104" fmla="*/ 957218 w 2032000"/>
              <a:gd name="connsiteY104" fmla="*/ 14552 h 43602"/>
              <a:gd name="connsiteX105" fmla="*/ 963568 w 2032000"/>
              <a:gd name="connsiteY105" fmla="*/ 11377 h 43602"/>
              <a:gd name="connsiteX106" fmla="*/ 969654 w 2032000"/>
              <a:gd name="connsiteY106" fmla="*/ 8731 h 43602"/>
              <a:gd name="connsiteX107" fmla="*/ 976533 w 2032000"/>
              <a:gd name="connsiteY107" fmla="*/ 6085 h 43602"/>
              <a:gd name="connsiteX108" fmla="*/ 984206 w 2032000"/>
              <a:gd name="connsiteY108" fmla="*/ 3440 h 43602"/>
              <a:gd name="connsiteX109" fmla="*/ 992937 w 2032000"/>
              <a:gd name="connsiteY109" fmla="*/ 1588 h 43602"/>
              <a:gd name="connsiteX110" fmla="*/ 1002991 w 2032000"/>
              <a:gd name="connsiteY110" fmla="*/ 529 h 43602"/>
              <a:gd name="connsiteX111" fmla="*/ 1014368 w 2032000"/>
              <a:gd name="connsiteY111" fmla="*/ 0 h 43602"/>
              <a:gd name="connsiteX112" fmla="*/ 1016000 w 2032000"/>
              <a:gd name="connsiteY112" fmla="*/ 76 h 43602"/>
              <a:gd name="connsiteX113" fmla="*/ 1017632 w 2032000"/>
              <a:gd name="connsiteY113" fmla="*/ 0 h 43602"/>
              <a:gd name="connsiteX114" fmla="*/ 1029009 w 2032000"/>
              <a:gd name="connsiteY114" fmla="*/ 529 h 43602"/>
              <a:gd name="connsiteX115" fmla="*/ 1039063 w 2032000"/>
              <a:gd name="connsiteY115" fmla="*/ 1588 h 43602"/>
              <a:gd name="connsiteX116" fmla="*/ 1047794 w 2032000"/>
              <a:gd name="connsiteY116" fmla="*/ 3440 h 43602"/>
              <a:gd name="connsiteX117" fmla="*/ 1055467 w 2032000"/>
              <a:gd name="connsiteY117" fmla="*/ 6085 h 43602"/>
              <a:gd name="connsiteX118" fmla="*/ 1062346 w 2032000"/>
              <a:gd name="connsiteY118" fmla="*/ 8731 h 43602"/>
              <a:gd name="connsiteX119" fmla="*/ 1068432 w 2032000"/>
              <a:gd name="connsiteY119" fmla="*/ 11377 h 43602"/>
              <a:gd name="connsiteX120" fmla="*/ 1074782 w 2032000"/>
              <a:gd name="connsiteY120" fmla="*/ 14552 h 43602"/>
              <a:gd name="connsiteX121" fmla="*/ 1081132 w 2032000"/>
              <a:gd name="connsiteY121" fmla="*/ 17727 h 43602"/>
              <a:gd name="connsiteX122" fmla="*/ 1087217 w 2032000"/>
              <a:gd name="connsiteY122" fmla="*/ 20902 h 43602"/>
              <a:gd name="connsiteX123" fmla="*/ 1094096 w 2032000"/>
              <a:gd name="connsiteY123" fmla="*/ 23548 h 43602"/>
              <a:gd name="connsiteX124" fmla="*/ 1101769 w 2032000"/>
              <a:gd name="connsiteY124" fmla="*/ 25929 h 43602"/>
              <a:gd name="connsiteX125" fmla="*/ 1110501 w 2032000"/>
              <a:gd name="connsiteY125" fmla="*/ 27781 h 43602"/>
              <a:gd name="connsiteX126" fmla="*/ 1120555 w 2032000"/>
              <a:gd name="connsiteY126" fmla="*/ 29104 h 43602"/>
              <a:gd name="connsiteX127" fmla="*/ 1130300 w 2032000"/>
              <a:gd name="connsiteY127" fmla="*/ 29331 h 43602"/>
              <a:gd name="connsiteX128" fmla="*/ 1140045 w 2032000"/>
              <a:gd name="connsiteY128" fmla="*/ 29104 h 43602"/>
              <a:gd name="connsiteX129" fmla="*/ 1150100 w 2032000"/>
              <a:gd name="connsiteY129" fmla="*/ 27781 h 43602"/>
              <a:gd name="connsiteX130" fmla="*/ 1158831 w 2032000"/>
              <a:gd name="connsiteY130" fmla="*/ 25929 h 43602"/>
              <a:gd name="connsiteX131" fmla="*/ 1166504 w 2032000"/>
              <a:gd name="connsiteY131" fmla="*/ 23548 h 43602"/>
              <a:gd name="connsiteX132" fmla="*/ 1173383 w 2032000"/>
              <a:gd name="connsiteY132" fmla="*/ 20902 h 43602"/>
              <a:gd name="connsiteX133" fmla="*/ 1179468 w 2032000"/>
              <a:gd name="connsiteY133" fmla="*/ 17727 h 43602"/>
              <a:gd name="connsiteX134" fmla="*/ 1185818 w 2032000"/>
              <a:gd name="connsiteY134" fmla="*/ 14552 h 43602"/>
              <a:gd name="connsiteX135" fmla="*/ 1192168 w 2032000"/>
              <a:gd name="connsiteY135" fmla="*/ 11377 h 43602"/>
              <a:gd name="connsiteX136" fmla="*/ 1198254 w 2032000"/>
              <a:gd name="connsiteY136" fmla="*/ 8731 h 43602"/>
              <a:gd name="connsiteX137" fmla="*/ 1205133 w 2032000"/>
              <a:gd name="connsiteY137" fmla="*/ 6085 h 43602"/>
              <a:gd name="connsiteX138" fmla="*/ 1212806 w 2032000"/>
              <a:gd name="connsiteY138" fmla="*/ 3440 h 43602"/>
              <a:gd name="connsiteX139" fmla="*/ 1221537 w 2032000"/>
              <a:gd name="connsiteY139" fmla="*/ 1588 h 43602"/>
              <a:gd name="connsiteX140" fmla="*/ 1231591 w 2032000"/>
              <a:gd name="connsiteY140" fmla="*/ 529 h 43602"/>
              <a:gd name="connsiteX141" fmla="*/ 1242968 w 2032000"/>
              <a:gd name="connsiteY141" fmla="*/ 0 h 43602"/>
              <a:gd name="connsiteX142" fmla="*/ 1254345 w 2032000"/>
              <a:gd name="connsiteY142" fmla="*/ 529 h 43602"/>
              <a:gd name="connsiteX143" fmla="*/ 1264400 w 2032000"/>
              <a:gd name="connsiteY143" fmla="*/ 1588 h 43602"/>
              <a:gd name="connsiteX144" fmla="*/ 1273131 w 2032000"/>
              <a:gd name="connsiteY144" fmla="*/ 3440 h 43602"/>
              <a:gd name="connsiteX145" fmla="*/ 1280804 w 2032000"/>
              <a:gd name="connsiteY145" fmla="*/ 6085 h 43602"/>
              <a:gd name="connsiteX146" fmla="*/ 1287683 w 2032000"/>
              <a:gd name="connsiteY146" fmla="*/ 8731 h 43602"/>
              <a:gd name="connsiteX147" fmla="*/ 1293768 w 2032000"/>
              <a:gd name="connsiteY147" fmla="*/ 11377 h 43602"/>
              <a:gd name="connsiteX148" fmla="*/ 1300118 w 2032000"/>
              <a:gd name="connsiteY148" fmla="*/ 14552 h 43602"/>
              <a:gd name="connsiteX149" fmla="*/ 1306468 w 2032000"/>
              <a:gd name="connsiteY149" fmla="*/ 17727 h 43602"/>
              <a:gd name="connsiteX150" fmla="*/ 1312554 w 2032000"/>
              <a:gd name="connsiteY150" fmla="*/ 20902 h 43602"/>
              <a:gd name="connsiteX151" fmla="*/ 1319433 w 2032000"/>
              <a:gd name="connsiteY151" fmla="*/ 23548 h 43602"/>
              <a:gd name="connsiteX152" fmla="*/ 1327106 w 2032000"/>
              <a:gd name="connsiteY152" fmla="*/ 25929 h 43602"/>
              <a:gd name="connsiteX153" fmla="*/ 1335837 w 2032000"/>
              <a:gd name="connsiteY153" fmla="*/ 27781 h 43602"/>
              <a:gd name="connsiteX154" fmla="*/ 1345891 w 2032000"/>
              <a:gd name="connsiteY154" fmla="*/ 29104 h 43602"/>
              <a:gd name="connsiteX155" fmla="*/ 1357268 w 2032000"/>
              <a:gd name="connsiteY155" fmla="*/ 29369 h 43602"/>
              <a:gd name="connsiteX156" fmla="*/ 1368645 w 2032000"/>
              <a:gd name="connsiteY156" fmla="*/ 29104 h 43602"/>
              <a:gd name="connsiteX157" fmla="*/ 1378700 w 2032000"/>
              <a:gd name="connsiteY157" fmla="*/ 27781 h 43602"/>
              <a:gd name="connsiteX158" fmla="*/ 1387431 w 2032000"/>
              <a:gd name="connsiteY158" fmla="*/ 25929 h 43602"/>
              <a:gd name="connsiteX159" fmla="*/ 1395104 w 2032000"/>
              <a:gd name="connsiteY159" fmla="*/ 23548 h 43602"/>
              <a:gd name="connsiteX160" fmla="*/ 1401983 w 2032000"/>
              <a:gd name="connsiteY160" fmla="*/ 20902 h 43602"/>
              <a:gd name="connsiteX161" fmla="*/ 1408068 w 2032000"/>
              <a:gd name="connsiteY161" fmla="*/ 17727 h 43602"/>
              <a:gd name="connsiteX162" fmla="*/ 1414418 w 2032000"/>
              <a:gd name="connsiteY162" fmla="*/ 14552 h 43602"/>
              <a:gd name="connsiteX163" fmla="*/ 1420768 w 2032000"/>
              <a:gd name="connsiteY163" fmla="*/ 11377 h 43602"/>
              <a:gd name="connsiteX164" fmla="*/ 1426854 w 2032000"/>
              <a:gd name="connsiteY164" fmla="*/ 8731 h 43602"/>
              <a:gd name="connsiteX165" fmla="*/ 1433733 w 2032000"/>
              <a:gd name="connsiteY165" fmla="*/ 6085 h 43602"/>
              <a:gd name="connsiteX166" fmla="*/ 1441406 w 2032000"/>
              <a:gd name="connsiteY166" fmla="*/ 3440 h 43602"/>
              <a:gd name="connsiteX167" fmla="*/ 1450137 w 2032000"/>
              <a:gd name="connsiteY167" fmla="*/ 1588 h 43602"/>
              <a:gd name="connsiteX168" fmla="*/ 1460191 w 2032000"/>
              <a:gd name="connsiteY168" fmla="*/ 529 h 43602"/>
              <a:gd name="connsiteX169" fmla="*/ 1471304 w 2032000"/>
              <a:gd name="connsiteY169" fmla="*/ 0 h 43602"/>
              <a:gd name="connsiteX170" fmla="*/ 1482945 w 2032000"/>
              <a:gd name="connsiteY170" fmla="*/ 529 h 43602"/>
              <a:gd name="connsiteX171" fmla="*/ 1493000 w 2032000"/>
              <a:gd name="connsiteY171" fmla="*/ 1588 h 43602"/>
              <a:gd name="connsiteX172" fmla="*/ 1501731 w 2032000"/>
              <a:gd name="connsiteY172" fmla="*/ 3440 h 43602"/>
              <a:gd name="connsiteX173" fmla="*/ 1509404 w 2032000"/>
              <a:gd name="connsiteY173" fmla="*/ 6085 h 43602"/>
              <a:gd name="connsiteX174" fmla="*/ 1516283 w 2032000"/>
              <a:gd name="connsiteY174" fmla="*/ 8731 h 43602"/>
              <a:gd name="connsiteX175" fmla="*/ 1522368 w 2032000"/>
              <a:gd name="connsiteY175" fmla="*/ 11377 h 43602"/>
              <a:gd name="connsiteX176" fmla="*/ 1528718 w 2032000"/>
              <a:gd name="connsiteY176" fmla="*/ 14552 h 43602"/>
              <a:gd name="connsiteX177" fmla="*/ 1535068 w 2032000"/>
              <a:gd name="connsiteY177" fmla="*/ 17727 h 43602"/>
              <a:gd name="connsiteX178" fmla="*/ 1541154 w 2032000"/>
              <a:gd name="connsiteY178" fmla="*/ 20902 h 43602"/>
              <a:gd name="connsiteX179" fmla="*/ 1548033 w 2032000"/>
              <a:gd name="connsiteY179" fmla="*/ 23548 h 43602"/>
              <a:gd name="connsiteX180" fmla="*/ 1555706 w 2032000"/>
              <a:gd name="connsiteY180" fmla="*/ 25929 h 43602"/>
              <a:gd name="connsiteX181" fmla="*/ 1564437 w 2032000"/>
              <a:gd name="connsiteY181" fmla="*/ 27781 h 43602"/>
              <a:gd name="connsiteX182" fmla="*/ 1574491 w 2032000"/>
              <a:gd name="connsiteY182" fmla="*/ 29104 h 43602"/>
              <a:gd name="connsiteX183" fmla="*/ 1585868 w 2032000"/>
              <a:gd name="connsiteY183" fmla="*/ 29369 h 43602"/>
              <a:gd name="connsiteX184" fmla="*/ 1597245 w 2032000"/>
              <a:gd name="connsiteY184" fmla="*/ 29104 h 43602"/>
              <a:gd name="connsiteX185" fmla="*/ 1607300 w 2032000"/>
              <a:gd name="connsiteY185" fmla="*/ 27781 h 43602"/>
              <a:gd name="connsiteX186" fmla="*/ 1616031 w 2032000"/>
              <a:gd name="connsiteY186" fmla="*/ 25929 h 43602"/>
              <a:gd name="connsiteX187" fmla="*/ 1623704 w 2032000"/>
              <a:gd name="connsiteY187" fmla="*/ 23548 h 43602"/>
              <a:gd name="connsiteX188" fmla="*/ 1630583 w 2032000"/>
              <a:gd name="connsiteY188" fmla="*/ 20902 h 43602"/>
              <a:gd name="connsiteX189" fmla="*/ 1636668 w 2032000"/>
              <a:gd name="connsiteY189" fmla="*/ 17727 h 43602"/>
              <a:gd name="connsiteX190" fmla="*/ 1649368 w 2032000"/>
              <a:gd name="connsiteY190" fmla="*/ 11377 h 43602"/>
              <a:gd name="connsiteX191" fmla="*/ 1655454 w 2032000"/>
              <a:gd name="connsiteY191" fmla="*/ 8731 h 43602"/>
              <a:gd name="connsiteX192" fmla="*/ 1662333 w 2032000"/>
              <a:gd name="connsiteY192" fmla="*/ 6085 h 43602"/>
              <a:gd name="connsiteX193" fmla="*/ 1670006 w 2032000"/>
              <a:gd name="connsiteY193" fmla="*/ 3440 h 43602"/>
              <a:gd name="connsiteX194" fmla="*/ 1678737 w 2032000"/>
              <a:gd name="connsiteY194" fmla="*/ 1588 h 43602"/>
              <a:gd name="connsiteX195" fmla="*/ 1688791 w 2032000"/>
              <a:gd name="connsiteY195" fmla="*/ 529 h 43602"/>
              <a:gd name="connsiteX196" fmla="*/ 1700168 w 2032000"/>
              <a:gd name="connsiteY196" fmla="*/ 0 h 43602"/>
              <a:gd name="connsiteX197" fmla="*/ 1711545 w 2032000"/>
              <a:gd name="connsiteY197" fmla="*/ 529 h 43602"/>
              <a:gd name="connsiteX198" fmla="*/ 1721600 w 2032000"/>
              <a:gd name="connsiteY198" fmla="*/ 1588 h 43602"/>
              <a:gd name="connsiteX199" fmla="*/ 1730331 w 2032000"/>
              <a:gd name="connsiteY199" fmla="*/ 3440 h 43602"/>
              <a:gd name="connsiteX200" fmla="*/ 1738004 w 2032000"/>
              <a:gd name="connsiteY200" fmla="*/ 6085 h 43602"/>
              <a:gd name="connsiteX201" fmla="*/ 1744883 w 2032000"/>
              <a:gd name="connsiteY201" fmla="*/ 8731 h 43602"/>
              <a:gd name="connsiteX202" fmla="*/ 1750968 w 2032000"/>
              <a:gd name="connsiteY202" fmla="*/ 11377 h 43602"/>
              <a:gd name="connsiteX203" fmla="*/ 1757318 w 2032000"/>
              <a:gd name="connsiteY203" fmla="*/ 14552 h 43602"/>
              <a:gd name="connsiteX204" fmla="*/ 1763668 w 2032000"/>
              <a:gd name="connsiteY204" fmla="*/ 17727 h 43602"/>
              <a:gd name="connsiteX205" fmla="*/ 1769754 w 2032000"/>
              <a:gd name="connsiteY205" fmla="*/ 20902 h 43602"/>
              <a:gd name="connsiteX206" fmla="*/ 1776633 w 2032000"/>
              <a:gd name="connsiteY206" fmla="*/ 23548 h 43602"/>
              <a:gd name="connsiteX207" fmla="*/ 1784306 w 2032000"/>
              <a:gd name="connsiteY207" fmla="*/ 25929 h 43602"/>
              <a:gd name="connsiteX208" fmla="*/ 1793037 w 2032000"/>
              <a:gd name="connsiteY208" fmla="*/ 27781 h 43602"/>
              <a:gd name="connsiteX209" fmla="*/ 1803091 w 2032000"/>
              <a:gd name="connsiteY209" fmla="*/ 29104 h 43602"/>
              <a:gd name="connsiteX210" fmla="*/ 1814468 w 2032000"/>
              <a:gd name="connsiteY210" fmla="*/ 29369 h 43602"/>
              <a:gd name="connsiteX211" fmla="*/ 1825845 w 2032000"/>
              <a:gd name="connsiteY211" fmla="*/ 29104 h 43602"/>
              <a:gd name="connsiteX212" fmla="*/ 1835900 w 2032000"/>
              <a:gd name="connsiteY212" fmla="*/ 27781 h 43602"/>
              <a:gd name="connsiteX213" fmla="*/ 1844631 w 2032000"/>
              <a:gd name="connsiteY213" fmla="*/ 25929 h 43602"/>
              <a:gd name="connsiteX214" fmla="*/ 1852304 w 2032000"/>
              <a:gd name="connsiteY214" fmla="*/ 23548 h 43602"/>
              <a:gd name="connsiteX215" fmla="*/ 1859183 w 2032000"/>
              <a:gd name="connsiteY215" fmla="*/ 20902 h 43602"/>
              <a:gd name="connsiteX216" fmla="*/ 1865268 w 2032000"/>
              <a:gd name="connsiteY216" fmla="*/ 17727 h 43602"/>
              <a:gd name="connsiteX217" fmla="*/ 1871618 w 2032000"/>
              <a:gd name="connsiteY217" fmla="*/ 14552 h 43602"/>
              <a:gd name="connsiteX218" fmla="*/ 1877968 w 2032000"/>
              <a:gd name="connsiteY218" fmla="*/ 11377 h 43602"/>
              <a:gd name="connsiteX219" fmla="*/ 1884054 w 2032000"/>
              <a:gd name="connsiteY219" fmla="*/ 8731 h 43602"/>
              <a:gd name="connsiteX220" fmla="*/ 1890933 w 2032000"/>
              <a:gd name="connsiteY220" fmla="*/ 6085 h 43602"/>
              <a:gd name="connsiteX221" fmla="*/ 1898606 w 2032000"/>
              <a:gd name="connsiteY221" fmla="*/ 3440 h 43602"/>
              <a:gd name="connsiteX222" fmla="*/ 1907337 w 2032000"/>
              <a:gd name="connsiteY222" fmla="*/ 1588 h 43602"/>
              <a:gd name="connsiteX223" fmla="*/ 1917391 w 2032000"/>
              <a:gd name="connsiteY223" fmla="*/ 529 h 43602"/>
              <a:gd name="connsiteX224" fmla="*/ 1928768 w 2032000"/>
              <a:gd name="connsiteY224" fmla="*/ 0 h 43602"/>
              <a:gd name="connsiteX225" fmla="*/ 1940145 w 2032000"/>
              <a:gd name="connsiteY225" fmla="*/ 529 h 43602"/>
              <a:gd name="connsiteX226" fmla="*/ 1950200 w 2032000"/>
              <a:gd name="connsiteY226" fmla="*/ 1588 h 43602"/>
              <a:gd name="connsiteX227" fmla="*/ 1958931 w 2032000"/>
              <a:gd name="connsiteY227" fmla="*/ 3440 h 43602"/>
              <a:gd name="connsiteX228" fmla="*/ 1966604 w 2032000"/>
              <a:gd name="connsiteY228" fmla="*/ 6085 h 43602"/>
              <a:gd name="connsiteX229" fmla="*/ 1973483 w 2032000"/>
              <a:gd name="connsiteY229" fmla="*/ 8731 h 43602"/>
              <a:gd name="connsiteX230" fmla="*/ 1979568 w 2032000"/>
              <a:gd name="connsiteY230" fmla="*/ 11377 h 43602"/>
              <a:gd name="connsiteX231" fmla="*/ 1985918 w 2032000"/>
              <a:gd name="connsiteY231" fmla="*/ 14552 h 43602"/>
              <a:gd name="connsiteX232" fmla="*/ 1992268 w 2032000"/>
              <a:gd name="connsiteY232" fmla="*/ 17727 h 43602"/>
              <a:gd name="connsiteX233" fmla="*/ 1998354 w 2032000"/>
              <a:gd name="connsiteY233" fmla="*/ 20902 h 43602"/>
              <a:gd name="connsiteX234" fmla="*/ 2005233 w 2032000"/>
              <a:gd name="connsiteY234" fmla="*/ 23548 h 43602"/>
              <a:gd name="connsiteX235" fmla="*/ 2012906 w 2032000"/>
              <a:gd name="connsiteY235" fmla="*/ 25929 h 43602"/>
              <a:gd name="connsiteX236" fmla="*/ 2021637 w 2032000"/>
              <a:gd name="connsiteY236" fmla="*/ 27781 h 43602"/>
              <a:gd name="connsiteX237" fmla="*/ 2031691 w 2032000"/>
              <a:gd name="connsiteY237" fmla="*/ 29104 h 43602"/>
              <a:gd name="connsiteX238" fmla="*/ 2032000 w 2032000"/>
              <a:gd name="connsiteY238" fmla="*/ 29111 h 43602"/>
              <a:gd name="connsiteX239" fmla="*/ 2032000 w 2032000"/>
              <a:gd name="connsiteY239" fmla="*/ 43344 h 43602"/>
              <a:gd name="connsiteX240" fmla="*/ 2031691 w 2032000"/>
              <a:gd name="connsiteY240" fmla="*/ 43337 h 43602"/>
              <a:gd name="connsiteX241" fmla="*/ 2021637 w 2032000"/>
              <a:gd name="connsiteY241" fmla="*/ 42014 h 43602"/>
              <a:gd name="connsiteX242" fmla="*/ 2012906 w 2032000"/>
              <a:gd name="connsiteY242" fmla="*/ 40162 h 43602"/>
              <a:gd name="connsiteX243" fmla="*/ 2005233 w 2032000"/>
              <a:gd name="connsiteY243" fmla="*/ 37781 h 43602"/>
              <a:gd name="connsiteX244" fmla="*/ 1998354 w 2032000"/>
              <a:gd name="connsiteY244" fmla="*/ 35135 h 43602"/>
              <a:gd name="connsiteX245" fmla="*/ 1992268 w 2032000"/>
              <a:gd name="connsiteY245" fmla="*/ 31960 h 43602"/>
              <a:gd name="connsiteX246" fmla="*/ 1985918 w 2032000"/>
              <a:gd name="connsiteY246" fmla="*/ 28785 h 43602"/>
              <a:gd name="connsiteX247" fmla="*/ 1979568 w 2032000"/>
              <a:gd name="connsiteY247" fmla="*/ 25610 h 43602"/>
              <a:gd name="connsiteX248" fmla="*/ 1973483 w 2032000"/>
              <a:gd name="connsiteY248" fmla="*/ 22964 h 43602"/>
              <a:gd name="connsiteX249" fmla="*/ 1966604 w 2032000"/>
              <a:gd name="connsiteY249" fmla="*/ 20318 h 43602"/>
              <a:gd name="connsiteX250" fmla="*/ 1958931 w 2032000"/>
              <a:gd name="connsiteY250" fmla="*/ 17673 h 43602"/>
              <a:gd name="connsiteX251" fmla="*/ 1950200 w 2032000"/>
              <a:gd name="connsiteY251" fmla="*/ 15821 h 43602"/>
              <a:gd name="connsiteX252" fmla="*/ 1940145 w 2032000"/>
              <a:gd name="connsiteY252" fmla="*/ 14762 h 43602"/>
              <a:gd name="connsiteX253" fmla="*/ 1928768 w 2032000"/>
              <a:gd name="connsiteY253" fmla="*/ 14233 h 43602"/>
              <a:gd name="connsiteX254" fmla="*/ 1917391 w 2032000"/>
              <a:gd name="connsiteY254" fmla="*/ 14762 h 43602"/>
              <a:gd name="connsiteX255" fmla="*/ 1907337 w 2032000"/>
              <a:gd name="connsiteY255" fmla="*/ 15821 h 43602"/>
              <a:gd name="connsiteX256" fmla="*/ 1898606 w 2032000"/>
              <a:gd name="connsiteY256" fmla="*/ 17673 h 43602"/>
              <a:gd name="connsiteX257" fmla="*/ 1890933 w 2032000"/>
              <a:gd name="connsiteY257" fmla="*/ 20318 h 43602"/>
              <a:gd name="connsiteX258" fmla="*/ 1884054 w 2032000"/>
              <a:gd name="connsiteY258" fmla="*/ 22964 h 43602"/>
              <a:gd name="connsiteX259" fmla="*/ 1877968 w 2032000"/>
              <a:gd name="connsiteY259" fmla="*/ 25610 h 43602"/>
              <a:gd name="connsiteX260" fmla="*/ 1871618 w 2032000"/>
              <a:gd name="connsiteY260" fmla="*/ 28785 h 43602"/>
              <a:gd name="connsiteX261" fmla="*/ 1865268 w 2032000"/>
              <a:gd name="connsiteY261" fmla="*/ 31960 h 43602"/>
              <a:gd name="connsiteX262" fmla="*/ 1859183 w 2032000"/>
              <a:gd name="connsiteY262" fmla="*/ 35135 h 43602"/>
              <a:gd name="connsiteX263" fmla="*/ 1852304 w 2032000"/>
              <a:gd name="connsiteY263" fmla="*/ 37781 h 43602"/>
              <a:gd name="connsiteX264" fmla="*/ 1844631 w 2032000"/>
              <a:gd name="connsiteY264" fmla="*/ 40162 h 43602"/>
              <a:gd name="connsiteX265" fmla="*/ 1835900 w 2032000"/>
              <a:gd name="connsiteY265" fmla="*/ 42014 h 43602"/>
              <a:gd name="connsiteX266" fmla="*/ 1825845 w 2032000"/>
              <a:gd name="connsiteY266" fmla="*/ 43337 h 43602"/>
              <a:gd name="connsiteX267" fmla="*/ 1814468 w 2032000"/>
              <a:gd name="connsiteY267" fmla="*/ 43602 h 43602"/>
              <a:gd name="connsiteX268" fmla="*/ 1803091 w 2032000"/>
              <a:gd name="connsiteY268" fmla="*/ 43337 h 43602"/>
              <a:gd name="connsiteX269" fmla="*/ 1793037 w 2032000"/>
              <a:gd name="connsiteY269" fmla="*/ 42014 h 43602"/>
              <a:gd name="connsiteX270" fmla="*/ 1784306 w 2032000"/>
              <a:gd name="connsiteY270" fmla="*/ 40162 h 43602"/>
              <a:gd name="connsiteX271" fmla="*/ 1776633 w 2032000"/>
              <a:gd name="connsiteY271" fmla="*/ 37781 h 43602"/>
              <a:gd name="connsiteX272" fmla="*/ 1769754 w 2032000"/>
              <a:gd name="connsiteY272" fmla="*/ 35135 h 43602"/>
              <a:gd name="connsiteX273" fmla="*/ 1763668 w 2032000"/>
              <a:gd name="connsiteY273" fmla="*/ 31960 h 43602"/>
              <a:gd name="connsiteX274" fmla="*/ 1757318 w 2032000"/>
              <a:gd name="connsiteY274" fmla="*/ 28785 h 43602"/>
              <a:gd name="connsiteX275" fmla="*/ 1750968 w 2032000"/>
              <a:gd name="connsiteY275" fmla="*/ 25610 h 43602"/>
              <a:gd name="connsiteX276" fmla="*/ 1744883 w 2032000"/>
              <a:gd name="connsiteY276" fmla="*/ 22964 h 43602"/>
              <a:gd name="connsiteX277" fmla="*/ 1738004 w 2032000"/>
              <a:gd name="connsiteY277" fmla="*/ 20318 h 43602"/>
              <a:gd name="connsiteX278" fmla="*/ 1730331 w 2032000"/>
              <a:gd name="connsiteY278" fmla="*/ 17673 h 43602"/>
              <a:gd name="connsiteX279" fmla="*/ 1721600 w 2032000"/>
              <a:gd name="connsiteY279" fmla="*/ 15821 h 43602"/>
              <a:gd name="connsiteX280" fmla="*/ 1711545 w 2032000"/>
              <a:gd name="connsiteY280" fmla="*/ 14762 h 43602"/>
              <a:gd name="connsiteX281" fmla="*/ 1700168 w 2032000"/>
              <a:gd name="connsiteY281" fmla="*/ 14233 h 43602"/>
              <a:gd name="connsiteX282" fmla="*/ 1688791 w 2032000"/>
              <a:gd name="connsiteY282" fmla="*/ 14762 h 43602"/>
              <a:gd name="connsiteX283" fmla="*/ 1678737 w 2032000"/>
              <a:gd name="connsiteY283" fmla="*/ 15821 h 43602"/>
              <a:gd name="connsiteX284" fmla="*/ 1670006 w 2032000"/>
              <a:gd name="connsiteY284" fmla="*/ 17673 h 43602"/>
              <a:gd name="connsiteX285" fmla="*/ 1662333 w 2032000"/>
              <a:gd name="connsiteY285" fmla="*/ 20318 h 43602"/>
              <a:gd name="connsiteX286" fmla="*/ 1655454 w 2032000"/>
              <a:gd name="connsiteY286" fmla="*/ 22964 h 43602"/>
              <a:gd name="connsiteX287" fmla="*/ 1649368 w 2032000"/>
              <a:gd name="connsiteY287" fmla="*/ 25610 h 43602"/>
              <a:gd name="connsiteX288" fmla="*/ 1636668 w 2032000"/>
              <a:gd name="connsiteY288" fmla="*/ 31960 h 43602"/>
              <a:gd name="connsiteX289" fmla="*/ 1630583 w 2032000"/>
              <a:gd name="connsiteY289" fmla="*/ 35135 h 43602"/>
              <a:gd name="connsiteX290" fmla="*/ 1623704 w 2032000"/>
              <a:gd name="connsiteY290" fmla="*/ 37781 h 43602"/>
              <a:gd name="connsiteX291" fmla="*/ 1616031 w 2032000"/>
              <a:gd name="connsiteY291" fmla="*/ 40162 h 43602"/>
              <a:gd name="connsiteX292" fmla="*/ 1607300 w 2032000"/>
              <a:gd name="connsiteY292" fmla="*/ 42014 h 43602"/>
              <a:gd name="connsiteX293" fmla="*/ 1597245 w 2032000"/>
              <a:gd name="connsiteY293" fmla="*/ 43337 h 43602"/>
              <a:gd name="connsiteX294" fmla="*/ 1585868 w 2032000"/>
              <a:gd name="connsiteY294" fmla="*/ 43602 h 43602"/>
              <a:gd name="connsiteX295" fmla="*/ 1574491 w 2032000"/>
              <a:gd name="connsiteY295" fmla="*/ 43337 h 43602"/>
              <a:gd name="connsiteX296" fmla="*/ 1564437 w 2032000"/>
              <a:gd name="connsiteY296" fmla="*/ 42014 h 43602"/>
              <a:gd name="connsiteX297" fmla="*/ 1555706 w 2032000"/>
              <a:gd name="connsiteY297" fmla="*/ 40162 h 43602"/>
              <a:gd name="connsiteX298" fmla="*/ 1548033 w 2032000"/>
              <a:gd name="connsiteY298" fmla="*/ 37781 h 43602"/>
              <a:gd name="connsiteX299" fmla="*/ 1541154 w 2032000"/>
              <a:gd name="connsiteY299" fmla="*/ 35135 h 43602"/>
              <a:gd name="connsiteX300" fmla="*/ 1535068 w 2032000"/>
              <a:gd name="connsiteY300" fmla="*/ 31960 h 43602"/>
              <a:gd name="connsiteX301" fmla="*/ 1528718 w 2032000"/>
              <a:gd name="connsiteY301" fmla="*/ 28785 h 43602"/>
              <a:gd name="connsiteX302" fmla="*/ 1522368 w 2032000"/>
              <a:gd name="connsiteY302" fmla="*/ 25610 h 43602"/>
              <a:gd name="connsiteX303" fmla="*/ 1516283 w 2032000"/>
              <a:gd name="connsiteY303" fmla="*/ 22964 h 43602"/>
              <a:gd name="connsiteX304" fmla="*/ 1509404 w 2032000"/>
              <a:gd name="connsiteY304" fmla="*/ 20318 h 43602"/>
              <a:gd name="connsiteX305" fmla="*/ 1501731 w 2032000"/>
              <a:gd name="connsiteY305" fmla="*/ 17673 h 43602"/>
              <a:gd name="connsiteX306" fmla="*/ 1493000 w 2032000"/>
              <a:gd name="connsiteY306" fmla="*/ 15821 h 43602"/>
              <a:gd name="connsiteX307" fmla="*/ 1482945 w 2032000"/>
              <a:gd name="connsiteY307" fmla="*/ 14762 h 43602"/>
              <a:gd name="connsiteX308" fmla="*/ 1471304 w 2032000"/>
              <a:gd name="connsiteY308" fmla="*/ 14233 h 43602"/>
              <a:gd name="connsiteX309" fmla="*/ 1460191 w 2032000"/>
              <a:gd name="connsiteY309" fmla="*/ 14762 h 43602"/>
              <a:gd name="connsiteX310" fmla="*/ 1450137 w 2032000"/>
              <a:gd name="connsiteY310" fmla="*/ 15821 h 43602"/>
              <a:gd name="connsiteX311" fmla="*/ 1441406 w 2032000"/>
              <a:gd name="connsiteY311" fmla="*/ 17673 h 43602"/>
              <a:gd name="connsiteX312" fmla="*/ 1433733 w 2032000"/>
              <a:gd name="connsiteY312" fmla="*/ 20318 h 43602"/>
              <a:gd name="connsiteX313" fmla="*/ 1426854 w 2032000"/>
              <a:gd name="connsiteY313" fmla="*/ 22964 h 43602"/>
              <a:gd name="connsiteX314" fmla="*/ 1420768 w 2032000"/>
              <a:gd name="connsiteY314" fmla="*/ 25610 h 43602"/>
              <a:gd name="connsiteX315" fmla="*/ 1414418 w 2032000"/>
              <a:gd name="connsiteY315" fmla="*/ 28785 h 43602"/>
              <a:gd name="connsiteX316" fmla="*/ 1408068 w 2032000"/>
              <a:gd name="connsiteY316" fmla="*/ 31960 h 43602"/>
              <a:gd name="connsiteX317" fmla="*/ 1401983 w 2032000"/>
              <a:gd name="connsiteY317" fmla="*/ 35135 h 43602"/>
              <a:gd name="connsiteX318" fmla="*/ 1395104 w 2032000"/>
              <a:gd name="connsiteY318" fmla="*/ 37781 h 43602"/>
              <a:gd name="connsiteX319" fmla="*/ 1387431 w 2032000"/>
              <a:gd name="connsiteY319" fmla="*/ 40162 h 43602"/>
              <a:gd name="connsiteX320" fmla="*/ 1378700 w 2032000"/>
              <a:gd name="connsiteY320" fmla="*/ 42014 h 43602"/>
              <a:gd name="connsiteX321" fmla="*/ 1368645 w 2032000"/>
              <a:gd name="connsiteY321" fmla="*/ 43337 h 43602"/>
              <a:gd name="connsiteX322" fmla="*/ 1357268 w 2032000"/>
              <a:gd name="connsiteY322" fmla="*/ 43602 h 43602"/>
              <a:gd name="connsiteX323" fmla="*/ 1345891 w 2032000"/>
              <a:gd name="connsiteY323" fmla="*/ 43337 h 43602"/>
              <a:gd name="connsiteX324" fmla="*/ 1335837 w 2032000"/>
              <a:gd name="connsiteY324" fmla="*/ 42014 h 43602"/>
              <a:gd name="connsiteX325" fmla="*/ 1327106 w 2032000"/>
              <a:gd name="connsiteY325" fmla="*/ 40162 h 43602"/>
              <a:gd name="connsiteX326" fmla="*/ 1319433 w 2032000"/>
              <a:gd name="connsiteY326" fmla="*/ 37781 h 43602"/>
              <a:gd name="connsiteX327" fmla="*/ 1312554 w 2032000"/>
              <a:gd name="connsiteY327" fmla="*/ 35135 h 43602"/>
              <a:gd name="connsiteX328" fmla="*/ 1306468 w 2032000"/>
              <a:gd name="connsiteY328" fmla="*/ 31960 h 43602"/>
              <a:gd name="connsiteX329" fmla="*/ 1300118 w 2032000"/>
              <a:gd name="connsiteY329" fmla="*/ 28785 h 43602"/>
              <a:gd name="connsiteX330" fmla="*/ 1293768 w 2032000"/>
              <a:gd name="connsiteY330" fmla="*/ 25610 h 43602"/>
              <a:gd name="connsiteX331" fmla="*/ 1287683 w 2032000"/>
              <a:gd name="connsiteY331" fmla="*/ 22964 h 43602"/>
              <a:gd name="connsiteX332" fmla="*/ 1280804 w 2032000"/>
              <a:gd name="connsiteY332" fmla="*/ 20318 h 43602"/>
              <a:gd name="connsiteX333" fmla="*/ 1273131 w 2032000"/>
              <a:gd name="connsiteY333" fmla="*/ 17673 h 43602"/>
              <a:gd name="connsiteX334" fmla="*/ 1264400 w 2032000"/>
              <a:gd name="connsiteY334" fmla="*/ 15821 h 43602"/>
              <a:gd name="connsiteX335" fmla="*/ 1254345 w 2032000"/>
              <a:gd name="connsiteY335" fmla="*/ 14762 h 43602"/>
              <a:gd name="connsiteX336" fmla="*/ 1242968 w 2032000"/>
              <a:gd name="connsiteY336" fmla="*/ 14233 h 43602"/>
              <a:gd name="connsiteX337" fmla="*/ 1231591 w 2032000"/>
              <a:gd name="connsiteY337" fmla="*/ 14762 h 43602"/>
              <a:gd name="connsiteX338" fmla="*/ 1221537 w 2032000"/>
              <a:gd name="connsiteY338" fmla="*/ 15821 h 43602"/>
              <a:gd name="connsiteX339" fmla="*/ 1212806 w 2032000"/>
              <a:gd name="connsiteY339" fmla="*/ 17673 h 43602"/>
              <a:gd name="connsiteX340" fmla="*/ 1205133 w 2032000"/>
              <a:gd name="connsiteY340" fmla="*/ 20318 h 43602"/>
              <a:gd name="connsiteX341" fmla="*/ 1198254 w 2032000"/>
              <a:gd name="connsiteY341" fmla="*/ 22964 h 43602"/>
              <a:gd name="connsiteX342" fmla="*/ 1192168 w 2032000"/>
              <a:gd name="connsiteY342" fmla="*/ 25610 h 43602"/>
              <a:gd name="connsiteX343" fmla="*/ 1185818 w 2032000"/>
              <a:gd name="connsiteY343" fmla="*/ 28785 h 43602"/>
              <a:gd name="connsiteX344" fmla="*/ 1179468 w 2032000"/>
              <a:gd name="connsiteY344" fmla="*/ 31960 h 43602"/>
              <a:gd name="connsiteX345" fmla="*/ 1173383 w 2032000"/>
              <a:gd name="connsiteY345" fmla="*/ 35135 h 43602"/>
              <a:gd name="connsiteX346" fmla="*/ 1166504 w 2032000"/>
              <a:gd name="connsiteY346" fmla="*/ 37781 h 43602"/>
              <a:gd name="connsiteX347" fmla="*/ 1158831 w 2032000"/>
              <a:gd name="connsiteY347" fmla="*/ 40162 h 43602"/>
              <a:gd name="connsiteX348" fmla="*/ 1150100 w 2032000"/>
              <a:gd name="connsiteY348" fmla="*/ 42014 h 43602"/>
              <a:gd name="connsiteX349" fmla="*/ 1140045 w 2032000"/>
              <a:gd name="connsiteY349" fmla="*/ 43337 h 43602"/>
              <a:gd name="connsiteX350" fmla="*/ 1130300 w 2032000"/>
              <a:gd name="connsiteY350" fmla="*/ 43564 h 43602"/>
              <a:gd name="connsiteX351" fmla="*/ 1120555 w 2032000"/>
              <a:gd name="connsiteY351" fmla="*/ 43337 h 43602"/>
              <a:gd name="connsiteX352" fmla="*/ 1110501 w 2032000"/>
              <a:gd name="connsiteY352" fmla="*/ 42014 h 43602"/>
              <a:gd name="connsiteX353" fmla="*/ 1101769 w 2032000"/>
              <a:gd name="connsiteY353" fmla="*/ 40162 h 43602"/>
              <a:gd name="connsiteX354" fmla="*/ 1094096 w 2032000"/>
              <a:gd name="connsiteY354" fmla="*/ 37781 h 43602"/>
              <a:gd name="connsiteX355" fmla="*/ 1087217 w 2032000"/>
              <a:gd name="connsiteY355" fmla="*/ 35135 h 43602"/>
              <a:gd name="connsiteX356" fmla="*/ 1081132 w 2032000"/>
              <a:gd name="connsiteY356" fmla="*/ 31960 h 43602"/>
              <a:gd name="connsiteX357" fmla="*/ 1074782 w 2032000"/>
              <a:gd name="connsiteY357" fmla="*/ 28785 h 43602"/>
              <a:gd name="connsiteX358" fmla="*/ 1068432 w 2032000"/>
              <a:gd name="connsiteY358" fmla="*/ 25610 h 43602"/>
              <a:gd name="connsiteX359" fmla="*/ 1062346 w 2032000"/>
              <a:gd name="connsiteY359" fmla="*/ 22964 h 43602"/>
              <a:gd name="connsiteX360" fmla="*/ 1055467 w 2032000"/>
              <a:gd name="connsiteY360" fmla="*/ 20318 h 43602"/>
              <a:gd name="connsiteX361" fmla="*/ 1047794 w 2032000"/>
              <a:gd name="connsiteY361" fmla="*/ 17673 h 43602"/>
              <a:gd name="connsiteX362" fmla="*/ 1039063 w 2032000"/>
              <a:gd name="connsiteY362" fmla="*/ 15821 h 43602"/>
              <a:gd name="connsiteX363" fmla="*/ 1029009 w 2032000"/>
              <a:gd name="connsiteY363" fmla="*/ 14762 h 43602"/>
              <a:gd name="connsiteX364" fmla="*/ 1017632 w 2032000"/>
              <a:gd name="connsiteY364" fmla="*/ 14233 h 43602"/>
              <a:gd name="connsiteX365" fmla="*/ 1016000 w 2032000"/>
              <a:gd name="connsiteY365" fmla="*/ 14309 h 43602"/>
              <a:gd name="connsiteX366" fmla="*/ 1014368 w 2032000"/>
              <a:gd name="connsiteY366" fmla="*/ 14233 h 43602"/>
              <a:gd name="connsiteX367" fmla="*/ 1002991 w 2032000"/>
              <a:gd name="connsiteY367" fmla="*/ 14762 h 43602"/>
              <a:gd name="connsiteX368" fmla="*/ 992937 w 2032000"/>
              <a:gd name="connsiteY368" fmla="*/ 15821 h 43602"/>
              <a:gd name="connsiteX369" fmla="*/ 984206 w 2032000"/>
              <a:gd name="connsiteY369" fmla="*/ 17673 h 43602"/>
              <a:gd name="connsiteX370" fmla="*/ 976533 w 2032000"/>
              <a:gd name="connsiteY370" fmla="*/ 20318 h 43602"/>
              <a:gd name="connsiteX371" fmla="*/ 969654 w 2032000"/>
              <a:gd name="connsiteY371" fmla="*/ 22964 h 43602"/>
              <a:gd name="connsiteX372" fmla="*/ 963568 w 2032000"/>
              <a:gd name="connsiteY372" fmla="*/ 25610 h 43602"/>
              <a:gd name="connsiteX373" fmla="*/ 957218 w 2032000"/>
              <a:gd name="connsiteY373" fmla="*/ 28785 h 43602"/>
              <a:gd name="connsiteX374" fmla="*/ 950868 w 2032000"/>
              <a:gd name="connsiteY374" fmla="*/ 31960 h 43602"/>
              <a:gd name="connsiteX375" fmla="*/ 944783 w 2032000"/>
              <a:gd name="connsiteY375" fmla="*/ 35135 h 43602"/>
              <a:gd name="connsiteX376" fmla="*/ 937904 w 2032000"/>
              <a:gd name="connsiteY376" fmla="*/ 37781 h 43602"/>
              <a:gd name="connsiteX377" fmla="*/ 930231 w 2032000"/>
              <a:gd name="connsiteY377" fmla="*/ 40162 h 43602"/>
              <a:gd name="connsiteX378" fmla="*/ 921499 w 2032000"/>
              <a:gd name="connsiteY378" fmla="*/ 42014 h 43602"/>
              <a:gd name="connsiteX379" fmla="*/ 911445 w 2032000"/>
              <a:gd name="connsiteY379" fmla="*/ 43337 h 43602"/>
              <a:gd name="connsiteX380" fmla="*/ 901700 w 2032000"/>
              <a:gd name="connsiteY380" fmla="*/ 43564 h 43602"/>
              <a:gd name="connsiteX381" fmla="*/ 891955 w 2032000"/>
              <a:gd name="connsiteY381" fmla="*/ 43337 h 43602"/>
              <a:gd name="connsiteX382" fmla="*/ 881900 w 2032000"/>
              <a:gd name="connsiteY382" fmla="*/ 42014 h 43602"/>
              <a:gd name="connsiteX383" fmla="*/ 873169 w 2032000"/>
              <a:gd name="connsiteY383" fmla="*/ 40162 h 43602"/>
              <a:gd name="connsiteX384" fmla="*/ 865496 w 2032000"/>
              <a:gd name="connsiteY384" fmla="*/ 37781 h 43602"/>
              <a:gd name="connsiteX385" fmla="*/ 858617 w 2032000"/>
              <a:gd name="connsiteY385" fmla="*/ 35135 h 43602"/>
              <a:gd name="connsiteX386" fmla="*/ 852532 w 2032000"/>
              <a:gd name="connsiteY386" fmla="*/ 31960 h 43602"/>
              <a:gd name="connsiteX387" fmla="*/ 846182 w 2032000"/>
              <a:gd name="connsiteY387" fmla="*/ 28785 h 43602"/>
              <a:gd name="connsiteX388" fmla="*/ 839832 w 2032000"/>
              <a:gd name="connsiteY388" fmla="*/ 25610 h 43602"/>
              <a:gd name="connsiteX389" fmla="*/ 833746 w 2032000"/>
              <a:gd name="connsiteY389" fmla="*/ 22964 h 43602"/>
              <a:gd name="connsiteX390" fmla="*/ 826867 w 2032000"/>
              <a:gd name="connsiteY390" fmla="*/ 20318 h 43602"/>
              <a:gd name="connsiteX391" fmla="*/ 819194 w 2032000"/>
              <a:gd name="connsiteY391" fmla="*/ 17673 h 43602"/>
              <a:gd name="connsiteX392" fmla="*/ 810463 w 2032000"/>
              <a:gd name="connsiteY392" fmla="*/ 15821 h 43602"/>
              <a:gd name="connsiteX393" fmla="*/ 800409 w 2032000"/>
              <a:gd name="connsiteY393" fmla="*/ 14762 h 43602"/>
              <a:gd name="connsiteX394" fmla="*/ 789032 w 2032000"/>
              <a:gd name="connsiteY394" fmla="*/ 14233 h 43602"/>
              <a:gd name="connsiteX395" fmla="*/ 777655 w 2032000"/>
              <a:gd name="connsiteY395" fmla="*/ 14762 h 43602"/>
              <a:gd name="connsiteX396" fmla="*/ 767600 w 2032000"/>
              <a:gd name="connsiteY396" fmla="*/ 15821 h 43602"/>
              <a:gd name="connsiteX397" fmla="*/ 758869 w 2032000"/>
              <a:gd name="connsiteY397" fmla="*/ 17673 h 43602"/>
              <a:gd name="connsiteX398" fmla="*/ 751196 w 2032000"/>
              <a:gd name="connsiteY398" fmla="*/ 20318 h 43602"/>
              <a:gd name="connsiteX399" fmla="*/ 744317 w 2032000"/>
              <a:gd name="connsiteY399" fmla="*/ 22964 h 43602"/>
              <a:gd name="connsiteX400" fmla="*/ 738232 w 2032000"/>
              <a:gd name="connsiteY400" fmla="*/ 25610 h 43602"/>
              <a:gd name="connsiteX401" fmla="*/ 725532 w 2032000"/>
              <a:gd name="connsiteY401" fmla="*/ 31960 h 43602"/>
              <a:gd name="connsiteX402" fmla="*/ 719446 w 2032000"/>
              <a:gd name="connsiteY402" fmla="*/ 35135 h 43602"/>
              <a:gd name="connsiteX403" fmla="*/ 712567 w 2032000"/>
              <a:gd name="connsiteY403" fmla="*/ 37781 h 43602"/>
              <a:gd name="connsiteX404" fmla="*/ 704894 w 2032000"/>
              <a:gd name="connsiteY404" fmla="*/ 40162 h 43602"/>
              <a:gd name="connsiteX405" fmla="*/ 696163 w 2032000"/>
              <a:gd name="connsiteY405" fmla="*/ 42014 h 43602"/>
              <a:gd name="connsiteX406" fmla="*/ 686109 w 2032000"/>
              <a:gd name="connsiteY406" fmla="*/ 43337 h 43602"/>
              <a:gd name="connsiteX407" fmla="*/ 674732 w 2032000"/>
              <a:gd name="connsiteY407" fmla="*/ 43602 h 43602"/>
              <a:gd name="connsiteX408" fmla="*/ 663355 w 2032000"/>
              <a:gd name="connsiteY408" fmla="*/ 43337 h 43602"/>
              <a:gd name="connsiteX409" fmla="*/ 653300 w 2032000"/>
              <a:gd name="connsiteY409" fmla="*/ 42014 h 43602"/>
              <a:gd name="connsiteX410" fmla="*/ 644569 w 2032000"/>
              <a:gd name="connsiteY410" fmla="*/ 40162 h 43602"/>
              <a:gd name="connsiteX411" fmla="*/ 636896 w 2032000"/>
              <a:gd name="connsiteY411" fmla="*/ 37781 h 43602"/>
              <a:gd name="connsiteX412" fmla="*/ 630017 w 2032000"/>
              <a:gd name="connsiteY412" fmla="*/ 35135 h 43602"/>
              <a:gd name="connsiteX413" fmla="*/ 623932 w 2032000"/>
              <a:gd name="connsiteY413" fmla="*/ 31960 h 43602"/>
              <a:gd name="connsiteX414" fmla="*/ 617582 w 2032000"/>
              <a:gd name="connsiteY414" fmla="*/ 28785 h 43602"/>
              <a:gd name="connsiteX415" fmla="*/ 611232 w 2032000"/>
              <a:gd name="connsiteY415" fmla="*/ 25610 h 43602"/>
              <a:gd name="connsiteX416" fmla="*/ 605146 w 2032000"/>
              <a:gd name="connsiteY416" fmla="*/ 22964 h 43602"/>
              <a:gd name="connsiteX417" fmla="*/ 598267 w 2032000"/>
              <a:gd name="connsiteY417" fmla="*/ 20318 h 43602"/>
              <a:gd name="connsiteX418" fmla="*/ 590594 w 2032000"/>
              <a:gd name="connsiteY418" fmla="*/ 17673 h 43602"/>
              <a:gd name="connsiteX419" fmla="*/ 581863 w 2032000"/>
              <a:gd name="connsiteY419" fmla="*/ 15821 h 43602"/>
              <a:gd name="connsiteX420" fmla="*/ 571809 w 2032000"/>
              <a:gd name="connsiteY420" fmla="*/ 14762 h 43602"/>
              <a:gd name="connsiteX421" fmla="*/ 560167 w 2032000"/>
              <a:gd name="connsiteY421" fmla="*/ 14233 h 43602"/>
              <a:gd name="connsiteX422" fmla="*/ 549055 w 2032000"/>
              <a:gd name="connsiteY422" fmla="*/ 14762 h 43602"/>
              <a:gd name="connsiteX423" fmla="*/ 539000 w 2032000"/>
              <a:gd name="connsiteY423" fmla="*/ 15821 h 43602"/>
              <a:gd name="connsiteX424" fmla="*/ 530269 w 2032000"/>
              <a:gd name="connsiteY424" fmla="*/ 17673 h 43602"/>
              <a:gd name="connsiteX425" fmla="*/ 522596 w 2032000"/>
              <a:gd name="connsiteY425" fmla="*/ 20318 h 43602"/>
              <a:gd name="connsiteX426" fmla="*/ 515717 w 2032000"/>
              <a:gd name="connsiteY426" fmla="*/ 22964 h 43602"/>
              <a:gd name="connsiteX427" fmla="*/ 509632 w 2032000"/>
              <a:gd name="connsiteY427" fmla="*/ 25610 h 43602"/>
              <a:gd name="connsiteX428" fmla="*/ 503282 w 2032000"/>
              <a:gd name="connsiteY428" fmla="*/ 28785 h 43602"/>
              <a:gd name="connsiteX429" fmla="*/ 496932 w 2032000"/>
              <a:gd name="connsiteY429" fmla="*/ 31960 h 43602"/>
              <a:gd name="connsiteX430" fmla="*/ 490846 w 2032000"/>
              <a:gd name="connsiteY430" fmla="*/ 35135 h 43602"/>
              <a:gd name="connsiteX431" fmla="*/ 483967 w 2032000"/>
              <a:gd name="connsiteY431" fmla="*/ 37781 h 43602"/>
              <a:gd name="connsiteX432" fmla="*/ 476294 w 2032000"/>
              <a:gd name="connsiteY432" fmla="*/ 40162 h 43602"/>
              <a:gd name="connsiteX433" fmla="*/ 467563 w 2032000"/>
              <a:gd name="connsiteY433" fmla="*/ 42014 h 43602"/>
              <a:gd name="connsiteX434" fmla="*/ 457509 w 2032000"/>
              <a:gd name="connsiteY434" fmla="*/ 43337 h 43602"/>
              <a:gd name="connsiteX435" fmla="*/ 446132 w 2032000"/>
              <a:gd name="connsiteY435" fmla="*/ 43602 h 43602"/>
              <a:gd name="connsiteX436" fmla="*/ 434755 w 2032000"/>
              <a:gd name="connsiteY436" fmla="*/ 43337 h 43602"/>
              <a:gd name="connsiteX437" fmla="*/ 424700 w 2032000"/>
              <a:gd name="connsiteY437" fmla="*/ 42014 h 43602"/>
              <a:gd name="connsiteX438" fmla="*/ 415969 w 2032000"/>
              <a:gd name="connsiteY438" fmla="*/ 40162 h 43602"/>
              <a:gd name="connsiteX439" fmla="*/ 408296 w 2032000"/>
              <a:gd name="connsiteY439" fmla="*/ 37781 h 43602"/>
              <a:gd name="connsiteX440" fmla="*/ 401417 w 2032000"/>
              <a:gd name="connsiteY440" fmla="*/ 35135 h 43602"/>
              <a:gd name="connsiteX441" fmla="*/ 395332 w 2032000"/>
              <a:gd name="connsiteY441" fmla="*/ 31960 h 43602"/>
              <a:gd name="connsiteX442" fmla="*/ 388982 w 2032000"/>
              <a:gd name="connsiteY442" fmla="*/ 28785 h 43602"/>
              <a:gd name="connsiteX443" fmla="*/ 382632 w 2032000"/>
              <a:gd name="connsiteY443" fmla="*/ 25610 h 43602"/>
              <a:gd name="connsiteX444" fmla="*/ 376546 w 2032000"/>
              <a:gd name="connsiteY444" fmla="*/ 22964 h 43602"/>
              <a:gd name="connsiteX445" fmla="*/ 369667 w 2032000"/>
              <a:gd name="connsiteY445" fmla="*/ 20318 h 43602"/>
              <a:gd name="connsiteX446" fmla="*/ 361994 w 2032000"/>
              <a:gd name="connsiteY446" fmla="*/ 17673 h 43602"/>
              <a:gd name="connsiteX447" fmla="*/ 353263 w 2032000"/>
              <a:gd name="connsiteY447" fmla="*/ 15821 h 43602"/>
              <a:gd name="connsiteX448" fmla="*/ 343209 w 2032000"/>
              <a:gd name="connsiteY448" fmla="*/ 14762 h 43602"/>
              <a:gd name="connsiteX449" fmla="*/ 331832 w 2032000"/>
              <a:gd name="connsiteY449" fmla="*/ 14233 h 43602"/>
              <a:gd name="connsiteX450" fmla="*/ 320455 w 2032000"/>
              <a:gd name="connsiteY450" fmla="*/ 14762 h 43602"/>
              <a:gd name="connsiteX451" fmla="*/ 310400 w 2032000"/>
              <a:gd name="connsiteY451" fmla="*/ 15821 h 43602"/>
              <a:gd name="connsiteX452" fmla="*/ 301669 w 2032000"/>
              <a:gd name="connsiteY452" fmla="*/ 17673 h 43602"/>
              <a:gd name="connsiteX453" fmla="*/ 293996 w 2032000"/>
              <a:gd name="connsiteY453" fmla="*/ 20318 h 43602"/>
              <a:gd name="connsiteX454" fmla="*/ 287117 w 2032000"/>
              <a:gd name="connsiteY454" fmla="*/ 22964 h 43602"/>
              <a:gd name="connsiteX455" fmla="*/ 281032 w 2032000"/>
              <a:gd name="connsiteY455" fmla="*/ 25610 h 43602"/>
              <a:gd name="connsiteX456" fmla="*/ 274682 w 2032000"/>
              <a:gd name="connsiteY456" fmla="*/ 28785 h 43602"/>
              <a:gd name="connsiteX457" fmla="*/ 268332 w 2032000"/>
              <a:gd name="connsiteY457" fmla="*/ 31960 h 43602"/>
              <a:gd name="connsiteX458" fmla="*/ 262246 w 2032000"/>
              <a:gd name="connsiteY458" fmla="*/ 35135 h 43602"/>
              <a:gd name="connsiteX459" fmla="*/ 255367 w 2032000"/>
              <a:gd name="connsiteY459" fmla="*/ 37781 h 43602"/>
              <a:gd name="connsiteX460" fmla="*/ 247694 w 2032000"/>
              <a:gd name="connsiteY460" fmla="*/ 40162 h 43602"/>
              <a:gd name="connsiteX461" fmla="*/ 238963 w 2032000"/>
              <a:gd name="connsiteY461" fmla="*/ 42014 h 43602"/>
              <a:gd name="connsiteX462" fmla="*/ 228909 w 2032000"/>
              <a:gd name="connsiteY462" fmla="*/ 43337 h 43602"/>
              <a:gd name="connsiteX463" fmla="*/ 217532 w 2032000"/>
              <a:gd name="connsiteY463" fmla="*/ 43602 h 43602"/>
              <a:gd name="connsiteX464" fmla="*/ 206155 w 2032000"/>
              <a:gd name="connsiteY464" fmla="*/ 43337 h 43602"/>
              <a:gd name="connsiteX465" fmla="*/ 196100 w 2032000"/>
              <a:gd name="connsiteY465" fmla="*/ 42014 h 43602"/>
              <a:gd name="connsiteX466" fmla="*/ 187369 w 2032000"/>
              <a:gd name="connsiteY466" fmla="*/ 40162 h 43602"/>
              <a:gd name="connsiteX467" fmla="*/ 179696 w 2032000"/>
              <a:gd name="connsiteY467" fmla="*/ 37781 h 43602"/>
              <a:gd name="connsiteX468" fmla="*/ 172817 w 2032000"/>
              <a:gd name="connsiteY468" fmla="*/ 35135 h 43602"/>
              <a:gd name="connsiteX469" fmla="*/ 166732 w 2032000"/>
              <a:gd name="connsiteY469" fmla="*/ 31960 h 43602"/>
              <a:gd name="connsiteX470" fmla="*/ 160382 w 2032000"/>
              <a:gd name="connsiteY470" fmla="*/ 28785 h 43602"/>
              <a:gd name="connsiteX471" fmla="*/ 154032 w 2032000"/>
              <a:gd name="connsiteY471" fmla="*/ 25610 h 43602"/>
              <a:gd name="connsiteX472" fmla="*/ 147946 w 2032000"/>
              <a:gd name="connsiteY472" fmla="*/ 22964 h 43602"/>
              <a:gd name="connsiteX473" fmla="*/ 141067 w 2032000"/>
              <a:gd name="connsiteY473" fmla="*/ 20318 h 43602"/>
              <a:gd name="connsiteX474" fmla="*/ 133394 w 2032000"/>
              <a:gd name="connsiteY474" fmla="*/ 17673 h 43602"/>
              <a:gd name="connsiteX475" fmla="*/ 124663 w 2032000"/>
              <a:gd name="connsiteY475" fmla="*/ 15821 h 43602"/>
              <a:gd name="connsiteX476" fmla="*/ 114609 w 2032000"/>
              <a:gd name="connsiteY476" fmla="*/ 14762 h 43602"/>
              <a:gd name="connsiteX477" fmla="*/ 103232 w 2032000"/>
              <a:gd name="connsiteY477" fmla="*/ 14233 h 43602"/>
              <a:gd name="connsiteX478" fmla="*/ 91855 w 2032000"/>
              <a:gd name="connsiteY478" fmla="*/ 14762 h 43602"/>
              <a:gd name="connsiteX479" fmla="*/ 81800 w 2032000"/>
              <a:gd name="connsiteY479" fmla="*/ 15821 h 43602"/>
              <a:gd name="connsiteX480" fmla="*/ 73069 w 2032000"/>
              <a:gd name="connsiteY480" fmla="*/ 17673 h 43602"/>
              <a:gd name="connsiteX481" fmla="*/ 65396 w 2032000"/>
              <a:gd name="connsiteY481" fmla="*/ 20318 h 43602"/>
              <a:gd name="connsiteX482" fmla="*/ 58517 w 2032000"/>
              <a:gd name="connsiteY482" fmla="*/ 22964 h 43602"/>
              <a:gd name="connsiteX483" fmla="*/ 52432 w 2032000"/>
              <a:gd name="connsiteY483" fmla="*/ 25610 h 43602"/>
              <a:gd name="connsiteX484" fmla="*/ 46082 w 2032000"/>
              <a:gd name="connsiteY484" fmla="*/ 28785 h 43602"/>
              <a:gd name="connsiteX485" fmla="*/ 39732 w 2032000"/>
              <a:gd name="connsiteY485" fmla="*/ 31960 h 43602"/>
              <a:gd name="connsiteX486" fmla="*/ 33646 w 2032000"/>
              <a:gd name="connsiteY486" fmla="*/ 35135 h 43602"/>
              <a:gd name="connsiteX487" fmla="*/ 26767 w 2032000"/>
              <a:gd name="connsiteY487" fmla="*/ 37781 h 43602"/>
              <a:gd name="connsiteX488" fmla="*/ 19094 w 2032000"/>
              <a:gd name="connsiteY488" fmla="*/ 40162 h 43602"/>
              <a:gd name="connsiteX489" fmla="*/ 10363 w 2032000"/>
              <a:gd name="connsiteY489" fmla="*/ 42014 h 43602"/>
              <a:gd name="connsiteX490" fmla="*/ 309 w 2032000"/>
              <a:gd name="connsiteY490" fmla="*/ 43337 h 43602"/>
              <a:gd name="connsiteX491" fmla="*/ 0 w 2032000"/>
              <a:gd name="connsiteY491" fmla="*/ 43344 h 43602"/>
              <a:gd name="connsiteX492" fmla="*/ 0 w 2032000"/>
              <a:gd name="connsiteY492" fmla="*/ 29111 h 43602"/>
              <a:gd name="connsiteX493" fmla="*/ 309 w 2032000"/>
              <a:gd name="connsiteY493" fmla="*/ 29104 h 43602"/>
              <a:gd name="connsiteX494" fmla="*/ 10363 w 2032000"/>
              <a:gd name="connsiteY494" fmla="*/ 27781 h 43602"/>
              <a:gd name="connsiteX495" fmla="*/ 19094 w 2032000"/>
              <a:gd name="connsiteY495" fmla="*/ 25929 h 43602"/>
              <a:gd name="connsiteX496" fmla="*/ 26767 w 2032000"/>
              <a:gd name="connsiteY496" fmla="*/ 23548 h 43602"/>
              <a:gd name="connsiteX497" fmla="*/ 33646 w 2032000"/>
              <a:gd name="connsiteY497" fmla="*/ 20902 h 43602"/>
              <a:gd name="connsiteX498" fmla="*/ 39732 w 2032000"/>
              <a:gd name="connsiteY498" fmla="*/ 17727 h 43602"/>
              <a:gd name="connsiteX499" fmla="*/ 46082 w 2032000"/>
              <a:gd name="connsiteY499" fmla="*/ 14552 h 43602"/>
              <a:gd name="connsiteX500" fmla="*/ 52432 w 2032000"/>
              <a:gd name="connsiteY500" fmla="*/ 11377 h 43602"/>
              <a:gd name="connsiteX501" fmla="*/ 58517 w 2032000"/>
              <a:gd name="connsiteY501" fmla="*/ 8731 h 43602"/>
              <a:gd name="connsiteX502" fmla="*/ 65396 w 2032000"/>
              <a:gd name="connsiteY502" fmla="*/ 6085 h 43602"/>
              <a:gd name="connsiteX503" fmla="*/ 73069 w 2032000"/>
              <a:gd name="connsiteY503" fmla="*/ 3440 h 43602"/>
              <a:gd name="connsiteX504" fmla="*/ 81800 w 2032000"/>
              <a:gd name="connsiteY504" fmla="*/ 1588 h 43602"/>
              <a:gd name="connsiteX505" fmla="*/ 91855 w 2032000"/>
              <a:gd name="connsiteY505" fmla="*/ 529 h 43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</a:cxnLst>
            <a:rect l="l" t="t" r="r" b="b"/>
            <a:pathLst>
              <a:path w="2032000" h="43602">
                <a:moveTo>
                  <a:pt x="103232" y="0"/>
                </a:moveTo>
                <a:lnTo>
                  <a:pt x="114609" y="529"/>
                </a:lnTo>
                <a:lnTo>
                  <a:pt x="124663" y="1588"/>
                </a:lnTo>
                <a:lnTo>
                  <a:pt x="133394" y="3440"/>
                </a:lnTo>
                <a:lnTo>
                  <a:pt x="141067" y="6085"/>
                </a:lnTo>
                <a:lnTo>
                  <a:pt x="147946" y="8731"/>
                </a:lnTo>
                <a:lnTo>
                  <a:pt x="154032" y="11377"/>
                </a:lnTo>
                <a:lnTo>
                  <a:pt x="160382" y="14552"/>
                </a:lnTo>
                <a:lnTo>
                  <a:pt x="166732" y="17727"/>
                </a:lnTo>
                <a:lnTo>
                  <a:pt x="172817" y="20902"/>
                </a:lnTo>
                <a:lnTo>
                  <a:pt x="179696" y="23548"/>
                </a:lnTo>
                <a:lnTo>
                  <a:pt x="187369" y="25929"/>
                </a:lnTo>
                <a:lnTo>
                  <a:pt x="196100" y="27781"/>
                </a:lnTo>
                <a:lnTo>
                  <a:pt x="206155" y="29104"/>
                </a:lnTo>
                <a:lnTo>
                  <a:pt x="217532" y="29369"/>
                </a:lnTo>
                <a:lnTo>
                  <a:pt x="228909" y="29104"/>
                </a:lnTo>
                <a:lnTo>
                  <a:pt x="238963" y="27781"/>
                </a:lnTo>
                <a:lnTo>
                  <a:pt x="247694" y="25929"/>
                </a:lnTo>
                <a:lnTo>
                  <a:pt x="255367" y="23548"/>
                </a:lnTo>
                <a:lnTo>
                  <a:pt x="262246" y="20902"/>
                </a:lnTo>
                <a:lnTo>
                  <a:pt x="268332" y="17727"/>
                </a:lnTo>
                <a:lnTo>
                  <a:pt x="274682" y="14552"/>
                </a:lnTo>
                <a:lnTo>
                  <a:pt x="281032" y="11377"/>
                </a:lnTo>
                <a:lnTo>
                  <a:pt x="287117" y="8731"/>
                </a:lnTo>
                <a:lnTo>
                  <a:pt x="293996" y="6085"/>
                </a:lnTo>
                <a:lnTo>
                  <a:pt x="301669" y="3440"/>
                </a:lnTo>
                <a:lnTo>
                  <a:pt x="310400" y="1588"/>
                </a:lnTo>
                <a:lnTo>
                  <a:pt x="320455" y="529"/>
                </a:lnTo>
                <a:lnTo>
                  <a:pt x="331832" y="0"/>
                </a:lnTo>
                <a:lnTo>
                  <a:pt x="343209" y="529"/>
                </a:lnTo>
                <a:lnTo>
                  <a:pt x="353263" y="1588"/>
                </a:lnTo>
                <a:lnTo>
                  <a:pt x="361994" y="3440"/>
                </a:lnTo>
                <a:lnTo>
                  <a:pt x="369667" y="6085"/>
                </a:lnTo>
                <a:lnTo>
                  <a:pt x="376546" y="8731"/>
                </a:lnTo>
                <a:lnTo>
                  <a:pt x="382632" y="11377"/>
                </a:lnTo>
                <a:lnTo>
                  <a:pt x="388982" y="14552"/>
                </a:lnTo>
                <a:lnTo>
                  <a:pt x="395332" y="17727"/>
                </a:lnTo>
                <a:lnTo>
                  <a:pt x="401417" y="20902"/>
                </a:lnTo>
                <a:lnTo>
                  <a:pt x="408296" y="23548"/>
                </a:lnTo>
                <a:lnTo>
                  <a:pt x="415969" y="25929"/>
                </a:lnTo>
                <a:lnTo>
                  <a:pt x="424700" y="27781"/>
                </a:lnTo>
                <a:lnTo>
                  <a:pt x="434755" y="29104"/>
                </a:lnTo>
                <a:lnTo>
                  <a:pt x="446132" y="29369"/>
                </a:lnTo>
                <a:lnTo>
                  <a:pt x="457509" y="29104"/>
                </a:lnTo>
                <a:lnTo>
                  <a:pt x="467563" y="27781"/>
                </a:lnTo>
                <a:lnTo>
                  <a:pt x="476294" y="25929"/>
                </a:lnTo>
                <a:lnTo>
                  <a:pt x="483967" y="23548"/>
                </a:lnTo>
                <a:lnTo>
                  <a:pt x="490846" y="20902"/>
                </a:lnTo>
                <a:lnTo>
                  <a:pt x="496932" y="17727"/>
                </a:lnTo>
                <a:lnTo>
                  <a:pt x="503282" y="14552"/>
                </a:lnTo>
                <a:lnTo>
                  <a:pt x="509632" y="11377"/>
                </a:lnTo>
                <a:lnTo>
                  <a:pt x="515717" y="8731"/>
                </a:lnTo>
                <a:lnTo>
                  <a:pt x="522596" y="6085"/>
                </a:lnTo>
                <a:lnTo>
                  <a:pt x="530269" y="3440"/>
                </a:lnTo>
                <a:lnTo>
                  <a:pt x="539000" y="1588"/>
                </a:lnTo>
                <a:lnTo>
                  <a:pt x="549055" y="529"/>
                </a:lnTo>
                <a:lnTo>
                  <a:pt x="560167" y="0"/>
                </a:lnTo>
                <a:lnTo>
                  <a:pt x="571809" y="529"/>
                </a:lnTo>
                <a:lnTo>
                  <a:pt x="581863" y="1588"/>
                </a:lnTo>
                <a:lnTo>
                  <a:pt x="590594" y="3440"/>
                </a:lnTo>
                <a:lnTo>
                  <a:pt x="598267" y="6085"/>
                </a:lnTo>
                <a:lnTo>
                  <a:pt x="605146" y="8731"/>
                </a:lnTo>
                <a:lnTo>
                  <a:pt x="611232" y="11377"/>
                </a:lnTo>
                <a:lnTo>
                  <a:pt x="617582" y="14552"/>
                </a:lnTo>
                <a:lnTo>
                  <a:pt x="623932" y="17727"/>
                </a:lnTo>
                <a:lnTo>
                  <a:pt x="630017" y="20902"/>
                </a:lnTo>
                <a:lnTo>
                  <a:pt x="636896" y="23548"/>
                </a:lnTo>
                <a:lnTo>
                  <a:pt x="644569" y="25929"/>
                </a:lnTo>
                <a:lnTo>
                  <a:pt x="653300" y="27781"/>
                </a:lnTo>
                <a:lnTo>
                  <a:pt x="663355" y="29104"/>
                </a:lnTo>
                <a:lnTo>
                  <a:pt x="674732" y="29369"/>
                </a:lnTo>
                <a:lnTo>
                  <a:pt x="686109" y="29104"/>
                </a:lnTo>
                <a:lnTo>
                  <a:pt x="696163" y="27781"/>
                </a:lnTo>
                <a:lnTo>
                  <a:pt x="704894" y="25929"/>
                </a:lnTo>
                <a:lnTo>
                  <a:pt x="712567" y="23548"/>
                </a:lnTo>
                <a:lnTo>
                  <a:pt x="719446" y="20902"/>
                </a:lnTo>
                <a:lnTo>
                  <a:pt x="725532" y="17727"/>
                </a:lnTo>
                <a:lnTo>
                  <a:pt x="738232" y="11377"/>
                </a:lnTo>
                <a:lnTo>
                  <a:pt x="744317" y="8731"/>
                </a:lnTo>
                <a:lnTo>
                  <a:pt x="751196" y="6085"/>
                </a:lnTo>
                <a:lnTo>
                  <a:pt x="758869" y="3440"/>
                </a:lnTo>
                <a:lnTo>
                  <a:pt x="767600" y="1588"/>
                </a:lnTo>
                <a:lnTo>
                  <a:pt x="777655" y="529"/>
                </a:lnTo>
                <a:lnTo>
                  <a:pt x="789032" y="0"/>
                </a:lnTo>
                <a:lnTo>
                  <a:pt x="800409" y="529"/>
                </a:lnTo>
                <a:lnTo>
                  <a:pt x="810463" y="1588"/>
                </a:lnTo>
                <a:lnTo>
                  <a:pt x="819194" y="3440"/>
                </a:lnTo>
                <a:lnTo>
                  <a:pt x="826867" y="6085"/>
                </a:lnTo>
                <a:lnTo>
                  <a:pt x="833746" y="8731"/>
                </a:lnTo>
                <a:lnTo>
                  <a:pt x="839832" y="11377"/>
                </a:lnTo>
                <a:lnTo>
                  <a:pt x="846182" y="14552"/>
                </a:lnTo>
                <a:lnTo>
                  <a:pt x="852532" y="17727"/>
                </a:lnTo>
                <a:lnTo>
                  <a:pt x="858617" y="20902"/>
                </a:lnTo>
                <a:lnTo>
                  <a:pt x="865496" y="23548"/>
                </a:lnTo>
                <a:lnTo>
                  <a:pt x="873169" y="25929"/>
                </a:lnTo>
                <a:lnTo>
                  <a:pt x="881900" y="27781"/>
                </a:lnTo>
                <a:lnTo>
                  <a:pt x="891955" y="29104"/>
                </a:lnTo>
                <a:lnTo>
                  <a:pt x="901700" y="29331"/>
                </a:lnTo>
                <a:lnTo>
                  <a:pt x="911445" y="29104"/>
                </a:lnTo>
                <a:lnTo>
                  <a:pt x="921499" y="27781"/>
                </a:lnTo>
                <a:lnTo>
                  <a:pt x="930231" y="25929"/>
                </a:lnTo>
                <a:lnTo>
                  <a:pt x="937904" y="23548"/>
                </a:lnTo>
                <a:lnTo>
                  <a:pt x="944783" y="20902"/>
                </a:lnTo>
                <a:lnTo>
                  <a:pt x="950868" y="17727"/>
                </a:lnTo>
                <a:lnTo>
                  <a:pt x="957218" y="14552"/>
                </a:lnTo>
                <a:lnTo>
                  <a:pt x="963568" y="11377"/>
                </a:lnTo>
                <a:lnTo>
                  <a:pt x="969654" y="8731"/>
                </a:lnTo>
                <a:lnTo>
                  <a:pt x="976533" y="6085"/>
                </a:lnTo>
                <a:lnTo>
                  <a:pt x="984206" y="3440"/>
                </a:lnTo>
                <a:lnTo>
                  <a:pt x="992937" y="1588"/>
                </a:lnTo>
                <a:lnTo>
                  <a:pt x="1002991" y="529"/>
                </a:lnTo>
                <a:lnTo>
                  <a:pt x="1014368" y="0"/>
                </a:lnTo>
                <a:lnTo>
                  <a:pt x="1016000" y="76"/>
                </a:lnTo>
                <a:lnTo>
                  <a:pt x="1017632" y="0"/>
                </a:lnTo>
                <a:lnTo>
                  <a:pt x="1029009" y="529"/>
                </a:lnTo>
                <a:lnTo>
                  <a:pt x="1039063" y="1588"/>
                </a:lnTo>
                <a:lnTo>
                  <a:pt x="1047794" y="3440"/>
                </a:lnTo>
                <a:lnTo>
                  <a:pt x="1055467" y="6085"/>
                </a:lnTo>
                <a:lnTo>
                  <a:pt x="1062346" y="8731"/>
                </a:lnTo>
                <a:lnTo>
                  <a:pt x="1068432" y="11377"/>
                </a:lnTo>
                <a:lnTo>
                  <a:pt x="1074782" y="14552"/>
                </a:lnTo>
                <a:lnTo>
                  <a:pt x="1081132" y="17727"/>
                </a:lnTo>
                <a:lnTo>
                  <a:pt x="1087217" y="20902"/>
                </a:lnTo>
                <a:lnTo>
                  <a:pt x="1094096" y="23548"/>
                </a:lnTo>
                <a:lnTo>
                  <a:pt x="1101769" y="25929"/>
                </a:lnTo>
                <a:lnTo>
                  <a:pt x="1110501" y="27781"/>
                </a:lnTo>
                <a:lnTo>
                  <a:pt x="1120555" y="29104"/>
                </a:lnTo>
                <a:lnTo>
                  <a:pt x="1130300" y="29331"/>
                </a:lnTo>
                <a:lnTo>
                  <a:pt x="1140045" y="29104"/>
                </a:lnTo>
                <a:lnTo>
                  <a:pt x="1150100" y="27781"/>
                </a:lnTo>
                <a:lnTo>
                  <a:pt x="1158831" y="25929"/>
                </a:lnTo>
                <a:lnTo>
                  <a:pt x="1166504" y="23548"/>
                </a:lnTo>
                <a:lnTo>
                  <a:pt x="1173383" y="20902"/>
                </a:lnTo>
                <a:lnTo>
                  <a:pt x="1179468" y="17727"/>
                </a:lnTo>
                <a:lnTo>
                  <a:pt x="1185818" y="14552"/>
                </a:lnTo>
                <a:lnTo>
                  <a:pt x="1192168" y="11377"/>
                </a:lnTo>
                <a:lnTo>
                  <a:pt x="1198254" y="8731"/>
                </a:lnTo>
                <a:lnTo>
                  <a:pt x="1205133" y="6085"/>
                </a:lnTo>
                <a:lnTo>
                  <a:pt x="1212806" y="3440"/>
                </a:lnTo>
                <a:lnTo>
                  <a:pt x="1221537" y="1588"/>
                </a:lnTo>
                <a:lnTo>
                  <a:pt x="1231591" y="529"/>
                </a:lnTo>
                <a:lnTo>
                  <a:pt x="1242968" y="0"/>
                </a:lnTo>
                <a:lnTo>
                  <a:pt x="1254345" y="529"/>
                </a:lnTo>
                <a:lnTo>
                  <a:pt x="1264400" y="1588"/>
                </a:lnTo>
                <a:lnTo>
                  <a:pt x="1273131" y="3440"/>
                </a:lnTo>
                <a:lnTo>
                  <a:pt x="1280804" y="6085"/>
                </a:lnTo>
                <a:lnTo>
                  <a:pt x="1287683" y="8731"/>
                </a:lnTo>
                <a:lnTo>
                  <a:pt x="1293768" y="11377"/>
                </a:lnTo>
                <a:lnTo>
                  <a:pt x="1300118" y="14552"/>
                </a:lnTo>
                <a:lnTo>
                  <a:pt x="1306468" y="17727"/>
                </a:lnTo>
                <a:lnTo>
                  <a:pt x="1312554" y="20902"/>
                </a:lnTo>
                <a:lnTo>
                  <a:pt x="1319433" y="23548"/>
                </a:lnTo>
                <a:lnTo>
                  <a:pt x="1327106" y="25929"/>
                </a:lnTo>
                <a:lnTo>
                  <a:pt x="1335837" y="27781"/>
                </a:lnTo>
                <a:lnTo>
                  <a:pt x="1345891" y="29104"/>
                </a:lnTo>
                <a:lnTo>
                  <a:pt x="1357268" y="29369"/>
                </a:lnTo>
                <a:lnTo>
                  <a:pt x="1368645" y="29104"/>
                </a:lnTo>
                <a:lnTo>
                  <a:pt x="1378700" y="27781"/>
                </a:lnTo>
                <a:lnTo>
                  <a:pt x="1387431" y="25929"/>
                </a:lnTo>
                <a:lnTo>
                  <a:pt x="1395104" y="23548"/>
                </a:lnTo>
                <a:lnTo>
                  <a:pt x="1401983" y="20902"/>
                </a:lnTo>
                <a:lnTo>
                  <a:pt x="1408068" y="17727"/>
                </a:lnTo>
                <a:lnTo>
                  <a:pt x="1414418" y="14552"/>
                </a:lnTo>
                <a:lnTo>
                  <a:pt x="1420768" y="11377"/>
                </a:lnTo>
                <a:lnTo>
                  <a:pt x="1426854" y="8731"/>
                </a:lnTo>
                <a:lnTo>
                  <a:pt x="1433733" y="6085"/>
                </a:lnTo>
                <a:lnTo>
                  <a:pt x="1441406" y="3440"/>
                </a:lnTo>
                <a:lnTo>
                  <a:pt x="1450137" y="1588"/>
                </a:lnTo>
                <a:lnTo>
                  <a:pt x="1460191" y="529"/>
                </a:lnTo>
                <a:lnTo>
                  <a:pt x="1471304" y="0"/>
                </a:lnTo>
                <a:lnTo>
                  <a:pt x="1482945" y="529"/>
                </a:lnTo>
                <a:lnTo>
                  <a:pt x="1493000" y="1588"/>
                </a:lnTo>
                <a:lnTo>
                  <a:pt x="1501731" y="3440"/>
                </a:lnTo>
                <a:lnTo>
                  <a:pt x="1509404" y="6085"/>
                </a:lnTo>
                <a:lnTo>
                  <a:pt x="1516283" y="8731"/>
                </a:lnTo>
                <a:lnTo>
                  <a:pt x="1522368" y="11377"/>
                </a:lnTo>
                <a:lnTo>
                  <a:pt x="1528718" y="14552"/>
                </a:lnTo>
                <a:lnTo>
                  <a:pt x="1535068" y="17727"/>
                </a:lnTo>
                <a:lnTo>
                  <a:pt x="1541154" y="20902"/>
                </a:lnTo>
                <a:lnTo>
                  <a:pt x="1548033" y="23548"/>
                </a:lnTo>
                <a:lnTo>
                  <a:pt x="1555706" y="25929"/>
                </a:lnTo>
                <a:lnTo>
                  <a:pt x="1564437" y="27781"/>
                </a:lnTo>
                <a:lnTo>
                  <a:pt x="1574491" y="29104"/>
                </a:lnTo>
                <a:lnTo>
                  <a:pt x="1585868" y="29369"/>
                </a:lnTo>
                <a:lnTo>
                  <a:pt x="1597245" y="29104"/>
                </a:lnTo>
                <a:lnTo>
                  <a:pt x="1607300" y="27781"/>
                </a:lnTo>
                <a:lnTo>
                  <a:pt x="1616031" y="25929"/>
                </a:lnTo>
                <a:lnTo>
                  <a:pt x="1623704" y="23548"/>
                </a:lnTo>
                <a:lnTo>
                  <a:pt x="1630583" y="20902"/>
                </a:lnTo>
                <a:lnTo>
                  <a:pt x="1636668" y="17727"/>
                </a:lnTo>
                <a:lnTo>
                  <a:pt x="1649368" y="11377"/>
                </a:lnTo>
                <a:lnTo>
                  <a:pt x="1655454" y="8731"/>
                </a:lnTo>
                <a:lnTo>
                  <a:pt x="1662333" y="6085"/>
                </a:lnTo>
                <a:lnTo>
                  <a:pt x="1670006" y="3440"/>
                </a:lnTo>
                <a:lnTo>
                  <a:pt x="1678737" y="1588"/>
                </a:lnTo>
                <a:lnTo>
                  <a:pt x="1688791" y="529"/>
                </a:lnTo>
                <a:lnTo>
                  <a:pt x="1700168" y="0"/>
                </a:lnTo>
                <a:lnTo>
                  <a:pt x="1711545" y="529"/>
                </a:lnTo>
                <a:lnTo>
                  <a:pt x="1721600" y="1588"/>
                </a:lnTo>
                <a:lnTo>
                  <a:pt x="1730331" y="3440"/>
                </a:lnTo>
                <a:lnTo>
                  <a:pt x="1738004" y="6085"/>
                </a:lnTo>
                <a:lnTo>
                  <a:pt x="1744883" y="8731"/>
                </a:lnTo>
                <a:lnTo>
                  <a:pt x="1750968" y="11377"/>
                </a:lnTo>
                <a:lnTo>
                  <a:pt x="1757318" y="14552"/>
                </a:lnTo>
                <a:lnTo>
                  <a:pt x="1763668" y="17727"/>
                </a:lnTo>
                <a:lnTo>
                  <a:pt x="1769754" y="20902"/>
                </a:lnTo>
                <a:lnTo>
                  <a:pt x="1776633" y="23548"/>
                </a:lnTo>
                <a:lnTo>
                  <a:pt x="1784306" y="25929"/>
                </a:lnTo>
                <a:lnTo>
                  <a:pt x="1793037" y="27781"/>
                </a:lnTo>
                <a:lnTo>
                  <a:pt x="1803091" y="29104"/>
                </a:lnTo>
                <a:lnTo>
                  <a:pt x="1814468" y="29369"/>
                </a:lnTo>
                <a:lnTo>
                  <a:pt x="1825845" y="29104"/>
                </a:lnTo>
                <a:lnTo>
                  <a:pt x="1835900" y="27781"/>
                </a:lnTo>
                <a:lnTo>
                  <a:pt x="1844631" y="25929"/>
                </a:lnTo>
                <a:lnTo>
                  <a:pt x="1852304" y="23548"/>
                </a:lnTo>
                <a:lnTo>
                  <a:pt x="1859183" y="20902"/>
                </a:lnTo>
                <a:lnTo>
                  <a:pt x="1865268" y="17727"/>
                </a:lnTo>
                <a:lnTo>
                  <a:pt x="1871618" y="14552"/>
                </a:lnTo>
                <a:lnTo>
                  <a:pt x="1877968" y="11377"/>
                </a:lnTo>
                <a:lnTo>
                  <a:pt x="1884054" y="8731"/>
                </a:lnTo>
                <a:lnTo>
                  <a:pt x="1890933" y="6085"/>
                </a:lnTo>
                <a:lnTo>
                  <a:pt x="1898606" y="3440"/>
                </a:lnTo>
                <a:lnTo>
                  <a:pt x="1907337" y="1588"/>
                </a:lnTo>
                <a:lnTo>
                  <a:pt x="1917391" y="529"/>
                </a:lnTo>
                <a:lnTo>
                  <a:pt x="1928768" y="0"/>
                </a:lnTo>
                <a:lnTo>
                  <a:pt x="1940145" y="529"/>
                </a:lnTo>
                <a:lnTo>
                  <a:pt x="1950200" y="1588"/>
                </a:lnTo>
                <a:lnTo>
                  <a:pt x="1958931" y="3440"/>
                </a:lnTo>
                <a:lnTo>
                  <a:pt x="1966604" y="6085"/>
                </a:lnTo>
                <a:lnTo>
                  <a:pt x="1973483" y="8731"/>
                </a:lnTo>
                <a:lnTo>
                  <a:pt x="1979568" y="11377"/>
                </a:lnTo>
                <a:lnTo>
                  <a:pt x="1985918" y="14552"/>
                </a:lnTo>
                <a:lnTo>
                  <a:pt x="1992268" y="17727"/>
                </a:lnTo>
                <a:lnTo>
                  <a:pt x="1998354" y="20902"/>
                </a:lnTo>
                <a:lnTo>
                  <a:pt x="2005233" y="23548"/>
                </a:lnTo>
                <a:lnTo>
                  <a:pt x="2012906" y="25929"/>
                </a:lnTo>
                <a:lnTo>
                  <a:pt x="2021637" y="27781"/>
                </a:lnTo>
                <a:lnTo>
                  <a:pt x="2031691" y="29104"/>
                </a:lnTo>
                <a:lnTo>
                  <a:pt x="2032000" y="29111"/>
                </a:lnTo>
                <a:lnTo>
                  <a:pt x="2032000" y="43344"/>
                </a:lnTo>
                <a:lnTo>
                  <a:pt x="2031691" y="43337"/>
                </a:lnTo>
                <a:lnTo>
                  <a:pt x="2021637" y="42014"/>
                </a:lnTo>
                <a:lnTo>
                  <a:pt x="2012906" y="40162"/>
                </a:lnTo>
                <a:lnTo>
                  <a:pt x="2005233" y="37781"/>
                </a:lnTo>
                <a:lnTo>
                  <a:pt x="1998354" y="35135"/>
                </a:lnTo>
                <a:lnTo>
                  <a:pt x="1992268" y="31960"/>
                </a:lnTo>
                <a:lnTo>
                  <a:pt x="1985918" y="28785"/>
                </a:lnTo>
                <a:lnTo>
                  <a:pt x="1979568" y="25610"/>
                </a:lnTo>
                <a:lnTo>
                  <a:pt x="1973483" y="22964"/>
                </a:lnTo>
                <a:lnTo>
                  <a:pt x="1966604" y="20318"/>
                </a:lnTo>
                <a:lnTo>
                  <a:pt x="1958931" y="17673"/>
                </a:lnTo>
                <a:lnTo>
                  <a:pt x="1950200" y="15821"/>
                </a:lnTo>
                <a:lnTo>
                  <a:pt x="1940145" y="14762"/>
                </a:lnTo>
                <a:lnTo>
                  <a:pt x="1928768" y="14233"/>
                </a:lnTo>
                <a:lnTo>
                  <a:pt x="1917391" y="14762"/>
                </a:lnTo>
                <a:lnTo>
                  <a:pt x="1907337" y="15821"/>
                </a:lnTo>
                <a:lnTo>
                  <a:pt x="1898606" y="17673"/>
                </a:lnTo>
                <a:lnTo>
                  <a:pt x="1890933" y="20318"/>
                </a:lnTo>
                <a:lnTo>
                  <a:pt x="1884054" y="22964"/>
                </a:lnTo>
                <a:lnTo>
                  <a:pt x="1877968" y="25610"/>
                </a:lnTo>
                <a:lnTo>
                  <a:pt x="1871618" y="28785"/>
                </a:lnTo>
                <a:lnTo>
                  <a:pt x="1865268" y="31960"/>
                </a:lnTo>
                <a:lnTo>
                  <a:pt x="1859183" y="35135"/>
                </a:lnTo>
                <a:lnTo>
                  <a:pt x="1852304" y="37781"/>
                </a:lnTo>
                <a:lnTo>
                  <a:pt x="1844631" y="40162"/>
                </a:lnTo>
                <a:lnTo>
                  <a:pt x="1835900" y="42014"/>
                </a:lnTo>
                <a:lnTo>
                  <a:pt x="1825845" y="43337"/>
                </a:lnTo>
                <a:lnTo>
                  <a:pt x="1814468" y="43602"/>
                </a:lnTo>
                <a:lnTo>
                  <a:pt x="1803091" y="43337"/>
                </a:lnTo>
                <a:lnTo>
                  <a:pt x="1793037" y="42014"/>
                </a:lnTo>
                <a:lnTo>
                  <a:pt x="1784306" y="40162"/>
                </a:lnTo>
                <a:lnTo>
                  <a:pt x="1776633" y="37781"/>
                </a:lnTo>
                <a:lnTo>
                  <a:pt x="1769754" y="35135"/>
                </a:lnTo>
                <a:lnTo>
                  <a:pt x="1763668" y="31960"/>
                </a:lnTo>
                <a:lnTo>
                  <a:pt x="1757318" y="28785"/>
                </a:lnTo>
                <a:lnTo>
                  <a:pt x="1750968" y="25610"/>
                </a:lnTo>
                <a:lnTo>
                  <a:pt x="1744883" y="22964"/>
                </a:lnTo>
                <a:lnTo>
                  <a:pt x="1738004" y="20318"/>
                </a:lnTo>
                <a:lnTo>
                  <a:pt x="1730331" y="17673"/>
                </a:lnTo>
                <a:lnTo>
                  <a:pt x="1721600" y="15821"/>
                </a:lnTo>
                <a:lnTo>
                  <a:pt x="1711545" y="14762"/>
                </a:lnTo>
                <a:lnTo>
                  <a:pt x="1700168" y="14233"/>
                </a:lnTo>
                <a:lnTo>
                  <a:pt x="1688791" y="14762"/>
                </a:lnTo>
                <a:lnTo>
                  <a:pt x="1678737" y="15821"/>
                </a:lnTo>
                <a:lnTo>
                  <a:pt x="1670006" y="17673"/>
                </a:lnTo>
                <a:lnTo>
                  <a:pt x="1662333" y="20318"/>
                </a:lnTo>
                <a:lnTo>
                  <a:pt x="1655454" y="22964"/>
                </a:lnTo>
                <a:lnTo>
                  <a:pt x="1649368" y="25610"/>
                </a:lnTo>
                <a:lnTo>
                  <a:pt x="1636668" y="31960"/>
                </a:lnTo>
                <a:lnTo>
                  <a:pt x="1630583" y="35135"/>
                </a:lnTo>
                <a:lnTo>
                  <a:pt x="1623704" y="37781"/>
                </a:lnTo>
                <a:lnTo>
                  <a:pt x="1616031" y="40162"/>
                </a:lnTo>
                <a:lnTo>
                  <a:pt x="1607300" y="42014"/>
                </a:lnTo>
                <a:lnTo>
                  <a:pt x="1597245" y="43337"/>
                </a:lnTo>
                <a:lnTo>
                  <a:pt x="1585868" y="43602"/>
                </a:lnTo>
                <a:lnTo>
                  <a:pt x="1574491" y="43337"/>
                </a:lnTo>
                <a:lnTo>
                  <a:pt x="1564437" y="42014"/>
                </a:lnTo>
                <a:lnTo>
                  <a:pt x="1555706" y="40162"/>
                </a:lnTo>
                <a:lnTo>
                  <a:pt x="1548033" y="37781"/>
                </a:lnTo>
                <a:lnTo>
                  <a:pt x="1541154" y="35135"/>
                </a:lnTo>
                <a:lnTo>
                  <a:pt x="1535068" y="31960"/>
                </a:lnTo>
                <a:lnTo>
                  <a:pt x="1528718" y="28785"/>
                </a:lnTo>
                <a:lnTo>
                  <a:pt x="1522368" y="25610"/>
                </a:lnTo>
                <a:lnTo>
                  <a:pt x="1516283" y="22964"/>
                </a:lnTo>
                <a:lnTo>
                  <a:pt x="1509404" y="20318"/>
                </a:lnTo>
                <a:lnTo>
                  <a:pt x="1501731" y="17673"/>
                </a:lnTo>
                <a:lnTo>
                  <a:pt x="1493000" y="15821"/>
                </a:lnTo>
                <a:lnTo>
                  <a:pt x="1482945" y="14762"/>
                </a:lnTo>
                <a:lnTo>
                  <a:pt x="1471304" y="14233"/>
                </a:lnTo>
                <a:lnTo>
                  <a:pt x="1460191" y="14762"/>
                </a:lnTo>
                <a:lnTo>
                  <a:pt x="1450137" y="15821"/>
                </a:lnTo>
                <a:lnTo>
                  <a:pt x="1441406" y="17673"/>
                </a:lnTo>
                <a:lnTo>
                  <a:pt x="1433733" y="20318"/>
                </a:lnTo>
                <a:lnTo>
                  <a:pt x="1426854" y="22964"/>
                </a:lnTo>
                <a:lnTo>
                  <a:pt x="1420768" y="25610"/>
                </a:lnTo>
                <a:lnTo>
                  <a:pt x="1414418" y="28785"/>
                </a:lnTo>
                <a:lnTo>
                  <a:pt x="1408068" y="31960"/>
                </a:lnTo>
                <a:lnTo>
                  <a:pt x="1401983" y="35135"/>
                </a:lnTo>
                <a:lnTo>
                  <a:pt x="1395104" y="37781"/>
                </a:lnTo>
                <a:lnTo>
                  <a:pt x="1387431" y="40162"/>
                </a:lnTo>
                <a:lnTo>
                  <a:pt x="1378700" y="42014"/>
                </a:lnTo>
                <a:lnTo>
                  <a:pt x="1368645" y="43337"/>
                </a:lnTo>
                <a:lnTo>
                  <a:pt x="1357268" y="43602"/>
                </a:lnTo>
                <a:lnTo>
                  <a:pt x="1345891" y="43337"/>
                </a:lnTo>
                <a:lnTo>
                  <a:pt x="1335837" y="42014"/>
                </a:lnTo>
                <a:lnTo>
                  <a:pt x="1327106" y="40162"/>
                </a:lnTo>
                <a:lnTo>
                  <a:pt x="1319433" y="37781"/>
                </a:lnTo>
                <a:lnTo>
                  <a:pt x="1312554" y="35135"/>
                </a:lnTo>
                <a:lnTo>
                  <a:pt x="1306468" y="31960"/>
                </a:lnTo>
                <a:lnTo>
                  <a:pt x="1300118" y="28785"/>
                </a:lnTo>
                <a:lnTo>
                  <a:pt x="1293768" y="25610"/>
                </a:lnTo>
                <a:lnTo>
                  <a:pt x="1287683" y="22964"/>
                </a:lnTo>
                <a:lnTo>
                  <a:pt x="1280804" y="20318"/>
                </a:lnTo>
                <a:lnTo>
                  <a:pt x="1273131" y="17673"/>
                </a:lnTo>
                <a:lnTo>
                  <a:pt x="1264400" y="15821"/>
                </a:lnTo>
                <a:lnTo>
                  <a:pt x="1254345" y="14762"/>
                </a:lnTo>
                <a:lnTo>
                  <a:pt x="1242968" y="14233"/>
                </a:lnTo>
                <a:lnTo>
                  <a:pt x="1231591" y="14762"/>
                </a:lnTo>
                <a:lnTo>
                  <a:pt x="1221537" y="15821"/>
                </a:lnTo>
                <a:lnTo>
                  <a:pt x="1212806" y="17673"/>
                </a:lnTo>
                <a:lnTo>
                  <a:pt x="1205133" y="20318"/>
                </a:lnTo>
                <a:lnTo>
                  <a:pt x="1198254" y="22964"/>
                </a:lnTo>
                <a:lnTo>
                  <a:pt x="1192168" y="25610"/>
                </a:lnTo>
                <a:lnTo>
                  <a:pt x="1185818" y="28785"/>
                </a:lnTo>
                <a:lnTo>
                  <a:pt x="1179468" y="31960"/>
                </a:lnTo>
                <a:lnTo>
                  <a:pt x="1173383" y="35135"/>
                </a:lnTo>
                <a:lnTo>
                  <a:pt x="1166504" y="37781"/>
                </a:lnTo>
                <a:lnTo>
                  <a:pt x="1158831" y="40162"/>
                </a:lnTo>
                <a:lnTo>
                  <a:pt x="1150100" y="42014"/>
                </a:lnTo>
                <a:lnTo>
                  <a:pt x="1140045" y="43337"/>
                </a:lnTo>
                <a:lnTo>
                  <a:pt x="1130300" y="43564"/>
                </a:lnTo>
                <a:lnTo>
                  <a:pt x="1120555" y="43337"/>
                </a:lnTo>
                <a:lnTo>
                  <a:pt x="1110501" y="42014"/>
                </a:lnTo>
                <a:lnTo>
                  <a:pt x="1101769" y="40162"/>
                </a:lnTo>
                <a:lnTo>
                  <a:pt x="1094096" y="37781"/>
                </a:lnTo>
                <a:lnTo>
                  <a:pt x="1087217" y="35135"/>
                </a:lnTo>
                <a:lnTo>
                  <a:pt x="1081132" y="31960"/>
                </a:lnTo>
                <a:lnTo>
                  <a:pt x="1074782" y="28785"/>
                </a:lnTo>
                <a:lnTo>
                  <a:pt x="1068432" y="25610"/>
                </a:lnTo>
                <a:lnTo>
                  <a:pt x="1062346" y="22964"/>
                </a:lnTo>
                <a:lnTo>
                  <a:pt x="1055467" y="20318"/>
                </a:lnTo>
                <a:lnTo>
                  <a:pt x="1047794" y="17673"/>
                </a:lnTo>
                <a:lnTo>
                  <a:pt x="1039063" y="15821"/>
                </a:lnTo>
                <a:lnTo>
                  <a:pt x="1029009" y="14762"/>
                </a:lnTo>
                <a:lnTo>
                  <a:pt x="1017632" y="14233"/>
                </a:lnTo>
                <a:lnTo>
                  <a:pt x="1016000" y="14309"/>
                </a:lnTo>
                <a:lnTo>
                  <a:pt x="1014368" y="14233"/>
                </a:lnTo>
                <a:lnTo>
                  <a:pt x="1002991" y="14762"/>
                </a:lnTo>
                <a:lnTo>
                  <a:pt x="992937" y="15821"/>
                </a:lnTo>
                <a:lnTo>
                  <a:pt x="984206" y="17673"/>
                </a:lnTo>
                <a:lnTo>
                  <a:pt x="976533" y="20318"/>
                </a:lnTo>
                <a:lnTo>
                  <a:pt x="969654" y="22964"/>
                </a:lnTo>
                <a:lnTo>
                  <a:pt x="963568" y="25610"/>
                </a:lnTo>
                <a:lnTo>
                  <a:pt x="957218" y="28785"/>
                </a:lnTo>
                <a:lnTo>
                  <a:pt x="950868" y="31960"/>
                </a:lnTo>
                <a:lnTo>
                  <a:pt x="944783" y="35135"/>
                </a:lnTo>
                <a:lnTo>
                  <a:pt x="937904" y="37781"/>
                </a:lnTo>
                <a:lnTo>
                  <a:pt x="930231" y="40162"/>
                </a:lnTo>
                <a:lnTo>
                  <a:pt x="921499" y="42014"/>
                </a:lnTo>
                <a:lnTo>
                  <a:pt x="911445" y="43337"/>
                </a:lnTo>
                <a:lnTo>
                  <a:pt x="901700" y="43564"/>
                </a:lnTo>
                <a:lnTo>
                  <a:pt x="891955" y="43337"/>
                </a:lnTo>
                <a:lnTo>
                  <a:pt x="881900" y="42014"/>
                </a:lnTo>
                <a:lnTo>
                  <a:pt x="873169" y="40162"/>
                </a:lnTo>
                <a:lnTo>
                  <a:pt x="865496" y="37781"/>
                </a:lnTo>
                <a:lnTo>
                  <a:pt x="858617" y="35135"/>
                </a:lnTo>
                <a:lnTo>
                  <a:pt x="852532" y="31960"/>
                </a:lnTo>
                <a:lnTo>
                  <a:pt x="846182" y="28785"/>
                </a:lnTo>
                <a:lnTo>
                  <a:pt x="839832" y="25610"/>
                </a:lnTo>
                <a:lnTo>
                  <a:pt x="833746" y="22964"/>
                </a:lnTo>
                <a:lnTo>
                  <a:pt x="826867" y="20318"/>
                </a:lnTo>
                <a:lnTo>
                  <a:pt x="819194" y="17673"/>
                </a:lnTo>
                <a:lnTo>
                  <a:pt x="810463" y="15821"/>
                </a:lnTo>
                <a:lnTo>
                  <a:pt x="800409" y="14762"/>
                </a:lnTo>
                <a:lnTo>
                  <a:pt x="789032" y="14233"/>
                </a:lnTo>
                <a:lnTo>
                  <a:pt x="777655" y="14762"/>
                </a:lnTo>
                <a:lnTo>
                  <a:pt x="767600" y="15821"/>
                </a:lnTo>
                <a:lnTo>
                  <a:pt x="758869" y="17673"/>
                </a:lnTo>
                <a:lnTo>
                  <a:pt x="751196" y="20318"/>
                </a:lnTo>
                <a:lnTo>
                  <a:pt x="744317" y="22964"/>
                </a:lnTo>
                <a:lnTo>
                  <a:pt x="738232" y="25610"/>
                </a:lnTo>
                <a:lnTo>
                  <a:pt x="725532" y="31960"/>
                </a:lnTo>
                <a:lnTo>
                  <a:pt x="719446" y="35135"/>
                </a:lnTo>
                <a:lnTo>
                  <a:pt x="712567" y="37781"/>
                </a:lnTo>
                <a:lnTo>
                  <a:pt x="704894" y="40162"/>
                </a:lnTo>
                <a:lnTo>
                  <a:pt x="696163" y="42014"/>
                </a:lnTo>
                <a:lnTo>
                  <a:pt x="686109" y="43337"/>
                </a:lnTo>
                <a:lnTo>
                  <a:pt x="674732" y="43602"/>
                </a:lnTo>
                <a:lnTo>
                  <a:pt x="663355" y="43337"/>
                </a:lnTo>
                <a:lnTo>
                  <a:pt x="653300" y="42014"/>
                </a:lnTo>
                <a:lnTo>
                  <a:pt x="644569" y="40162"/>
                </a:lnTo>
                <a:lnTo>
                  <a:pt x="636896" y="37781"/>
                </a:lnTo>
                <a:lnTo>
                  <a:pt x="630017" y="35135"/>
                </a:lnTo>
                <a:lnTo>
                  <a:pt x="623932" y="31960"/>
                </a:lnTo>
                <a:lnTo>
                  <a:pt x="617582" y="28785"/>
                </a:lnTo>
                <a:lnTo>
                  <a:pt x="611232" y="25610"/>
                </a:lnTo>
                <a:lnTo>
                  <a:pt x="605146" y="22964"/>
                </a:lnTo>
                <a:lnTo>
                  <a:pt x="598267" y="20318"/>
                </a:lnTo>
                <a:lnTo>
                  <a:pt x="590594" y="17673"/>
                </a:lnTo>
                <a:lnTo>
                  <a:pt x="581863" y="15821"/>
                </a:lnTo>
                <a:lnTo>
                  <a:pt x="571809" y="14762"/>
                </a:lnTo>
                <a:lnTo>
                  <a:pt x="560167" y="14233"/>
                </a:lnTo>
                <a:lnTo>
                  <a:pt x="549055" y="14762"/>
                </a:lnTo>
                <a:lnTo>
                  <a:pt x="539000" y="15821"/>
                </a:lnTo>
                <a:lnTo>
                  <a:pt x="530269" y="17673"/>
                </a:lnTo>
                <a:lnTo>
                  <a:pt x="522596" y="20318"/>
                </a:lnTo>
                <a:lnTo>
                  <a:pt x="515717" y="22964"/>
                </a:lnTo>
                <a:lnTo>
                  <a:pt x="509632" y="25610"/>
                </a:lnTo>
                <a:lnTo>
                  <a:pt x="503282" y="28785"/>
                </a:lnTo>
                <a:lnTo>
                  <a:pt x="496932" y="31960"/>
                </a:lnTo>
                <a:lnTo>
                  <a:pt x="490846" y="35135"/>
                </a:lnTo>
                <a:lnTo>
                  <a:pt x="483967" y="37781"/>
                </a:lnTo>
                <a:lnTo>
                  <a:pt x="476294" y="40162"/>
                </a:lnTo>
                <a:lnTo>
                  <a:pt x="467563" y="42014"/>
                </a:lnTo>
                <a:lnTo>
                  <a:pt x="457509" y="43337"/>
                </a:lnTo>
                <a:lnTo>
                  <a:pt x="446132" y="43602"/>
                </a:lnTo>
                <a:lnTo>
                  <a:pt x="434755" y="43337"/>
                </a:lnTo>
                <a:lnTo>
                  <a:pt x="424700" y="42014"/>
                </a:lnTo>
                <a:lnTo>
                  <a:pt x="415969" y="40162"/>
                </a:lnTo>
                <a:lnTo>
                  <a:pt x="408296" y="37781"/>
                </a:lnTo>
                <a:lnTo>
                  <a:pt x="401417" y="35135"/>
                </a:lnTo>
                <a:lnTo>
                  <a:pt x="395332" y="31960"/>
                </a:lnTo>
                <a:lnTo>
                  <a:pt x="388982" y="28785"/>
                </a:lnTo>
                <a:lnTo>
                  <a:pt x="382632" y="25610"/>
                </a:lnTo>
                <a:lnTo>
                  <a:pt x="376546" y="22964"/>
                </a:lnTo>
                <a:lnTo>
                  <a:pt x="369667" y="20318"/>
                </a:lnTo>
                <a:lnTo>
                  <a:pt x="361994" y="17673"/>
                </a:lnTo>
                <a:lnTo>
                  <a:pt x="353263" y="15821"/>
                </a:lnTo>
                <a:lnTo>
                  <a:pt x="343209" y="14762"/>
                </a:lnTo>
                <a:lnTo>
                  <a:pt x="331832" y="14233"/>
                </a:lnTo>
                <a:lnTo>
                  <a:pt x="320455" y="14762"/>
                </a:lnTo>
                <a:lnTo>
                  <a:pt x="310400" y="15821"/>
                </a:lnTo>
                <a:lnTo>
                  <a:pt x="301669" y="17673"/>
                </a:lnTo>
                <a:lnTo>
                  <a:pt x="293996" y="20318"/>
                </a:lnTo>
                <a:lnTo>
                  <a:pt x="287117" y="22964"/>
                </a:lnTo>
                <a:lnTo>
                  <a:pt x="281032" y="25610"/>
                </a:lnTo>
                <a:lnTo>
                  <a:pt x="274682" y="28785"/>
                </a:lnTo>
                <a:lnTo>
                  <a:pt x="268332" y="31960"/>
                </a:lnTo>
                <a:lnTo>
                  <a:pt x="262246" y="35135"/>
                </a:lnTo>
                <a:lnTo>
                  <a:pt x="255367" y="37781"/>
                </a:lnTo>
                <a:lnTo>
                  <a:pt x="247694" y="40162"/>
                </a:lnTo>
                <a:lnTo>
                  <a:pt x="238963" y="42014"/>
                </a:lnTo>
                <a:lnTo>
                  <a:pt x="228909" y="43337"/>
                </a:lnTo>
                <a:lnTo>
                  <a:pt x="217532" y="43602"/>
                </a:lnTo>
                <a:lnTo>
                  <a:pt x="206155" y="43337"/>
                </a:lnTo>
                <a:lnTo>
                  <a:pt x="196100" y="42014"/>
                </a:lnTo>
                <a:lnTo>
                  <a:pt x="187369" y="40162"/>
                </a:lnTo>
                <a:lnTo>
                  <a:pt x="179696" y="37781"/>
                </a:lnTo>
                <a:lnTo>
                  <a:pt x="172817" y="35135"/>
                </a:lnTo>
                <a:lnTo>
                  <a:pt x="166732" y="31960"/>
                </a:lnTo>
                <a:lnTo>
                  <a:pt x="160382" y="28785"/>
                </a:lnTo>
                <a:lnTo>
                  <a:pt x="154032" y="25610"/>
                </a:lnTo>
                <a:lnTo>
                  <a:pt x="147946" y="22964"/>
                </a:lnTo>
                <a:lnTo>
                  <a:pt x="141067" y="20318"/>
                </a:lnTo>
                <a:lnTo>
                  <a:pt x="133394" y="17673"/>
                </a:lnTo>
                <a:lnTo>
                  <a:pt x="124663" y="15821"/>
                </a:lnTo>
                <a:lnTo>
                  <a:pt x="114609" y="14762"/>
                </a:lnTo>
                <a:lnTo>
                  <a:pt x="103232" y="14233"/>
                </a:lnTo>
                <a:lnTo>
                  <a:pt x="91855" y="14762"/>
                </a:lnTo>
                <a:lnTo>
                  <a:pt x="81800" y="15821"/>
                </a:lnTo>
                <a:lnTo>
                  <a:pt x="73069" y="17673"/>
                </a:lnTo>
                <a:lnTo>
                  <a:pt x="65396" y="20318"/>
                </a:lnTo>
                <a:lnTo>
                  <a:pt x="58517" y="22964"/>
                </a:lnTo>
                <a:lnTo>
                  <a:pt x="52432" y="25610"/>
                </a:lnTo>
                <a:lnTo>
                  <a:pt x="46082" y="28785"/>
                </a:lnTo>
                <a:lnTo>
                  <a:pt x="39732" y="31960"/>
                </a:lnTo>
                <a:lnTo>
                  <a:pt x="33646" y="35135"/>
                </a:lnTo>
                <a:lnTo>
                  <a:pt x="26767" y="37781"/>
                </a:lnTo>
                <a:lnTo>
                  <a:pt x="19094" y="40162"/>
                </a:lnTo>
                <a:lnTo>
                  <a:pt x="10363" y="42014"/>
                </a:lnTo>
                <a:lnTo>
                  <a:pt x="309" y="43337"/>
                </a:lnTo>
                <a:lnTo>
                  <a:pt x="0" y="43344"/>
                </a:lnTo>
                <a:lnTo>
                  <a:pt x="0" y="29111"/>
                </a:lnTo>
                <a:lnTo>
                  <a:pt x="309" y="29104"/>
                </a:lnTo>
                <a:lnTo>
                  <a:pt x="10363" y="27781"/>
                </a:lnTo>
                <a:lnTo>
                  <a:pt x="19094" y="25929"/>
                </a:lnTo>
                <a:lnTo>
                  <a:pt x="26767" y="23548"/>
                </a:lnTo>
                <a:lnTo>
                  <a:pt x="33646" y="20902"/>
                </a:lnTo>
                <a:lnTo>
                  <a:pt x="39732" y="17727"/>
                </a:lnTo>
                <a:lnTo>
                  <a:pt x="46082" y="14552"/>
                </a:lnTo>
                <a:lnTo>
                  <a:pt x="52432" y="11377"/>
                </a:lnTo>
                <a:lnTo>
                  <a:pt x="58517" y="8731"/>
                </a:lnTo>
                <a:lnTo>
                  <a:pt x="65396" y="6085"/>
                </a:lnTo>
                <a:lnTo>
                  <a:pt x="73069" y="3440"/>
                </a:lnTo>
                <a:lnTo>
                  <a:pt x="81800" y="1588"/>
                </a:lnTo>
                <a:lnTo>
                  <a:pt x="91855" y="52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0233CEF-EAA4-6F4C-94CF-4CA4CFBD6E2A}"/>
              </a:ext>
            </a:extLst>
          </p:cNvPr>
          <p:cNvSpPr/>
          <p:nvPr/>
        </p:nvSpPr>
        <p:spPr>
          <a:xfrm>
            <a:off x="6372798" y="250070"/>
            <a:ext cx="5697090" cy="638844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80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en-US" altLang="en-US" sz="400">
              <a:solidFill>
                <a:schemeClr val="tx1"/>
              </a:solidFill>
            </a:endParaRPr>
          </a:p>
          <a:p>
            <a:pPr algn="ctr"/>
            <a:r>
              <a:rPr lang="en-US">
                <a:solidFill>
                  <a:sysClr val="windowText" lastClr="000000"/>
                </a:solidFill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35F6D8-B4DA-5ED3-4868-95835053A01D}"/>
              </a:ext>
            </a:extLst>
          </p:cNvPr>
          <p:cNvSpPr txBox="1"/>
          <p:nvPr/>
        </p:nvSpPr>
        <p:spPr>
          <a:xfrm>
            <a:off x="6755389" y="443230"/>
            <a:ext cx="4931908" cy="58477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en-US" sz="1000" u="sng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 page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8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altLang="en-US" sz="800" err="1">
                <a:solidFill>
                  <a:srgbClr val="000000"/>
                </a:solidFill>
                <a:latin typeface="Calibri" panose="020F0502020204030204" pitchFamily="34" charset="0"/>
              </a:rPr>
              <a:t>Educators.wales</a:t>
            </a:r>
            <a:r>
              <a:rPr lang="en-US" altLang="en-US" sz="800">
                <a:solidFill>
                  <a:srgbClr val="000000"/>
                </a:solidFill>
                <a:latin typeface="Calibri" panose="020F0502020204030204" pitchFamily="34" charset="0"/>
              </a:rPr>
              <a:t>. (2026). </a:t>
            </a:r>
            <a:r>
              <a:rPr lang="en-US" altLang="en-US" sz="800" i="1">
                <a:solidFill>
                  <a:srgbClr val="000000"/>
                </a:solidFill>
                <a:latin typeface="Calibri" panose="020F0502020204030204" pitchFamily="34" charset="0"/>
              </a:rPr>
              <a:t>What is Safeguarding Blog | Educators </a:t>
            </a:r>
            <a:r>
              <a:rPr lang="en-US" altLang="en-US" sz="800" i="1" err="1">
                <a:solidFill>
                  <a:srgbClr val="000000"/>
                </a:solidFill>
                <a:latin typeface="Calibri" panose="020F0502020204030204" pitchFamily="34" charset="0"/>
              </a:rPr>
              <a:t>wales</a:t>
            </a:r>
            <a:r>
              <a:rPr lang="en-US" altLang="en-US" sz="800">
                <a:solidFill>
                  <a:srgbClr val="000000"/>
                </a:solidFill>
                <a:latin typeface="Calibri" panose="020F0502020204030204" pitchFamily="34" charset="0"/>
              </a:rPr>
              <a:t>. [online] Available at: https://</a:t>
            </a:r>
            <a:r>
              <a:rPr lang="en-US" altLang="en-US" sz="800" err="1">
                <a:solidFill>
                  <a:srgbClr val="000000"/>
                </a:solidFill>
                <a:latin typeface="Calibri" panose="020F0502020204030204" pitchFamily="34" charset="0"/>
              </a:rPr>
              <a:t>educators.wales</a:t>
            </a:r>
            <a:r>
              <a:rPr lang="en-US" altLang="en-US" sz="800">
                <a:solidFill>
                  <a:srgbClr val="000000"/>
                </a:solidFill>
                <a:latin typeface="Calibri" panose="020F0502020204030204" pitchFamily="34" charset="0"/>
              </a:rPr>
              <a:t>/safeguarding [Accessed 6 Apr. 2026].</a:t>
            </a:r>
            <a:endParaRPr lang="en-US" altLang="en-US" sz="80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>
                <a:solidFill>
                  <a:srgbClr val="000000"/>
                </a:solidFill>
                <a:latin typeface="Calibri" panose="020F0502020204030204" pitchFamily="34" charset="0"/>
              </a:rPr>
              <a:t>‌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altLang="en-US" sz="80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Freepik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en-US" sz="80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N.d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en-US" sz="800" i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Cute brown teddy bear with speech bubble 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altLang="en-US" sz="80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Freepik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Available at 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https://www.freepik.com/premium-photo/cute-brown-teddy-bear-with-speech-bubble-lying-floor_14948348.htm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[Accessed 6 Apr. 2026].</a:t>
            </a:r>
          </a:p>
          <a:p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--</a:t>
            </a:r>
            <a:r>
              <a:rPr lang="en-US" altLang="en-US" sz="80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Freepik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en-US" sz="80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N.d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en-US" sz="800" i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Adult typing business research information 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altLang="en-US" sz="80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Freepik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Available at 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https://www.freepik.com/premium-photo/young-adult-typing-business-research-information-laptop-browsing-internet-work-remotely-home-startup-employee-using-computer-working-remote-handheld-shot-close-up_30498273.htm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[Accessed 6 Apr. 2026].</a:t>
            </a:r>
          </a:p>
          <a:p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altLang="en-US" sz="80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Leontura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(2025). </a:t>
            </a:r>
            <a:r>
              <a:rPr lang="en-US" altLang="en-US" sz="800" i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 Talking To Adult Silhouette Illustrations, Royalty-Free Vector Graphics &amp; Clip Art - iStock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</a:t>
            </a:r>
            <a:r>
              <a:rPr lang="en-US" altLang="en-US" sz="80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Istock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by Getty Images. Available at: 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https://www.istockphoto.com/search/2/image?mediatype=illustration&amp;phrase=child+talking+to+adult+silhouette&amp;tracked_gsrp_landing=https%3A%2F%2Fwww.istockphoto.com%2Fillustrations%2Fchild-talking-to-adult-silhouette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[Accessed 23 Mar. 2026].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altLang="en-US" sz="80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Mitchell,C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(2026). </a:t>
            </a:r>
            <a:r>
              <a:rPr lang="en-US" altLang="en-US" sz="800" i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 TED Questions for Customer Service – With Examples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Available at: 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https://www.callcentrehelper.com/ted-questions-customer-service-examples-202868.htm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[Accessed 6 Apr.2026].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altLang="en-US" sz="80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MStudioImages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(2025). </a:t>
            </a:r>
            <a:r>
              <a:rPr lang="en-US" altLang="en-US" sz="800" i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 Listening To Adult Stock Photos, Pictures &amp; Royalty-Free Images - iStock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</a:t>
            </a:r>
            <a:r>
              <a:rPr lang="en-US" altLang="en-US" sz="80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Istockphoto.com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https://www.istockphoto.com/search/2/image-film?phrase=child+listening+to+adult&amp;tracked_gsrp_landing=https%3A%2F%2Fwww.istockphoto.com%2Fphotos%2Fchild-listening-to-adult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[Accessed 6 Apr. 2026].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-Novakovic, A. (2019). </a:t>
            </a:r>
            <a:r>
              <a:rPr lang="en-US" altLang="en-US" sz="800" i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Difficult Conversations With Employees: 9 Crucial Rules To Remember - Insperity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Insperity. Available at: 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https://www.insperity.com/blog/difficult-conversations-with-employees/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[Accessed 6 Apr. 2026].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NSPCC (2024).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History of Child Protection in the UK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[online] NSPCC Learning. Available at: 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https://learning.nspcc.org.uk/child-protection-system/history-of-child-protection-in-the-uk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[Accessed 23 Apr. 2026].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-NSPCC (2025).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4Rs of Safeguarding and Child Protection | NSPCC Learning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[online] NSPCC Learning. Available at: 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https://learning.nspcc.org.uk/safeguarding-child-protection/4rs-safeguarding-child-protection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 [Accessed 19 Apr. 2026].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altLang="en-US" sz="80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Paveley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R. (2018). </a:t>
            </a:r>
            <a:r>
              <a:rPr lang="en-US" altLang="en-US" sz="800" i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Younger children in care in the UK ‘often don’t know why they are there’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Available at: 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https://www.churchtimes.co.uk/articles/2018/23-november/news/uk/younger-children-in-care-in-the-uk-often-don-t-know-why-they-are-there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[Accessed 6</a:t>
            </a:r>
            <a:r>
              <a:rPr lang="en-US" altLang="en-US" sz="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Apr. 2026].</a:t>
            </a:r>
          </a:p>
          <a:p>
            <a:r>
              <a:rPr lang="en-US" altLang="en-US" sz="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SAA Show Community. (2019).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All You Need to Know About Safeguarding in Schools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[online] Available at: 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https://blog.schoolsandacademiesshow.co.uk/all-you-need-to-know-about-safeguarding-in-schools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[Accessed 23 Apr. 2026].</a:t>
            </a:r>
          </a:p>
          <a:p>
            <a:r>
              <a:rPr lang="en-US" altLang="en-US" sz="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Safeguarding Network (2022).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Dealing with a disclosure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[online] 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Safeguarding.network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https://safeguarding.network/content/dealing-with-a-disclosure#asking-questions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 [Accessed 19 Apr. 2026].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Safeguarding Procedures Wales. (2011). </a:t>
            </a:r>
            <a:r>
              <a:rPr lang="en-GB" sz="800" i="1" dirty="0">
                <a:latin typeface="Arial" panose="020B0604020202020204" pitchFamily="34" charset="0"/>
                <a:cs typeface="Arial" panose="020B0604020202020204" pitchFamily="34" charset="0"/>
              </a:rPr>
              <a:t>Safeguarding Wales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. [online] Available at: </a:t>
            </a:r>
            <a:r>
              <a:rPr lang="en-GB" sz="800" u="sng" dirty="0">
                <a:latin typeface="Arial" panose="020B0604020202020204" pitchFamily="34" charset="0"/>
                <a:cs typeface="Arial" panose="020B0604020202020204" pitchFamily="34" charset="0"/>
                <a:hlinkClick r:id="rId13"/>
              </a:rPr>
              <a:t>https://www.safeguarding.wales/en/chi-i/chi-i-c1/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 [Accessed 19 Apr. 2026].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altLang="en-US" sz="800" err="1">
                <a:latin typeface="Arial" panose="020B0604020202020204" pitchFamily="34" charset="0"/>
                <a:cs typeface="Arial" panose="020B0604020202020204" pitchFamily="34" charset="0"/>
              </a:rPr>
              <a:t>Telecarecrisisandcaringline</a:t>
            </a:r>
            <a:r>
              <a:rPr lang="en-US" altLang="en-US" sz="800">
                <a:latin typeface="Arial" panose="020B0604020202020204" pitchFamily="34" charset="0"/>
                <a:cs typeface="Arial" panose="020B0604020202020204" pitchFamily="34" charset="0"/>
              </a:rPr>
              <a:t>. (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2022). </a:t>
            </a:r>
            <a:r>
              <a:rPr lang="en-US" altLang="en-US" sz="800" i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Become a Good Listener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Available at: 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14"/>
              </a:rPr>
              <a:t>https://www.telecarebc.com/become-a-good-listener</a:t>
            </a:r>
            <a:r>
              <a:rPr lang="en-US" altLang="en-US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[Accessed 6 Apr.2026].</a:t>
            </a:r>
            <a:endParaRPr lang="en-US" altLang="en-US" sz="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1844412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18E2D7A627FDA4FA7EE7262EFCD8638" ma:contentTypeVersion="3" ma:contentTypeDescription="Create a new document." ma:contentTypeScope="" ma:versionID="5f07a20bab290725921f64c63d928b36">
  <xsd:schema xmlns:xsd="http://www.w3.org/2001/XMLSchema" xmlns:xs="http://www.w3.org/2001/XMLSchema" xmlns:p="http://schemas.microsoft.com/office/2006/metadata/properties" xmlns:ns2="4463233e-3636-437d-9f2e-3faa2bb88902" targetNamespace="http://schemas.microsoft.com/office/2006/metadata/properties" ma:root="true" ma:fieldsID="699bb700d0df76a5c290020eb00cdeb5" ns2:_="">
    <xsd:import namespace="4463233e-3636-437d-9f2e-3faa2bb8890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63233e-3636-437d-9f2e-3faa2bb8890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D0456FA-33F2-4773-A504-17544246ED56}">
  <ds:schemaRefs>
    <ds:schemaRef ds:uri="4463233e-3636-437d-9f2e-3faa2bb8890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E3B3C41E-CE9A-4F27-9672-9BE3CEF58FFC}">
  <ds:schemaRefs>
    <ds:schemaRef ds:uri="http://purl.org/dc/dcmitype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terms/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4463233e-3636-437d-9f2e-3faa2bb88902"/>
  </ds:schemaRefs>
</ds:datastoreItem>
</file>

<file path=customXml/itemProps3.xml><?xml version="1.0" encoding="utf-8"?>
<ds:datastoreItem xmlns:ds="http://schemas.openxmlformats.org/officeDocument/2006/customXml" ds:itemID="{F7393182-8C48-4984-89A5-50E44A94D13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0</TotalTime>
  <Words>759</Words>
  <Application>Microsoft Macintosh PowerPoint</Application>
  <PresentationFormat>Widescreen</PresentationFormat>
  <Paragraphs>37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Aptos</vt:lpstr>
      <vt:lpstr>Arial</vt:lpstr>
      <vt:lpstr>Calibri</vt:lpstr>
      <vt:lpstr>Gill Sans MT</vt:lpstr>
      <vt:lpstr>Impact</vt:lpstr>
      <vt:lpstr>Roboto</vt:lpstr>
      <vt:lpstr>Badge</vt:lpstr>
      <vt:lpstr>PowerPoint Presentation</vt:lpstr>
      <vt:lpstr>The 4 R’s</vt:lpstr>
      <vt:lpstr>Steps to take</vt:lpstr>
      <vt:lpstr>Reference Page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Sarah Havard (2315254)</dc:creator>
  <cp:lastModifiedBy>Sarah Havard (2315254)</cp:lastModifiedBy>
  <cp:revision>279</cp:revision>
  <dcterms:created xsi:type="dcterms:W3CDTF">2026-03-08T13:48:45Z</dcterms:created>
  <dcterms:modified xsi:type="dcterms:W3CDTF">2026-04-23T19:42:26Z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0x010100E18E2D7A627FDA4FA7EE7262EFCD8638</vt:lpwstr>
  </property>
</Properties>
</file>