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3" d="100"/>
          <a:sy n="73" d="100"/>
        </p:scale>
        <p:origin x="1070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Dv%20%20work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6482FD-D416-7DF5-6032-81F3A2833B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46" t="30338" r="30446" b="47936"/>
          <a:stretch>
            <a:fillRect/>
          </a:stretch>
        </p:blipFill>
        <p:spPr>
          <a:xfrm>
            <a:off x="250372" y="1090020"/>
            <a:ext cx="4767942" cy="14898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5B69FB-168A-F6A9-552D-6A75F68A7AAE}"/>
              </a:ext>
            </a:extLst>
          </p:cNvPr>
          <p:cNvSpPr txBox="1"/>
          <p:nvPr/>
        </p:nvSpPr>
        <p:spPr>
          <a:xfrm>
            <a:off x="1817914" y="359229"/>
            <a:ext cx="8512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How to insert hyperlinks in a power point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0E7A03-7550-6A27-FCB3-6AABE270F5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803" t="54603" r="30982" b="21746"/>
          <a:stretch>
            <a:fillRect/>
          </a:stretch>
        </p:blipFill>
        <p:spPr>
          <a:xfrm>
            <a:off x="2993571" y="2640752"/>
            <a:ext cx="4528457" cy="15764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DB04353-6480-F3FD-7EAD-D612BC3809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501" t="57619" r="37678" b="27937"/>
          <a:stretch>
            <a:fillRect/>
          </a:stretch>
        </p:blipFill>
        <p:spPr>
          <a:xfrm>
            <a:off x="7620000" y="3851426"/>
            <a:ext cx="4389694" cy="14369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2FFDC55-AAFA-F492-B382-3A6FDC5D2B9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393" t="8730" r="10196" b="8571"/>
          <a:stretch>
            <a:fillRect/>
          </a:stretch>
        </p:blipFill>
        <p:spPr>
          <a:xfrm>
            <a:off x="21772" y="4485535"/>
            <a:ext cx="3679371" cy="23724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F5FBD64-A07E-F6E5-C2E5-57F0F57BAD07}"/>
              </a:ext>
            </a:extLst>
          </p:cNvPr>
          <p:cNvSpPr txBox="1"/>
          <p:nvPr/>
        </p:nvSpPr>
        <p:spPr>
          <a:xfrm>
            <a:off x="3701143" y="5288340"/>
            <a:ext cx="537754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u="sng" dirty="0">
                <a:hlinkClick r:id="rId6"/>
              </a:rPr>
              <a:t>https://www.google.com/url?sa=i&amp;url=https%3A%2F%2Fslidemodel.com%2Fhow-to-insert-hyperlink-in-powerpoint%2F&amp;psig=AOvVaw01eNGVSFWcbT6vftbio3Og&amp;ust=1763630494109000&amp;source=images&amp;cd=vfe&amp;opi=89978449&amp;ved=0CBYQjRxqFwoTCKjfgd7x_ZADFQAAAAAdAAAAABAE</a:t>
            </a:r>
            <a:endParaRPr lang="en-GB" sz="1600" b="1" u="sng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E2AD02-6B01-47A2-C75E-07E5248B4E63}"/>
              </a:ext>
            </a:extLst>
          </p:cNvPr>
          <p:cNvSpPr txBox="1"/>
          <p:nvPr/>
        </p:nvSpPr>
        <p:spPr>
          <a:xfrm>
            <a:off x="152401" y="12802"/>
            <a:ext cx="40385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err="1"/>
              <a:t>Dvontre</a:t>
            </a:r>
            <a:r>
              <a:rPr lang="en-GB" sz="2000" b="1" u="sng" dirty="0"/>
              <a:t> McCalla 2513154</a:t>
            </a:r>
          </a:p>
        </p:txBody>
      </p:sp>
    </p:spTree>
    <p:extLst>
      <p:ext uri="{BB962C8B-B14F-4D97-AF65-F5344CB8AC3E}">
        <p14:creationId xmlns:p14="http://schemas.microsoft.com/office/powerpoint/2010/main" val="67149619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66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Wisp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Dee M</dc:creator>
  <cp:lastModifiedBy>Dee M</cp:lastModifiedBy>
  <cp:revision>1</cp:revision>
  <dcterms:created xsi:type="dcterms:W3CDTF">2025-11-18T09:46:43Z</dcterms:created>
  <dcterms:modified xsi:type="dcterms:W3CDTF">2025-11-19T09:29:44Z</dcterms:modified>
</cp:coreProperties>
</file>