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0" r:id="rId1"/>
  </p:sldMasterIdLst>
  <p:sldIdLst>
    <p:sldId id="256" r:id="rId2"/>
    <p:sldId id="259" r:id="rId3"/>
    <p:sldId id="257" r:id="rId4"/>
    <p:sldId id="258" r:id="rId5"/>
    <p:sldId id="261" r:id="rId6"/>
    <p:sldId id="262" r:id="rId7"/>
    <p:sldId id="265" r:id="rId8"/>
    <p:sldId id="266" r:id="rId9"/>
    <p:sldId id="267" r:id="rId10"/>
    <p:sldId id="268" r:id="rId11"/>
    <p:sldId id="263" r:id="rId12"/>
    <p:sldId id="264" r:id="rId13"/>
    <p:sldId id="269" r:id="rId14"/>
    <p:sldId id="270" r:id="rId15"/>
    <p:sldId id="26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1CDCAA5-4DCB-5243-9BB0-C223150BE879}" v="39" dt="2020-05-15T12:50:25.9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606"/>
    <p:restoredTop sz="94650"/>
  </p:normalViewPr>
  <p:slideViewPr>
    <p:cSldViewPr snapToGrid="0" snapToObjects="1">
      <p:cViewPr>
        <p:scale>
          <a:sx n="55" d="100"/>
          <a:sy n="55" d="100"/>
        </p:scale>
        <p:origin x="3160" y="15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rina Millward-jones (1901521)" userId="5df2ea18-77c5-4575-8c9d-cdf6047132dd" providerId="ADAL" clId="{C1CDCAA5-4DCB-5243-9BB0-C223150BE879}"/>
    <pc:docChg chg="undo custSel addSld delSld modSld">
      <pc:chgData name="Katrina Millward-jones (1901521)" userId="5df2ea18-77c5-4575-8c9d-cdf6047132dd" providerId="ADAL" clId="{C1CDCAA5-4DCB-5243-9BB0-C223150BE879}" dt="2020-05-15T12:50:28.471" v="3193" actId="1076"/>
      <pc:docMkLst>
        <pc:docMk/>
      </pc:docMkLst>
      <pc:sldChg chg="addSp modSp modAnim">
        <pc:chgData name="Katrina Millward-jones (1901521)" userId="5df2ea18-77c5-4575-8c9d-cdf6047132dd" providerId="ADAL" clId="{C1CDCAA5-4DCB-5243-9BB0-C223150BE879}" dt="2020-04-24T12:31:42.834" v="1" actId="1076"/>
        <pc:sldMkLst>
          <pc:docMk/>
          <pc:sldMk cId="769996422" sldId="258"/>
        </pc:sldMkLst>
        <pc:picChg chg="add mod">
          <ac:chgData name="Katrina Millward-jones (1901521)" userId="5df2ea18-77c5-4575-8c9d-cdf6047132dd" providerId="ADAL" clId="{C1CDCAA5-4DCB-5243-9BB0-C223150BE879}" dt="2020-04-24T12:31:42.834" v="1" actId="1076"/>
          <ac:picMkLst>
            <pc:docMk/>
            <pc:sldMk cId="769996422" sldId="258"/>
            <ac:picMk id="4" creationId="{E7B8E346-156A-BF47-B168-F88649B528A4}"/>
          </ac:picMkLst>
        </pc:picChg>
      </pc:sldChg>
      <pc:sldChg chg="addSp modSp modAnim">
        <pc:chgData name="Katrina Millward-jones (1901521)" userId="5df2ea18-77c5-4575-8c9d-cdf6047132dd" providerId="ADAL" clId="{C1CDCAA5-4DCB-5243-9BB0-C223150BE879}" dt="2020-05-15T12:50:28.471" v="3193" actId="1076"/>
        <pc:sldMkLst>
          <pc:docMk/>
          <pc:sldMk cId="4274385037" sldId="259"/>
        </pc:sldMkLst>
        <pc:spChg chg="mod">
          <ac:chgData name="Katrina Millward-jones (1901521)" userId="5df2ea18-77c5-4575-8c9d-cdf6047132dd" providerId="ADAL" clId="{C1CDCAA5-4DCB-5243-9BB0-C223150BE879}" dt="2020-05-15T12:48:51.682" v="3191" actId="20577"/>
          <ac:spMkLst>
            <pc:docMk/>
            <pc:sldMk cId="4274385037" sldId="259"/>
            <ac:spMk id="3" creationId="{248C0D31-AF28-1E48-B64A-592810F1D300}"/>
          </ac:spMkLst>
        </pc:spChg>
        <pc:picChg chg="add mod">
          <ac:chgData name="Katrina Millward-jones (1901521)" userId="5df2ea18-77c5-4575-8c9d-cdf6047132dd" providerId="ADAL" clId="{C1CDCAA5-4DCB-5243-9BB0-C223150BE879}" dt="2020-05-15T12:50:28.471" v="3193" actId="1076"/>
          <ac:picMkLst>
            <pc:docMk/>
            <pc:sldMk cId="4274385037" sldId="259"/>
            <ac:picMk id="4" creationId="{D37B5AF4-74D4-584D-9701-70D58761BD0F}"/>
          </ac:picMkLst>
        </pc:picChg>
      </pc:sldChg>
      <pc:sldChg chg="addSp delSp modSp">
        <pc:chgData name="Katrina Millward-jones (1901521)" userId="5df2ea18-77c5-4575-8c9d-cdf6047132dd" providerId="ADAL" clId="{C1CDCAA5-4DCB-5243-9BB0-C223150BE879}" dt="2020-05-15T11:49:52.500" v="1311" actId="20577"/>
        <pc:sldMkLst>
          <pc:docMk/>
          <pc:sldMk cId="892351406" sldId="260"/>
        </pc:sldMkLst>
        <pc:spChg chg="mod">
          <ac:chgData name="Katrina Millward-jones (1901521)" userId="5df2ea18-77c5-4575-8c9d-cdf6047132dd" providerId="ADAL" clId="{C1CDCAA5-4DCB-5243-9BB0-C223150BE879}" dt="2020-05-15T11:49:52.500" v="1311" actId="20577"/>
          <ac:spMkLst>
            <pc:docMk/>
            <pc:sldMk cId="892351406" sldId="260"/>
            <ac:spMk id="3" creationId="{3C6FB786-31BD-9949-8EFC-CBE7D0CF50EB}"/>
          </ac:spMkLst>
        </pc:spChg>
        <pc:spChg chg="add del mod">
          <ac:chgData name="Katrina Millward-jones (1901521)" userId="5df2ea18-77c5-4575-8c9d-cdf6047132dd" providerId="ADAL" clId="{C1CDCAA5-4DCB-5243-9BB0-C223150BE879}" dt="2020-05-15T10:58:43.874" v="1041"/>
          <ac:spMkLst>
            <pc:docMk/>
            <pc:sldMk cId="892351406" sldId="260"/>
            <ac:spMk id="4" creationId="{25DBFC0C-11B9-064A-AC43-D96FFEDD232F}"/>
          </ac:spMkLst>
        </pc:spChg>
      </pc:sldChg>
      <pc:sldChg chg="addSp modSp modAnim">
        <pc:chgData name="Katrina Millward-jones (1901521)" userId="5df2ea18-77c5-4575-8c9d-cdf6047132dd" providerId="ADAL" clId="{C1CDCAA5-4DCB-5243-9BB0-C223150BE879}" dt="2020-04-24T12:33:24.380" v="3" actId="1076"/>
        <pc:sldMkLst>
          <pc:docMk/>
          <pc:sldMk cId="3547684079" sldId="261"/>
        </pc:sldMkLst>
        <pc:picChg chg="add mod">
          <ac:chgData name="Katrina Millward-jones (1901521)" userId="5df2ea18-77c5-4575-8c9d-cdf6047132dd" providerId="ADAL" clId="{C1CDCAA5-4DCB-5243-9BB0-C223150BE879}" dt="2020-04-24T12:33:24.380" v="3" actId="1076"/>
          <ac:picMkLst>
            <pc:docMk/>
            <pc:sldMk cId="3547684079" sldId="261"/>
            <ac:picMk id="4" creationId="{83EEA772-B37C-4F49-A5F2-BFD5AA953A03}"/>
          </ac:picMkLst>
        </pc:picChg>
      </pc:sldChg>
      <pc:sldChg chg="addSp modSp modAnim">
        <pc:chgData name="Katrina Millward-jones (1901521)" userId="5df2ea18-77c5-4575-8c9d-cdf6047132dd" providerId="ADAL" clId="{C1CDCAA5-4DCB-5243-9BB0-C223150BE879}" dt="2020-04-24T12:40:57.905" v="215" actId="1076"/>
        <pc:sldMkLst>
          <pc:docMk/>
          <pc:sldMk cId="1440440152" sldId="262"/>
        </pc:sldMkLst>
        <pc:picChg chg="add mod">
          <ac:chgData name="Katrina Millward-jones (1901521)" userId="5df2ea18-77c5-4575-8c9d-cdf6047132dd" providerId="ADAL" clId="{C1CDCAA5-4DCB-5243-9BB0-C223150BE879}" dt="2020-04-24T12:40:57.905" v="215" actId="1076"/>
          <ac:picMkLst>
            <pc:docMk/>
            <pc:sldMk cId="1440440152" sldId="262"/>
            <ac:picMk id="4" creationId="{57D50A91-11E4-A545-AECC-E637D95B01FA}"/>
          </ac:picMkLst>
        </pc:picChg>
      </pc:sldChg>
      <pc:sldChg chg="addSp modSp modAnim">
        <pc:chgData name="Katrina Millward-jones (1901521)" userId="5df2ea18-77c5-4575-8c9d-cdf6047132dd" providerId="ADAL" clId="{C1CDCAA5-4DCB-5243-9BB0-C223150BE879}" dt="2020-05-15T12:24:49.162" v="1318" actId="1076"/>
        <pc:sldMkLst>
          <pc:docMk/>
          <pc:sldMk cId="2053966341" sldId="263"/>
        </pc:sldMkLst>
        <pc:spChg chg="mod">
          <ac:chgData name="Katrina Millward-jones (1901521)" userId="5df2ea18-77c5-4575-8c9d-cdf6047132dd" providerId="ADAL" clId="{C1CDCAA5-4DCB-5243-9BB0-C223150BE879}" dt="2020-05-15T10:20:43.923" v="871" actId="20577"/>
          <ac:spMkLst>
            <pc:docMk/>
            <pc:sldMk cId="2053966341" sldId="263"/>
            <ac:spMk id="3" creationId="{6D60528E-6B10-1745-8C2C-66CAFC362646}"/>
          </ac:spMkLst>
        </pc:spChg>
        <pc:picChg chg="add mod">
          <ac:chgData name="Katrina Millward-jones (1901521)" userId="5df2ea18-77c5-4575-8c9d-cdf6047132dd" providerId="ADAL" clId="{C1CDCAA5-4DCB-5243-9BB0-C223150BE879}" dt="2020-05-15T12:24:49.162" v="1318" actId="1076"/>
          <ac:picMkLst>
            <pc:docMk/>
            <pc:sldMk cId="2053966341" sldId="263"/>
            <ac:picMk id="4" creationId="{DA6A36BA-04FB-E547-BEC4-B96004BAB7CC}"/>
          </ac:picMkLst>
        </pc:picChg>
      </pc:sldChg>
      <pc:sldChg chg="addSp modSp modAnim">
        <pc:chgData name="Katrina Millward-jones (1901521)" userId="5df2ea18-77c5-4575-8c9d-cdf6047132dd" providerId="ADAL" clId="{C1CDCAA5-4DCB-5243-9BB0-C223150BE879}" dt="2020-05-15T12:38:59.110" v="2437" actId="1076"/>
        <pc:sldMkLst>
          <pc:docMk/>
          <pc:sldMk cId="1165866085" sldId="264"/>
        </pc:sldMkLst>
        <pc:spChg chg="mod">
          <ac:chgData name="Katrina Millward-jones (1901521)" userId="5df2ea18-77c5-4575-8c9d-cdf6047132dd" providerId="ADAL" clId="{C1CDCAA5-4DCB-5243-9BB0-C223150BE879}" dt="2020-05-15T12:27:31.909" v="1432" actId="20577"/>
          <ac:spMkLst>
            <pc:docMk/>
            <pc:sldMk cId="1165866085" sldId="264"/>
            <ac:spMk id="2" creationId="{1813C84D-C5AF-5142-83DD-91DD6C177B88}"/>
          </ac:spMkLst>
        </pc:spChg>
        <pc:spChg chg="mod">
          <ac:chgData name="Katrina Millward-jones (1901521)" userId="5df2ea18-77c5-4575-8c9d-cdf6047132dd" providerId="ADAL" clId="{C1CDCAA5-4DCB-5243-9BB0-C223150BE879}" dt="2020-05-15T12:32:14.733" v="1992" actId="20577"/>
          <ac:spMkLst>
            <pc:docMk/>
            <pc:sldMk cId="1165866085" sldId="264"/>
            <ac:spMk id="3" creationId="{7710254D-7387-5345-9DB2-DC380D25A0FE}"/>
          </ac:spMkLst>
        </pc:spChg>
        <pc:picChg chg="add mod">
          <ac:chgData name="Katrina Millward-jones (1901521)" userId="5df2ea18-77c5-4575-8c9d-cdf6047132dd" providerId="ADAL" clId="{C1CDCAA5-4DCB-5243-9BB0-C223150BE879}" dt="2020-05-15T12:38:59.110" v="2437" actId="1076"/>
          <ac:picMkLst>
            <pc:docMk/>
            <pc:sldMk cId="1165866085" sldId="264"/>
            <ac:picMk id="4" creationId="{6F3ECDDF-F5B8-EA4D-ACA9-032994A3C838}"/>
          </ac:picMkLst>
        </pc:picChg>
      </pc:sldChg>
      <pc:sldChg chg="addSp delSp modSp add delAnim modAnim">
        <pc:chgData name="Katrina Millward-jones (1901521)" userId="5df2ea18-77c5-4575-8c9d-cdf6047132dd" providerId="ADAL" clId="{C1CDCAA5-4DCB-5243-9BB0-C223150BE879}" dt="2020-05-15T11:05:40.192" v="1043" actId="1076"/>
        <pc:sldMkLst>
          <pc:docMk/>
          <pc:sldMk cId="852939304" sldId="265"/>
        </pc:sldMkLst>
        <pc:spChg chg="mod">
          <ac:chgData name="Katrina Millward-jones (1901521)" userId="5df2ea18-77c5-4575-8c9d-cdf6047132dd" providerId="ADAL" clId="{C1CDCAA5-4DCB-5243-9BB0-C223150BE879}" dt="2020-04-24T12:34:07.576" v="59" actId="14100"/>
          <ac:spMkLst>
            <pc:docMk/>
            <pc:sldMk cId="852939304" sldId="265"/>
            <ac:spMk id="2" creationId="{79E45CED-B2BE-F146-AAAC-077CD3CE102F}"/>
          </ac:spMkLst>
        </pc:spChg>
        <pc:spChg chg="mod">
          <ac:chgData name="Katrina Millward-jones (1901521)" userId="5df2ea18-77c5-4575-8c9d-cdf6047132dd" providerId="ADAL" clId="{C1CDCAA5-4DCB-5243-9BB0-C223150BE879}" dt="2020-04-24T12:35:08.341" v="213" actId="20577"/>
          <ac:spMkLst>
            <pc:docMk/>
            <pc:sldMk cId="852939304" sldId="265"/>
            <ac:spMk id="3" creationId="{1869A171-7316-7C4E-BA2D-AD2E60C49A77}"/>
          </ac:spMkLst>
        </pc:spChg>
        <pc:spChg chg="add mod">
          <ac:chgData name="Katrina Millward-jones (1901521)" userId="5df2ea18-77c5-4575-8c9d-cdf6047132dd" providerId="ADAL" clId="{C1CDCAA5-4DCB-5243-9BB0-C223150BE879}" dt="2020-05-15T10:42:08.910" v="890" actId="1076"/>
          <ac:spMkLst>
            <pc:docMk/>
            <pc:sldMk cId="852939304" sldId="265"/>
            <ac:spMk id="6" creationId="{3D85506B-11D5-3C47-97BA-19DC159D721F}"/>
          </ac:spMkLst>
        </pc:spChg>
        <pc:picChg chg="add del mod">
          <ac:chgData name="Katrina Millward-jones (1901521)" userId="5df2ea18-77c5-4575-8c9d-cdf6047132dd" providerId="ADAL" clId="{C1CDCAA5-4DCB-5243-9BB0-C223150BE879}" dt="2020-04-24T12:47:23.433" v="218" actId="478"/>
          <ac:picMkLst>
            <pc:docMk/>
            <pc:sldMk cId="852939304" sldId="265"/>
            <ac:picMk id="4" creationId="{45FE0100-9992-F147-A158-C83AC325A01F}"/>
          </ac:picMkLst>
        </pc:picChg>
        <pc:picChg chg="add mod">
          <ac:chgData name="Katrina Millward-jones (1901521)" userId="5df2ea18-77c5-4575-8c9d-cdf6047132dd" providerId="ADAL" clId="{C1CDCAA5-4DCB-5243-9BB0-C223150BE879}" dt="2020-05-15T10:42:10.710" v="891" actId="1076"/>
          <ac:picMkLst>
            <pc:docMk/>
            <pc:sldMk cId="852939304" sldId="265"/>
            <ac:picMk id="5" creationId="{41251A04-628B-524E-99B9-C603FB086D28}"/>
          </ac:picMkLst>
        </pc:picChg>
        <pc:picChg chg="add mod">
          <ac:chgData name="Katrina Millward-jones (1901521)" userId="5df2ea18-77c5-4575-8c9d-cdf6047132dd" providerId="ADAL" clId="{C1CDCAA5-4DCB-5243-9BB0-C223150BE879}" dt="2020-05-15T11:05:40.192" v="1043" actId="1076"/>
          <ac:picMkLst>
            <pc:docMk/>
            <pc:sldMk cId="852939304" sldId="265"/>
            <ac:picMk id="7" creationId="{687B4CD2-C453-DE43-88CE-1970F82312F5}"/>
          </ac:picMkLst>
        </pc:picChg>
      </pc:sldChg>
      <pc:sldChg chg="addSp modSp add modAnim">
        <pc:chgData name="Katrina Millward-jones (1901521)" userId="5df2ea18-77c5-4575-8c9d-cdf6047132dd" providerId="ADAL" clId="{C1CDCAA5-4DCB-5243-9BB0-C223150BE879}" dt="2020-05-15T11:14:40.917" v="1049" actId="1076"/>
        <pc:sldMkLst>
          <pc:docMk/>
          <pc:sldMk cId="4096293156" sldId="266"/>
        </pc:sldMkLst>
        <pc:spChg chg="mod">
          <ac:chgData name="Katrina Millward-jones (1901521)" userId="5df2ea18-77c5-4575-8c9d-cdf6047132dd" providerId="ADAL" clId="{C1CDCAA5-4DCB-5243-9BB0-C223150BE879}" dt="2020-04-24T12:50:43.830" v="283" actId="1076"/>
          <ac:spMkLst>
            <pc:docMk/>
            <pc:sldMk cId="4096293156" sldId="266"/>
            <ac:spMk id="2" creationId="{64C0D6C1-F126-B249-BB35-4A6D921DE22B}"/>
          </ac:spMkLst>
        </pc:spChg>
        <pc:spChg chg="mod">
          <ac:chgData name="Katrina Millward-jones (1901521)" userId="5df2ea18-77c5-4575-8c9d-cdf6047132dd" providerId="ADAL" clId="{C1CDCAA5-4DCB-5243-9BB0-C223150BE879}" dt="2020-05-15T11:09:53.288" v="1047" actId="20577"/>
          <ac:spMkLst>
            <pc:docMk/>
            <pc:sldMk cId="4096293156" sldId="266"/>
            <ac:spMk id="3" creationId="{7EB6FF81-29C7-854D-9C8E-D2D05D4FFDFF}"/>
          </ac:spMkLst>
        </pc:spChg>
        <pc:picChg chg="add mod">
          <ac:chgData name="Katrina Millward-jones (1901521)" userId="5df2ea18-77c5-4575-8c9d-cdf6047132dd" providerId="ADAL" clId="{C1CDCAA5-4DCB-5243-9BB0-C223150BE879}" dt="2020-05-15T11:14:40.917" v="1049" actId="1076"/>
          <ac:picMkLst>
            <pc:docMk/>
            <pc:sldMk cId="4096293156" sldId="266"/>
            <ac:picMk id="4" creationId="{DF98D213-FDF9-0645-906B-F9E06F14BF74}"/>
          </ac:picMkLst>
        </pc:picChg>
      </pc:sldChg>
      <pc:sldChg chg="addSp modSp add modAnim">
        <pc:chgData name="Katrina Millward-jones (1901521)" userId="5df2ea18-77c5-4575-8c9d-cdf6047132dd" providerId="ADAL" clId="{C1CDCAA5-4DCB-5243-9BB0-C223150BE879}" dt="2020-05-15T11:54:18.038" v="1314" actId="1076"/>
        <pc:sldMkLst>
          <pc:docMk/>
          <pc:sldMk cId="2610939411" sldId="267"/>
        </pc:sldMkLst>
        <pc:spChg chg="mod">
          <ac:chgData name="Katrina Millward-jones (1901521)" userId="5df2ea18-77c5-4575-8c9d-cdf6047132dd" providerId="ADAL" clId="{C1CDCAA5-4DCB-5243-9BB0-C223150BE879}" dt="2020-05-15T11:36:05.185" v="1137" actId="20577"/>
          <ac:spMkLst>
            <pc:docMk/>
            <pc:sldMk cId="2610939411" sldId="267"/>
            <ac:spMk id="2" creationId="{671CD5ED-3C6F-714A-AE5D-321E2BDDF5C0}"/>
          </ac:spMkLst>
        </pc:spChg>
        <pc:spChg chg="mod">
          <ac:chgData name="Katrina Millward-jones (1901521)" userId="5df2ea18-77c5-4575-8c9d-cdf6047132dd" providerId="ADAL" clId="{C1CDCAA5-4DCB-5243-9BB0-C223150BE879}" dt="2020-04-24T12:57:51.763" v="810" actId="5793"/>
          <ac:spMkLst>
            <pc:docMk/>
            <pc:sldMk cId="2610939411" sldId="267"/>
            <ac:spMk id="3" creationId="{987E7646-5754-2744-9F34-7732AA60B3A4}"/>
          </ac:spMkLst>
        </pc:spChg>
        <pc:picChg chg="add mod">
          <ac:chgData name="Katrina Millward-jones (1901521)" userId="5df2ea18-77c5-4575-8c9d-cdf6047132dd" providerId="ADAL" clId="{C1CDCAA5-4DCB-5243-9BB0-C223150BE879}" dt="2020-05-15T11:54:18.038" v="1314" actId="1076"/>
          <ac:picMkLst>
            <pc:docMk/>
            <pc:sldMk cId="2610939411" sldId="267"/>
            <ac:picMk id="4" creationId="{32678BC0-5BC0-2C44-B663-247E6744A178}"/>
          </ac:picMkLst>
        </pc:picChg>
      </pc:sldChg>
      <pc:sldChg chg="addSp delSp modSp add modAnim">
        <pc:chgData name="Katrina Millward-jones (1901521)" userId="5df2ea18-77c5-4575-8c9d-cdf6047132dd" providerId="ADAL" clId="{C1CDCAA5-4DCB-5243-9BB0-C223150BE879}" dt="2020-05-15T12:12:27.891" v="1316" actId="1076"/>
        <pc:sldMkLst>
          <pc:docMk/>
          <pc:sldMk cId="1899243778" sldId="268"/>
        </pc:sldMkLst>
        <pc:spChg chg="del">
          <ac:chgData name="Katrina Millward-jones (1901521)" userId="5df2ea18-77c5-4575-8c9d-cdf6047132dd" providerId="ADAL" clId="{C1CDCAA5-4DCB-5243-9BB0-C223150BE879}" dt="2020-05-15T11:45:16.881" v="1139" actId="478"/>
          <ac:spMkLst>
            <pc:docMk/>
            <pc:sldMk cId="1899243778" sldId="268"/>
            <ac:spMk id="2" creationId="{21923866-2277-D54B-AD12-A72814844BDF}"/>
          </ac:spMkLst>
        </pc:spChg>
        <pc:spChg chg="del">
          <ac:chgData name="Katrina Millward-jones (1901521)" userId="5df2ea18-77c5-4575-8c9d-cdf6047132dd" providerId="ADAL" clId="{C1CDCAA5-4DCB-5243-9BB0-C223150BE879}" dt="2020-05-15T11:45:19.135" v="1140" actId="478"/>
          <ac:spMkLst>
            <pc:docMk/>
            <pc:sldMk cId="1899243778" sldId="268"/>
            <ac:spMk id="3" creationId="{9F2C6077-8565-2142-BAB3-023464115624}"/>
          </ac:spMkLst>
        </pc:spChg>
        <pc:spChg chg="add mod">
          <ac:chgData name="Katrina Millward-jones (1901521)" userId="5df2ea18-77c5-4575-8c9d-cdf6047132dd" providerId="ADAL" clId="{C1CDCAA5-4DCB-5243-9BB0-C223150BE879}" dt="2020-05-15T11:47:31.295" v="1161" actId="20577"/>
          <ac:spMkLst>
            <pc:docMk/>
            <pc:sldMk cId="1899243778" sldId="268"/>
            <ac:spMk id="8" creationId="{C61BAB72-519A-5641-806C-AA55D7F758B0}"/>
          </ac:spMkLst>
        </pc:spChg>
        <pc:picChg chg="add mod">
          <ac:chgData name="Katrina Millward-jones (1901521)" userId="5df2ea18-77c5-4575-8c9d-cdf6047132dd" providerId="ADAL" clId="{C1CDCAA5-4DCB-5243-9BB0-C223150BE879}" dt="2020-05-15T11:47:13.779" v="1152" actId="1076"/>
          <ac:picMkLst>
            <pc:docMk/>
            <pc:sldMk cId="1899243778" sldId="268"/>
            <ac:picMk id="5" creationId="{7CF3178C-0257-1A40-B224-4A267126DD97}"/>
          </ac:picMkLst>
        </pc:picChg>
        <pc:picChg chg="add mod">
          <ac:chgData name="Katrina Millward-jones (1901521)" userId="5df2ea18-77c5-4575-8c9d-cdf6047132dd" providerId="ADAL" clId="{C1CDCAA5-4DCB-5243-9BB0-C223150BE879}" dt="2020-05-15T11:47:11.652" v="1151" actId="1076"/>
          <ac:picMkLst>
            <pc:docMk/>
            <pc:sldMk cId="1899243778" sldId="268"/>
            <ac:picMk id="7" creationId="{7FCC6B76-D5FE-1D4F-9FCF-4A92E56BAC65}"/>
          </ac:picMkLst>
        </pc:picChg>
        <pc:picChg chg="add mod">
          <ac:chgData name="Katrina Millward-jones (1901521)" userId="5df2ea18-77c5-4575-8c9d-cdf6047132dd" providerId="ADAL" clId="{C1CDCAA5-4DCB-5243-9BB0-C223150BE879}" dt="2020-05-15T12:12:27.891" v="1316" actId="1076"/>
          <ac:picMkLst>
            <pc:docMk/>
            <pc:sldMk cId="1899243778" sldId="268"/>
            <ac:picMk id="9" creationId="{7A3053E7-3879-234E-A01F-8E8595C1F943}"/>
          </ac:picMkLst>
        </pc:picChg>
      </pc:sldChg>
      <pc:sldChg chg="addSp delSp modSp add del modAnim">
        <pc:chgData name="Katrina Millward-jones (1901521)" userId="5df2ea18-77c5-4575-8c9d-cdf6047132dd" providerId="ADAL" clId="{C1CDCAA5-4DCB-5243-9BB0-C223150BE879}" dt="2020-05-15T12:40:48.167" v="2439" actId="1076"/>
        <pc:sldMkLst>
          <pc:docMk/>
          <pc:sldMk cId="2069888171" sldId="269"/>
        </pc:sldMkLst>
        <pc:spChg chg="add del mod">
          <ac:chgData name="Katrina Millward-jones (1901521)" userId="5df2ea18-77c5-4575-8c9d-cdf6047132dd" providerId="ADAL" clId="{C1CDCAA5-4DCB-5243-9BB0-C223150BE879}" dt="2020-05-15T12:33:13.268" v="2041" actId="14100"/>
          <ac:spMkLst>
            <pc:docMk/>
            <pc:sldMk cId="2069888171" sldId="269"/>
            <ac:spMk id="2" creationId="{3791BB09-2660-F840-988B-66CB788E70AB}"/>
          </ac:spMkLst>
        </pc:spChg>
        <pc:spChg chg="mod">
          <ac:chgData name="Katrina Millward-jones (1901521)" userId="5df2ea18-77c5-4575-8c9d-cdf6047132dd" providerId="ADAL" clId="{C1CDCAA5-4DCB-5243-9BB0-C223150BE879}" dt="2020-05-15T12:35:39.675" v="2435" actId="20577"/>
          <ac:spMkLst>
            <pc:docMk/>
            <pc:sldMk cId="2069888171" sldId="269"/>
            <ac:spMk id="3" creationId="{D713C41F-E1D7-D54D-9BA8-7181A4E1D881}"/>
          </ac:spMkLst>
        </pc:spChg>
        <pc:spChg chg="add del mod">
          <ac:chgData name="Katrina Millward-jones (1901521)" userId="5df2ea18-77c5-4575-8c9d-cdf6047132dd" providerId="ADAL" clId="{C1CDCAA5-4DCB-5243-9BB0-C223150BE879}" dt="2020-05-15T12:32:50.061" v="1998" actId="767"/>
          <ac:spMkLst>
            <pc:docMk/>
            <pc:sldMk cId="2069888171" sldId="269"/>
            <ac:spMk id="4" creationId="{91B50EA6-EE36-DF44-B29B-12E77FC7BE78}"/>
          </ac:spMkLst>
        </pc:spChg>
        <pc:picChg chg="add mod">
          <ac:chgData name="Katrina Millward-jones (1901521)" userId="5df2ea18-77c5-4575-8c9d-cdf6047132dd" providerId="ADAL" clId="{C1CDCAA5-4DCB-5243-9BB0-C223150BE879}" dt="2020-05-15T12:40:48.167" v="2439" actId="1076"/>
          <ac:picMkLst>
            <pc:docMk/>
            <pc:sldMk cId="2069888171" sldId="269"/>
            <ac:picMk id="5" creationId="{0EC0BCD3-D584-0941-802D-A7F850BB1EBA}"/>
          </ac:picMkLst>
        </pc:picChg>
      </pc:sldChg>
      <pc:sldChg chg="addSp modSp add modAnim">
        <pc:chgData name="Katrina Millward-jones (1901521)" userId="5df2ea18-77c5-4575-8c9d-cdf6047132dd" providerId="ADAL" clId="{C1CDCAA5-4DCB-5243-9BB0-C223150BE879}" dt="2020-05-15T12:47:58.929" v="3174" actId="1076"/>
        <pc:sldMkLst>
          <pc:docMk/>
          <pc:sldMk cId="2292819902" sldId="270"/>
        </pc:sldMkLst>
        <pc:spChg chg="mod">
          <ac:chgData name="Katrina Millward-jones (1901521)" userId="5df2ea18-77c5-4575-8c9d-cdf6047132dd" providerId="ADAL" clId="{C1CDCAA5-4DCB-5243-9BB0-C223150BE879}" dt="2020-05-15T12:41:08.538" v="2455" actId="14100"/>
          <ac:spMkLst>
            <pc:docMk/>
            <pc:sldMk cId="2292819902" sldId="270"/>
            <ac:spMk id="2" creationId="{0D249BA0-3F56-4D40-A10F-8A93123008DD}"/>
          </ac:spMkLst>
        </pc:spChg>
        <pc:spChg chg="mod">
          <ac:chgData name="Katrina Millward-jones (1901521)" userId="5df2ea18-77c5-4575-8c9d-cdf6047132dd" providerId="ADAL" clId="{C1CDCAA5-4DCB-5243-9BB0-C223150BE879}" dt="2020-05-15T12:44:56.872" v="3172" actId="313"/>
          <ac:spMkLst>
            <pc:docMk/>
            <pc:sldMk cId="2292819902" sldId="270"/>
            <ac:spMk id="3" creationId="{002D9531-236E-E245-9D8F-4801D6DD4EA8}"/>
          </ac:spMkLst>
        </pc:spChg>
        <pc:picChg chg="add mod">
          <ac:chgData name="Katrina Millward-jones (1901521)" userId="5df2ea18-77c5-4575-8c9d-cdf6047132dd" providerId="ADAL" clId="{C1CDCAA5-4DCB-5243-9BB0-C223150BE879}" dt="2020-05-15T12:47:58.929" v="3174" actId="1076"/>
          <ac:picMkLst>
            <pc:docMk/>
            <pc:sldMk cId="2292819902" sldId="270"/>
            <ac:picMk id="4" creationId="{87E388DE-7A76-F843-8B1F-EE2155B9EC1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3A4E732-30DE-B54F-9AA2-D687B6B625AD}" type="datetimeFigureOut">
              <a:rPr lang="en-US" smtClean="0"/>
              <a:t>5/15/20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520824E-36D2-C346-8195-854A460A294D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7326530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4E732-30DE-B54F-9AA2-D687B6B625AD}" type="datetimeFigureOut">
              <a:rPr lang="en-US" smtClean="0"/>
              <a:t>5/15/20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0824E-36D2-C346-8195-854A460A2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650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3A4E732-30DE-B54F-9AA2-D687B6B625AD}" type="datetimeFigureOut">
              <a:rPr lang="en-US" smtClean="0"/>
              <a:t>5/15/20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520824E-36D2-C346-8195-854A460A294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6315780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4E732-30DE-B54F-9AA2-D687B6B625AD}" type="datetimeFigureOut">
              <a:rPr lang="en-US" smtClean="0"/>
              <a:t>5/15/20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0824E-36D2-C346-8195-854A460A2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524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4E732-30DE-B54F-9AA2-D687B6B625AD}" type="datetimeFigureOut">
              <a:rPr lang="en-US" smtClean="0"/>
              <a:t>5/15/20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0824E-36D2-C346-8195-854A460A2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660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4E732-30DE-B54F-9AA2-D687B6B625AD}" type="datetimeFigureOut">
              <a:rPr lang="en-US" smtClean="0"/>
              <a:t>5/15/20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0824E-36D2-C346-8195-854A460A2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341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4E732-30DE-B54F-9AA2-D687B6B625AD}" type="datetimeFigureOut">
              <a:rPr lang="en-US" smtClean="0"/>
              <a:t>5/15/20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0824E-36D2-C346-8195-854A460A2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430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3A4E732-30DE-B54F-9AA2-D687B6B625AD}" type="datetimeFigureOut">
              <a:rPr lang="en-US" smtClean="0"/>
              <a:t>5/15/20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520824E-36D2-C346-8195-854A460A294D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37512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3A4E732-30DE-B54F-9AA2-D687B6B625AD}" type="datetimeFigureOut">
              <a:rPr lang="en-US" smtClean="0"/>
              <a:t>5/15/20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520824E-36D2-C346-8195-854A460A294D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09900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4E732-30DE-B54F-9AA2-D687B6B625AD}" type="datetimeFigureOut">
              <a:rPr lang="en-US" smtClean="0"/>
              <a:t>5/15/20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0824E-36D2-C346-8195-854A460A2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727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4E732-30DE-B54F-9AA2-D687B6B625AD}" type="datetimeFigureOut">
              <a:rPr lang="en-US" smtClean="0"/>
              <a:t>5/15/20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0824E-36D2-C346-8195-854A460A2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513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B3A4E732-30DE-B54F-9AA2-D687B6B625AD}" type="datetimeFigureOut">
              <a:rPr lang="en-US" smtClean="0"/>
              <a:t>5/15/20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B520824E-36D2-C346-8195-854A460A294D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0956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5.xml"/><Relationship Id="rId3" Type="http://schemas.openxmlformats.org/officeDocument/2006/relationships/slideLayout" Target="../slideLayouts/slideLayout2.xml"/><Relationship Id="rId7" Type="http://schemas.openxmlformats.org/officeDocument/2006/relationships/slide" Target="slide6.xml"/><Relationship Id="rId12" Type="http://schemas.openxmlformats.org/officeDocument/2006/relationships/slide" Target="slide1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slide" Target="slide5.xml"/><Relationship Id="rId11" Type="http://schemas.openxmlformats.org/officeDocument/2006/relationships/slide" Target="slide11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Relationship Id="rId1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image" Target="../media/image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616647-9F4C-004C-891B-8CFBCCF428C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Hamstring tendinopathy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20F8AA-5D96-0044-B989-4E01FD8AC69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resenting" descr="Presenting">
            <a:hlinkClick r:id="" action="ppaction://media"/>
            <a:extLst>
              <a:ext uri="{FF2B5EF4-FFF2-40B4-BE49-F238E27FC236}">
                <a16:creationId xmlns:a16="http://schemas.microsoft.com/office/drawing/2014/main" id="{85EC86F3-DFD1-4847-95D3-D89BD4E5CA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97265" y="602925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503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3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79A49-6B06-1C49-8326-B6005B3A6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7563" y="247650"/>
            <a:ext cx="9601200" cy="1485900"/>
          </a:xfrm>
        </p:spPr>
        <p:txBody>
          <a:bodyPr/>
          <a:lstStyle/>
          <a:p>
            <a:r>
              <a:rPr lang="en-US" dirty="0"/>
              <a:t>Contents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8C0D31-AF28-1E48-B64A-592810F1D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7563" y="1222743"/>
            <a:ext cx="9601200" cy="50842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hlinkClick r:id="rId4" action="ppaction://hlinksldjump"/>
              </a:rPr>
              <a:t>What is hamstring tendinopathy?</a:t>
            </a:r>
            <a:endParaRPr lang="en-US" sz="2400" dirty="0">
              <a:hlinkClick r:id="" action="ppaction://hlinkshowjump?jump=nextslide"/>
            </a:endParaRPr>
          </a:p>
          <a:p>
            <a:pPr marL="0" indent="0">
              <a:buNone/>
            </a:pPr>
            <a:r>
              <a:rPr lang="en-US" sz="2400" dirty="0">
                <a:hlinkClick r:id="rId5" action="ppaction://hlinksldjump"/>
              </a:rPr>
              <a:t>What and who is affected?</a:t>
            </a:r>
            <a:endParaRPr lang="en-US" sz="2400" dirty="0"/>
          </a:p>
          <a:p>
            <a:pPr marL="0" indent="0">
              <a:buNone/>
            </a:pPr>
            <a:r>
              <a:rPr lang="en-US" sz="2400" dirty="0">
                <a:hlinkClick r:id="rId6" action="ppaction://hlinksldjump"/>
              </a:rPr>
              <a:t>Signs and symptoms </a:t>
            </a:r>
            <a:endParaRPr lang="en-US" sz="2400" dirty="0"/>
          </a:p>
          <a:p>
            <a:pPr marL="0" indent="0">
              <a:buNone/>
            </a:pPr>
            <a:r>
              <a:rPr lang="en-US" sz="2400" dirty="0">
                <a:hlinkClick r:id="rId7" action="ppaction://hlinksldjump"/>
              </a:rPr>
              <a:t>Diagnosis </a:t>
            </a:r>
            <a:endParaRPr lang="en-US" sz="2400" dirty="0"/>
          </a:p>
          <a:p>
            <a:pPr marL="0" indent="0">
              <a:buNone/>
            </a:pPr>
            <a:r>
              <a:rPr lang="en-US" sz="2400" dirty="0">
                <a:hlinkClick r:id="rId8" action="ppaction://hlinksldjump"/>
              </a:rPr>
              <a:t>Using MRI to diagnose </a:t>
            </a:r>
            <a:endParaRPr lang="en-US" sz="2400" dirty="0"/>
          </a:p>
          <a:p>
            <a:pPr marL="0" indent="0">
              <a:buNone/>
            </a:pPr>
            <a:r>
              <a:rPr lang="en-US" sz="2400" dirty="0">
                <a:hlinkClick r:id="rId9" action="ppaction://hlinksldjump"/>
              </a:rPr>
              <a:t>Palpation</a:t>
            </a:r>
            <a:endParaRPr lang="en-US" sz="2400" dirty="0"/>
          </a:p>
          <a:p>
            <a:pPr marL="0" indent="0">
              <a:buNone/>
            </a:pPr>
            <a:r>
              <a:rPr lang="en-US" sz="2400" dirty="0">
                <a:hlinkClick r:id="rId10" action="ppaction://hlinksldjump"/>
              </a:rPr>
              <a:t>The bent knee test </a:t>
            </a:r>
            <a:endParaRPr lang="en-US" sz="2400" dirty="0"/>
          </a:p>
          <a:p>
            <a:pPr marL="0" indent="0">
              <a:buNone/>
            </a:pPr>
            <a:r>
              <a:rPr lang="en-US" sz="2400" dirty="0">
                <a:hlinkClick r:id="rId11" action="ppaction://hlinksldjump"/>
              </a:rPr>
              <a:t>Management and treatment </a:t>
            </a:r>
            <a:endParaRPr lang="en-US" sz="2400" dirty="0"/>
          </a:p>
          <a:p>
            <a:pPr marL="0" indent="0">
              <a:buNone/>
            </a:pPr>
            <a:r>
              <a:rPr lang="en-US" sz="2400" dirty="0">
                <a:hlinkClick r:id="rId12" action="ppaction://hlinksldjump"/>
              </a:rPr>
              <a:t>When and how to return to exercise </a:t>
            </a:r>
            <a:endParaRPr lang="en-US" sz="2400" dirty="0"/>
          </a:p>
          <a:p>
            <a:pPr marL="0" indent="0">
              <a:buNone/>
            </a:pPr>
            <a:r>
              <a:rPr lang="en-US" sz="2400" dirty="0">
                <a:hlinkClick r:id="rId13" action="ppaction://hlinksldjump"/>
              </a:rPr>
              <a:t>References </a:t>
            </a:r>
            <a:endParaRPr lang="en-US" sz="2400" dirty="0"/>
          </a:p>
          <a:p>
            <a:endParaRPr lang="en-US" dirty="0"/>
          </a:p>
        </p:txBody>
      </p:sp>
      <p:pic>
        <p:nvPicPr>
          <p:cNvPr id="4" name="Contents " descr="Contents ">
            <a:hlinkClick r:id="" action="ppaction://media"/>
            <a:extLst>
              <a:ext uri="{FF2B5EF4-FFF2-40B4-BE49-F238E27FC236}">
                <a16:creationId xmlns:a16="http://schemas.microsoft.com/office/drawing/2014/main" id="{D37B5AF4-74D4-584D-9701-70D58761BD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0818037" y="571890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385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3A6C5-CA70-EB40-9894-F1445C844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543" y="130629"/>
            <a:ext cx="9601200" cy="859971"/>
          </a:xfrm>
        </p:spPr>
        <p:txBody>
          <a:bodyPr/>
          <a:lstStyle/>
          <a:p>
            <a:r>
              <a:rPr lang="en-US" dirty="0"/>
              <a:t>What is hamstring tendinopathy?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82EE5C-2271-BB4D-A527-ED11D44428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543" y="990599"/>
            <a:ext cx="11038114" cy="5519057"/>
          </a:xfrm>
        </p:spPr>
        <p:txBody>
          <a:bodyPr/>
          <a:lstStyle/>
          <a:p>
            <a:r>
              <a:rPr lang="en-US" sz="2800" dirty="0"/>
              <a:t>Degradation of collagen </a:t>
            </a:r>
          </a:p>
          <a:p>
            <a:r>
              <a:rPr lang="en-US" sz="2800" dirty="0"/>
              <a:t>Micro-tears </a:t>
            </a:r>
          </a:p>
          <a:p>
            <a:r>
              <a:rPr lang="en-US" sz="2800" dirty="0"/>
              <a:t>Tendinitis or tendinosis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Slide 2" descr="Slide 2">
            <a:hlinkClick r:id="" action="ppaction://media"/>
            <a:extLst>
              <a:ext uri="{FF2B5EF4-FFF2-40B4-BE49-F238E27FC236}">
                <a16:creationId xmlns:a16="http://schemas.microsoft.com/office/drawing/2014/main" id="{F42EADAF-DBAC-C54A-AC89-B27292F5B7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630364" y="569685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404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3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8B331-263D-134F-922B-0D674041E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3646" y="0"/>
            <a:ext cx="9601200" cy="781493"/>
          </a:xfrm>
        </p:spPr>
        <p:txBody>
          <a:bodyPr/>
          <a:lstStyle/>
          <a:p>
            <a:r>
              <a:rPr lang="en-US" dirty="0"/>
              <a:t>What and who is affected?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789DBD-5E04-7446-BA41-A9884133DC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2501" y="781492"/>
            <a:ext cx="10877107" cy="5661837"/>
          </a:xfrm>
        </p:spPr>
        <p:txBody>
          <a:bodyPr>
            <a:normAutofit/>
          </a:bodyPr>
          <a:lstStyle/>
          <a:p>
            <a:r>
              <a:rPr lang="en-US" sz="2800" dirty="0"/>
              <a:t>hamstring – semimembranosus, semitendinosus, biceps femoris with 3 tendons inserting in the ischial tuberosity. </a:t>
            </a:r>
          </a:p>
          <a:p>
            <a:r>
              <a:rPr lang="en-US" sz="2800" dirty="0"/>
              <a:t>The tendons run across the hip, pelvis and knee </a:t>
            </a:r>
          </a:p>
          <a:p>
            <a:r>
              <a:rPr lang="en-US" sz="2800" dirty="0"/>
              <a:t>Pain is often reported in the knee, pelvis and thigh. </a:t>
            </a:r>
          </a:p>
          <a:p>
            <a:r>
              <a:rPr lang="en-US" sz="2800" dirty="0"/>
              <a:t>Commonly affects long distance runners and jumpers</a:t>
            </a:r>
          </a:p>
          <a:p>
            <a:r>
              <a:rPr lang="en-US" sz="2800" dirty="0"/>
              <a:t>Pain starts mild but progresses rapidly </a:t>
            </a:r>
          </a:p>
        </p:txBody>
      </p:sp>
      <p:pic>
        <p:nvPicPr>
          <p:cNvPr id="4" name="Slide 4 " descr="Slide 4 ">
            <a:hlinkClick r:id="" action="ppaction://media"/>
            <a:extLst>
              <a:ext uri="{FF2B5EF4-FFF2-40B4-BE49-F238E27FC236}">
                <a16:creationId xmlns:a16="http://schemas.microsoft.com/office/drawing/2014/main" id="{E7B8E346-156A-BF47-B168-F88649B528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39371" y="567624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996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00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46915-76A3-C147-8A1A-82B9D2662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6176" y="0"/>
            <a:ext cx="9601200" cy="723014"/>
          </a:xfrm>
        </p:spPr>
        <p:txBody>
          <a:bodyPr/>
          <a:lstStyle/>
          <a:p>
            <a:r>
              <a:rPr lang="en-US" dirty="0"/>
              <a:t>Signs and symptoms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F53A4C-809D-F64C-AF51-074901536C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6175" y="723014"/>
            <a:ext cx="11047229" cy="5911702"/>
          </a:xfrm>
        </p:spPr>
        <p:txBody>
          <a:bodyPr>
            <a:normAutofit/>
          </a:bodyPr>
          <a:lstStyle/>
          <a:p>
            <a:r>
              <a:rPr lang="en-US" sz="2800" dirty="0"/>
              <a:t>Pain in the knee, pelvis and thigh </a:t>
            </a:r>
          </a:p>
          <a:p>
            <a:r>
              <a:rPr lang="en-US" sz="2800" dirty="0"/>
              <a:t>Swelling</a:t>
            </a:r>
          </a:p>
          <a:p>
            <a:r>
              <a:rPr lang="en-US" sz="2800" dirty="0"/>
              <a:t>Pain during exercise</a:t>
            </a:r>
          </a:p>
          <a:p>
            <a:r>
              <a:rPr lang="en-US" sz="2800" dirty="0"/>
              <a:t>Difficulty or pain using the joint </a:t>
            </a:r>
          </a:p>
        </p:txBody>
      </p:sp>
      <p:pic>
        <p:nvPicPr>
          <p:cNvPr id="4" name="Slide 5 " descr="Slide 5 ">
            <a:hlinkClick r:id="" action="ppaction://media"/>
            <a:extLst>
              <a:ext uri="{FF2B5EF4-FFF2-40B4-BE49-F238E27FC236}">
                <a16:creationId xmlns:a16="http://schemas.microsoft.com/office/drawing/2014/main" id="{83EEA772-B37C-4F49-A5F2-BFD5AA953A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35969" y="572858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684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3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340ED-33D6-6C40-AEBE-673A53264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6177" y="0"/>
            <a:ext cx="9601200" cy="723014"/>
          </a:xfrm>
        </p:spPr>
        <p:txBody>
          <a:bodyPr/>
          <a:lstStyle/>
          <a:p>
            <a:r>
              <a:rPr lang="en-US" dirty="0"/>
              <a:t>Diagnosis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55A9C8-2CE7-AC4C-B3BC-2AB2387618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6176" y="723014"/>
            <a:ext cx="11217349" cy="5869172"/>
          </a:xfrm>
        </p:spPr>
        <p:txBody>
          <a:bodyPr>
            <a:normAutofit/>
          </a:bodyPr>
          <a:lstStyle/>
          <a:p>
            <a:r>
              <a:rPr lang="en-US" sz="2800" dirty="0"/>
              <a:t>MRI </a:t>
            </a:r>
          </a:p>
          <a:p>
            <a:r>
              <a:rPr lang="en-US" sz="2800" dirty="0"/>
              <a:t>Palpation </a:t>
            </a:r>
          </a:p>
          <a:p>
            <a:r>
              <a:rPr lang="en-US" sz="2800" dirty="0"/>
              <a:t>Bent knee test</a:t>
            </a:r>
          </a:p>
        </p:txBody>
      </p:sp>
      <p:pic>
        <p:nvPicPr>
          <p:cNvPr id="4" name="Slide 6 " descr="Slide 6 ">
            <a:hlinkClick r:id="" action="ppaction://media"/>
            <a:extLst>
              <a:ext uri="{FF2B5EF4-FFF2-40B4-BE49-F238E27FC236}">
                <a16:creationId xmlns:a16="http://schemas.microsoft.com/office/drawing/2014/main" id="{57D50A91-11E4-A545-AECC-E637D95B01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603024" y="554634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440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9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45CED-B2BE-F146-AAAC-077CD3CE1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6112" y="247650"/>
            <a:ext cx="9601200" cy="1087374"/>
          </a:xfrm>
        </p:spPr>
        <p:txBody>
          <a:bodyPr>
            <a:normAutofit fontScale="90000"/>
          </a:bodyPr>
          <a:lstStyle/>
          <a:p>
            <a:r>
              <a:rPr lang="en-US" dirty="0"/>
              <a:t>Using MRI to diagnose hamstring tendinopathy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69A171-7316-7C4E-BA2D-AD2E60C49A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6112" y="1582674"/>
            <a:ext cx="10607040" cy="46169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/>
              <a:t>The Sports Therapist will look for:</a:t>
            </a:r>
          </a:p>
          <a:p>
            <a:r>
              <a:rPr lang="en-US" sz="2800" dirty="0"/>
              <a:t>Tears </a:t>
            </a:r>
          </a:p>
          <a:p>
            <a:r>
              <a:rPr lang="en-US" sz="2800" dirty="0"/>
              <a:t>Thickening or swelling around the ischial tuberosity </a:t>
            </a:r>
          </a:p>
        </p:txBody>
      </p:sp>
      <p:pic>
        <p:nvPicPr>
          <p:cNvPr id="5" name="Picture 4" descr="A picture containing photo, sitting, white, black&#10;&#10;Description automatically generated">
            <a:extLst>
              <a:ext uri="{FF2B5EF4-FFF2-40B4-BE49-F238E27FC236}">
                <a16:creationId xmlns:a16="http://schemas.microsoft.com/office/drawing/2014/main" id="{41251A04-628B-524E-99B9-C603FB086D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5537" y="3690475"/>
            <a:ext cx="4446463" cy="27568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D85506B-11D5-3C47-97BA-19DC159D721F}"/>
              </a:ext>
            </a:extLst>
          </p:cNvPr>
          <p:cNvSpPr txBox="1"/>
          <p:nvPr/>
        </p:nvSpPr>
        <p:spPr>
          <a:xfrm>
            <a:off x="10846562" y="6447282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Fig. 1</a:t>
            </a:r>
          </a:p>
        </p:txBody>
      </p:sp>
      <p:pic>
        <p:nvPicPr>
          <p:cNvPr id="7" name="Slide 7 " descr="Slide 7 ">
            <a:hlinkClick r:id="" action="ppaction://media"/>
            <a:extLst>
              <a:ext uri="{FF2B5EF4-FFF2-40B4-BE49-F238E27FC236}">
                <a16:creationId xmlns:a16="http://schemas.microsoft.com/office/drawing/2014/main" id="{687B4CD2-C453-DE43-88CE-1970F82312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73562" y="25196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939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8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C0D6C1-F126-B249-BB35-4A6D921DE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096" y="0"/>
            <a:ext cx="9601200" cy="1485900"/>
          </a:xfrm>
        </p:spPr>
        <p:txBody>
          <a:bodyPr/>
          <a:lstStyle/>
          <a:p>
            <a:r>
              <a:rPr lang="en-US" dirty="0"/>
              <a:t>Using palpation to diagnose hamstring tendinopathy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B6FF81-29C7-854D-9C8E-D2D05D4FFD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096" y="1261872"/>
            <a:ext cx="11009376" cy="5321808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The Sports therapist will:</a:t>
            </a:r>
          </a:p>
          <a:p>
            <a:r>
              <a:rPr lang="en-US" sz="2800" dirty="0"/>
              <a:t>Palpate the upper leg</a:t>
            </a:r>
          </a:p>
          <a:p>
            <a:r>
              <a:rPr lang="en-US" sz="2800" dirty="0"/>
              <a:t>Look for swelling </a:t>
            </a:r>
          </a:p>
          <a:p>
            <a:endParaRPr lang="en-US" dirty="0"/>
          </a:p>
        </p:txBody>
      </p:sp>
      <p:pic>
        <p:nvPicPr>
          <p:cNvPr id="4" name="Slide 8 " descr="Slide 8 ">
            <a:hlinkClick r:id="" action="ppaction://media"/>
            <a:extLst>
              <a:ext uri="{FF2B5EF4-FFF2-40B4-BE49-F238E27FC236}">
                <a16:creationId xmlns:a16="http://schemas.microsoft.com/office/drawing/2014/main" id="{DF98D213-FDF9-0645-906B-F9E06F14BF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017504" y="569409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293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2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CD5ED-3C6F-714A-AE5D-321E2BDDF5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7442" y="0"/>
            <a:ext cx="9601200" cy="1485900"/>
          </a:xfrm>
        </p:spPr>
        <p:txBody>
          <a:bodyPr/>
          <a:lstStyle/>
          <a:p>
            <a:r>
              <a:rPr lang="en-US" dirty="0"/>
              <a:t>Using the modified bent knee test to diagnose hamstring tendinopathy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7E7646-5754-2744-9F34-7732AA60B3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7442" y="1315779"/>
            <a:ext cx="11238614" cy="52551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/>
              <a:t>To perform the test the sports therapist will:</a:t>
            </a:r>
          </a:p>
          <a:p>
            <a:r>
              <a:rPr lang="en-US" sz="2800" dirty="0"/>
              <a:t>Lay the patient in supine on a bed</a:t>
            </a:r>
          </a:p>
          <a:p>
            <a:r>
              <a:rPr lang="en-US" sz="2800" dirty="0"/>
              <a:t>Bend the knee as close to a 90° as possible, ensuring the hip is also in flexion at 90°.</a:t>
            </a:r>
          </a:p>
          <a:p>
            <a:r>
              <a:rPr lang="en-US" sz="2800" dirty="0"/>
              <a:t>They will fully extend the patient’s leg while maintaining hip flexion.</a:t>
            </a:r>
          </a:p>
          <a:p>
            <a:r>
              <a:rPr lang="en-US" sz="2800" dirty="0"/>
              <a:t>They will look for painful spots and ask the patient to identify when it occurs. </a:t>
            </a:r>
          </a:p>
        </p:txBody>
      </p:sp>
      <p:pic>
        <p:nvPicPr>
          <p:cNvPr id="4" name="Slide 9 " descr="Slide 9 ">
            <a:hlinkClick r:id="" action="ppaction://media"/>
            <a:extLst>
              <a:ext uri="{FF2B5EF4-FFF2-40B4-BE49-F238E27FC236}">
                <a16:creationId xmlns:a16="http://schemas.microsoft.com/office/drawing/2014/main" id="{32678BC0-5BC0-2C44-B663-247E6744A1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080307" y="575812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939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sitting posing for the camera&#10;&#10;Description automatically generated">
            <a:extLst>
              <a:ext uri="{FF2B5EF4-FFF2-40B4-BE49-F238E27FC236}">
                <a16:creationId xmlns:a16="http://schemas.microsoft.com/office/drawing/2014/main" id="{7CF3178C-0257-1A40-B224-4A267126DD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4408" y="2504735"/>
            <a:ext cx="3890736" cy="3423441"/>
          </a:xfrm>
          <a:prstGeom prst="rect">
            <a:avLst/>
          </a:prstGeom>
        </p:spPr>
      </p:pic>
      <p:pic>
        <p:nvPicPr>
          <p:cNvPr id="7" name="Picture 6" descr="A picture containing person, woman, indoor, sitting&#10;&#10;Description automatically generated">
            <a:extLst>
              <a:ext uri="{FF2B5EF4-FFF2-40B4-BE49-F238E27FC236}">
                <a16:creationId xmlns:a16="http://schemas.microsoft.com/office/drawing/2014/main" id="{7FCC6B76-D5FE-1D4F-9FCF-4A92E56BAC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31365" y="1970629"/>
            <a:ext cx="3663950" cy="396843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61BAB72-519A-5641-806C-AA55D7F758B0}"/>
              </a:ext>
            </a:extLst>
          </p:cNvPr>
          <p:cNvSpPr txBox="1"/>
          <p:nvPr/>
        </p:nvSpPr>
        <p:spPr>
          <a:xfrm>
            <a:off x="1334408" y="6183086"/>
            <a:ext cx="3890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Fig. 2</a:t>
            </a:r>
          </a:p>
        </p:txBody>
      </p:sp>
      <p:pic>
        <p:nvPicPr>
          <p:cNvPr id="9" name="Slide 10 0" descr="Slide 10 0">
            <a:hlinkClick r:id="" action="ppaction://media"/>
            <a:extLst>
              <a:ext uri="{FF2B5EF4-FFF2-40B4-BE49-F238E27FC236}">
                <a16:creationId xmlns:a16="http://schemas.microsoft.com/office/drawing/2014/main" id="{7A3053E7-3879-234E-A01F-8E8595C1F9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88915" y="10613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243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3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D7AE9-E832-0D47-B484-DE0F0E19D6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707" y="0"/>
            <a:ext cx="9601200" cy="696433"/>
          </a:xfrm>
        </p:spPr>
        <p:txBody>
          <a:bodyPr/>
          <a:lstStyle/>
          <a:p>
            <a:r>
              <a:rPr lang="en-US" dirty="0"/>
              <a:t>Management/treatment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0528E-6B10-1745-8C2C-66CAFC3626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06" y="754912"/>
            <a:ext cx="11068493" cy="5688417"/>
          </a:xfrm>
        </p:spPr>
        <p:txBody>
          <a:bodyPr>
            <a:normAutofit/>
          </a:bodyPr>
          <a:lstStyle/>
          <a:p>
            <a:r>
              <a:rPr lang="en-US" sz="2800" dirty="0"/>
              <a:t>Rest </a:t>
            </a:r>
          </a:p>
          <a:p>
            <a:r>
              <a:rPr lang="en-US" sz="2800" dirty="0"/>
              <a:t>Reduce compression of the ischial tuberosity </a:t>
            </a:r>
          </a:p>
          <a:p>
            <a:r>
              <a:rPr lang="en-US" sz="2800" dirty="0"/>
              <a:t>Avoid stretching upper leg muscles </a:t>
            </a:r>
          </a:p>
          <a:p>
            <a:r>
              <a:rPr lang="en-US" sz="2800" dirty="0"/>
              <a:t>Avoid prolonged positions requiring hip flexion</a:t>
            </a:r>
          </a:p>
          <a:p>
            <a:endParaRPr lang="en-US" sz="2800" dirty="0"/>
          </a:p>
          <a:p>
            <a:pPr marL="0" indent="0">
              <a:buNone/>
            </a:pPr>
            <a:r>
              <a:rPr lang="en-US" sz="2800" dirty="0"/>
              <a:t>Relieve symptoms by:</a:t>
            </a:r>
          </a:p>
          <a:p>
            <a:r>
              <a:rPr lang="en-US" sz="2800" dirty="0"/>
              <a:t>Applying ice </a:t>
            </a:r>
          </a:p>
          <a:p>
            <a:r>
              <a:rPr lang="en-US" sz="2800" dirty="0"/>
              <a:t>Taking painkillers  </a:t>
            </a:r>
          </a:p>
        </p:txBody>
      </p:sp>
      <p:pic>
        <p:nvPicPr>
          <p:cNvPr id="4" name="Slide 11" descr="Slide 11">
            <a:hlinkClick r:id="" action="ppaction://media"/>
            <a:extLst>
              <a:ext uri="{FF2B5EF4-FFF2-40B4-BE49-F238E27FC236}">
                <a16:creationId xmlns:a16="http://schemas.microsoft.com/office/drawing/2014/main" id="{DA6A36BA-04FB-E547-BEC4-B96004BAB7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60494" y="563052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966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7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13C84D-C5AF-5142-83DD-91DD6C177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6176" y="0"/>
            <a:ext cx="9601200" cy="696433"/>
          </a:xfrm>
        </p:spPr>
        <p:txBody>
          <a:bodyPr/>
          <a:lstStyle/>
          <a:p>
            <a:r>
              <a:rPr lang="en-US" dirty="0"/>
              <a:t>When and how to return to exercise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10254D-7387-5345-9DB2-DC380D25A0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6175" y="903766"/>
            <a:ext cx="11047229" cy="5688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u="sng" dirty="0"/>
              <a:t>Isometric exercises </a:t>
            </a:r>
          </a:p>
          <a:p>
            <a:r>
              <a:rPr lang="en-US" sz="2800" dirty="0"/>
              <a:t>Can be performed early in the injury stages to provide an analgesic effect and maintain a manageable and pain-free level of exercise. </a:t>
            </a:r>
          </a:p>
          <a:p>
            <a:r>
              <a:rPr lang="en-US" sz="2800" dirty="0"/>
              <a:t>Each exercise must last between 45 and 60 seconds at maximal force ensuring the pain level is no higher than 5/10 with 10 being the worst possible pain. </a:t>
            </a:r>
          </a:p>
          <a:p>
            <a:r>
              <a:rPr lang="en-US" sz="2800" dirty="0"/>
              <a:t>The patient should perform 3-5 reps of each exercise regularly through the day ensuring there are long periods of rest between each set as not to overload the tendon. </a:t>
            </a:r>
          </a:p>
        </p:txBody>
      </p:sp>
      <p:pic>
        <p:nvPicPr>
          <p:cNvPr id="4" name="Slide 12" descr="Slide 12">
            <a:hlinkClick r:id="" action="ppaction://media"/>
            <a:extLst>
              <a:ext uri="{FF2B5EF4-FFF2-40B4-BE49-F238E27FC236}">
                <a16:creationId xmlns:a16="http://schemas.microsoft.com/office/drawing/2014/main" id="{6F3ECDDF-F5B8-EA4D-ACA9-032994A3C8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743702" y="554783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866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1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1BB09-2660-F840-988B-66CB788E70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6123" y="247650"/>
            <a:ext cx="9601200" cy="742950"/>
          </a:xfrm>
        </p:spPr>
        <p:txBody>
          <a:bodyPr/>
          <a:lstStyle/>
          <a:p>
            <a:r>
              <a:rPr lang="en-US" dirty="0"/>
              <a:t>Eccentric resistance exercises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13C41F-E1D7-D54D-9BA8-7181A4E1D8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6123" y="1238250"/>
            <a:ext cx="10750062" cy="5092212"/>
          </a:xfrm>
        </p:spPr>
        <p:txBody>
          <a:bodyPr/>
          <a:lstStyle/>
          <a:p>
            <a:r>
              <a:rPr lang="en-US" dirty="0"/>
              <a:t>The isometric exercises will allow the tendon to get stronger and more resistant to pain.</a:t>
            </a:r>
          </a:p>
          <a:p>
            <a:r>
              <a:rPr lang="en-US" dirty="0"/>
              <a:t>This allows for the patient to progress to eccentric resistance exercises to build a higher tolerance for greater forces. </a:t>
            </a:r>
          </a:p>
          <a:p>
            <a:r>
              <a:rPr lang="en-US" dirty="0"/>
              <a:t>They may also introduce concentric muscle contractions at this stage but it is still vital to avoid compressing the tendons. </a:t>
            </a:r>
          </a:p>
        </p:txBody>
      </p:sp>
      <p:pic>
        <p:nvPicPr>
          <p:cNvPr id="5" name="Slide 13 " descr="Slide 13 ">
            <a:hlinkClick r:id="" action="ppaction://media"/>
            <a:extLst>
              <a:ext uri="{FF2B5EF4-FFF2-40B4-BE49-F238E27FC236}">
                <a16:creationId xmlns:a16="http://schemas.microsoft.com/office/drawing/2014/main" id="{0EC0BCD3-D584-0941-802D-A7F850BB1E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863385" y="572428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888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00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49BA0-3F56-4D40-A10F-8A9312300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354" y="247650"/>
            <a:ext cx="9601200" cy="742950"/>
          </a:xfrm>
        </p:spPr>
        <p:txBody>
          <a:bodyPr/>
          <a:lstStyle/>
          <a:p>
            <a:r>
              <a:rPr lang="en-US" dirty="0"/>
              <a:t>Final stage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2D9531-236E-E245-9D8F-4801D6DD4E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3354" y="1072662"/>
            <a:ext cx="10515600" cy="5257800"/>
          </a:xfrm>
        </p:spPr>
        <p:txBody>
          <a:bodyPr/>
          <a:lstStyle/>
          <a:p>
            <a:r>
              <a:rPr lang="en-US" dirty="0"/>
              <a:t>The final stage of the rehabilitation plan should include high speed and intensity ballistic movements</a:t>
            </a:r>
          </a:p>
          <a:p>
            <a:r>
              <a:rPr lang="en-US" dirty="0"/>
              <a:t>This stage allows the tendon to get used to rapid change in muscle length during eccentric and concentric contractions. </a:t>
            </a:r>
          </a:p>
          <a:p>
            <a:r>
              <a:rPr lang="en-US" dirty="0"/>
              <a:t>The patient should not progress to this stage unless the therapist is absolutely sure that the patient is ready and not experiencing any pain in the previous stages. </a:t>
            </a:r>
          </a:p>
          <a:p>
            <a:r>
              <a:rPr lang="en-US" dirty="0"/>
              <a:t>After these stages the patient may return to what is their normal activity but should avoid high-intensity activities, long duration activities, training on hills and over striding because they all pose risk for reinjury. </a:t>
            </a:r>
          </a:p>
        </p:txBody>
      </p:sp>
      <p:pic>
        <p:nvPicPr>
          <p:cNvPr id="4" name="Slide 14 " descr="Slide 14 ">
            <a:hlinkClick r:id="" action="ppaction://media"/>
            <a:extLst>
              <a:ext uri="{FF2B5EF4-FFF2-40B4-BE49-F238E27FC236}">
                <a16:creationId xmlns:a16="http://schemas.microsoft.com/office/drawing/2014/main" id="{87E388DE-7A76-F843-8B1F-EE2155B9EC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793046" y="559972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19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6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BA19E-5058-4547-8C15-2139E7942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3767" y="247650"/>
            <a:ext cx="9601200" cy="742950"/>
          </a:xfrm>
        </p:spPr>
        <p:txBody>
          <a:bodyPr/>
          <a:lstStyle/>
          <a:p>
            <a:r>
              <a:rPr lang="en-US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FB786-31BD-9949-8EFC-CBE7D0CF50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3766" y="1238250"/>
            <a:ext cx="10877107" cy="5372100"/>
          </a:xfrm>
        </p:spPr>
        <p:txBody>
          <a:bodyPr>
            <a:normAutofit/>
          </a:bodyPr>
          <a:lstStyle/>
          <a:p>
            <a:r>
              <a:rPr lang="en-GB" sz="2800" dirty="0"/>
              <a:t>Bruckner P and Khan K, January 1st (2012), </a:t>
            </a:r>
            <a:r>
              <a:rPr lang="en-GB" sz="2800" i="1" dirty="0"/>
              <a:t>Bruckner &amp; Khan's Clinical Sports Medicine Injuries</a:t>
            </a:r>
            <a:r>
              <a:rPr lang="en-GB" sz="2800" dirty="0"/>
              <a:t>, Vol 1. Australia: McGraw-Hill Medical. </a:t>
            </a:r>
          </a:p>
          <a:p>
            <a:r>
              <a:rPr lang="en-GB" sz="2800" dirty="0"/>
              <a:t>Roemer, F and Crema, F, (2016), </a:t>
            </a:r>
            <a:r>
              <a:rPr lang="en-GB" sz="2800" i="1" dirty="0"/>
              <a:t>Imaging in sport specific musculoskeletal injuries,</a:t>
            </a:r>
            <a:r>
              <a:rPr lang="en-GB" sz="2800" dirty="0"/>
              <a:t> Springer International, Switzerland. </a:t>
            </a:r>
          </a:p>
          <a:p>
            <a:r>
              <a:rPr lang="en-GB" sz="2800" dirty="0"/>
              <a:t>Degen, R (2019), </a:t>
            </a:r>
            <a:r>
              <a:rPr lang="en-GB" sz="2800" i="1" dirty="0"/>
              <a:t>Proximal hamstring injuries: management of tendinopathy and avulsion injuries, </a:t>
            </a:r>
            <a:r>
              <a:rPr lang="en-GB" sz="2800" dirty="0"/>
              <a:t>Springer International, Switzerland.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92351406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{514E663E-5512-F04D-9AAB-BF16BE55FFC8}tf10001072</Template>
  <TotalTime>360</TotalTime>
  <Words>613</Words>
  <Application>Microsoft Macintosh PowerPoint</Application>
  <PresentationFormat>Widescreen</PresentationFormat>
  <Paragraphs>74</Paragraphs>
  <Slides>15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7" baseType="lpstr">
      <vt:lpstr>Franklin Gothic Book</vt:lpstr>
      <vt:lpstr>Crop</vt:lpstr>
      <vt:lpstr>Hamstring tendinopathy </vt:lpstr>
      <vt:lpstr>Contents </vt:lpstr>
      <vt:lpstr>What is hamstring tendinopathy?</vt:lpstr>
      <vt:lpstr>What and who is affected?</vt:lpstr>
      <vt:lpstr>Signs and symptoms </vt:lpstr>
      <vt:lpstr>Diagnosis </vt:lpstr>
      <vt:lpstr>Using MRI to diagnose hamstring tendinopathy </vt:lpstr>
      <vt:lpstr>Using palpation to diagnose hamstring tendinopathy </vt:lpstr>
      <vt:lpstr>Using the modified bent knee test to diagnose hamstring tendinopathy</vt:lpstr>
      <vt:lpstr>PowerPoint Presentation</vt:lpstr>
      <vt:lpstr>Management/treatment </vt:lpstr>
      <vt:lpstr>When and how to return to exercise </vt:lpstr>
      <vt:lpstr>Eccentric resistance exercises </vt:lpstr>
      <vt:lpstr>Final stage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Knee chondral injury </dc:title>
  <dc:creator>Katrina Millward-jones (1901521)</dc:creator>
  <cp:lastModifiedBy>Katrina Millward-jones (1901521)</cp:lastModifiedBy>
  <cp:revision>7</cp:revision>
  <dcterms:created xsi:type="dcterms:W3CDTF">2020-04-24T09:27:14Z</dcterms:created>
  <dcterms:modified xsi:type="dcterms:W3CDTF">2020-05-15T12:50:32Z</dcterms:modified>
</cp:coreProperties>
</file>