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9" r:id="rId10"/>
    <p:sldId id="264" r:id="rId11"/>
    <p:sldId id="267" r:id="rId12"/>
    <p:sldId id="268" r:id="rId13"/>
    <p:sldId id="265" r:id="rId14"/>
    <p:sldId id="270" r:id="rId15"/>
    <p:sldId id="271" r:id="rId16"/>
    <p:sldId id="266" r:id="rId17"/>
    <p:sldId id="272" r:id="rId18"/>
    <p:sldId id="273" r:id="rId19"/>
    <p:sldId id="274" r:id="rId20"/>
    <p:sldId id="275" r:id="rId21"/>
    <p:sldId id="277" r:id="rId22"/>
    <p:sldId id="278" r:id="rId23"/>
    <p:sldId id="27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svg"/><Relationship Id="rId1" Type="http://schemas.openxmlformats.org/officeDocument/2006/relationships/image" Target="../media/image45.png"/><Relationship Id="rId6" Type="http://schemas.openxmlformats.org/officeDocument/2006/relationships/image" Target="../media/image50.svg"/><Relationship Id="rId5" Type="http://schemas.openxmlformats.org/officeDocument/2006/relationships/image" Target="../media/image49.png"/><Relationship Id="rId4" Type="http://schemas.openxmlformats.org/officeDocument/2006/relationships/image" Target="../media/image48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12" Type="http://schemas.openxmlformats.org/officeDocument/2006/relationships/image" Target="../media/image63.svg"/><Relationship Id="rId2" Type="http://schemas.openxmlformats.org/officeDocument/2006/relationships/image" Target="../media/image34.svg"/><Relationship Id="rId1" Type="http://schemas.openxmlformats.org/officeDocument/2006/relationships/image" Target="../media/image33.png"/><Relationship Id="rId6" Type="http://schemas.openxmlformats.org/officeDocument/2006/relationships/image" Target="../media/image57.svg"/><Relationship Id="rId11" Type="http://schemas.openxmlformats.org/officeDocument/2006/relationships/image" Target="../media/image62.png"/><Relationship Id="rId5" Type="http://schemas.openxmlformats.org/officeDocument/2006/relationships/image" Target="../media/image56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0.png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3" Type="http://schemas.openxmlformats.org/officeDocument/2006/relationships/image" Target="../media/image62.png"/><Relationship Id="rId7" Type="http://schemas.openxmlformats.org/officeDocument/2006/relationships/image" Target="../media/image71.png"/><Relationship Id="rId2" Type="http://schemas.openxmlformats.org/officeDocument/2006/relationships/image" Target="../media/image70.svg"/><Relationship Id="rId1" Type="http://schemas.openxmlformats.org/officeDocument/2006/relationships/image" Target="../media/image69.png"/><Relationship Id="rId6" Type="http://schemas.openxmlformats.org/officeDocument/2006/relationships/image" Target="../media/image34.svg"/><Relationship Id="rId5" Type="http://schemas.openxmlformats.org/officeDocument/2006/relationships/image" Target="../media/image33.png"/><Relationship Id="rId10" Type="http://schemas.openxmlformats.org/officeDocument/2006/relationships/image" Target="../media/image74.svg"/><Relationship Id="rId4" Type="http://schemas.openxmlformats.org/officeDocument/2006/relationships/image" Target="../media/image63.svg"/><Relationship Id="rId9" Type="http://schemas.openxmlformats.org/officeDocument/2006/relationships/image" Target="../media/image73.png"/></Relationships>
</file>

<file path=ppt/diagrams/_rels/data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3" Type="http://schemas.openxmlformats.org/officeDocument/2006/relationships/image" Target="../media/image33.png"/><Relationship Id="rId7" Type="http://schemas.openxmlformats.org/officeDocument/2006/relationships/image" Target="../media/image82.png"/><Relationship Id="rId2" Type="http://schemas.openxmlformats.org/officeDocument/2006/relationships/image" Target="../media/image79.svg"/><Relationship Id="rId1" Type="http://schemas.openxmlformats.org/officeDocument/2006/relationships/image" Target="../media/image78.png"/><Relationship Id="rId6" Type="http://schemas.openxmlformats.org/officeDocument/2006/relationships/image" Target="../media/image81.svg"/><Relationship Id="rId5" Type="http://schemas.openxmlformats.org/officeDocument/2006/relationships/image" Target="../media/image80.png"/><Relationship Id="rId4" Type="http://schemas.openxmlformats.org/officeDocument/2006/relationships/image" Target="../media/image3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3.svg"/><Relationship Id="rId1" Type="http://schemas.openxmlformats.org/officeDocument/2006/relationships/image" Target="../media/image12.png"/><Relationship Id="rId6" Type="http://schemas.openxmlformats.org/officeDocument/2006/relationships/image" Target="../media/image7.svg"/><Relationship Id="rId5" Type="http://schemas.openxmlformats.org/officeDocument/2006/relationships/image" Target="../media/image14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6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36.png"/><Relationship Id="rId7" Type="http://schemas.openxmlformats.org/officeDocument/2006/relationships/image" Target="../media/image38.png"/><Relationship Id="rId12" Type="http://schemas.openxmlformats.org/officeDocument/2006/relationships/image" Target="../media/image34.svg"/><Relationship Id="rId2" Type="http://schemas.openxmlformats.org/officeDocument/2006/relationships/image" Target="../media/image24.svg"/><Relationship Id="rId1" Type="http://schemas.openxmlformats.org/officeDocument/2006/relationships/image" Target="../media/image35.png"/><Relationship Id="rId6" Type="http://schemas.openxmlformats.org/officeDocument/2006/relationships/image" Target="../media/image28.svg"/><Relationship Id="rId11" Type="http://schemas.openxmlformats.org/officeDocument/2006/relationships/image" Target="../media/image40.png"/><Relationship Id="rId5" Type="http://schemas.openxmlformats.org/officeDocument/2006/relationships/image" Target="../media/image3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9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46.svg"/><Relationship Id="rId1" Type="http://schemas.openxmlformats.org/officeDocument/2006/relationships/image" Target="../media/image51.png"/><Relationship Id="rId6" Type="http://schemas.openxmlformats.org/officeDocument/2006/relationships/image" Target="../media/image50.svg"/><Relationship Id="rId5" Type="http://schemas.openxmlformats.org/officeDocument/2006/relationships/image" Target="../media/image53.png"/><Relationship Id="rId4" Type="http://schemas.openxmlformats.org/officeDocument/2006/relationships/image" Target="../media/image48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svg"/><Relationship Id="rId3" Type="http://schemas.openxmlformats.org/officeDocument/2006/relationships/image" Target="../media/image64.png"/><Relationship Id="rId7" Type="http://schemas.openxmlformats.org/officeDocument/2006/relationships/image" Target="../media/image66.png"/><Relationship Id="rId12" Type="http://schemas.openxmlformats.org/officeDocument/2006/relationships/image" Target="../media/image63.svg"/><Relationship Id="rId2" Type="http://schemas.openxmlformats.org/officeDocument/2006/relationships/image" Target="../media/image34.svg"/><Relationship Id="rId1" Type="http://schemas.openxmlformats.org/officeDocument/2006/relationships/image" Target="../media/image40.png"/><Relationship Id="rId6" Type="http://schemas.openxmlformats.org/officeDocument/2006/relationships/image" Target="../media/image57.svg"/><Relationship Id="rId11" Type="http://schemas.openxmlformats.org/officeDocument/2006/relationships/image" Target="../media/image68.png"/><Relationship Id="rId5" Type="http://schemas.openxmlformats.org/officeDocument/2006/relationships/image" Target="../media/image65.png"/><Relationship Id="rId10" Type="http://schemas.openxmlformats.org/officeDocument/2006/relationships/image" Target="../media/image61.svg"/><Relationship Id="rId4" Type="http://schemas.openxmlformats.org/officeDocument/2006/relationships/image" Target="../media/image55.svg"/><Relationship Id="rId9" Type="http://schemas.openxmlformats.org/officeDocument/2006/relationships/image" Target="../media/image67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svg"/><Relationship Id="rId3" Type="http://schemas.openxmlformats.org/officeDocument/2006/relationships/image" Target="../media/image68.png"/><Relationship Id="rId7" Type="http://schemas.openxmlformats.org/officeDocument/2006/relationships/image" Target="../media/image76.png"/><Relationship Id="rId2" Type="http://schemas.openxmlformats.org/officeDocument/2006/relationships/image" Target="../media/image70.svg"/><Relationship Id="rId1" Type="http://schemas.openxmlformats.org/officeDocument/2006/relationships/image" Target="../media/image75.png"/><Relationship Id="rId6" Type="http://schemas.openxmlformats.org/officeDocument/2006/relationships/image" Target="../media/image34.svg"/><Relationship Id="rId5" Type="http://schemas.openxmlformats.org/officeDocument/2006/relationships/image" Target="../media/image40.png"/><Relationship Id="rId10" Type="http://schemas.openxmlformats.org/officeDocument/2006/relationships/image" Target="../media/image74.svg"/><Relationship Id="rId4" Type="http://schemas.openxmlformats.org/officeDocument/2006/relationships/image" Target="../media/image63.svg"/><Relationship Id="rId9" Type="http://schemas.openxmlformats.org/officeDocument/2006/relationships/image" Target="../media/image77.png"/></Relationships>
</file>

<file path=ppt/diagrams/_rels/drawing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svg"/><Relationship Id="rId3" Type="http://schemas.openxmlformats.org/officeDocument/2006/relationships/image" Target="../media/image40.png"/><Relationship Id="rId7" Type="http://schemas.openxmlformats.org/officeDocument/2006/relationships/image" Target="../media/image86.png"/><Relationship Id="rId2" Type="http://schemas.openxmlformats.org/officeDocument/2006/relationships/image" Target="../media/image79.svg"/><Relationship Id="rId1" Type="http://schemas.openxmlformats.org/officeDocument/2006/relationships/image" Target="../media/image84.png"/><Relationship Id="rId6" Type="http://schemas.openxmlformats.org/officeDocument/2006/relationships/image" Target="../media/image81.svg"/><Relationship Id="rId5" Type="http://schemas.openxmlformats.org/officeDocument/2006/relationships/image" Target="../media/image85.png"/><Relationship Id="rId4" Type="http://schemas.openxmlformats.org/officeDocument/2006/relationships/image" Target="../media/image3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coloredtext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dk2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dk2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2C762CA-DD04-40C7-8717-97DC72D0C1C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FB762BB-43D3-420D-9630-A9ACEFCD03D0}">
      <dgm:prSet/>
      <dgm:spPr/>
      <dgm:t>
        <a:bodyPr/>
        <a:lstStyle/>
        <a:p>
          <a:r>
            <a:rPr lang="en-GB"/>
            <a:t>Introduction of Cardiff Airport</a:t>
          </a:r>
          <a:endParaRPr lang="en-US"/>
        </a:p>
      </dgm:t>
    </dgm:pt>
    <dgm:pt modelId="{5EA6292D-2EA8-4B67-BFA6-55C5D8B3DE14}" type="parTrans" cxnId="{F26209A0-60DD-4749-AF39-0DDA0FE85E38}">
      <dgm:prSet/>
      <dgm:spPr/>
      <dgm:t>
        <a:bodyPr/>
        <a:lstStyle/>
        <a:p>
          <a:endParaRPr lang="en-US"/>
        </a:p>
      </dgm:t>
    </dgm:pt>
    <dgm:pt modelId="{6A1E5973-8CEF-4048-89D1-070EB04F17A0}" type="sibTrans" cxnId="{F26209A0-60DD-4749-AF39-0DDA0FE85E38}">
      <dgm:prSet/>
      <dgm:spPr/>
      <dgm:t>
        <a:bodyPr/>
        <a:lstStyle/>
        <a:p>
          <a:endParaRPr lang="en-US"/>
        </a:p>
      </dgm:t>
    </dgm:pt>
    <dgm:pt modelId="{5ECC258D-EFDE-4573-80DD-19C157B08EC2}">
      <dgm:prSet/>
      <dgm:spPr/>
      <dgm:t>
        <a:bodyPr/>
        <a:lstStyle/>
        <a:p>
          <a:r>
            <a:rPr lang="en-GB"/>
            <a:t>Methodology</a:t>
          </a:r>
          <a:endParaRPr lang="en-US"/>
        </a:p>
      </dgm:t>
    </dgm:pt>
    <dgm:pt modelId="{616DD6C6-4BD3-479C-8370-A2D66A294050}" type="parTrans" cxnId="{668F2ADF-439D-4EA4-BE48-5E3468C56FD4}">
      <dgm:prSet/>
      <dgm:spPr/>
      <dgm:t>
        <a:bodyPr/>
        <a:lstStyle/>
        <a:p>
          <a:endParaRPr lang="en-US"/>
        </a:p>
      </dgm:t>
    </dgm:pt>
    <dgm:pt modelId="{32F4FEB2-E297-46F2-B235-DDE1C1263D62}" type="sibTrans" cxnId="{668F2ADF-439D-4EA4-BE48-5E3468C56FD4}">
      <dgm:prSet/>
      <dgm:spPr/>
      <dgm:t>
        <a:bodyPr/>
        <a:lstStyle/>
        <a:p>
          <a:endParaRPr lang="en-US"/>
        </a:p>
      </dgm:t>
    </dgm:pt>
    <dgm:pt modelId="{9CF66CA4-2ACB-41C1-AB5E-6E075D6D66CB}">
      <dgm:prSet/>
      <dgm:spPr/>
      <dgm:t>
        <a:bodyPr/>
        <a:lstStyle/>
        <a:p>
          <a:r>
            <a:rPr lang="en-GB"/>
            <a:t>Discussion of Findings</a:t>
          </a:r>
          <a:endParaRPr lang="en-US"/>
        </a:p>
      </dgm:t>
    </dgm:pt>
    <dgm:pt modelId="{3EB1474C-FD3E-47F9-BCF5-356E8B52EF38}" type="parTrans" cxnId="{73CD3438-5E4C-40F2-87F8-9C0D5339C00F}">
      <dgm:prSet/>
      <dgm:spPr/>
      <dgm:t>
        <a:bodyPr/>
        <a:lstStyle/>
        <a:p>
          <a:endParaRPr lang="en-US"/>
        </a:p>
      </dgm:t>
    </dgm:pt>
    <dgm:pt modelId="{2C4D734F-857B-4082-B46B-DF24ED0B5266}" type="sibTrans" cxnId="{73CD3438-5E4C-40F2-87F8-9C0D5339C00F}">
      <dgm:prSet/>
      <dgm:spPr/>
      <dgm:t>
        <a:bodyPr/>
        <a:lstStyle/>
        <a:p>
          <a:endParaRPr lang="en-US"/>
        </a:p>
      </dgm:t>
    </dgm:pt>
    <dgm:pt modelId="{FF6E8C99-C85E-4749-AE59-E48136DDA349}">
      <dgm:prSet/>
      <dgm:spPr/>
      <dgm:t>
        <a:bodyPr/>
        <a:lstStyle/>
        <a:p>
          <a:r>
            <a:rPr lang="en-GB"/>
            <a:t>Recommendations for the Future</a:t>
          </a:r>
          <a:endParaRPr lang="en-US"/>
        </a:p>
      </dgm:t>
    </dgm:pt>
    <dgm:pt modelId="{330EC7C5-2332-4D0F-A311-1E3E01BFD63F}" type="parTrans" cxnId="{794C7C73-8D68-4FF4-9864-58B1835436E8}">
      <dgm:prSet/>
      <dgm:spPr/>
      <dgm:t>
        <a:bodyPr/>
        <a:lstStyle/>
        <a:p>
          <a:endParaRPr lang="en-US"/>
        </a:p>
      </dgm:t>
    </dgm:pt>
    <dgm:pt modelId="{A817FD43-6C92-4482-9456-256962BBC0F0}" type="sibTrans" cxnId="{794C7C73-8D68-4FF4-9864-58B1835436E8}">
      <dgm:prSet/>
      <dgm:spPr/>
      <dgm:t>
        <a:bodyPr/>
        <a:lstStyle/>
        <a:p>
          <a:endParaRPr lang="en-US"/>
        </a:p>
      </dgm:t>
    </dgm:pt>
    <dgm:pt modelId="{41885322-177D-4D82-9CDD-19AD13989CF7}">
      <dgm:prSet/>
      <dgm:spPr/>
      <dgm:t>
        <a:bodyPr/>
        <a:lstStyle/>
        <a:p>
          <a:r>
            <a:rPr lang="en-GB"/>
            <a:t>Conclusions</a:t>
          </a:r>
          <a:endParaRPr lang="en-US"/>
        </a:p>
      </dgm:t>
    </dgm:pt>
    <dgm:pt modelId="{0E2A94B1-5067-4663-B576-36325E1FE787}" type="parTrans" cxnId="{2A934CF0-BF5B-4C9F-A574-8C2A3FF51921}">
      <dgm:prSet/>
      <dgm:spPr/>
      <dgm:t>
        <a:bodyPr/>
        <a:lstStyle/>
        <a:p>
          <a:endParaRPr lang="en-US"/>
        </a:p>
      </dgm:t>
    </dgm:pt>
    <dgm:pt modelId="{0EA9F5A1-D328-4A0C-8434-20CA231A2FC3}" type="sibTrans" cxnId="{2A934CF0-BF5B-4C9F-A574-8C2A3FF51921}">
      <dgm:prSet/>
      <dgm:spPr/>
      <dgm:t>
        <a:bodyPr/>
        <a:lstStyle/>
        <a:p>
          <a:endParaRPr lang="en-US"/>
        </a:p>
      </dgm:t>
    </dgm:pt>
    <dgm:pt modelId="{B9C215DE-B892-4C60-8384-A110CCA2DEE3}" type="pres">
      <dgm:prSet presAssocID="{12C762CA-DD04-40C7-8717-97DC72D0C1CE}" presName="root" presStyleCnt="0">
        <dgm:presLayoutVars>
          <dgm:dir/>
          <dgm:resizeHandles val="exact"/>
        </dgm:presLayoutVars>
      </dgm:prSet>
      <dgm:spPr/>
    </dgm:pt>
    <dgm:pt modelId="{853373B7-FCF5-4773-A69A-C96F55088C55}" type="pres">
      <dgm:prSet presAssocID="{3FB762BB-43D3-420D-9630-A9ACEFCD03D0}" presName="compNode" presStyleCnt="0"/>
      <dgm:spPr/>
    </dgm:pt>
    <dgm:pt modelId="{D9B47042-371F-402E-BF64-7D79A7DE00CD}" type="pres">
      <dgm:prSet presAssocID="{3FB762BB-43D3-420D-9630-A9ACEFCD03D0}" presName="bgRect" presStyleLbl="bgShp" presStyleIdx="0" presStyleCnt="5"/>
      <dgm:spPr/>
    </dgm:pt>
    <dgm:pt modelId="{C4F170DE-DC94-4B94-9F25-BB94FE15ACF2}" type="pres">
      <dgm:prSet presAssocID="{3FB762BB-43D3-420D-9630-A9ACEFCD03D0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lot"/>
        </a:ext>
      </dgm:extLst>
    </dgm:pt>
    <dgm:pt modelId="{C6E43D97-890F-489E-831B-8BBA4508287D}" type="pres">
      <dgm:prSet presAssocID="{3FB762BB-43D3-420D-9630-A9ACEFCD03D0}" presName="spaceRect" presStyleCnt="0"/>
      <dgm:spPr/>
    </dgm:pt>
    <dgm:pt modelId="{748B986C-F7B3-4238-A697-FBA716D43977}" type="pres">
      <dgm:prSet presAssocID="{3FB762BB-43D3-420D-9630-A9ACEFCD03D0}" presName="parTx" presStyleLbl="revTx" presStyleIdx="0" presStyleCnt="5">
        <dgm:presLayoutVars>
          <dgm:chMax val="0"/>
          <dgm:chPref val="0"/>
        </dgm:presLayoutVars>
      </dgm:prSet>
      <dgm:spPr/>
    </dgm:pt>
    <dgm:pt modelId="{D62CA791-E25F-460F-8B79-71419476FE32}" type="pres">
      <dgm:prSet presAssocID="{6A1E5973-8CEF-4048-89D1-070EB04F17A0}" presName="sibTrans" presStyleCnt="0"/>
      <dgm:spPr/>
    </dgm:pt>
    <dgm:pt modelId="{CAE9EE26-BF34-409C-A227-2E8614F356EF}" type="pres">
      <dgm:prSet presAssocID="{5ECC258D-EFDE-4573-80DD-19C157B08EC2}" presName="compNode" presStyleCnt="0"/>
      <dgm:spPr/>
    </dgm:pt>
    <dgm:pt modelId="{8ED99F55-819B-4530-916D-68EB3231B233}" type="pres">
      <dgm:prSet presAssocID="{5ECC258D-EFDE-4573-80DD-19C157B08EC2}" presName="bgRect" presStyleLbl="bgShp" presStyleIdx="1" presStyleCnt="5"/>
      <dgm:spPr/>
    </dgm:pt>
    <dgm:pt modelId="{F1069473-2075-4072-8E0D-0283D5D46A47}" type="pres">
      <dgm:prSet presAssocID="{5ECC258D-EFDE-4573-80DD-19C157B08EC2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9AE2E157-035A-4CC2-BF3D-C70E04CC7FF7}" type="pres">
      <dgm:prSet presAssocID="{5ECC258D-EFDE-4573-80DD-19C157B08EC2}" presName="spaceRect" presStyleCnt="0"/>
      <dgm:spPr/>
    </dgm:pt>
    <dgm:pt modelId="{0A490354-0DF6-4B05-998C-02EFCCDEA387}" type="pres">
      <dgm:prSet presAssocID="{5ECC258D-EFDE-4573-80DD-19C157B08EC2}" presName="parTx" presStyleLbl="revTx" presStyleIdx="1" presStyleCnt="5">
        <dgm:presLayoutVars>
          <dgm:chMax val="0"/>
          <dgm:chPref val="0"/>
        </dgm:presLayoutVars>
      </dgm:prSet>
      <dgm:spPr/>
    </dgm:pt>
    <dgm:pt modelId="{B20382E0-9F94-4083-A529-FD46A0223522}" type="pres">
      <dgm:prSet presAssocID="{32F4FEB2-E297-46F2-B235-DDE1C1263D62}" presName="sibTrans" presStyleCnt="0"/>
      <dgm:spPr/>
    </dgm:pt>
    <dgm:pt modelId="{FA69F3BF-93AC-4EAA-985B-DCE2043A44A1}" type="pres">
      <dgm:prSet presAssocID="{9CF66CA4-2ACB-41C1-AB5E-6E075D6D66CB}" presName="compNode" presStyleCnt="0"/>
      <dgm:spPr/>
    </dgm:pt>
    <dgm:pt modelId="{AD637305-8F4F-4EDF-B836-01FDA25B95AA}" type="pres">
      <dgm:prSet presAssocID="{9CF66CA4-2ACB-41C1-AB5E-6E075D6D66CB}" presName="bgRect" presStyleLbl="bgShp" presStyleIdx="2" presStyleCnt="5"/>
      <dgm:spPr/>
    </dgm:pt>
    <dgm:pt modelId="{C4B54C51-2E17-4950-AC74-0F82C22113FF}" type="pres">
      <dgm:prSet presAssocID="{9CF66CA4-2ACB-41C1-AB5E-6E075D6D66CB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02BFC31B-AC61-4697-9DD8-77247B519264}" type="pres">
      <dgm:prSet presAssocID="{9CF66CA4-2ACB-41C1-AB5E-6E075D6D66CB}" presName="spaceRect" presStyleCnt="0"/>
      <dgm:spPr/>
    </dgm:pt>
    <dgm:pt modelId="{5FC308BD-C6D1-406D-8C05-2F2A40BD674F}" type="pres">
      <dgm:prSet presAssocID="{9CF66CA4-2ACB-41C1-AB5E-6E075D6D66CB}" presName="parTx" presStyleLbl="revTx" presStyleIdx="2" presStyleCnt="5">
        <dgm:presLayoutVars>
          <dgm:chMax val="0"/>
          <dgm:chPref val="0"/>
        </dgm:presLayoutVars>
      </dgm:prSet>
      <dgm:spPr/>
    </dgm:pt>
    <dgm:pt modelId="{F9ACA9F6-C03A-439F-84E1-13A18D47D2DD}" type="pres">
      <dgm:prSet presAssocID="{2C4D734F-857B-4082-B46B-DF24ED0B5266}" presName="sibTrans" presStyleCnt="0"/>
      <dgm:spPr/>
    </dgm:pt>
    <dgm:pt modelId="{D7602E87-A61C-4B4D-A58F-8C3280FD0381}" type="pres">
      <dgm:prSet presAssocID="{FF6E8C99-C85E-4749-AE59-E48136DDA349}" presName="compNode" presStyleCnt="0"/>
      <dgm:spPr/>
    </dgm:pt>
    <dgm:pt modelId="{64C8504D-39C4-4AFA-9EE2-A5F0D9E054F1}" type="pres">
      <dgm:prSet presAssocID="{FF6E8C99-C85E-4749-AE59-E48136DDA349}" presName="bgRect" presStyleLbl="bgShp" presStyleIdx="3" presStyleCnt="5"/>
      <dgm:spPr/>
    </dgm:pt>
    <dgm:pt modelId="{11EB53C4-67B8-415D-A3AD-89BBBC8099E0}" type="pres">
      <dgm:prSet presAssocID="{FF6E8C99-C85E-4749-AE59-E48136DDA349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D156B9B9-B41C-4C68-A83F-DDC60DE8F2FC}" type="pres">
      <dgm:prSet presAssocID="{FF6E8C99-C85E-4749-AE59-E48136DDA349}" presName="spaceRect" presStyleCnt="0"/>
      <dgm:spPr/>
    </dgm:pt>
    <dgm:pt modelId="{D7ABA9D0-5890-40CB-A5D4-12774BACC2DE}" type="pres">
      <dgm:prSet presAssocID="{FF6E8C99-C85E-4749-AE59-E48136DDA349}" presName="parTx" presStyleLbl="revTx" presStyleIdx="3" presStyleCnt="5">
        <dgm:presLayoutVars>
          <dgm:chMax val="0"/>
          <dgm:chPref val="0"/>
        </dgm:presLayoutVars>
      </dgm:prSet>
      <dgm:spPr/>
    </dgm:pt>
    <dgm:pt modelId="{8012CD0A-880F-4313-B416-BD13FC225ABE}" type="pres">
      <dgm:prSet presAssocID="{A817FD43-6C92-4482-9456-256962BBC0F0}" presName="sibTrans" presStyleCnt="0"/>
      <dgm:spPr/>
    </dgm:pt>
    <dgm:pt modelId="{7F5E8A73-702C-4E75-9671-3BA1E3CCACD0}" type="pres">
      <dgm:prSet presAssocID="{41885322-177D-4D82-9CDD-19AD13989CF7}" presName="compNode" presStyleCnt="0"/>
      <dgm:spPr/>
    </dgm:pt>
    <dgm:pt modelId="{8ED4675C-68D9-456C-9C83-BB790392BDB2}" type="pres">
      <dgm:prSet presAssocID="{41885322-177D-4D82-9CDD-19AD13989CF7}" presName="bgRect" presStyleLbl="bgShp" presStyleIdx="4" presStyleCnt="5"/>
      <dgm:spPr/>
    </dgm:pt>
    <dgm:pt modelId="{4A4702C5-C3A8-4B04-94CC-E214802F5CCC}" type="pres">
      <dgm:prSet presAssocID="{41885322-177D-4D82-9CDD-19AD13989CF7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36E2CDE-D16F-4B48-807D-F080455B907E}" type="pres">
      <dgm:prSet presAssocID="{41885322-177D-4D82-9CDD-19AD13989CF7}" presName="spaceRect" presStyleCnt="0"/>
      <dgm:spPr/>
    </dgm:pt>
    <dgm:pt modelId="{F9C7188B-F750-4130-A33E-09B4644F5D00}" type="pres">
      <dgm:prSet presAssocID="{41885322-177D-4D82-9CDD-19AD13989CF7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A80C3B36-DAA0-4F4A-9366-6606AFE62980}" type="presOf" srcId="{41885322-177D-4D82-9CDD-19AD13989CF7}" destId="{F9C7188B-F750-4130-A33E-09B4644F5D00}" srcOrd="0" destOrd="0" presId="urn:microsoft.com/office/officeart/2018/2/layout/IconVerticalSolidList"/>
    <dgm:cxn modelId="{73CD3438-5E4C-40F2-87F8-9C0D5339C00F}" srcId="{12C762CA-DD04-40C7-8717-97DC72D0C1CE}" destId="{9CF66CA4-2ACB-41C1-AB5E-6E075D6D66CB}" srcOrd="2" destOrd="0" parTransId="{3EB1474C-FD3E-47F9-BCF5-356E8B52EF38}" sibTransId="{2C4D734F-857B-4082-B46B-DF24ED0B5266}"/>
    <dgm:cxn modelId="{8ED86B3F-DEE3-4786-87FB-340A7B09E93F}" type="presOf" srcId="{5ECC258D-EFDE-4573-80DD-19C157B08EC2}" destId="{0A490354-0DF6-4B05-998C-02EFCCDEA387}" srcOrd="0" destOrd="0" presId="urn:microsoft.com/office/officeart/2018/2/layout/IconVerticalSolidList"/>
    <dgm:cxn modelId="{2AB62344-4222-4972-BC85-2CC6D4A5C1D8}" type="presOf" srcId="{3FB762BB-43D3-420D-9630-A9ACEFCD03D0}" destId="{748B986C-F7B3-4238-A697-FBA716D43977}" srcOrd="0" destOrd="0" presId="urn:microsoft.com/office/officeart/2018/2/layout/IconVerticalSolidList"/>
    <dgm:cxn modelId="{AF3CBC48-A9CC-457E-8CFE-E65723F2E4AD}" type="presOf" srcId="{12C762CA-DD04-40C7-8717-97DC72D0C1CE}" destId="{B9C215DE-B892-4C60-8384-A110CCA2DEE3}" srcOrd="0" destOrd="0" presId="urn:microsoft.com/office/officeart/2018/2/layout/IconVerticalSolidList"/>
    <dgm:cxn modelId="{794C7C73-8D68-4FF4-9864-58B1835436E8}" srcId="{12C762CA-DD04-40C7-8717-97DC72D0C1CE}" destId="{FF6E8C99-C85E-4749-AE59-E48136DDA349}" srcOrd="3" destOrd="0" parTransId="{330EC7C5-2332-4D0F-A311-1E3E01BFD63F}" sibTransId="{A817FD43-6C92-4482-9456-256962BBC0F0}"/>
    <dgm:cxn modelId="{2AD38453-44FC-4B35-BF2A-2C2DBFEF2F04}" type="presOf" srcId="{FF6E8C99-C85E-4749-AE59-E48136DDA349}" destId="{D7ABA9D0-5890-40CB-A5D4-12774BACC2DE}" srcOrd="0" destOrd="0" presId="urn:microsoft.com/office/officeart/2018/2/layout/IconVerticalSolidList"/>
    <dgm:cxn modelId="{320F7399-CEB5-4AFE-A429-B3C6756D3174}" type="presOf" srcId="{9CF66CA4-2ACB-41C1-AB5E-6E075D6D66CB}" destId="{5FC308BD-C6D1-406D-8C05-2F2A40BD674F}" srcOrd="0" destOrd="0" presId="urn:microsoft.com/office/officeart/2018/2/layout/IconVerticalSolidList"/>
    <dgm:cxn modelId="{F26209A0-60DD-4749-AF39-0DDA0FE85E38}" srcId="{12C762CA-DD04-40C7-8717-97DC72D0C1CE}" destId="{3FB762BB-43D3-420D-9630-A9ACEFCD03D0}" srcOrd="0" destOrd="0" parTransId="{5EA6292D-2EA8-4B67-BFA6-55C5D8B3DE14}" sibTransId="{6A1E5973-8CEF-4048-89D1-070EB04F17A0}"/>
    <dgm:cxn modelId="{668F2ADF-439D-4EA4-BE48-5E3468C56FD4}" srcId="{12C762CA-DD04-40C7-8717-97DC72D0C1CE}" destId="{5ECC258D-EFDE-4573-80DD-19C157B08EC2}" srcOrd="1" destOrd="0" parTransId="{616DD6C6-4BD3-479C-8370-A2D66A294050}" sibTransId="{32F4FEB2-E297-46F2-B235-DDE1C1263D62}"/>
    <dgm:cxn modelId="{2A934CF0-BF5B-4C9F-A574-8C2A3FF51921}" srcId="{12C762CA-DD04-40C7-8717-97DC72D0C1CE}" destId="{41885322-177D-4D82-9CDD-19AD13989CF7}" srcOrd="4" destOrd="0" parTransId="{0E2A94B1-5067-4663-B576-36325E1FE787}" sibTransId="{0EA9F5A1-D328-4A0C-8434-20CA231A2FC3}"/>
    <dgm:cxn modelId="{F5A81462-27B1-4D5F-B67E-3126585667BF}" type="presParOf" srcId="{B9C215DE-B892-4C60-8384-A110CCA2DEE3}" destId="{853373B7-FCF5-4773-A69A-C96F55088C55}" srcOrd="0" destOrd="0" presId="urn:microsoft.com/office/officeart/2018/2/layout/IconVerticalSolidList"/>
    <dgm:cxn modelId="{2113DA1B-5CBE-4C00-94FD-4B514438C960}" type="presParOf" srcId="{853373B7-FCF5-4773-A69A-C96F55088C55}" destId="{D9B47042-371F-402E-BF64-7D79A7DE00CD}" srcOrd="0" destOrd="0" presId="urn:microsoft.com/office/officeart/2018/2/layout/IconVerticalSolidList"/>
    <dgm:cxn modelId="{AF342433-7870-4ECF-99CA-118E245FB77A}" type="presParOf" srcId="{853373B7-FCF5-4773-A69A-C96F55088C55}" destId="{C4F170DE-DC94-4B94-9F25-BB94FE15ACF2}" srcOrd="1" destOrd="0" presId="urn:microsoft.com/office/officeart/2018/2/layout/IconVerticalSolidList"/>
    <dgm:cxn modelId="{ACD290AC-762A-4AE1-A2EB-0D18CA9CE536}" type="presParOf" srcId="{853373B7-FCF5-4773-A69A-C96F55088C55}" destId="{C6E43D97-890F-489E-831B-8BBA4508287D}" srcOrd="2" destOrd="0" presId="urn:microsoft.com/office/officeart/2018/2/layout/IconVerticalSolidList"/>
    <dgm:cxn modelId="{99AA1A65-C8FC-4164-9534-F9FD20C60159}" type="presParOf" srcId="{853373B7-FCF5-4773-A69A-C96F55088C55}" destId="{748B986C-F7B3-4238-A697-FBA716D43977}" srcOrd="3" destOrd="0" presId="urn:microsoft.com/office/officeart/2018/2/layout/IconVerticalSolidList"/>
    <dgm:cxn modelId="{B5ADC424-C0D0-4408-81C7-F322A1C350CA}" type="presParOf" srcId="{B9C215DE-B892-4C60-8384-A110CCA2DEE3}" destId="{D62CA791-E25F-460F-8B79-71419476FE32}" srcOrd="1" destOrd="0" presId="urn:microsoft.com/office/officeart/2018/2/layout/IconVerticalSolidList"/>
    <dgm:cxn modelId="{54956250-6C71-4C77-9E13-BEC6A02C0E9B}" type="presParOf" srcId="{B9C215DE-B892-4C60-8384-A110CCA2DEE3}" destId="{CAE9EE26-BF34-409C-A227-2E8614F356EF}" srcOrd="2" destOrd="0" presId="urn:microsoft.com/office/officeart/2018/2/layout/IconVerticalSolidList"/>
    <dgm:cxn modelId="{3D1AF49C-411F-46D0-838F-EDBCCBB49A18}" type="presParOf" srcId="{CAE9EE26-BF34-409C-A227-2E8614F356EF}" destId="{8ED99F55-819B-4530-916D-68EB3231B233}" srcOrd="0" destOrd="0" presId="urn:microsoft.com/office/officeart/2018/2/layout/IconVerticalSolidList"/>
    <dgm:cxn modelId="{31963313-7EF5-4056-9257-FD136D21D593}" type="presParOf" srcId="{CAE9EE26-BF34-409C-A227-2E8614F356EF}" destId="{F1069473-2075-4072-8E0D-0283D5D46A47}" srcOrd="1" destOrd="0" presId="urn:microsoft.com/office/officeart/2018/2/layout/IconVerticalSolidList"/>
    <dgm:cxn modelId="{C8010924-708E-413D-B361-838A14506947}" type="presParOf" srcId="{CAE9EE26-BF34-409C-A227-2E8614F356EF}" destId="{9AE2E157-035A-4CC2-BF3D-C70E04CC7FF7}" srcOrd="2" destOrd="0" presId="urn:microsoft.com/office/officeart/2018/2/layout/IconVerticalSolidList"/>
    <dgm:cxn modelId="{80C71FAE-3140-4D65-96C5-67F8668EE67A}" type="presParOf" srcId="{CAE9EE26-BF34-409C-A227-2E8614F356EF}" destId="{0A490354-0DF6-4B05-998C-02EFCCDEA387}" srcOrd="3" destOrd="0" presId="urn:microsoft.com/office/officeart/2018/2/layout/IconVerticalSolidList"/>
    <dgm:cxn modelId="{087D518D-8266-4C7C-924C-2447DD2D170B}" type="presParOf" srcId="{B9C215DE-B892-4C60-8384-A110CCA2DEE3}" destId="{B20382E0-9F94-4083-A529-FD46A0223522}" srcOrd="3" destOrd="0" presId="urn:microsoft.com/office/officeart/2018/2/layout/IconVerticalSolidList"/>
    <dgm:cxn modelId="{D39C3CF7-5230-4304-9F3E-62E7C8F9B197}" type="presParOf" srcId="{B9C215DE-B892-4C60-8384-A110CCA2DEE3}" destId="{FA69F3BF-93AC-4EAA-985B-DCE2043A44A1}" srcOrd="4" destOrd="0" presId="urn:microsoft.com/office/officeart/2018/2/layout/IconVerticalSolidList"/>
    <dgm:cxn modelId="{ADBB37C6-9376-4A0F-82A4-B761E099FFCA}" type="presParOf" srcId="{FA69F3BF-93AC-4EAA-985B-DCE2043A44A1}" destId="{AD637305-8F4F-4EDF-B836-01FDA25B95AA}" srcOrd="0" destOrd="0" presId="urn:microsoft.com/office/officeart/2018/2/layout/IconVerticalSolidList"/>
    <dgm:cxn modelId="{0EAD0EFF-8A97-4960-B0C0-FC49BDE1B5DC}" type="presParOf" srcId="{FA69F3BF-93AC-4EAA-985B-DCE2043A44A1}" destId="{C4B54C51-2E17-4950-AC74-0F82C22113FF}" srcOrd="1" destOrd="0" presId="urn:microsoft.com/office/officeart/2018/2/layout/IconVerticalSolidList"/>
    <dgm:cxn modelId="{0EE90297-D44E-4612-82EA-498282B7EE04}" type="presParOf" srcId="{FA69F3BF-93AC-4EAA-985B-DCE2043A44A1}" destId="{02BFC31B-AC61-4697-9DD8-77247B519264}" srcOrd="2" destOrd="0" presId="urn:microsoft.com/office/officeart/2018/2/layout/IconVerticalSolidList"/>
    <dgm:cxn modelId="{5501E47D-289D-4BB8-933E-0CE6F3D6F29B}" type="presParOf" srcId="{FA69F3BF-93AC-4EAA-985B-DCE2043A44A1}" destId="{5FC308BD-C6D1-406D-8C05-2F2A40BD674F}" srcOrd="3" destOrd="0" presId="urn:microsoft.com/office/officeart/2018/2/layout/IconVerticalSolidList"/>
    <dgm:cxn modelId="{2DECAC9B-94C0-4BD1-8CED-1DD1C7B5486F}" type="presParOf" srcId="{B9C215DE-B892-4C60-8384-A110CCA2DEE3}" destId="{F9ACA9F6-C03A-439F-84E1-13A18D47D2DD}" srcOrd="5" destOrd="0" presId="urn:microsoft.com/office/officeart/2018/2/layout/IconVerticalSolidList"/>
    <dgm:cxn modelId="{D4445FD8-FFB0-4E98-8D5E-4D1DBF704C19}" type="presParOf" srcId="{B9C215DE-B892-4C60-8384-A110CCA2DEE3}" destId="{D7602E87-A61C-4B4D-A58F-8C3280FD0381}" srcOrd="6" destOrd="0" presId="urn:microsoft.com/office/officeart/2018/2/layout/IconVerticalSolidList"/>
    <dgm:cxn modelId="{27F39AFB-110B-466C-8F44-D414DD44CCC5}" type="presParOf" srcId="{D7602E87-A61C-4B4D-A58F-8C3280FD0381}" destId="{64C8504D-39C4-4AFA-9EE2-A5F0D9E054F1}" srcOrd="0" destOrd="0" presId="urn:microsoft.com/office/officeart/2018/2/layout/IconVerticalSolidList"/>
    <dgm:cxn modelId="{338C9CFB-2460-4D92-9936-7571FC572556}" type="presParOf" srcId="{D7602E87-A61C-4B4D-A58F-8C3280FD0381}" destId="{11EB53C4-67B8-415D-A3AD-89BBBC8099E0}" srcOrd="1" destOrd="0" presId="urn:microsoft.com/office/officeart/2018/2/layout/IconVerticalSolidList"/>
    <dgm:cxn modelId="{60E46786-68AD-46F3-9440-3255C32E1263}" type="presParOf" srcId="{D7602E87-A61C-4B4D-A58F-8C3280FD0381}" destId="{D156B9B9-B41C-4C68-A83F-DDC60DE8F2FC}" srcOrd="2" destOrd="0" presId="urn:microsoft.com/office/officeart/2018/2/layout/IconVerticalSolidList"/>
    <dgm:cxn modelId="{3FE3F923-2834-4936-B7F8-A130D91DABB6}" type="presParOf" srcId="{D7602E87-A61C-4B4D-A58F-8C3280FD0381}" destId="{D7ABA9D0-5890-40CB-A5D4-12774BACC2DE}" srcOrd="3" destOrd="0" presId="urn:microsoft.com/office/officeart/2018/2/layout/IconVerticalSolidList"/>
    <dgm:cxn modelId="{5B9B41C6-F23F-409F-A6B0-F114CE28D47E}" type="presParOf" srcId="{B9C215DE-B892-4C60-8384-A110CCA2DEE3}" destId="{8012CD0A-880F-4313-B416-BD13FC225ABE}" srcOrd="7" destOrd="0" presId="urn:microsoft.com/office/officeart/2018/2/layout/IconVerticalSolidList"/>
    <dgm:cxn modelId="{90576EEF-AEA5-4D6E-A56B-E22C787E1D5C}" type="presParOf" srcId="{B9C215DE-B892-4C60-8384-A110CCA2DEE3}" destId="{7F5E8A73-702C-4E75-9671-3BA1E3CCACD0}" srcOrd="8" destOrd="0" presId="urn:microsoft.com/office/officeart/2018/2/layout/IconVerticalSolidList"/>
    <dgm:cxn modelId="{54CC4DBA-BBF0-40A6-8904-0A086F64745D}" type="presParOf" srcId="{7F5E8A73-702C-4E75-9671-3BA1E3CCACD0}" destId="{8ED4675C-68D9-456C-9C83-BB790392BDB2}" srcOrd="0" destOrd="0" presId="urn:microsoft.com/office/officeart/2018/2/layout/IconVerticalSolidList"/>
    <dgm:cxn modelId="{DB07A127-950C-46D2-918E-02B1AB7A42C4}" type="presParOf" srcId="{7F5E8A73-702C-4E75-9671-3BA1E3CCACD0}" destId="{4A4702C5-C3A8-4B04-94CC-E214802F5CCC}" srcOrd="1" destOrd="0" presId="urn:microsoft.com/office/officeart/2018/2/layout/IconVerticalSolidList"/>
    <dgm:cxn modelId="{A877A5B8-612C-4A92-9866-85512DCF68B1}" type="presParOf" srcId="{7F5E8A73-702C-4E75-9671-3BA1E3CCACD0}" destId="{F36E2CDE-D16F-4B48-807D-F080455B907E}" srcOrd="2" destOrd="0" presId="urn:microsoft.com/office/officeart/2018/2/layout/IconVerticalSolidList"/>
    <dgm:cxn modelId="{992FBE65-7094-41DC-9A0F-9150CCC2D91E}" type="presParOf" srcId="{7F5E8A73-702C-4E75-9671-3BA1E3CCACD0}" destId="{F9C7188B-F750-4130-A33E-09B4644F5D0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6A4E41D-C91A-4205-97D8-B46390BA864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4AB01C15-EA65-4470-8A00-9721681BC12F}">
      <dgm:prSet/>
      <dgm:spPr/>
      <dgm:t>
        <a:bodyPr/>
        <a:lstStyle/>
        <a:p>
          <a:r>
            <a:rPr lang="en-GB"/>
            <a:t>Usage of Secondary Resources</a:t>
          </a:r>
          <a:endParaRPr lang="en-US"/>
        </a:p>
      </dgm:t>
    </dgm:pt>
    <dgm:pt modelId="{90C79A54-DEAD-45CC-8636-70CF96F48236}" type="parTrans" cxnId="{53AA13D8-1AF1-47A9-ADCE-01F5535ADCD9}">
      <dgm:prSet/>
      <dgm:spPr/>
      <dgm:t>
        <a:bodyPr/>
        <a:lstStyle/>
        <a:p>
          <a:endParaRPr lang="en-US"/>
        </a:p>
      </dgm:t>
    </dgm:pt>
    <dgm:pt modelId="{AD53DBF8-A6E1-4C1A-9BF6-3E272C538547}" type="sibTrans" cxnId="{53AA13D8-1AF1-47A9-ADCE-01F5535ADCD9}">
      <dgm:prSet/>
      <dgm:spPr/>
      <dgm:t>
        <a:bodyPr/>
        <a:lstStyle/>
        <a:p>
          <a:endParaRPr lang="en-US"/>
        </a:p>
      </dgm:t>
    </dgm:pt>
    <dgm:pt modelId="{FFC40585-D191-41B7-82E2-5912BF6C31F1}">
      <dgm:prSet/>
      <dgm:spPr/>
      <dgm:t>
        <a:bodyPr/>
        <a:lstStyle/>
        <a:p>
          <a:r>
            <a:rPr lang="en-GB"/>
            <a:t>No usage of Primary Resources- Social Distancing</a:t>
          </a:r>
          <a:endParaRPr lang="en-US"/>
        </a:p>
      </dgm:t>
    </dgm:pt>
    <dgm:pt modelId="{1B99B1C5-7F7D-4DD3-A8BD-B6C77F7FA1C8}" type="parTrans" cxnId="{F38A714A-3A5D-41E7-91B1-2E477DA464CA}">
      <dgm:prSet/>
      <dgm:spPr/>
      <dgm:t>
        <a:bodyPr/>
        <a:lstStyle/>
        <a:p>
          <a:endParaRPr lang="en-US"/>
        </a:p>
      </dgm:t>
    </dgm:pt>
    <dgm:pt modelId="{7A069644-9CDB-4179-BACC-265F4C952E43}" type="sibTrans" cxnId="{F38A714A-3A5D-41E7-91B1-2E477DA464CA}">
      <dgm:prSet/>
      <dgm:spPr/>
      <dgm:t>
        <a:bodyPr/>
        <a:lstStyle/>
        <a:p>
          <a:endParaRPr lang="en-US"/>
        </a:p>
      </dgm:t>
    </dgm:pt>
    <dgm:pt modelId="{486188A2-9587-48BC-A28E-6CB7E4E03759}">
      <dgm:prSet/>
      <dgm:spPr/>
      <dgm:t>
        <a:bodyPr/>
        <a:lstStyle/>
        <a:p>
          <a:r>
            <a:rPr lang="en-GB"/>
            <a:t>Cardiff Airport not prepared to release information directly</a:t>
          </a:r>
          <a:endParaRPr lang="en-US"/>
        </a:p>
      </dgm:t>
    </dgm:pt>
    <dgm:pt modelId="{95CEF6BA-F119-4895-BA5F-CAD658C710CC}" type="parTrans" cxnId="{99CFDB10-1CF6-4E65-A498-D792D66D0946}">
      <dgm:prSet/>
      <dgm:spPr/>
      <dgm:t>
        <a:bodyPr/>
        <a:lstStyle/>
        <a:p>
          <a:endParaRPr lang="en-US"/>
        </a:p>
      </dgm:t>
    </dgm:pt>
    <dgm:pt modelId="{174639BA-2F93-4738-ADBC-41B3F024BF57}" type="sibTrans" cxnId="{99CFDB10-1CF6-4E65-A498-D792D66D0946}">
      <dgm:prSet/>
      <dgm:spPr/>
      <dgm:t>
        <a:bodyPr/>
        <a:lstStyle/>
        <a:p>
          <a:endParaRPr lang="en-US"/>
        </a:p>
      </dgm:t>
    </dgm:pt>
    <dgm:pt modelId="{A10C71DC-FB04-4F4B-9343-2F8A031746FB}">
      <dgm:prSet/>
      <dgm:spPr/>
      <dgm:t>
        <a:bodyPr/>
        <a:lstStyle/>
        <a:p>
          <a:r>
            <a:rPr lang="en-GB"/>
            <a:t>Findings will be backed up by relevant theorists</a:t>
          </a:r>
          <a:endParaRPr lang="en-US"/>
        </a:p>
      </dgm:t>
    </dgm:pt>
    <dgm:pt modelId="{6711A761-A9EA-464B-B82D-5D5576B89A17}" type="parTrans" cxnId="{1F9FD35B-3233-4879-91B1-CD2C6303B1A9}">
      <dgm:prSet/>
      <dgm:spPr/>
      <dgm:t>
        <a:bodyPr/>
        <a:lstStyle/>
        <a:p>
          <a:endParaRPr lang="en-US"/>
        </a:p>
      </dgm:t>
    </dgm:pt>
    <dgm:pt modelId="{D867073B-34EC-4AEE-8BDB-A458D41E7929}" type="sibTrans" cxnId="{1F9FD35B-3233-4879-91B1-CD2C6303B1A9}">
      <dgm:prSet/>
      <dgm:spPr/>
      <dgm:t>
        <a:bodyPr/>
        <a:lstStyle/>
        <a:p>
          <a:endParaRPr lang="en-US"/>
        </a:p>
      </dgm:t>
    </dgm:pt>
    <dgm:pt modelId="{CFC9F713-6183-4CFF-B71B-523EFCFCA4D6}">
      <dgm:prSet/>
      <dgm:spPr/>
      <dgm:t>
        <a:bodyPr/>
        <a:lstStyle/>
        <a:p>
          <a:r>
            <a:rPr lang="en-GB"/>
            <a:t>Various models to be discussed, highlighting the choices made by Cardiff Airport</a:t>
          </a:r>
          <a:endParaRPr lang="en-US"/>
        </a:p>
      </dgm:t>
    </dgm:pt>
    <dgm:pt modelId="{A5A6F0E9-3D7B-4C0D-9ED8-C012358D4BA2}" type="parTrans" cxnId="{7D1BA7DD-DEA3-444B-ABEA-4A6980C0B76E}">
      <dgm:prSet/>
      <dgm:spPr/>
      <dgm:t>
        <a:bodyPr/>
        <a:lstStyle/>
        <a:p>
          <a:endParaRPr lang="en-US"/>
        </a:p>
      </dgm:t>
    </dgm:pt>
    <dgm:pt modelId="{8143D7B6-B546-443B-8F84-C6505B747E1E}" type="sibTrans" cxnId="{7D1BA7DD-DEA3-444B-ABEA-4A6980C0B76E}">
      <dgm:prSet/>
      <dgm:spPr/>
      <dgm:t>
        <a:bodyPr/>
        <a:lstStyle/>
        <a:p>
          <a:endParaRPr lang="en-US"/>
        </a:p>
      </dgm:t>
    </dgm:pt>
    <dgm:pt modelId="{090D4B55-FCA0-4C79-B8EF-EBD4F7A8D78F}">
      <dgm:prSet/>
      <dgm:spPr/>
      <dgm:t>
        <a:bodyPr/>
        <a:lstStyle/>
        <a:p>
          <a:r>
            <a:rPr lang="en-GB"/>
            <a:t>Research availability of Financial benefits and limitations (if any)</a:t>
          </a:r>
          <a:endParaRPr lang="en-US"/>
        </a:p>
      </dgm:t>
    </dgm:pt>
    <dgm:pt modelId="{13743A1E-7FFF-4E5E-8BF3-B5B3C428E523}" type="parTrans" cxnId="{6A979D42-14BD-4010-9DBD-45358ED6DFD2}">
      <dgm:prSet/>
      <dgm:spPr/>
      <dgm:t>
        <a:bodyPr/>
        <a:lstStyle/>
        <a:p>
          <a:endParaRPr lang="en-US"/>
        </a:p>
      </dgm:t>
    </dgm:pt>
    <dgm:pt modelId="{EA84BCF7-7984-47BA-A5EE-700431B4680F}" type="sibTrans" cxnId="{6A979D42-14BD-4010-9DBD-45358ED6DFD2}">
      <dgm:prSet/>
      <dgm:spPr/>
      <dgm:t>
        <a:bodyPr/>
        <a:lstStyle/>
        <a:p>
          <a:endParaRPr lang="en-US"/>
        </a:p>
      </dgm:t>
    </dgm:pt>
    <dgm:pt modelId="{AFFD451E-1F57-48FE-BA3A-F5ABEFFE3041}" type="pres">
      <dgm:prSet presAssocID="{56A4E41D-C91A-4205-97D8-B46390BA864D}" presName="root" presStyleCnt="0">
        <dgm:presLayoutVars>
          <dgm:dir/>
          <dgm:resizeHandles val="exact"/>
        </dgm:presLayoutVars>
      </dgm:prSet>
      <dgm:spPr/>
    </dgm:pt>
    <dgm:pt modelId="{F51180A1-3A79-4430-99EA-8404D3B44DE9}" type="pres">
      <dgm:prSet presAssocID="{4AB01C15-EA65-4470-8A00-9721681BC12F}" presName="compNode" presStyleCnt="0"/>
      <dgm:spPr/>
    </dgm:pt>
    <dgm:pt modelId="{B94AB313-6F52-480E-8CB3-1187DE857C21}" type="pres">
      <dgm:prSet presAssocID="{4AB01C15-EA65-4470-8A00-9721681BC12F}" presName="bgRect" presStyleLbl="bgShp" presStyleIdx="0" presStyleCnt="6"/>
      <dgm:spPr/>
    </dgm:pt>
    <dgm:pt modelId="{CB11D3DC-8864-46EA-8AB5-4ABB9E4679A9}" type="pres">
      <dgm:prSet presAssocID="{4AB01C15-EA65-4470-8A00-9721681BC12F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59E25129-F486-4520-A927-3C3962C2684B}" type="pres">
      <dgm:prSet presAssocID="{4AB01C15-EA65-4470-8A00-9721681BC12F}" presName="spaceRect" presStyleCnt="0"/>
      <dgm:spPr/>
    </dgm:pt>
    <dgm:pt modelId="{D4713557-2A40-4BA4-B0F8-4ADD1F06BE5C}" type="pres">
      <dgm:prSet presAssocID="{4AB01C15-EA65-4470-8A00-9721681BC12F}" presName="parTx" presStyleLbl="revTx" presStyleIdx="0" presStyleCnt="6">
        <dgm:presLayoutVars>
          <dgm:chMax val="0"/>
          <dgm:chPref val="0"/>
        </dgm:presLayoutVars>
      </dgm:prSet>
      <dgm:spPr/>
    </dgm:pt>
    <dgm:pt modelId="{A157BA33-92A9-4E82-ABEE-94197B071925}" type="pres">
      <dgm:prSet presAssocID="{AD53DBF8-A6E1-4C1A-9BF6-3E272C538547}" presName="sibTrans" presStyleCnt="0"/>
      <dgm:spPr/>
    </dgm:pt>
    <dgm:pt modelId="{1E198AEE-AB7F-4F02-9B04-0169DD573B9B}" type="pres">
      <dgm:prSet presAssocID="{FFC40585-D191-41B7-82E2-5912BF6C31F1}" presName="compNode" presStyleCnt="0"/>
      <dgm:spPr/>
    </dgm:pt>
    <dgm:pt modelId="{272917C7-9168-46CD-95ED-27C5058998A7}" type="pres">
      <dgm:prSet presAssocID="{FFC40585-D191-41B7-82E2-5912BF6C31F1}" presName="bgRect" presStyleLbl="bgShp" presStyleIdx="1" presStyleCnt="6"/>
      <dgm:spPr/>
    </dgm:pt>
    <dgm:pt modelId="{FCD60200-7377-41B5-9C4A-087AAB8EE9A0}" type="pres">
      <dgm:prSet presAssocID="{FFC40585-D191-41B7-82E2-5912BF6C31F1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8DB3EC66-C162-4462-856B-29E860A4874B}" type="pres">
      <dgm:prSet presAssocID="{FFC40585-D191-41B7-82E2-5912BF6C31F1}" presName="spaceRect" presStyleCnt="0"/>
      <dgm:spPr/>
    </dgm:pt>
    <dgm:pt modelId="{E44B7AFC-C5E8-458F-8994-482070BF2EB6}" type="pres">
      <dgm:prSet presAssocID="{FFC40585-D191-41B7-82E2-5912BF6C31F1}" presName="parTx" presStyleLbl="revTx" presStyleIdx="1" presStyleCnt="6">
        <dgm:presLayoutVars>
          <dgm:chMax val="0"/>
          <dgm:chPref val="0"/>
        </dgm:presLayoutVars>
      </dgm:prSet>
      <dgm:spPr/>
    </dgm:pt>
    <dgm:pt modelId="{B9EA6EED-A642-4454-BA05-C1D7F3A4FEFB}" type="pres">
      <dgm:prSet presAssocID="{7A069644-9CDB-4179-BACC-265F4C952E43}" presName="sibTrans" presStyleCnt="0"/>
      <dgm:spPr/>
    </dgm:pt>
    <dgm:pt modelId="{78B5DA21-67C6-4DDF-B1C9-6FE5E8B288EE}" type="pres">
      <dgm:prSet presAssocID="{486188A2-9587-48BC-A28E-6CB7E4E03759}" presName="compNode" presStyleCnt="0"/>
      <dgm:spPr/>
    </dgm:pt>
    <dgm:pt modelId="{01ED7D65-1187-4127-98EE-DB07474D5243}" type="pres">
      <dgm:prSet presAssocID="{486188A2-9587-48BC-A28E-6CB7E4E03759}" presName="bgRect" presStyleLbl="bgShp" presStyleIdx="2" presStyleCnt="6"/>
      <dgm:spPr/>
    </dgm:pt>
    <dgm:pt modelId="{1777E7C5-52AA-4D1F-837F-09C97F6B3CB8}" type="pres">
      <dgm:prSet presAssocID="{486188A2-9587-48BC-A28E-6CB7E4E03759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E040F697-D2C6-49BD-BBE5-DFCD72835FFA}" type="pres">
      <dgm:prSet presAssocID="{486188A2-9587-48BC-A28E-6CB7E4E03759}" presName="spaceRect" presStyleCnt="0"/>
      <dgm:spPr/>
    </dgm:pt>
    <dgm:pt modelId="{09F06EB8-6F5C-4334-A749-8DDFE16B63BA}" type="pres">
      <dgm:prSet presAssocID="{486188A2-9587-48BC-A28E-6CB7E4E03759}" presName="parTx" presStyleLbl="revTx" presStyleIdx="2" presStyleCnt="6">
        <dgm:presLayoutVars>
          <dgm:chMax val="0"/>
          <dgm:chPref val="0"/>
        </dgm:presLayoutVars>
      </dgm:prSet>
      <dgm:spPr/>
    </dgm:pt>
    <dgm:pt modelId="{50FCE597-D8BB-4096-B8EE-7F682B137354}" type="pres">
      <dgm:prSet presAssocID="{174639BA-2F93-4738-ADBC-41B3F024BF57}" presName="sibTrans" presStyleCnt="0"/>
      <dgm:spPr/>
    </dgm:pt>
    <dgm:pt modelId="{EC6F7060-91D7-4C0C-8CD0-B12F1A14F84D}" type="pres">
      <dgm:prSet presAssocID="{A10C71DC-FB04-4F4B-9343-2F8A031746FB}" presName="compNode" presStyleCnt="0"/>
      <dgm:spPr/>
    </dgm:pt>
    <dgm:pt modelId="{5CEEE22B-4914-4D24-B5D0-69942DDFCAE5}" type="pres">
      <dgm:prSet presAssocID="{A10C71DC-FB04-4F4B-9343-2F8A031746FB}" presName="bgRect" presStyleLbl="bgShp" presStyleIdx="3" presStyleCnt="6"/>
      <dgm:spPr/>
    </dgm:pt>
    <dgm:pt modelId="{9FAFA0CC-4BF5-424C-B83C-2E33E222AD4A}" type="pres">
      <dgm:prSet presAssocID="{A10C71DC-FB04-4F4B-9343-2F8A031746FB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81B2EB58-8FE4-4394-B6FD-6A94179C0445}" type="pres">
      <dgm:prSet presAssocID="{A10C71DC-FB04-4F4B-9343-2F8A031746FB}" presName="spaceRect" presStyleCnt="0"/>
      <dgm:spPr/>
    </dgm:pt>
    <dgm:pt modelId="{F2CC2322-89DF-4744-B7C4-564EB65716BF}" type="pres">
      <dgm:prSet presAssocID="{A10C71DC-FB04-4F4B-9343-2F8A031746FB}" presName="parTx" presStyleLbl="revTx" presStyleIdx="3" presStyleCnt="6">
        <dgm:presLayoutVars>
          <dgm:chMax val="0"/>
          <dgm:chPref val="0"/>
        </dgm:presLayoutVars>
      </dgm:prSet>
      <dgm:spPr/>
    </dgm:pt>
    <dgm:pt modelId="{CA5876E0-362F-4570-B381-C7E2424F202A}" type="pres">
      <dgm:prSet presAssocID="{D867073B-34EC-4AEE-8BDB-A458D41E7929}" presName="sibTrans" presStyleCnt="0"/>
      <dgm:spPr/>
    </dgm:pt>
    <dgm:pt modelId="{96A79D69-B59C-4D5F-8D52-FA92B34D25B3}" type="pres">
      <dgm:prSet presAssocID="{CFC9F713-6183-4CFF-B71B-523EFCFCA4D6}" presName="compNode" presStyleCnt="0"/>
      <dgm:spPr/>
    </dgm:pt>
    <dgm:pt modelId="{4F09C8CB-DB2D-4D16-B80D-4141DB68AD36}" type="pres">
      <dgm:prSet presAssocID="{CFC9F713-6183-4CFF-B71B-523EFCFCA4D6}" presName="bgRect" presStyleLbl="bgShp" presStyleIdx="4" presStyleCnt="6"/>
      <dgm:spPr/>
    </dgm:pt>
    <dgm:pt modelId="{8A8C412F-112D-4247-B3DF-2B2CC0FF3FD0}" type="pres">
      <dgm:prSet presAssocID="{CFC9F713-6183-4CFF-B71B-523EFCFCA4D6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5444E6E3-B279-426C-944D-DAB81740D8E9}" type="pres">
      <dgm:prSet presAssocID="{CFC9F713-6183-4CFF-B71B-523EFCFCA4D6}" presName="spaceRect" presStyleCnt="0"/>
      <dgm:spPr/>
    </dgm:pt>
    <dgm:pt modelId="{F6262C1B-78FD-4418-A46A-40B5DA624FD8}" type="pres">
      <dgm:prSet presAssocID="{CFC9F713-6183-4CFF-B71B-523EFCFCA4D6}" presName="parTx" presStyleLbl="revTx" presStyleIdx="4" presStyleCnt="6">
        <dgm:presLayoutVars>
          <dgm:chMax val="0"/>
          <dgm:chPref val="0"/>
        </dgm:presLayoutVars>
      </dgm:prSet>
      <dgm:spPr/>
    </dgm:pt>
    <dgm:pt modelId="{77FB0BC5-6DBB-48C2-9F49-B7D5DFFDC536}" type="pres">
      <dgm:prSet presAssocID="{8143D7B6-B546-443B-8F84-C6505B747E1E}" presName="sibTrans" presStyleCnt="0"/>
      <dgm:spPr/>
    </dgm:pt>
    <dgm:pt modelId="{E3CB9A6D-B454-4F56-8856-34553CA286C2}" type="pres">
      <dgm:prSet presAssocID="{090D4B55-FCA0-4C79-B8EF-EBD4F7A8D78F}" presName="compNode" presStyleCnt="0"/>
      <dgm:spPr/>
    </dgm:pt>
    <dgm:pt modelId="{79B679D1-5A9C-4E0F-B83B-658D9203B149}" type="pres">
      <dgm:prSet presAssocID="{090D4B55-FCA0-4C79-B8EF-EBD4F7A8D78F}" presName="bgRect" presStyleLbl="bgShp" presStyleIdx="5" presStyleCnt="6"/>
      <dgm:spPr/>
    </dgm:pt>
    <dgm:pt modelId="{EA3D461C-28A5-4CAA-83F8-96AD225D531E}" type="pres">
      <dgm:prSet presAssocID="{090D4B55-FCA0-4C79-B8EF-EBD4F7A8D78F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ACA1DF08-AB79-404F-8071-4CC76C8F07B5}" type="pres">
      <dgm:prSet presAssocID="{090D4B55-FCA0-4C79-B8EF-EBD4F7A8D78F}" presName="spaceRect" presStyleCnt="0"/>
      <dgm:spPr/>
    </dgm:pt>
    <dgm:pt modelId="{A89B7B21-B8E0-4945-8AD0-FFE713CB3FEB}" type="pres">
      <dgm:prSet presAssocID="{090D4B55-FCA0-4C79-B8EF-EBD4F7A8D78F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99CFDB10-1CF6-4E65-A498-D792D66D0946}" srcId="{56A4E41D-C91A-4205-97D8-B46390BA864D}" destId="{486188A2-9587-48BC-A28E-6CB7E4E03759}" srcOrd="2" destOrd="0" parTransId="{95CEF6BA-F119-4895-BA5F-CAD658C710CC}" sibTransId="{174639BA-2F93-4738-ADBC-41B3F024BF57}"/>
    <dgm:cxn modelId="{1F9FD35B-3233-4879-91B1-CD2C6303B1A9}" srcId="{56A4E41D-C91A-4205-97D8-B46390BA864D}" destId="{A10C71DC-FB04-4F4B-9343-2F8A031746FB}" srcOrd="3" destOrd="0" parTransId="{6711A761-A9EA-464B-B82D-5D5576B89A17}" sibTransId="{D867073B-34EC-4AEE-8BDB-A458D41E7929}"/>
    <dgm:cxn modelId="{6A979D42-14BD-4010-9DBD-45358ED6DFD2}" srcId="{56A4E41D-C91A-4205-97D8-B46390BA864D}" destId="{090D4B55-FCA0-4C79-B8EF-EBD4F7A8D78F}" srcOrd="5" destOrd="0" parTransId="{13743A1E-7FFF-4E5E-8BF3-B5B3C428E523}" sibTransId="{EA84BCF7-7984-47BA-A5EE-700431B4680F}"/>
    <dgm:cxn modelId="{41B8AD46-84C1-4EBF-AE4E-69F54C01E40F}" type="presOf" srcId="{090D4B55-FCA0-4C79-B8EF-EBD4F7A8D78F}" destId="{A89B7B21-B8E0-4945-8AD0-FFE713CB3FEB}" srcOrd="0" destOrd="0" presId="urn:microsoft.com/office/officeart/2018/2/layout/IconVerticalSolidList"/>
    <dgm:cxn modelId="{C7989C67-DF9B-4645-9A9E-3FDBD1F115CE}" type="presOf" srcId="{4AB01C15-EA65-4470-8A00-9721681BC12F}" destId="{D4713557-2A40-4BA4-B0F8-4ADD1F06BE5C}" srcOrd="0" destOrd="0" presId="urn:microsoft.com/office/officeart/2018/2/layout/IconVerticalSolidList"/>
    <dgm:cxn modelId="{F38A714A-3A5D-41E7-91B1-2E477DA464CA}" srcId="{56A4E41D-C91A-4205-97D8-B46390BA864D}" destId="{FFC40585-D191-41B7-82E2-5912BF6C31F1}" srcOrd="1" destOrd="0" parTransId="{1B99B1C5-7F7D-4DD3-A8BD-B6C77F7FA1C8}" sibTransId="{7A069644-9CDB-4179-BACC-265F4C952E43}"/>
    <dgm:cxn modelId="{D1488C6B-048D-48E4-A8E2-76E3C9CFBB78}" type="presOf" srcId="{FFC40585-D191-41B7-82E2-5912BF6C31F1}" destId="{E44B7AFC-C5E8-458F-8994-482070BF2EB6}" srcOrd="0" destOrd="0" presId="urn:microsoft.com/office/officeart/2018/2/layout/IconVerticalSolidList"/>
    <dgm:cxn modelId="{E9753A6D-B83E-4E22-9B46-65CF8FB543F2}" type="presOf" srcId="{A10C71DC-FB04-4F4B-9343-2F8A031746FB}" destId="{F2CC2322-89DF-4744-B7C4-564EB65716BF}" srcOrd="0" destOrd="0" presId="urn:microsoft.com/office/officeart/2018/2/layout/IconVerticalSolidList"/>
    <dgm:cxn modelId="{3BA19883-6884-4CEF-8DEB-22B6B24F6AE9}" type="presOf" srcId="{CFC9F713-6183-4CFF-B71B-523EFCFCA4D6}" destId="{F6262C1B-78FD-4418-A46A-40B5DA624FD8}" srcOrd="0" destOrd="0" presId="urn:microsoft.com/office/officeart/2018/2/layout/IconVerticalSolidList"/>
    <dgm:cxn modelId="{B9D2C791-7F99-4E31-84A9-277BCCD7AA0F}" type="presOf" srcId="{486188A2-9587-48BC-A28E-6CB7E4E03759}" destId="{09F06EB8-6F5C-4334-A749-8DDFE16B63BA}" srcOrd="0" destOrd="0" presId="urn:microsoft.com/office/officeart/2018/2/layout/IconVerticalSolidList"/>
    <dgm:cxn modelId="{D2A01FBA-3416-44CC-AEB1-B74400C5ABFE}" type="presOf" srcId="{56A4E41D-C91A-4205-97D8-B46390BA864D}" destId="{AFFD451E-1F57-48FE-BA3A-F5ABEFFE3041}" srcOrd="0" destOrd="0" presId="urn:microsoft.com/office/officeart/2018/2/layout/IconVerticalSolidList"/>
    <dgm:cxn modelId="{53AA13D8-1AF1-47A9-ADCE-01F5535ADCD9}" srcId="{56A4E41D-C91A-4205-97D8-B46390BA864D}" destId="{4AB01C15-EA65-4470-8A00-9721681BC12F}" srcOrd="0" destOrd="0" parTransId="{90C79A54-DEAD-45CC-8636-70CF96F48236}" sibTransId="{AD53DBF8-A6E1-4C1A-9BF6-3E272C538547}"/>
    <dgm:cxn modelId="{7D1BA7DD-DEA3-444B-ABEA-4A6980C0B76E}" srcId="{56A4E41D-C91A-4205-97D8-B46390BA864D}" destId="{CFC9F713-6183-4CFF-B71B-523EFCFCA4D6}" srcOrd="4" destOrd="0" parTransId="{A5A6F0E9-3D7B-4C0D-9ED8-C012358D4BA2}" sibTransId="{8143D7B6-B546-443B-8F84-C6505B747E1E}"/>
    <dgm:cxn modelId="{8A11EC7B-DDDC-4CAA-9569-F310B917EFE5}" type="presParOf" srcId="{AFFD451E-1F57-48FE-BA3A-F5ABEFFE3041}" destId="{F51180A1-3A79-4430-99EA-8404D3B44DE9}" srcOrd="0" destOrd="0" presId="urn:microsoft.com/office/officeart/2018/2/layout/IconVerticalSolidList"/>
    <dgm:cxn modelId="{740B851E-A928-4697-A16A-3F95B0179753}" type="presParOf" srcId="{F51180A1-3A79-4430-99EA-8404D3B44DE9}" destId="{B94AB313-6F52-480E-8CB3-1187DE857C21}" srcOrd="0" destOrd="0" presId="urn:microsoft.com/office/officeart/2018/2/layout/IconVerticalSolidList"/>
    <dgm:cxn modelId="{BCB45D21-FADC-46E6-9424-B0F3A5D25343}" type="presParOf" srcId="{F51180A1-3A79-4430-99EA-8404D3B44DE9}" destId="{CB11D3DC-8864-46EA-8AB5-4ABB9E4679A9}" srcOrd="1" destOrd="0" presId="urn:microsoft.com/office/officeart/2018/2/layout/IconVerticalSolidList"/>
    <dgm:cxn modelId="{01DFC4AA-DD9D-4F32-ABC0-21A11B8B21FE}" type="presParOf" srcId="{F51180A1-3A79-4430-99EA-8404D3B44DE9}" destId="{59E25129-F486-4520-A927-3C3962C2684B}" srcOrd="2" destOrd="0" presId="urn:microsoft.com/office/officeart/2018/2/layout/IconVerticalSolidList"/>
    <dgm:cxn modelId="{ACE63DA5-3259-4AC9-9587-B2C8E966C16E}" type="presParOf" srcId="{F51180A1-3A79-4430-99EA-8404D3B44DE9}" destId="{D4713557-2A40-4BA4-B0F8-4ADD1F06BE5C}" srcOrd="3" destOrd="0" presId="urn:microsoft.com/office/officeart/2018/2/layout/IconVerticalSolidList"/>
    <dgm:cxn modelId="{61CB9721-D37B-44A8-9981-AF132847D7F5}" type="presParOf" srcId="{AFFD451E-1F57-48FE-BA3A-F5ABEFFE3041}" destId="{A157BA33-92A9-4E82-ABEE-94197B071925}" srcOrd="1" destOrd="0" presId="urn:microsoft.com/office/officeart/2018/2/layout/IconVerticalSolidList"/>
    <dgm:cxn modelId="{4E5F680E-E6B5-4596-ADD9-07D724390588}" type="presParOf" srcId="{AFFD451E-1F57-48FE-BA3A-F5ABEFFE3041}" destId="{1E198AEE-AB7F-4F02-9B04-0169DD573B9B}" srcOrd="2" destOrd="0" presId="urn:microsoft.com/office/officeart/2018/2/layout/IconVerticalSolidList"/>
    <dgm:cxn modelId="{48236F8F-A4BC-46B6-806A-294DFB999BFD}" type="presParOf" srcId="{1E198AEE-AB7F-4F02-9B04-0169DD573B9B}" destId="{272917C7-9168-46CD-95ED-27C5058998A7}" srcOrd="0" destOrd="0" presId="urn:microsoft.com/office/officeart/2018/2/layout/IconVerticalSolidList"/>
    <dgm:cxn modelId="{BACCF5BF-23FE-492F-9FA1-5358253C2263}" type="presParOf" srcId="{1E198AEE-AB7F-4F02-9B04-0169DD573B9B}" destId="{FCD60200-7377-41B5-9C4A-087AAB8EE9A0}" srcOrd="1" destOrd="0" presId="urn:microsoft.com/office/officeart/2018/2/layout/IconVerticalSolidList"/>
    <dgm:cxn modelId="{B0E12957-BD69-4128-B855-DD10ED665165}" type="presParOf" srcId="{1E198AEE-AB7F-4F02-9B04-0169DD573B9B}" destId="{8DB3EC66-C162-4462-856B-29E860A4874B}" srcOrd="2" destOrd="0" presId="urn:microsoft.com/office/officeart/2018/2/layout/IconVerticalSolidList"/>
    <dgm:cxn modelId="{5A26F980-00DD-45EA-9AD8-FE66B023E127}" type="presParOf" srcId="{1E198AEE-AB7F-4F02-9B04-0169DD573B9B}" destId="{E44B7AFC-C5E8-458F-8994-482070BF2EB6}" srcOrd="3" destOrd="0" presId="urn:microsoft.com/office/officeart/2018/2/layout/IconVerticalSolidList"/>
    <dgm:cxn modelId="{C9BB1980-2212-4CF2-BB1B-620C8C00076C}" type="presParOf" srcId="{AFFD451E-1F57-48FE-BA3A-F5ABEFFE3041}" destId="{B9EA6EED-A642-4454-BA05-C1D7F3A4FEFB}" srcOrd="3" destOrd="0" presId="urn:microsoft.com/office/officeart/2018/2/layout/IconVerticalSolidList"/>
    <dgm:cxn modelId="{6D809332-351D-4C8F-8483-8BA54B201E6A}" type="presParOf" srcId="{AFFD451E-1F57-48FE-BA3A-F5ABEFFE3041}" destId="{78B5DA21-67C6-4DDF-B1C9-6FE5E8B288EE}" srcOrd="4" destOrd="0" presId="urn:microsoft.com/office/officeart/2018/2/layout/IconVerticalSolidList"/>
    <dgm:cxn modelId="{1057A751-FDEC-459D-B1A0-FAFF67EF3F43}" type="presParOf" srcId="{78B5DA21-67C6-4DDF-B1C9-6FE5E8B288EE}" destId="{01ED7D65-1187-4127-98EE-DB07474D5243}" srcOrd="0" destOrd="0" presId="urn:microsoft.com/office/officeart/2018/2/layout/IconVerticalSolidList"/>
    <dgm:cxn modelId="{077D5942-3E73-4E8E-9C1B-E0C0C554C3D8}" type="presParOf" srcId="{78B5DA21-67C6-4DDF-B1C9-6FE5E8B288EE}" destId="{1777E7C5-52AA-4D1F-837F-09C97F6B3CB8}" srcOrd="1" destOrd="0" presId="urn:microsoft.com/office/officeart/2018/2/layout/IconVerticalSolidList"/>
    <dgm:cxn modelId="{DB538DE0-48C1-4ED8-AC7C-E358C3334E98}" type="presParOf" srcId="{78B5DA21-67C6-4DDF-B1C9-6FE5E8B288EE}" destId="{E040F697-D2C6-49BD-BBE5-DFCD72835FFA}" srcOrd="2" destOrd="0" presId="urn:microsoft.com/office/officeart/2018/2/layout/IconVerticalSolidList"/>
    <dgm:cxn modelId="{8BC9E3D8-6ADD-4BF0-AF41-8FE0882F20A7}" type="presParOf" srcId="{78B5DA21-67C6-4DDF-B1C9-6FE5E8B288EE}" destId="{09F06EB8-6F5C-4334-A749-8DDFE16B63BA}" srcOrd="3" destOrd="0" presId="urn:microsoft.com/office/officeart/2018/2/layout/IconVerticalSolidList"/>
    <dgm:cxn modelId="{7A9F1346-DE59-4772-B1FA-833F94F49213}" type="presParOf" srcId="{AFFD451E-1F57-48FE-BA3A-F5ABEFFE3041}" destId="{50FCE597-D8BB-4096-B8EE-7F682B137354}" srcOrd="5" destOrd="0" presId="urn:microsoft.com/office/officeart/2018/2/layout/IconVerticalSolidList"/>
    <dgm:cxn modelId="{F83D13A0-BA0C-4F5A-99B5-DDAFE9A5958D}" type="presParOf" srcId="{AFFD451E-1F57-48FE-BA3A-F5ABEFFE3041}" destId="{EC6F7060-91D7-4C0C-8CD0-B12F1A14F84D}" srcOrd="6" destOrd="0" presId="urn:microsoft.com/office/officeart/2018/2/layout/IconVerticalSolidList"/>
    <dgm:cxn modelId="{8A6383AF-926A-4600-8D50-CBD85C9EE3F5}" type="presParOf" srcId="{EC6F7060-91D7-4C0C-8CD0-B12F1A14F84D}" destId="{5CEEE22B-4914-4D24-B5D0-69942DDFCAE5}" srcOrd="0" destOrd="0" presId="urn:microsoft.com/office/officeart/2018/2/layout/IconVerticalSolidList"/>
    <dgm:cxn modelId="{D0B6098C-06D2-4D2A-B103-A869F3FAEB59}" type="presParOf" srcId="{EC6F7060-91D7-4C0C-8CD0-B12F1A14F84D}" destId="{9FAFA0CC-4BF5-424C-B83C-2E33E222AD4A}" srcOrd="1" destOrd="0" presId="urn:microsoft.com/office/officeart/2018/2/layout/IconVerticalSolidList"/>
    <dgm:cxn modelId="{D631B4A7-8E24-40B7-B938-0A6C9C19365E}" type="presParOf" srcId="{EC6F7060-91D7-4C0C-8CD0-B12F1A14F84D}" destId="{81B2EB58-8FE4-4394-B6FD-6A94179C0445}" srcOrd="2" destOrd="0" presId="urn:microsoft.com/office/officeart/2018/2/layout/IconVerticalSolidList"/>
    <dgm:cxn modelId="{7D683363-3950-467C-ACC3-F4705873EB3E}" type="presParOf" srcId="{EC6F7060-91D7-4C0C-8CD0-B12F1A14F84D}" destId="{F2CC2322-89DF-4744-B7C4-564EB65716BF}" srcOrd="3" destOrd="0" presId="urn:microsoft.com/office/officeart/2018/2/layout/IconVerticalSolidList"/>
    <dgm:cxn modelId="{A4A6C07C-48B7-4330-AE0E-2C3AE8F7559C}" type="presParOf" srcId="{AFFD451E-1F57-48FE-BA3A-F5ABEFFE3041}" destId="{CA5876E0-362F-4570-B381-C7E2424F202A}" srcOrd="7" destOrd="0" presId="urn:microsoft.com/office/officeart/2018/2/layout/IconVerticalSolidList"/>
    <dgm:cxn modelId="{A40D2159-7B91-4A82-ADED-4FE74D3A42B0}" type="presParOf" srcId="{AFFD451E-1F57-48FE-BA3A-F5ABEFFE3041}" destId="{96A79D69-B59C-4D5F-8D52-FA92B34D25B3}" srcOrd="8" destOrd="0" presId="urn:microsoft.com/office/officeart/2018/2/layout/IconVerticalSolidList"/>
    <dgm:cxn modelId="{2A2C4946-0F3F-4B12-95C8-5A082F1D37D8}" type="presParOf" srcId="{96A79D69-B59C-4D5F-8D52-FA92B34D25B3}" destId="{4F09C8CB-DB2D-4D16-B80D-4141DB68AD36}" srcOrd="0" destOrd="0" presId="urn:microsoft.com/office/officeart/2018/2/layout/IconVerticalSolidList"/>
    <dgm:cxn modelId="{052E4DBB-C4E9-4CCC-9D9D-5C43BB017B39}" type="presParOf" srcId="{96A79D69-B59C-4D5F-8D52-FA92B34D25B3}" destId="{8A8C412F-112D-4247-B3DF-2B2CC0FF3FD0}" srcOrd="1" destOrd="0" presId="urn:microsoft.com/office/officeart/2018/2/layout/IconVerticalSolidList"/>
    <dgm:cxn modelId="{71F59658-56A4-4BFF-BD38-68C55CD471D3}" type="presParOf" srcId="{96A79D69-B59C-4D5F-8D52-FA92B34D25B3}" destId="{5444E6E3-B279-426C-944D-DAB81740D8E9}" srcOrd="2" destOrd="0" presId="urn:microsoft.com/office/officeart/2018/2/layout/IconVerticalSolidList"/>
    <dgm:cxn modelId="{3BDD3F19-060F-4294-901E-08BA06F510A1}" type="presParOf" srcId="{96A79D69-B59C-4D5F-8D52-FA92B34D25B3}" destId="{F6262C1B-78FD-4418-A46A-40B5DA624FD8}" srcOrd="3" destOrd="0" presId="urn:microsoft.com/office/officeart/2018/2/layout/IconVerticalSolidList"/>
    <dgm:cxn modelId="{74D0F460-BD1D-400C-AE3A-6E47F03DE748}" type="presParOf" srcId="{AFFD451E-1F57-48FE-BA3A-F5ABEFFE3041}" destId="{77FB0BC5-6DBB-48C2-9F49-B7D5DFFDC536}" srcOrd="9" destOrd="0" presId="urn:microsoft.com/office/officeart/2018/2/layout/IconVerticalSolidList"/>
    <dgm:cxn modelId="{7DCA71F6-9E5C-45D8-91EF-F00D790FE15C}" type="presParOf" srcId="{AFFD451E-1F57-48FE-BA3A-F5ABEFFE3041}" destId="{E3CB9A6D-B454-4F56-8856-34553CA286C2}" srcOrd="10" destOrd="0" presId="urn:microsoft.com/office/officeart/2018/2/layout/IconVerticalSolidList"/>
    <dgm:cxn modelId="{B55A02A4-9506-4931-A5A3-2ECBF54B7C6F}" type="presParOf" srcId="{E3CB9A6D-B454-4F56-8856-34553CA286C2}" destId="{79B679D1-5A9C-4E0F-B83B-658D9203B149}" srcOrd="0" destOrd="0" presId="urn:microsoft.com/office/officeart/2018/2/layout/IconVerticalSolidList"/>
    <dgm:cxn modelId="{36124172-F471-4BF2-B163-541B51662530}" type="presParOf" srcId="{E3CB9A6D-B454-4F56-8856-34553CA286C2}" destId="{EA3D461C-28A5-4CAA-83F8-96AD225D531E}" srcOrd="1" destOrd="0" presId="urn:microsoft.com/office/officeart/2018/2/layout/IconVerticalSolidList"/>
    <dgm:cxn modelId="{3C268D90-CAA7-4064-AC10-ED5EEAE476DA}" type="presParOf" srcId="{E3CB9A6D-B454-4F56-8856-34553CA286C2}" destId="{ACA1DF08-AB79-404F-8071-4CC76C8F07B5}" srcOrd="2" destOrd="0" presId="urn:microsoft.com/office/officeart/2018/2/layout/IconVerticalSolidList"/>
    <dgm:cxn modelId="{7FB60399-4B90-4CD4-9217-8AC54576FCD6}" type="presParOf" srcId="{E3CB9A6D-B454-4F56-8856-34553CA286C2}" destId="{A89B7B21-B8E0-4945-8AD0-FFE713CB3FE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F22D216-D1AC-47B0-9CE4-307BD1E30F41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675D004-9554-4A20-AB1A-DC03EC0637B3}">
      <dgm:prSet/>
      <dgm:spPr/>
      <dgm:t>
        <a:bodyPr/>
        <a:lstStyle/>
        <a:p>
          <a:r>
            <a:rPr lang="en-GB"/>
            <a:t>Aiming to be a Carbon Neutral Airport (IAR, 2019)</a:t>
          </a:r>
          <a:endParaRPr lang="en-US"/>
        </a:p>
      </dgm:t>
    </dgm:pt>
    <dgm:pt modelId="{4C7E86B3-6FEA-4FA3-8E92-60104A6F688C}" type="parTrans" cxnId="{0FD043E4-0532-4307-9BE0-7E651F3F7CEC}">
      <dgm:prSet/>
      <dgm:spPr/>
      <dgm:t>
        <a:bodyPr/>
        <a:lstStyle/>
        <a:p>
          <a:endParaRPr lang="en-US"/>
        </a:p>
      </dgm:t>
    </dgm:pt>
    <dgm:pt modelId="{80D63AEC-66BA-47E1-B633-C8F588515441}" type="sibTrans" cxnId="{0FD043E4-0532-4307-9BE0-7E651F3F7CEC}">
      <dgm:prSet/>
      <dgm:spPr/>
      <dgm:t>
        <a:bodyPr/>
        <a:lstStyle/>
        <a:p>
          <a:endParaRPr lang="en-US"/>
        </a:p>
      </dgm:t>
    </dgm:pt>
    <dgm:pt modelId="{35C0F329-4D26-4C10-B9D9-333D415E62A9}">
      <dgm:prSet/>
      <dgm:spPr/>
      <dgm:t>
        <a:bodyPr/>
        <a:lstStyle/>
        <a:p>
          <a:r>
            <a:rPr lang="en-GB"/>
            <a:t>Solar PV farm, Sustainable Building Materials</a:t>
          </a:r>
          <a:endParaRPr lang="en-US"/>
        </a:p>
      </dgm:t>
    </dgm:pt>
    <dgm:pt modelId="{397E0325-C66D-4594-B1B0-FFCA04173340}" type="parTrans" cxnId="{C31B8FED-0526-4612-AAEA-9E4D1AF5DFF5}">
      <dgm:prSet/>
      <dgm:spPr/>
      <dgm:t>
        <a:bodyPr/>
        <a:lstStyle/>
        <a:p>
          <a:endParaRPr lang="en-US"/>
        </a:p>
      </dgm:t>
    </dgm:pt>
    <dgm:pt modelId="{844D07E2-57FF-48E8-A4C9-676E38D5C15D}" type="sibTrans" cxnId="{C31B8FED-0526-4612-AAEA-9E4D1AF5DFF5}">
      <dgm:prSet/>
      <dgm:spPr/>
      <dgm:t>
        <a:bodyPr/>
        <a:lstStyle/>
        <a:p>
          <a:endParaRPr lang="en-US"/>
        </a:p>
      </dgm:t>
    </dgm:pt>
    <dgm:pt modelId="{B1CF4111-C5D5-4E3E-A71D-42D55A9B1615}">
      <dgm:prSet/>
      <dgm:spPr/>
      <dgm:t>
        <a:bodyPr/>
        <a:lstStyle/>
        <a:p>
          <a:r>
            <a:rPr lang="en-GB"/>
            <a:t>Attracts to younger groups, climate change</a:t>
          </a:r>
          <a:endParaRPr lang="en-US"/>
        </a:p>
      </dgm:t>
    </dgm:pt>
    <dgm:pt modelId="{FD8C7A4F-0EE3-4251-BD98-235F55233963}" type="parTrans" cxnId="{C322A544-CEC7-4272-9ADD-22B550B28152}">
      <dgm:prSet/>
      <dgm:spPr/>
      <dgm:t>
        <a:bodyPr/>
        <a:lstStyle/>
        <a:p>
          <a:endParaRPr lang="en-US"/>
        </a:p>
      </dgm:t>
    </dgm:pt>
    <dgm:pt modelId="{8F2584B8-0812-4F3F-BABC-22C55FB6B9BE}" type="sibTrans" cxnId="{C322A544-CEC7-4272-9ADD-22B550B28152}">
      <dgm:prSet/>
      <dgm:spPr/>
      <dgm:t>
        <a:bodyPr/>
        <a:lstStyle/>
        <a:p>
          <a:endParaRPr lang="en-US"/>
        </a:p>
      </dgm:t>
    </dgm:pt>
    <dgm:pt modelId="{920DDD0A-7162-4554-B5C1-F9CDE78178FF}" type="pres">
      <dgm:prSet presAssocID="{5F22D216-D1AC-47B0-9CE4-307BD1E30F41}" presName="root" presStyleCnt="0">
        <dgm:presLayoutVars>
          <dgm:dir/>
          <dgm:resizeHandles val="exact"/>
        </dgm:presLayoutVars>
      </dgm:prSet>
      <dgm:spPr/>
    </dgm:pt>
    <dgm:pt modelId="{F2A7A0F9-635F-4841-A09C-4BCBCA1FD879}" type="pres">
      <dgm:prSet presAssocID="{8675D004-9554-4A20-AB1A-DC03EC0637B3}" presName="compNode" presStyleCnt="0"/>
      <dgm:spPr/>
    </dgm:pt>
    <dgm:pt modelId="{5603F0E1-5A1C-4BCC-8A69-7CA79E1FC23E}" type="pres">
      <dgm:prSet presAssocID="{8675D004-9554-4A20-AB1A-DC03EC0637B3}" presName="bgRect" presStyleLbl="bgShp" presStyleIdx="0" presStyleCnt="3"/>
      <dgm:spPr/>
    </dgm:pt>
    <dgm:pt modelId="{D047F7BD-7977-42AA-8169-A03E74333417}" type="pres">
      <dgm:prSet presAssocID="{8675D004-9554-4A20-AB1A-DC03EC0637B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Airplane"/>
        </a:ext>
      </dgm:extLst>
    </dgm:pt>
    <dgm:pt modelId="{32F222B3-4253-4FD6-8CB0-5FFE525AEF73}" type="pres">
      <dgm:prSet presAssocID="{8675D004-9554-4A20-AB1A-DC03EC0637B3}" presName="spaceRect" presStyleCnt="0"/>
      <dgm:spPr/>
    </dgm:pt>
    <dgm:pt modelId="{CBFC304E-B4BB-4735-A541-6DEEA787C908}" type="pres">
      <dgm:prSet presAssocID="{8675D004-9554-4A20-AB1A-DC03EC0637B3}" presName="parTx" presStyleLbl="revTx" presStyleIdx="0" presStyleCnt="3">
        <dgm:presLayoutVars>
          <dgm:chMax val="0"/>
          <dgm:chPref val="0"/>
        </dgm:presLayoutVars>
      </dgm:prSet>
      <dgm:spPr/>
    </dgm:pt>
    <dgm:pt modelId="{F4F02EEA-88FA-4874-BCB9-5A23FD39E98C}" type="pres">
      <dgm:prSet presAssocID="{80D63AEC-66BA-47E1-B633-C8F588515441}" presName="sibTrans" presStyleCnt="0"/>
      <dgm:spPr/>
    </dgm:pt>
    <dgm:pt modelId="{6F7042DB-E693-474A-AFF7-FD60FD31AC1E}" type="pres">
      <dgm:prSet presAssocID="{35C0F329-4D26-4C10-B9D9-333D415E62A9}" presName="compNode" presStyleCnt="0"/>
      <dgm:spPr/>
    </dgm:pt>
    <dgm:pt modelId="{C3D74332-FC40-4184-9013-51C1EEEBC1E6}" type="pres">
      <dgm:prSet presAssocID="{35C0F329-4D26-4C10-B9D9-333D415E62A9}" presName="bgRect" presStyleLbl="bgShp" presStyleIdx="1" presStyleCnt="3"/>
      <dgm:spPr/>
    </dgm:pt>
    <dgm:pt modelId="{907617D4-DF9A-4899-9FFD-588848FA0BFC}" type="pres">
      <dgm:prSet presAssocID="{35C0F329-4D26-4C10-B9D9-333D415E62A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af"/>
        </a:ext>
      </dgm:extLst>
    </dgm:pt>
    <dgm:pt modelId="{8BD9AB61-FBE7-49AF-AF03-B92EB3EC1133}" type="pres">
      <dgm:prSet presAssocID="{35C0F329-4D26-4C10-B9D9-333D415E62A9}" presName="spaceRect" presStyleCnt="0"/>
      <dgm:spPr/>
    </dgm:pt>
    <dgm:pt modelId="{E30DDC6D-2370-44F5-A79E-A1101C00BE8D}" type="pres">
      <dgm:prSet presAssocID="{35C0F329-4D26-4C10-B9D9-333D415E62A9}" presName="parTx" presStyleLbl="revTx" presStyleIdx="1" presStyleCnt="3">
        <dgm:presLayoutVars>
          <dgm:chMax val="0"/>
          <dgm:chPref val="0"/>
        </dgm:presLayoutVars>
      </dgm:prSet>
      <dgm:spPr/>
    </dgm:pt>
    <dgm:pt modelId="{778A10C9-A3BF-464D-9E80-AF4735F32491}" type="pres">
      <dgm:prSet presAssocID="{844D07E2-57FF-48E8-A4C9-676E38D5C15D}" presName="sibTrans" presStyleCnt="0"/>
      <dgm:spPr/>
    </dgm:pt>
    <dgm:pt modelId="{18BC524D-06F0-4965-B6AF-D4B11926BB92}" type="pres">
      <dgm:prSet presAssocID="{B1CF4111-C5D5-4E3E-A71D-42D55A9B1615}" presName="compNode" presStyleCnt="0"/>
      <dgm:spPr/>
    </dgm:pt>
    <dgm:pt modelId="{5D929C2F-4831-45D0-96E6-0C3F0F09038E}" type="pres">
      <dgm:prSet presAssocID="{B1CF4111-C5D5-4E3E-A71D-42D55A9B1615}" presName="bgRect" presStyleLbl="bgShp" presStyleIdx="2" presStyleCnt="3"/>
      <dgm:spPr/>
    </dgm:pt>
    <dgm:pt modelId="{4261D7A8-E27E-4B66-9122-19BFAD6A7AF2}" type="pres">
      <dgm:prSet presAssocID="{B1CF4111-C5D5-4E3E-A71D-42D55A9B161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BB1EB912-2657-438D-BB6F-B21D5F804BD5}" type="pres">
      <dgm:prSet presAssocID="{B1CF4111-C5D5-4E3E-A71D-42D55A9B1615}" presName="spaceRect" presStyleCnt="0"/>
      <dgm:spPr/>
    </dgm:pt>
    <dgm:pt modelId="{D0549094-0446-4A9F-B29C-08DCD71DDE87}" type="pres">
      <dgm:prSet presAssocID="{B1CF4111-C5D5-4E3E-A71D-42D55A9B161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4E7E7330-CC84-4187-A241-B4314A4551CE}" type="presOf" srcId="{5F22D216-D1AC-47B0-9CE4-307BD1E30F41}" destId="{920DDD0A-7162-4554-B5C1-F9CDE78178FF}" srcOrd="0" destOrd="0" presId="urn:microsoft.com/office/officeart/2018/2/layout/IconVerticalSolidList"/>
    <dgm:cxn modelId="{C322A544-CEC7-4272-9ADD-22B550B28152}" srcId="{5F22D216-D1AC-47B0-9CE4-307BD1E30F41}" destId="{B1CF4111-C5D5-4E3E-A71D-42D55A9B1615}" srcOrd="2" destOrd="0" parTransId="{FD8C7A4F-0EE3-4251-BD98-235F55233963}" sibTransId="{8F2584B8-0812-4F3F-BABC-22C55FB6B9BE}"/>
    <dgm:cxn modelId="{2D10CE7E-C569-493B-8603-C0B3BB3F8849}" type="presOf" srcId="{35C0F329-4D26-4C10-B9D9-333D415E62A9}" destId="{E30DDC6D-2370-44F5-A79E-A1101C00BE8D}" srcOrd="0" destOrd="0" presId="urn:microsoft.com/office/officeart/2018/2/layout/IconVerticalSolidList"/>
    <dgm:cxn modelId="{195DDBAB-5BE6-4BD0-BA94-9CEDBE46204B}" type="presOf" srcId="{B1CF4111-C5D5-4E3E-A71D-42D55A9B1615}" destId="{D0549094-0446-4A9F-B29C-08DCD71DDE87}" srcOrd="0" destOrd="0" presId="urn:microsoft.com/office/officeart/2018/2/layout/IconVerticalSolidList"/>
    <dgm:cxn modelId="{EC0372B8-D201-4EA8-8781-32486C2D9C84}" type="presOf" srcId="{8675D004-9554-4A20-AB1A-DC03EC0637B3}" destId="{CBFC304E-B4BB-4735-A541-6DEEA787C908}" srcOrd="0" destOrd="0" presId="urn:microsoft.com/office/officeart/2018/2/layout/IconVerticalSolidList"/>
    <dgm:cxn modelId="{0FD043E4-0532-4307-9BE0-7E651F3F7CEC}" srcId="{5F22D216-D1AC-47B0-9CE4-307BD1E30F41}" destId="{8675D004-9554-4A20-AB1A-DC03EC0637B3}" srcOrd="0" destOrd="0" parTransId="{4C7E86B3-6FEA-4FA3-8E92-60104A6F688C}" sibTransId="{80D63AEC-66BA-47E1-B633-C8F588515441}"/>
    <dgm:cxn modelId="{C31B8FED-0526-4612-AAEA-9E4D1AF5DFF5}" srcId="{5F22D216-D1AC-47B0-9CE4-307BD1E30F41}" destId="{35C0F329-4D26-4C10-B9D9-333D415E62A9}" srcOrd="1" destOrd="0" parTransId="{397E0325-C66D-4594-B1B0-FFCA04173340}" sibTransId="{844D07E2-57FF-48E8-A4C9-676E38D5C15D}"/>
    <dgm:cxn modelId="{9A488F15-8303-4B1A-9C9A-8E60471C10D6}" type="presParOf" srcId="{920DDD0A-7162-4554-B5C1-F9CDE78178FF}" destId="{F2A7A0F9-635F-4841-A09C-4BCBCA1FD879}" srcOrd="0" destOrd="0" presId="urn:microsoft.com/office/officeart/2018/2/layout/IconVerticalSolidList"/>
    <dgm:cxn modelId="{A51DED12-E565-4394-A40F-1D2F4357E635}" type="presParOf" srcId="{F2A7A0F9-635F-4841-A09C-4BCBCA1FD879}" destId="{5603F0E1-5A1C-4BCC-8A69-7CA79E1FC23E}" srcOrd="0" destOrd="0" presId="urn:microsoft.com/office/officeart/2018/2/layout/IconVerticalSolidList"/>
    <dgm:cxn modelId="{59F0F554-B465-4CFC-9422-BF2121507DB9}" type="presParOf" srcId="{F2A7A0F9-635F-4841-A09C-4BCBCA1FD879}" destId="{D047F7BD-7977-42AA-8169-A03E74333417}" srcOrd="1" destOrd="0" presId="urn:microsoft.com/office/officeart/2018/2/layout/IconVerticalSolidList"/>
    <dgm:cxn modelId="{0FAF494B-F973-4FC2-B9FD-4CB0E2260C02}" type="presParOf" srcId="{F2A7A0F9-635F-4841-A09C-4BCBCA1FD879}" destId="{32F222B3-4253-4FD6-8CB0-5FFE525AEF73}" srcOrd="2" destOrd="0" presId="urn:microsoft.com/office/officeart/2018/2/layout/IconVerticalSolidList"/>
    <dgm:cxn modelId="{6E4EEB7B-FBEC-4C02-92D5-244BDB606AE4}" type="presParOf" srcId="{F2A7A0F9-635F-4841-A09C-4BCBCA1FD879}" destId="{CBFC304E-B4BB-4735-A541-6DEEA787C908}" srcOrd="3" destOrd="0" presId="urn:microsoft.com/office/officeart/2018/2/layout/IconVerticalSolidList"/>
    <dgm:cxn modelId="{6769F70F-3DAF-43A1-A644-2EBC03FE1B33}" type="presParOf" srcId="{920DDD0A-7162-4554-B5C1-F9CDE78178FF}" destId="{F4F02EEA-88FA-4874-BCB9-5A23FD39E98C}" srcOrd="1" destOrd="0" presId="urn:microsoft.com/office/officeart/2018/2/layout/IconVerticalSolidList"/>
    <dgm:cxn modelId="{EA4F44D2-48F0-4982-A455-F64E7EF46F55}" type="presParOf" srcId="{920DDD0A-7162-4554-B5C1-F9CDE78178FF}" destId="{6F7042DB-E693-474A-AFF7-FD60FD31AC1E}" srcOrd="2" destOrd="0" presId="urn:microsoft.com/office/officeart/2018/2/layout/IconVerticalSolidList"/>
    <dgm:cxn modelId="{CB76724C-BFEA-4513-AD95-D9D9B7697261}" type="presParOf" srcId="{6F7042DB-E693-474A-AFF7-FD60FD31AC1E}" destId="{C3D74332-FC40-4184-9013-51C1EEEBC1E6}" srcOrd="0" destOrd="0" presId="urn:microsoft.com/office/officeart/2018/2/layout/IconVerticalSolidList"/>
    <dgm:cxn modelId="{52DC515E-F845-47F8-9035-D985A95D1233}" type="presParOf" srcId="{6F7042DB-E693-474A-AFF7-FD60FD31AC1E}" destId="{907617D4-DF9A-4899-9FFD-588848FA0BFC}" srcOrd="1" destOrd="0" presId="urn:microsoft.com/office/officeart/2018/2/layout/IconVerticalSolidList"/>
    <dgm:cxn modelId="{576263A6-9C89-4CB4-A8CA-CB845D2BCD7E}" type="presParOf" srcId="{6F7042DB-E693-474A-AFF7-FD60FD31AC1E}" destId="{8BD9AB61-FBE7-49AF-AF03-B92EB3EC1133}" srcOrd="2" destOrd="0" presId="urn:microsoft.com/office/officeart/2018/2/layout/IconVerticalSolidList"/>
    <dgm:cxn modelId="{C81D071C-4283-4225-A233-7262BFBF18EF}" type="presParOf" srcId="{6F7042DB-E693-474A-AFF7-FD60FD31AC1E}" destId="{E30DDC6D-2370-44F5-A79E-A1101C00BE8D}" srcOrd="3" destOrd="0" presId="urn:microsoft.com/office/officeart/2018/2/layout/IconVerticalSolidList"/>
    <dgm:cxn modelId="{4E8AF36E-1DF2-4545-9399-821DB12F8BB6}" type="presParOf" srcId="{920DDD0A-7162-4554-B5C1-F9CDE78178FF}" destId="{778A10C9-A3BF-464D-9E80-AF4735F32491}" srcOrd="3" destOrd="0" presId="urn:microsoft.com/office/officeart/2018/2/layout/IconVerticalSolidList"/>
    <dgm:cxn modelId="{32AF7156-6A2A-45BC-AEB3-99C2D415F555}" type="presParOf" srcId="{920DDD0A-7162-4554-B5C1-F9CDE78178FF}" destId="{18BC524D-06F0-4965-B6AF-D4B11926BB92}" srcOrd="4" destOrd="0" presId="urn:microsoft.com/office/officeart/2018/2/layout/IconVerticalSolidList"/>
    <dgm:cxn modelId="{50172990-E846-422D-920D-E8C1F58E9F76}" type="presParOf" srcId="{18BC524D-06F0-4965-B6AF-D4B11926BB92}" destId="{5D929C2F-4831-45D0-96E6-0C3F0F09038E}" srcOrd="0" destOrd="0" presId="urn:microsoft.com/office/officeart/2018/2/layout/IconVerticalSolidList"/>
    <dgm:cxn modelId="{D66EC7B2-551D-4269-8A81-B9BF2382F9DC}" type="presParOf" srcId="{18BC524D-06F0-4965-B6AF-D4B11926BB92}" destId="{4261D7A8-E27E-4B66-9122-19BFAD6A7AF2}" srcOrd="1" destOrd="0" presId="urn:microsoft.com/office/officeart/2018/2/layout/IconVerticalSolidList"/>
    <dgm:cxn modelId="{61AAC773-E891-4248-A2A1-B6E224883E14}" type="presParOf" srcId="{18BC524D-06F0-4965-B6AF-D4B11926BB92}" destId="{BB1EB912-2657-438D-BB6F-B21D5F804BD5}" srcOrd="2" destOrd="0" presId="urn:microsoft.com/office/officeart/2018/2/layout/IconVerticalSolidList"/>
    <dgm:cxn modelId="{637E32AF-4A99-43A6-8FE6-EAF03CD6DD93}" type="presParOf" srcId="{18BC524D-06F0-4965-B6AF-D4B11926BB92}" destId="{D0549094-0446-4A9F-B29C-08DCD71DDE8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0F7145-0A99-4D47-8857-338E63424AC2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B9F46457-D296-4556-90E3-56410E7EE65D}">
      <dgm:prSet/>
      <dgm:spPr/>
      <dgm:t>
        <a:bodyPr/>
        <a:lstStyle/>
        <a:p>
          <a:r>
            <a:rPr lang="en-GB"/>
            <a:t>High level of loans- risky</a:t>
          </a:r>
          <a:endParaRPr lang="en-US"/>
        </a:p>
      </dgm:t>
    </dgm:pt>
    <dgm:pt modelId="{7EA4817A-B19D-4553-8A09-93283C607850}" type="parTrans" cxnId="{E567A0CB-D49D-4705-8CCD-B346EA228E7C}">
      <dgm:prSet/>
      <dgm:spPr/>
      <dgm:t>
        <a:bodyPr/>
        <a:lstStyle/>
        <a:p>
          <a:endParaRPr lang="en-US"/>
        </a:p>
      </dgm:t>
    </dgm:pt>
    <dgm:pt modelId="{7B3A7D7B-AE5D-4761-B15E-8420D80A1901}" type="sibTrans" cxnId="{E567A0CB-D49D-4705-8CCD-B346EA228E7C}">
      <dgm:prSet/>
      <dgm:spPr/>
      <dgm:t>
        <a:bodyPr/>
        <a:lstStyle/>
        <a:p>
          <a:endParaRPr lang="en-US"/>
        </a:p>
      </dgm:t>
    </dgm:pt>
    <dgm:pt modelId="{BC8B120B-D6D3-4A73-A12C-982285BC2098}">
      <dgm:prSet/>
      <dgm:spPr/>
      <dgm:t>
        <a:bodyPr/>
        <a:lstStyle/>
        <a:p>
          <a:r>
            <a:rPr lang="en-GB"/>
            <a:t>Currently: £21.2m (Thomas, 2019)</a:t>
          </a:r>
          <a:endParaRPr lang="en-US"/>
        </a:p>
      </dgm:t>
    </dgm:pt>
    <dgm:pt modelId="{F58B5B14-70DA-485A-AD67-1184AE83CB56}" type="parTrans" cxnId="{64470E67-C3AC-4A83-B411-722008CE5D9B}">
      <dgm:prSet/>
      <dgm:spPr/>
      <dgm:t>
        <a:bodyPr/>
        <a:lstStyle/>
        <a:p>
          <a:endParaRPr lang="en-US"/>
        </a:p>
      </dgm:t>
    </dgm:pt>
    <dgm:pt modelId="{8DD43B54-896B-4976-945C-A87DC276A061}" type="sibTrans" cxnId="{64470E67-C3AC-4A83-B411-722008CE5D9B}">
      <dgm:prSet/>
      <dgm:spPr/>
      <dgm:t>
        <a:bodyPr/>
        <a:lstStyle/>
        <a:p>
          <a:endParaRPr lang="en-US"/>
        </a:p>
      </dgm:t>
    </dgm:pt>
    <dgm:pt modelId="{E6A0EFF8-A03C-44FC-B4E4-6AD1610E327C}">
      <dgm:prSet/>
      <dgm:spPr/>
      <dgm:t>
        <a:bodyPr/>
        <a:lstStyle/>
        <a:p>
          <a:r>
            <a:rPr lang="en-GB"/>
            <a:t>Requested: £6.8m (Martin, 2020)</a:t>
          </a:r>
          <a:endParaRPr lang="en-US"/>
        </a:p>
      </dgm:t>
    </dgm:pt>
    <dgm:pt modelId="{C9E3DDD3-9052-48B2-82F9-6AFAECF03426}" type="parTrans" cxnId="{009E1DED-8DAA-46F7-A31D-CFDE4931D01C}">
      <dgm:prSet/>
      <dgm:spPr/>
      <dgm:t>
        <a:bodyPr/>
        <a:lstStyle/>
        <a:p>
          <a:endParaRPr lang="en-US"/>
        </a:p>
      </dgm:t>
    </dgm:pt>
    <dgm:pt modelId="{7E09F968-5520-408D-8507-AD93795634DF}" type="sibTrans" cxnId="{009E1DED-8DAA-46F7-A31D-CFDE4931D01C}">
      <dgm:prSet/>
      <dgm:spPr/>
      <dgm:t>
        <a:bodyPr/>
        <a:lstStyle/>
        <a:p>
          <a:endParaRPr lang="en-US"/>
        </a:p>
      </dgm:t>
    </dgm:pt>
    <dgm:pt modelId="{467D8583-FFC5-4593-B916-C7CFB89FBEB7}">
      <dgm:prSet/>
      <dgm:spPr/>
      <dgm:t>
        <a:bodyPr/>
        <a:lstStyle/>
        <a:p>
          <a:r>
            <a:rPr lang="en-GB"/>
            <a:t>Total at the end: £28m (Repayable over 25 years)</a:t>
          </a:r>
          <a:endParaRPr lang="en-US"/>
        </a:p>
      </dgm:t>
    </dgm:pt>
    <dgm:pt modelId="{91BA32B4-1BBB-4FCD-A483-83260DEFCCF6}" type="parTrans" cxnId="{A6E049DF-0304-4793-9948-1306B15B987A}">
      <dgm:prSet/>
      <dgm:spPr/>
      <dgm:t>
        <a:bodyPr/>
        <a:lstStyle/>
        <a:p>
          <a:endParaRPr lang="en-US"/>
        </a:p>
      </dgm:t>
    </dgm:pt>
    <dgm:pt modelId="{18B2EAE5-0724-46A8-BD3E-8E4E74048B29}" type="sibTrans" cxnId="{A6E049DF-0304-4793-9948-1306B15B987A}">
      <dgm:prSet/>
      <dgm:spPr/>
      <dgm:t>
        <a:bodyPr/>
        <a:lstStyle/>
        <a:p>
          <a:endParaRPr lang="en-US"/>
        </a:p>
      </dgm:t>
    </dgm:pt>
    <dgm:pt modelId="{70332BC1-3E6E-47BE-8745-964115B4AB4F}">
      <dgm:prSet/>
      <dgm:spPr/>
      <dgm:t>
        <a:bodyPr/>
        <a:lstStyle/>
        <a:p>
          <a:r>
            <a:rPr lang="en-GB"/>
            <a:t>Error- Flybe in Administration- close to accepting loan request</a:t>
          </a:r>
          <a:endParaRPr lang="en-US"/>
        </a:p>
      </dgm:t>
    </dgm:pt>
    <dgm:pt modelId="{9FEF0B42-5D5E-4F30-93DA-FE4D08DC641F}" type="parTrans" cxnId="{D6C3A1F3-B544-4687-AF8F-9F1BABB8E636}">
      <dgm:prSet/>
      <dgm:spPr/>
      <dgm:t>
        <a:bodyPr/>
        <a:lstStyle/>
        <a:p>
          <a:endParaRPr lang="en-US"/>
        </a:p>
      </dgm:t>
    </dgm:pt>
    <dgm:pt modelId="{79E67500-C767-4A5D-8D9A-2089FAE109F6}" type="sibTrans" cxnId="{D6C3A1F3-B544-4687-AF8F-9F1BABB8E636}">
      <dgm:prSet/>
      <dgm:spPr/>
      <dgm:t>
        <a:bodyPr/>
        <a:lstStyle/>
        <a:p>
          <a:endParaRPr lang="en-US"/>
        </a:p>
      </dgm:t>
    </dgm:pt>
    <dgm:pt modelId="{71C8511A-222D-4F77-98C7-1440EE3ABEA2}">
      <dgm:prSet/>
      <dgm:spPr/>
      <dgm:t>
        <a:bodyPr/>
        <a:lstStyle/>
        <a:p>
          <a:r>
            <a:rPr lang="en-GB"/>
            <a:t>Waiting for loan to be accepted</a:t>
          </a:r>
          <a:endParaRPr lang="en-US"/>
        </a:p>
      </dgm:t>
    </dgm:pt>
    <dgm:pt modelId="{298FB507-7785-4591-BB44-AB193AFE7372}" type="parTrans" cxnId="{3527D5AF-4AB8-4368-9188-39244A962013}">
      <dgm:prSet/>
      <dgm:spPr/>
      <dgm:t>
        <a:bodyPr/>
        <a:lstStyle/>
        <a:p>
          <a:endParaRPr lang="en-US"/>
        </a:p>
      </dgm:t>
    </dgm:pt>
    <dgm:pt modelId="{0E5C19B1-E924-4838-A0B2-12E0E53F3F12}" type="sibTrans" cxnId="{3527D5AF-4AB8-4368-9188-39244A962013}">
      <dgm:prSet/>
      <dgm:spPr/>
      <dgm:t>
        <a:bodyPr/>
        <a:lstStyle/>
        <a:p>
          <a:endParaRPr lang="en-US"/>
        </a:p>
      </dgm:t>
    </dgm:pt>
    <dgm:pt modelId="{35C70347-14DC-4603-ACDB-3A6820BB1671}" type="pres">
      <dgm:prSet presAssocID="{B40F7145-0A99-4D47-8857-338E63424AC2}" presName="root" presStyleCnt="0">
        <dgm:presLayoutVars>
          <dgm:dir/>
          <dgm:resizeHandles val="exact"/>
        </dgm:presLayoutVars>
      </dgm:prSet>
      <dgm:spPr/>
    </dgm:pt>
    <dgm:pt modelId="{2C816E66-457F-4BD1-87B5-2B1637245D28}" type="pres">
      <dgm:prSet presAssocID="{B40F7145-0A99-4D47-8857-338E63424AC2}" presName="container" presStyleCnt="0">
        <dgm:presLayoutVars>
          <dgm:dir/>
          <dgm:resizeHandles val="exact"/>
        </dgm:presLayoutVars>
      </dgm:prSet>
      <dgm:spPr/>
    </dgm:pt>
    <dgm:pt modelId="{62324876-B77C-4A90-9FEE-AD1B02E18ACE}" type="pres">
      <dgm:prSet presAssocID="{B9F46457-D296-4556-90E3-56410E7EE65D}" presName="compNode" presStyleCnt="0"/>
      <dgm:spPr/>
    </dgm:pt>
    <dgm:pt modelId="{AFF0ACEE-22C8-45E2-88E7-7ECCF13C0F7E}" type="pres">
      <dgm:prSet presAssocID="{B9F46457-D296-4556-90E3-56410E7EE65D}" presName="iconBgRect" presStyleLbl="bgShp" presStyleIdx="0" presStyleCnt="6"/>
      <dgm:spPr/>
    </dgm:pt>
    <dgm:pt modelId="{F5693869-2884-4784-B270-4BFE229D253D}" type="pres">
      <dgm:prSet presAssocID="{B9F46457-D296-4556-90E3-56410E7EE65D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56A2CF5C-70C1-4E3D-8C35-25875A259CB8}" type="pres">
      <dgm:prSet presAssocID="{B9F46457-D296-4556-90E3-56410E7EE65D}" presName="spaceRect" presStyleCnt="0"/>
      <dgm:spPr/>
    </dgm:pt>
    <dgm:pt modelId="{CF7FAB00-C79A-4C12-9023-700981C6C515}" type="pres">
      <dgm:prSet presAssocID="{B9F46457-D296-4556-90E3-56410E7EE65D}" presName="textRect" presStyleLbl="revTx" presStyleIdx="0" presStyleCnt="6">
        <dgm:presLayoutVars>
          <dgm:chMax val="1"/>
          <dgm:chPref val="1"/>
        </dgm:presLayoutVars>
      </dgm:prSet>
      <dgm:spPr/>
    </dgm:pt>
    <dgm:pt modelId="{25364549-6B7F-4178-8EF1-4F3AAA18C488}" type="pres">
      <dgm:prSet presAssocID="{7B3A7D7B-AE5D-4761-B15E-8420D80A1901}" presName="sibTrans" presStyleLbl="sibTrans2D1" presStyleIdx="0" presStyleCnt="0"/>
      <dgm:spPr/>
    </dgm:pt>
    <dgm:pt modelId="{712ADD88-E9E0-4179-B0EF-2F4FF1AAA034}" type="pres">
      <dgm:prSet presAssocID="{BC8B120B-D6D3-4A73-A12C-982285BC2098}" presName="compNode" presStyleCnt="0"/>
      <dgm:spPr/>
    </dgm:pt>
    <dgm:pt modelId="{DA8CBB7F-28FC-486F-B1D5-E6DD6363D985}" type="pres">
      <dgm:prSet presAssocID="{BC8B120B-D6D3-4A73-A12C-982285BC2098}" presName="iconBgRect" presStyleLbl="bgShp" presStyleIdx="1" presStyleCnt="6"/>
      <dgm:spPr/>
    </dgm:pt>
    <dgm:pt modelId="{B072DACA-E85F-49D1-99F5-CE592E48F68E}" type="pres">
      <dgm:prSet presAssocID="{BC8B120B-D6D3-4A73-A12C-982285BC2098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indmill"/>
        </a:ext>
      </dgm:extLst>
    </dgm:pt>
    <dgm:pt modelId="{FE486591-083C-4B8D-9A90-770E552EE50B}" type="pres">
      <dgm:prSet presAssocID="{BC8B120B-D6D3-4A73-A12C-982285BC2098}" presName="spaceRect" presStyleCnt="0"/>
      <dgm:spPr/>
    </dgm:pt>
    <dgm:pt modelId="{6504BE1E-E833-42C0-9FC2-AFAB01205842}" type="pres">
      <dgm:prSet presAssocID="{BC8B120B-D6D3-4A73-A12C-982285BC2098}" presName="textRect" presStyleLbl="revTx" presStyleIdx="1" presStyleCnt="6">
        <dgm:presLayoutVars>
          <dgm:chMax val="1"/>
          <dgm:chPref val="1"/>
        </dgm:presLayoutVars>
      </dgm:prSet>
      <dgm:spPr/>
    </dgm:pt>
    <dgm:pt modelId="{17C8E0CA-4F95-4188-91CA-979F141119A2}" type="pres">
      <dgm:prSet presAssocID="{8DD43B54-896B-4976-945C-A87DC276A061}" presName="sibTrans" presStyleLbl="sibTrans2D1" presStyleIdx="0" presStyleCnt="0"/>
      <dgm:spPr/>
    </dgm:pt>
    <dgm:pt modelId="{54F5433F-0E8B-4A70-B18F-392AEBB5771F}" type="pres">
      <dgm:prSet presAssocID="{E6A0EFF8-A03C-44FC-B4E4-6AD1610E327C}" presName="compNode" presStyleCnt="0"/>
      <dgm:spPr/>
    </dgm:pt>
    <dgm:pt modelId="{AF89CEA2-7BE5-4567-9258-D4EBB368CC16}" type="pres">
      <dgm:prSet presAssocID="{E6A0EFF8-A03C-44FC-B4E4-6AD1610E327C}" presName="iconBgRect" presStyleLbl="bgShp" presStyleIdx="2" presStyleCnt="6"/>
      <dgm:spPr/>
    </dgm:pt>
    <dgm:pt modelId="{A68AFF9D-617E-4767-BB60-7622426D6949}" type="pres">
      <dgm:prSet presAssocID="{E6A0EFF8-A03C-44FC-B4E4-6AD1610E327C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ggy Bank"/>
        </a:ext>
      </dgm:extLst>
    </dgm:pt>
    <dgm:pt modelId="{689802D2-73A9-4721-8BFB-753B0404BF97}" type="pres">
      <dgm:prSet presAssocID="{E6A0EFF8-A03C-44FC-B4E4-6AD1610E327C}" presName="spaceRect" presStyleCnt="0"/>
      <dgm:spPr/>
    </dgm:pt>
    <dgm:pt modelId="{AE9705C9-E296-4022-8C34-588A2D2E8083}" type="pres">
      <dgm:prSet presAssocID="{E6A0EFF8-A03C-44FC-B4E4-6AD1610E327C}" presName="textRect" presStyleLbl="revTx" presStyleIdx="2" presStyleCnt="6">
        <dgm:presLayoutVars>
          <dgm:chMax val="1"/>
          <dgm:chPref val="1"/>
        </dgm:presLayoutVars>
      </dgm:prSet>
      <dgm:spPr/>
    </dgm:pt>
    <dgm:pt modelId="{8FF367D8-122F-4FA8-98AD-0FDE958EE3B9}" type="pres">
      <dgm:prSet presAssocID="{7E09F968-5520-408D-8507-AD93795634DF}" presName="sibTrans" presStyleLbl="sibTrans2D1" presStyleIdx="0" presStyleCnt="0"/>
      <dgm:spPr/>
    </dgm:pt>
    <dgm:pt modelId="{FEB78C90-0975-4A56-97C6-43CD9CB23135}" type="pres">
      <dgm:prSet presAssocID="{467D8583-FFC5-4593-B916-C7CFB89FBEB7}" presName="compNode" presStyleCnt="0"/>
      <dgm:spPr/>
    </dgm:pt>
    <dgm:pt modelId="{185A1495-56BC-4F3C-A037-7836947DC76B}" type="pres">
      <dgm:prSet presAssocID="{467D8583-FFC5-4593-B916-C7CFB89FBEB7}" presName="iconBgRect" presStyleLbl="bgShp" presStyleIdx="3" presStyleCnt="6"/>
      <dgm:spPr/>
    </dgm:pt>
    <dgm:pt modelId="{126A690F-FFFD-4CAC-A78F-7822FD7C3486}" type="pres">
      <dgm:prSet presAssocID="{467D8583-FFC5-4593-B916-C7CFB89FBEB7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upee"/>
        </a:ext>
      </dgm:extLst>
    </dgm:pt>
    <dgm:pt modelId="{74175DC7-CF6B-4435-A474-7DB9D373F1DD}" type="pres">
      <dgm:prSet presAssocID="{467D8583-FFC5-4593-B916-C7CFB89FBEB7}" presName="spaceRect" presStyleCnt="0"/>
      <dgm:spPr/>
    </dgm:pt>
    <dgm:pt modelId="{09BD8CCD-BB0D-4B3C-9585-BB6DC4B1D5D3}" type="pres">
      <dgm:prSet presAssocID="{467D8583-FFC5-4593-B916-C7CFB89FBEB7}" presName="textRect" presStyleLbl="revTx" presStyleIdx="3" presStyleCnt="6">
        <dgm:presLayoutVars>
          <dgm:chMax val="1"/>
          <dgm:chPref val="1"/>
        </dgm:presLayoutVars>
      </dgm:prSet>
      <dgm:spPr/>
    </dgm:pt>
    <dgm:pt modelId="{68DC7970-58BA-42BE-8FE0-C3FD685B9BBB}" type="pres">
      <dgm:prSet presAssocID="{18B2EAE5-0724-46A8-BD3E-8E4E74048B29}" presName="sibTrans" presStyleLbl="sibTrans2D1" presStyleIdx="0" presStyleCnt="0"/>
      <dgm:spPr/>
    </dgm:pt>
    <dgm:pt modelId="{931BE191-37E3-41EB-AB9C-02623E1E38BB}" type="pres">
      <dgm:prSet presAssocID="{70332BC1-3E6E-47BE-8745-964115B4AB4F}" presName="compNode" presStyleCnt="0"/>
      <dgm:spPr/>
    </dgm:pt>
    <dgm:pt modelId="{B42D6683-3AB0-4E4C-8687-2E4902075EC3}" type="pres">
      <dgm:prSet presAssocID="{70332BC1-3E6E-47BE-8745-964115B4AB4F}" presName="iconBgRect" presStyleLbl="bgShp" presStyleIdx="4" presStyleCnt="6"/>
      <dgm:spPr/>
    </dgm:pt>
    <dgm:pt modelId="{D8E5C905-E719-47E0-81D5-A3ECADBCBF36}" type="pres">
      <dgm:prSet presAssocID="{70332BC1-3E6E-47BE-8745-964115B4AB4F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sconnected"/>
        </a:ext>
      </dgm:extLst>
    </dgm:pt>
    <dgm:pt modelId="{1D764E7F-BCC0-465A-B21E-ED9C57D02C8C}" type="pres">
      <dgm:prSet presAssocID="{70332BC1-3E6E-47BE-8745-964115B4AB4F}" presName="spaceRect" presStyleCnt="0"/>
      <dgm:spPr/>
    </dgm:pt>
    <dgm:pt modelId="{C42F0ACC-40ED-4AEE-9B15-D30CE66968FE}" type="pres">
      <dgm:prSet presAssocID="{70332BC1-3E6E-47BE-8745-964115B4AB4F}" presName="textRect" presStyleLbl="revTx" presStyleIdx="4" presStyleCnt="6">
        <dgm:presLayoutVars>
          <dgm:chMax val="1"/>
          <dgm:chPref val="1"/>
        </dgm:presLayoutVars>
      </dgm:prSet>
      <dgm:spPr/>
    </dgm:pt>
    <dgm:pt modelId="{2680058B-7525-4D35-834A-949E2709FB21}" type="pres">
      <dgm:prSet presAssocID="{79E67500-C767-4A5D-8D9A-2089FAE109F6}" presName="sibTrans" presStyleLbl="sibTrans2D1" presStyleIdx="0" presStyleCnt="0"/>
      <dgm:spPr/>
    </dgm:pt>
    <dgm:pt modelId="{38AA271A-67C5-4F6D-8184-F6831CC1D248}" type="pres">
      <dgm:prSet presAssocID="{71C8511A-222D-4F77-98C7-1440EE3ABEA2}" presName="compNode" presStyleCnt="0"/>
      <dgm:spPr/>
    </dgm:pt>
    <dgm:pt modelId="{5AACD037-A124-4183-93FD-C930404E2228}" type="pres">
      <dgm:prSet presAssocID="{71C8511A-222D-4F77-98C7-1440EE3ABEA2}" presName="iconBgRect" presStyleLbl="bgShp" presStyleIdx="5" presStyleCnt="6"/>
      <dgm:spPr/>
    </dgm:pt>
    <dgm:pt modelId="{5631C11E-9B1E-4F62-9391-136359753B23}" type="pres">
      <dgm:prSet presAssocID="{71C8511A-222D-4F77-98C7-1440EE3ABEA2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B39D4B14-0FDB-4E69-A5BE-71A79AA45E47}" type="pres">
      <dgm:prSet presAssocID="{71C8511A-222D-4F77-98C7-1440EE3ABEA2}" presName="spaceRect" presStyleCnt="0"/>
      <dgm:spPr/>
    </dgm:pt>
    <dgm:pt modelId="{ACCDF72A-32CF-4A6A-8C52-F3D40FB536B2}" type="pres">
      <dgm:prSet presAssocID="{71C8511A-222D-4F77-98C7-1440EE3ABEA2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F79C9D01-6B8C-49A0-9100-924903DD1CAA}" type="presOf" srcId="{18B2EAE5-0724-46A8-BD3E-8E4E74048B29}" destId="{68DC7970-58BA-42BE-8FE0-C3FD685B9BBB}" srcOrd="0" destOrd="0" presId="urn:microsoft.com/office/officeart/2018/2/layout/IconCircleList"/>
    <dgm:cxn modelId="{5015DB0E-37B4-49A3-BC67-A9ADA9AABA43}" type="presOf" srcId="{B40F7145-0A99-4D47-8857-338E63424AC2}" destId="{35C70347-14DC-4603-ACDB-3A6820BB1671}" srcOrd="0" destOrd="0" presId="urn:microsoft.com/office/officeart/2018/2/layout/IconCircleList"/>
    <dgm:cxn modelId="{F4BEF120-F9F5-4C5B-8EF1-667B4F6469C5}" type="presOf" srcId="{71C8511A-222D-4F77-98C7-1440EE3ABEA2}" destId="{ACCDF72A-32CF-4A6A-8C52-F3D40FB536B2}" srcOrd="0" destOrd="0" presId="urn:microsoft.com/office/officeart/2018/2/layout/IconCircleList"/>
    <dgm:cxn modelId="{AA15933E-82C3-4DCA-A1A7-7DF03FDE402F}" type="presOf" srcId="{79E67500-C767-4A5D-8D9A-2089FAE109F6}" destId="{2680058B-7525-4D35-834A-949E2709FB21}" srcOrd="0" destOrd="0" presId="urn:microsoft.com/office/officeart/2018/2/layout/IconCircleList"/>
    <dgm:cxn modelId="{D950C03E-EDF4-46E2-9A14-44B766541AE1}" type="presOf" srcId="{E6A0EFF8-A03C-44FC-B4E4-6AD1610E327C}" destId="{AE9705C9-E296-4022-8C34-588A2D2E8083}" srcOrd="0" destOrd="0" presId="urn:microsoft.com/office/officeart/2018/2/layout/IconCircleList"/>
    <dgm:cxn modelId="{32FBFB5C-DB21-4B64-89C8-1685386F041A}" type="presOf" srcId="{B9F46457-D296-4556-90E3-56410E7EE65D}" destId="{CF7FAB00-C79A-4C12-9023-700981C6C515}" srcOrd="0" destOrd="0" presId="urn:microsoft.com/office/officeart/2018/2/layout/IconCircleList"/>
    <dgm:cxn modelId="{64470E67-C3AC-4A83-B411-722008CE5D9B}" srcId="{B40F7145-0A99-4D47-8857-338E63424AC2}" destId="{BC8B120B-D6D3-4A73-A12C-982285BC2098}" srcOrd="1" destOrd="0" parTransId="{F58B5B14-70DA-485A-AD67-1184AE83CB56}" sibTransId="{8DD43B54-896B-4976-945C-A87DC276A061}"/>
    <dgm:cxn modelId="{B036F877-9A87-4EDF-AE08-E58BF99851CD}" type="presOf" srcId="{BC8B120B-D6D3-4A73-A12C-982285BC2098}" destId="{6504BE1E-E833-42C0-9FC2-AFAB01205842}" srcOrd="0" destOrd="0" presId="urn:microsoft.com/office/officeart/2018/2/layout/IconCircleList"/>
    <dgm:cxn modelId="{ABD48987-6662-4D05-B1C8-BC5A66729BD5}" type="presOf" srcId="{8DD43B54-896B-4976-945C-A87DC276A061}" destId="{17C8E0CA-4F95-4188-91CA-979F141119A2}" srcOrd="0" destOrd="0" presId="urn:microsoft.com/office/officeart/2018/2/layout/IconCircleList"/>
    <dgm:cxn modelId="{BCFD42AD-F0DB-47B1-9DE4-C41FD8CB4115}" type="presOf" srcId="{7B3A7D7B-AE5D-4761-B15E-8420D80A1901}" destId="{25364549-6B7F-4178-8EF1-4F3AAA18C488}" srcOrd="0" destOrd="0" presId="urn:microsoft.com/office/officeart/2018/2/layout/IconCircleList"/>
    <dgm:cxn modelId="{3527D5AF-4AB8-4368-9188-39244A962013}" srcId="{B40F7145-0A99-4D47-8857-338E63424AC2}" destId="{71C8511A-222D-4F77-98C7-1440EE3ABEA2}" srcOrd="5" destOrd="0" parTransId="{298FB507-7785-4591-BB44-AB193AFE7372}" sibTransId="{0E5C19B1-E924-4838-A0B2-12E0E53F3F12}"/>
    <dgm:cxn modelId="{E567A0CB-D49D-4705-8CCD-B346EA228E7C}" srcId="{B40F7145-0A99-4D47-8857-338E63424AC2}" destId="{B9F46457-D296-4556-90E3-56410E7EE65D}" srcOrd="0" destOrd="0" parTransId="{7EA4817A-B19D-4553-8A09-93283C607850}" sibTransId="{7B3A7D7B-AE5D-4761-B15E-8420D80A1901}"/>
    <dgm:cxn modelId="{7C305ED7-D22B-4658-B1B6-7494B9A25CF9}" type="presOf" srcId="{70332BC1-3E6E-47BE-8745-964115B4AB4F}" destId="{C42F0ACC-40ED-4AEE-9B15-D30CE66968FE}" srcOrd="0" destOrd="0" presId="urn:microsoft.com/office/officeart/2018/2/layout/IconCircleList"/>
    <dgm:cxn modelId="{EC09A7DA-F8F9-4E83-8E3A-BDD30DF43DCF}" type="presOf" srcId="{467D8583-FFC5-4593-B916-C7CFB89FBEB7}" destId="{09BD8CCD-BB0D-4B3C-9585-BB6DC4B1D5D3}" srcOrd="0" destOrd="0" presId="urn:microsoft.com/office/officeart/2018/2/layout/IconCircleList"/>
    <dgm:cxn modelId="{A6E049DF-0304-4793-9948-1306B15B987A}" srcId="{B40F7145-0A99-4D47-8857-338E63424AC2}" destId="{467D8583-FFC5-4593-B916-C7CFB89FBEB7}" srcOrd="3" destOrd="0" parTransId="{91BA32B4-1BBB-4FCD-A483-83260DEFCCF6}" sibTransId="{18B2EAE5-0724-46A8-BD3E-8E4E74048B29}"/>
    <dgm:cxn modelId="{009E1DED-8DAA-46F7-A31D-CFDE4931D01C}" srcId="{B40F7145-0A99-4D47-8857-338E63424AC2}" destId="{E6A0EFF8-A03C-44FC-B4E4-6AD1610E327C}" srcOrd="2" destOrd="0" parTransId="{C9E3DDD3-9052-48B2-82F9-6AFAECF03426}" sibTransId="{7E09F968-5520-408D-8507-AD93795634DF}"/>
    <dgm:cxn modelId="{F817ABEF-0BA0-4C69-87EF-385F44DF10FA}" type="presOf" srcId="{7E09F968-5520-408D-8507-AD93795634DF}" destId="{8FF367D8-122F-4FA8-98AD-0FDE958EE3B9}" srcOrd="0" destOrd="0" presId="urn:microsoft.com/office/officeart/2018/2/layout/IconCircleList"/>
    <dgm:cxn modelId="{D6C3A1F3-B544-4687-AF8F-9F1BABB8E636}" srcId="{B40F7145-0A99-4D47-8857-338E63424AC2}" destId="{70332BC1-3E6E-47BE-8745-964115B4AB4F}" srcOrd="4" destOrd="0" parTransId="{9FEF0B42-5D5E-4F30-93DA-FE4D08DC641F}" sibTransId="{79E67500-C767-4A5D-8D9A-2089FAE109F6}"/>
    <dgm:cxn modelId="{F18B08AE-B6B5-4D61-B622-FBE583FEF519}" type="presParOf" srcId="{35C70347-14DC-4603-ACDB-3A6820BB1671}" destId="{2C816E66-457F-4BD1-87B5-2B1637245D28}" srcOrd="0" destOrd="0" presId="urn:microsoft.com/office/officeart/2018/2/layout/IconCircleList"/>
    <dgm:cxn modelId="{ADDB8483-4371-43C5-8221-5C7454FD0513}" type="presParOf" srcId="{2C816E66-457F-4BD1-87B5-2B1637245D28}" destId="{62324876-B77C-4A90-9FEE-AD1B02E18ACE}" srcOrd="0" destOrd="0" presId="urn:microsoft.com/office/officeart/2018/2/layout/IconCircleList"/>
    <dgm:cxn modelId="{BF24380C-69CE-46E1-97D1-5C5CADDFF378}" type="presParOf" srcId="{62324876-B77C-4A90-9FEE-AD1B02E18ACE}" destId="{AFF0ACEE-22C8-45E2-88E7-7ECCF13C0F7E}" srcOrd="0" destOrd="0" presId="urn:microsoft.com/office/officeart/2018/2/layout/IconCircleList"/>
    <dgm:cxn modelId="{7229B156-1395-44C4-87EA-2927DA465DC0}" type="presParOf" srcId="{62324876-B77C-4A90-9FEE-AD1B02E18ACE}" destId="{F5693869-2884-4784-B270-4BFE229D253D}" srcOrd="1" destOrd="0" presId="urn:microsoft.com/office/officeart/2018/2/layout/IconCircleList"/>
    <dgm:cxn modelId="{C5FC139C-939F-4BC6-A036-1B8004D80532}" type="presParOf" srcId="{62324876-B77C-4A90-9FEE-AD1B02E18ACE}" destId="{56A2CF5C-70C1-4E3D-8C35-25875A259CB8}" srcOrd="2" destOrd="0" presId="urn:microsoft.com/office/officeart/2018/2/layout/IconCircleList"/>
    <dgm:cxn modelId="{D684C527-8793-4BD7-914B-FF59D20BD4F0}" type="presParOf" srcId="{62324876-B77C-4A90-9FEE-AD1B02E18ACE}" destId="{CF7FAB00-C79A-4C12-9023-700981C6C515}" srcOrd="3" destOrd="0" presId="urn:microsoft.com/office/officeart/2018/2/layout/IconCircleList"/>
    <dgm:cxn modelId="{47A66E71-D4E9-4C9E-8C95-D1E855F5CDB2}" type="presParOf" srcId="{2C816E66-457F-4BD1-87B5-2B1637245D28}" destId="{25364549-6B7F-4178-8EF1-4F3AAA18C488}" srcOrd="1" destOrd="0" presId="urn:microsoft.com/office/officeart/2018/2/layout/IconCircleList"/>
    <dgm:cxn modelId="{1D67E643-468B-4E8A-A97D-10BD52816D84}" type="presParOf" srcId="{2C816E66-457F-4BD1-87B5-2B1637245D28}" destId="{712ADD88-E9E0-4179-B0EF-2F4FF1AAA034}" srcOrd="2" destOrd="0" presId="urn:microsoft.com/office/officeart/2018/2/layout/IconCircleList"/>
    <dgm:cxn modelId="{2402B140-E75B-444C-93F2-70542C4C5834}" type="presParOf" srcId="{712ADD88-E9E0-4179-B0EF-2F4FF1AAA034}" destId="{DA8CBB7F-28FC-486F-B1D5-E6DD6363D985}" srcOrd="0" destOrd="0" presId="urn:microsoft.com/office/officeart/2018/2/layout/IconCircleList"/>
    <dgm:cxn modelId="{CAE84635-BF61-44BC-93FB-1E7B64324D76}" type="presParOf" srcId="{712ADD88-E9E0-4179-B0EF-2F4FF1AAA034}" destId="{B072DACA-E85F-49D1-99F5-CE592E48F68E}" srcOrd="1" destOrd="0" presId="urn:microsoft.com/office/officeart/2018/2/layout/IconCircleList"/>
    <dgm:cxn modelId="{E714B8DD-50BC-4567-9486-F9A5F2C47FFE}" type="presParOf" srcId="{712ADD88-E9E0-4179-B0EF-2F4FF1AAA034}" destId="{FE486591-083C-4B8D-9A90-770E552EE50B}" srcOrd="2" destOrd="0" presId="urn:microsoft.com/office/officeart/2018/2/layout/IconCircleList"/>
    <dgm:cxn modelId="{30086259-CCA3-4930-B559-CFDA3F847217}" type="presParOf" srcId="{712ADD88-E9E0-4179-B0EF-2F4FF1AAA034}" destId="{6504BE1E-E833-42C0-9FC2-AFAB01205842}" srcOrd="3" destOrd="0" presId="urn:microsoft.com/office/officeart/2018/2/layout/IconCircleList"/>
    <dgm:cxn modelId="{97385483-ABA6-4C33-AA9F-4FBC327D1C40}" type="presParOf" srcId="{2C816E66-457F-4BD1-87B5-2B1637245D28}" destId="{17C8E0CA-4F95-4188-91CA-979F141119A2}" srcOrd="3" destOrd="0" presId="urn:microsoft.com/office/officeart/2018/2/layout/IconCircleList"/>
    <dgm:cxn modelId="{C9F9840C-292A-4E93-9DD2-12D99AD0FA6A}" type="presParOf" srcId="{2C816E66-457F-4BD1-87B5-2B1637245D28}" destId="{54F5433F-0E8B-4A70-B18F-392AEBB5771F}" srcOrd="4" destOrd="0" presId="urn:microsoft.com/office/officeart/2018/2/layout/IconCircleList"/>
    <dgm:cxn modelId="{50ADDE56-3317-4969-8D36-3D22255EE735}" type="presParOf" srcId="{54F5433F-0E8B-4A70-B18F-392AEBB5771F}" destId="{AF89CEA2-7BE5-4567-9258-D4EBB368CC16}" srcOrd="0" destOrd="0" presId="urn:microsoft.com/office/officeart/2018/2/layout/IconCircleList"/>
    <dgm:cxn modelId="{7695FAE5-1E5F-4EFF-96C9-3066F723E743}" type="presParOf" srcId="{54F5433F-0E8B-4A70-B18F-392AEBB5771F}" destId="{A68AFF9D-617E-4767-BB60-7622426D6949}" srcOrd="1" destOrd="0" presId="urn:microsoft.com/office/officeart/2018/2/layout/IconCircleList"/>
    <dgm:cxn modelId="{9B029364-2025-4910-B736-C41EA21A0F0D}" type="presParOf" srcId="{54F5433F-0E8B-4A70-B18F-392AEBB5771F}" destId="{689802D2-73A9-4721-8BFB-753B0404BF97}" srcOrd="2" destOrd="0" presId="urn:microsoft.com/office/officeart/2018/2/layout/IconCircleList"/>
    <dgm:cxn modelId="{625FEFC9-7E1D-47B3-A450-2C1B2051BD57}" type="presParOf" srcId="{54F5433F-0E8B-4A70-B18F-392AEBB5771F}" destId="{AE9705C9-E296-4022-8C34-588A2D2E8083}" srcOrd="3" destOrd="0" presId="urn:microsoft.com/office/officeart/2018/2/layout/IconCircleList"/>
    <dgm:cxn modelId="{8864197F-AE9A-4F7B-B188-8580E48907B4}" type="presParOf" srcId="{2C816E66-457F-4BD1-87B5-2B1637245D28}" destId="{8FF367D8-122F-4FA8-98AD-0FDE958EE3B9}" srcOrd="5" destOrd="0" presId="urn:microsoft.com/office/officeart/2018/2/layout/IconCircleList"/>
    <dgm:cxn modelId="{592ABFF9-BF71-4C8E-A70A-56B8A0B93100}" type="presParOf" srcId="{2C816E66-457F-4BD1-87B5-2B1637245D28}" destId="{FEB78C90-0975-4A56-97C6-43CD9CB23135}" srcOrd="6" destOrd="0" presId="urn:microsoft.com/office/officeart/2018/2/layout/IconCircleList"/>
    <dgm:cxn modelId="{C27A21EA-7E97-4CBE-8E7C-2F1732FA38E6}" type="presParOf" srcId="{FEB78C90-0975-4A56-97C6-43CD9CB23135}" destId="{185A1495-56BC-4F3C-A037-7836947DC76B}" srcOrd="0" destOrd="0" presId="urn:microsoft.com/office/officeart/2018/2/layout/IconCircleList"/>
    <dgm:cxn modelId="{61514C41-FE3E-4AE0-A235-5E2122CBABD4}" type="presParOf" srcId="{FEB78C90-0975-4A56-97C6-43CD9CB23135}" destId="{126A690F-FFFD-4CAC-A78F-7822FD7C3486}" srcOrd="1" destOrd="0" presId="urn:microsoft.com/office/officeart/2018/2/layout/IconCircleList"/>
    <dgm:cxn modelId="{A88DF047-2F49-4275-89FB-220A632CD9D6}" type="presParOf" srcId="{FEB78C90-0975-4A56-97C6-43CD9CB23135}" destId="{74175DC7-CF6B-4435-A474-7DB9D373F1DD}" srcOrd="2" destOrd="0" presId="urn:microsoft.com/office/officeart/2018/2/layout/IconCircleList"/>
    <dgm:cxn modelId="{574E2D71-05F2-4A82-9696-F9C049ECFCF0}" type="presParOf" srcId="{FEB78C90-0975-4A56-97C6-43CD9CB23135}" destId="{09BD8CCD-BB0D-4B3C-9585-BB6DC4B1D5D3}" srcOrd="3" destOrd="0" presId="urn:microsoft.com/office/officeart/2018/2/layout/IconCircleList"/>
    <dgm:cxn modelId="{0F65D4C3-F21B-46A1-9510-6CB41E5C9187}" type="presParOf" srcId="{2C816E66-457F-4BD1-87B5-2B1637245D28}" destId="{68DC7970-58BA-42BE-8FE0-C3FD685B9BBB}" srcOrd="7" destOrd="0" presId="urn:microsoft.com/office/officeart/2018/2/layout/IconCircleList"/>
    <dgm:cxn modelId="{40238442-A203-40B7-B598-A58334E9D79B}" type="presParOf" srcId="{2C816E66-457F-4BD1-87B5-2B1637245D28}" destId="{931BE191-37E3-41EB-AB9C-02623E1E38BB}" srcOrd="8" destOrd="0" presId="urn:microsoft.com/office/officeart/2018/2/layout/IconCircleList"/>
    <dgm:cxn modelId="{86E04E18-2603-4E7D-8DE9-3608ADBA886F}" type="presParOf" srcId="{931BE191-37E3-41EB-AB9C-02623E1E38BB}" destId="{B42D6683-3AB0-4E4C-8687-2E4902075EC3}" srcOrd="0" destOrd="0" presId="urn:microsoft.com/office/officeart/2018/2/layout/IconCircleList"/>
    <dgm:cxn modelId="{AD573561-8863-4DF4-866B-FC905412C778}" type="presParOf" srcId="{931BE191-37E3-41EB-AB9C-02623E1E38BB}" destId="{D8E5C905-E719-47E0-81D5-A3ECADBCBF36}" srcOrd="1" destOrd="0" presId="urn:microsoft.com/office/officeart/2018/2/layout/IconCircleList"/>
    <dgm:cxn modelId="{D566BEDF-6C5E-440D-BA77-AAADF397E8F6}" type="presParOf" srcId="{931BE191-37E3-41EB-AB9C-02623E1E38BB}" destId="{1D764E7F-BCC0-465A-B21E-ED9C57D02C8C}" srcOrd="2" destOrd="0" presId="urn:microsoft.com/office/officeart/2018/2/layout/IconCircleList"/>
    <dgm:cxn modelId="{02650121-F771-420B-A3D3-30753DC6FB3C}" type="presParOf" srcId="{931BE191-37E3-41EB-AB9C-02623E1E38BB}" destId="{C42F0ACC-40ED-4AEE-9B15-D30CE66968FE}" srcOrd="3" destOrd="0" presId="urn:microsoft.com/office/officeart/2018/2/layout/IconCircleList"/>
    <dgm:cxn modelId="{736F2E68-B53C-4BBB-9ADA-2BB211A2EF33}" type="presParOf" srcId="{2C816E66-457F-4BD1-87B5-2B1637245D28}" destId="{2680058B-7525-4D35-834A-949E2709FB21}" srcOrd="9" destOrd="0" presId="urn:microsoft.com/office/officeart/2018/2/layout/IconCircleList"/>
    <dgm:cxn modelId="{387E0245-7ACC-4841-A0B4-0CA64ACDCA4E}" type="presParOf" srcId="{2C816E66-457F-4BD1-87B5-2B1637245D28}" destId="{38AA271A-67C5-4F6D-8184-F6831CC1D248}" srcOrd="10" destOrd="0" presId="urn:microsoft.com/office/officeart/2018/2/layout/IconCircleList"/>
    <dgm:cxn modelId="{0D3C2A20-8945-496F-A4C1-88F273651FB6}" type="presParOf" srcId="{38AA271A-67C5-4F6D-8184-F6831CC1D248}" destId="{5AACD037-A124-4183-93FD-C930404E2228}" srcOrd="0" destOrd="0" presId="urn:microsoft.com/office/officeart/2018/2/layout/IconCircleList"/>
    <dgm:cxn modelId="{0AE91AA3-95F1-4B65-BF2F-B39D13CD13BD}" type="presParOf" srcId="{38AA271A-67C5-4F6D-8184-F6831CC1D248}" destId="{5631C11E-9B1E-4F62-9391-136359753B23}" srcOrd="1" destOrd="0" presId="urn:microsoft.com/office/officeart/2018/2/layout/IconCircleList"/>
    <dgm:cxn modelId="{07F92CA5-BDC9-4779-ABF0-ACB422C62881}" type="presParOf" srcId="{38AA271A-67C5-4F6D-8184-F6831CC1D248}" destId="{B39D4B14-0FDB-4E69-A5BE-71A79AA45E47}" srcOrd="2" destOrd="0" presId="urn:microsoft.com/office/officeart/2018/2/layout/IconCircleList"/>
    <dgm:cxn modelId="{CCE1EF3B-FB65-4553-8549-921A68F4F2D2}" type="presParOf" srcId="{38AA271A-67C5-4F6D-8184-F6831CC1D248}" destId="{ACCDF72A-32CF-4A6A-8C52-F3D40FB536B2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B46711-9838-4144-AD8E-FB07122D87AA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A243263C-3CDF-47B1-BF3B-9A27F9F494EF}">
      <dgm:prSet/>
      <dgm:spPr/>
      <dgm:t>
        <a:bodyPr/>
        <a:lstStyle/>
        <a:p>
          <a:pPr>
            <a:defRPr cap="all"/>
          </a:pPr>
          <a:r>
            <a:rPr lang="en-GB"/>
            <a:t>Increase Welsh Economy due to planned increase in tourists</a:t>
          </a:r>
          <a:endParaRPr lang="en-US"/>
        </a:p>
      </dgm:t>
    </dgm:pt>
    <dgm:pt modelId="{CF85471C-4998-41CB-8256-6775CD7F5D23}" type="parTrans" cxnId="{0DB94CCD-9B10-4A79-B066-E686AAD21834}">
      <dgm:prSet/>
      <dgm:spPr/>
      <dgm:t>
        <a:bodyPr/>
        <a:lstStyle/>
        <a:p>
          <a:endParaRPr lang="en-US"/>
        </a:p>
      </dgm:t>
    </dgm:pt>
    <dgm:pt modelId="{F6620037-CC0A-4355-BB5E-7EC2AE9F979B}" type="sibTrans" cxnId="{0DB94CCD-9B10-4A79-B066-E686AAD21834}">
      <dgm:prSet/>
      <dgm:spPr/>
      <dgm:t>
        <a:bodyPr/>
        <a:lstStyle/>
        <a:p>
          <a:endParaRPr lang="en-US"/>
        </a:p>
      </dgm:t>
    </dgm:pt>
    <dgm:pt modelId="{37E8B039-99DD-453F-B998-7E5163441B94}">
      <dgm:prSet/>
      <dgm:spPr/>
      <dgm:t>
        <a:bodyPr/>
        <a:lstStyle/>
        <a:p>
          <a:pPr>
            <a:defRPr cap="all"/>
          </a:pPr>
          <a:r>
            <a:rPr lang="en-GB"/>
            <a:t>Renewable energy and building materials, save costs within company</a:t>
          </a:r>
          <a:endParaRPr lang="en-US"/>
        </a:p>
      </dgm:t>
    </dgm:pt>
    <dgm:pt modelId="{23F677C7-4FA9-4FED-B6E1-8919492B9647}" type="parTrans" cxnId="{FD8DA8F2-90BF-4278-95AE-0E73B3476700}">
      <dgm:prSet/>
      <dgm:spPr/>
      <dgm:t>
        <a:bodyPr/>
        <a:lstStyle/>
        <a:p>
          <a:endParaRPr lang="en-US"/>
        </a:p>
      </dgm:t>
    </dgm:pt>
    <dgm:pt modelId="{78750903-3A2A-4E0B-BD14-B59D1912E124}" type="sibTrans" cxnId="{FD8DA8F2-90BF-4278-95AE-0E73B3476700}">
      <dgm:prSet/>
      <dgm:spPr/>
      <dgm:t>
        <a:bodyPr/>
        <a:lstStyle/>
        <a:p>
          <a:endParaRPr lang="en-US"/>
        </a:p>
      </dgm:t>
    </dgm:pt>
    <dgm:pt modelId="{131FA061-D5B6-4891-9475-803AD784329F}">
      <dgm:prSet/>
      <dgm:spPr/>
      <dgm:t>
        <a:bodyPr/>
        <a:lstStyle/>
        <a:p>
          <a:pPr>
            <a:defRPr cap="all"/>
          </a:pPr>
          <a:r>
            <a:rPr lang="en-GB"/>
            <a:t>Balance out spending with income- not a loss</a:t>
          </a:r>
          <a:endParaRPr lang="en-US"/>
        </a:p>
      </dgm:t>
    </dgm:pt>
    <dgm:pt modelId="{1AC01A8A-DBFA-4857-908C-3ED4D66C64C1}" type="parTrans" cxnId="{053237C1-8CEE-44A4-8FC7-A3F8D13B41D6}">
      <dgm:prSet/>
      <dgm:spPr/>
      <dgm:t>
        <a:bodyPr/>
        <a:lstStyle/>
        <a:p>
          <a:endParaRPr lang="en-US"/>
        </a:p>
      </dgm:t>
    </dgm:pt>
    <dgm:pt modelId="{831A0B13-A66B-4575-BEDB-2C72983813BC}" type="sibTrans" cxnId="{053237C1-8CEE-44A4-8FC7-A3F8D13B41D6}">
      <dgm:prSet/>
      <dgm:spPr/>
      <dgm:t>
        <a:bodyPr/>
        <a:lstStyle/>
        <a:p>
          <a:endParaRPr lang="en-US"/>
        </a:p>
      </dgm:t>
    </dgm:pt>
    <dgm:pt modelId="{6F5B65D1-6B53-49CC-ABF4-9D2E062C9AF6}">
      <dgm:prSet/>
      <dgm:spPr/>
      <dgm:t>
        <a:bodyPr/>
        <a:lstStyle/>
        <a:p>
          <a:pPr>
            <a:defRPr cap="all"/>
          </a:pPr>
          <a:r>
            <a:rPr lang="en-GB"/>
            <a:t>The city deal, investing in; Connectivity, Skills, Innovation and Growth</a:t>
          </a:r>
          <a:endParaRPr lang="en-US"/>
        </a:p>
      </dgm:t>
    </dgm:pt>
    <dgm:pt modelId="{AE5A5349-1391-4C45-8B98-51A887AC6973}" type="parTrans" cxnId="{C9007860-1F79-4351-8C51-E64A5DD8FAC1}">
      <dgm:prSet/>
      <dgm:spPr/>
      <dgm:t>
        <a:bodyPr/>
        <a:lstStyle/>
        <a:p>
          <a:endParaRPr lang="en-US"/>
        </a:p>
      </dgm:t>
    </dgm:pt>
    <dgm:pt modelId="{8520FEBB-55F4-46A3-B78B-D1B6BEF6F4DC}" type="sibTrans" cxnId="{C9007860-1F79-4351-8C51-E64A5DD8FAC1}">
      <dgm:prSet/>
      <dgm:spPr/>
      <dgm:t>
        <a:bodyPr/>
        <a:lstStyle/>
        <a:p>
          <a:endParaRPr lang="en-US"/>
        </a:p>
      </dgm:t>
    </dgm:pt>
    <dgm:pt modelId="{BA4C25F6-61FD-4083-9496-FB5303E092A2}">
      <dgm:prSet/>
      <dgm:spPr/>
      <dgm:t>
        <a:bodyPr/>
        <a:lstStyle/>
        <a:p>
          <a:pPr>
            <a:defRPr cap="all"/>
          </a:pPr>
          <a:r>
            <a:rPr lang="en-GB"/>
            <a:t>Total investment £1.28bn (CCR, 2016)</a:t>
          </a:r>
          <a:endParaRPr lang="en-US"/>
        </a:p>
      </dgm:t>
    </dgm:pt>
    <dgm:pt modelId="{E171D350-B7CE-4BC7-9325-663662E7AC58}" type="parTrans" cxnId="{912E4BF7-CE77-4383-BD01-132FD48D9841}">
      <dgm:prSet/>
      <dgm:spPr/>
      <dgm:t>
        <a:bodyPr/>
        <a:lstStyle/>
        <a:p>
          <a:endParaRPr lang="en-US"/>
        </a:p>
      </dgm:t>
    </dgm:pt>
    <dgm:pt modelId="{FF573FD4-7819-46AD-A43F-D13F403D97E9}" type="sibTrans" cxnId="{912E4BF7-CE77-4383-BD01-132FD48D9841}">
      <dgm:prSet/>
      <dgm:spPr/>
      <dgm:t>
        <a:bodyPr/>
        <a:lstStyle/>
        <a:p>
          <a:endParaRPr lang="en-US"/>
        </a:p>
      </dgm:t>
    </dgm:pt>
    <dgm:pt modelId="{DD69B418-C1D8-463B-AFBB-450FC3A9B302}" type="pres">
      <dgm:prSet presAssocID="{92B46711-9838-4144-AD8E-FB07122D87AA}" presName="root" presStyleCnt="0">
        <dgm:presLayoutVars>
          <dgm:dir/>
          <dgm:resizeHandles val="exact"/>
        </dgm:presLayoutVars>
      </dgm:prSet>
      <dgm:spPr/>
    </dgm:pt>
    <dgm:pt modelId="{9D6B54E2-A671-4D0E-92BA-B481F2C6B375}" type="pres">
      <dgm:prSet presAssocID="{A243263C-3CDF-47B1-BF3B-9A27F9F494EF}" presName="compNode" presStyleCnt="0"/>
      <dgm:spPr/>
    </dgm:pt>
    <dgm:pt modelId="{95BB96DA-AF08-4169-812C-8B9BD4A0DE21}" type="pres">
      <dgm:prSet presAssocID="{A243263C-3CDF-47B1-BF3B-9A27F9F494EF}" presName="iconBgRect" presStyleLbl="bgShp" presStyleIdx="0" presStyleCnt="5"/>
      <dgm:spPr/>
    </dgm:pt>
    <dgm:pt modelId="{1DA06A31-2EC9-45E1-8E1B-E3FF2C43E94D}" type="pres">
      <dgm:prSet presAssocID="{A243263C-3CDF-47B1-BF3B-9A27F9F494EF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Graph with Upward Trend"/>
        </a:ext>
      </dgm:extLst>
    </dgm:pt>
    <dgm:pt modelId="{BCB72440-989D-4D00-8246-030ACB1B5B14}" type="pres">
      <dgm:prSet presAssocID="{A243263C-3CDF-47B1-BF3B-9A27F9F494EF}" presName="spaceRect" presStyleCnt="0"/>
      <dgm:spPr/>
    </dgm:pt>
    <dgm:pt modelId="{4C1B7B76-971D-4FD0-BB64-9E4FADA1AC21}" type="pres">
      <dgm:prSet presAssocID="{A243263C-3CDF-47B1-BF3B-9A27F9F494EF}" presName="textRect" presStyleLbl="revTx" presStyleIdx="0" presStyleCnt="5">
        <dgm:presLayoutVars>
          <dgm:chMax val="1"/>
          <dgm:chPref val="1"/>
        </dgm:presLayoutVars>
      </dgm:prSet>
      <dgm:spPr/>
    </dgm:pt>
    <dgm:pt modelId="{39C369B3-B73E-4EAD-BABF-2038FC6D0486}" type="pres">
      <dgm:prSet presAssocID="{F6620037-CC0A-4355-BB5E-7EC2AE9F979B}" presName="sibTrans" presStyleCnt="0"/>
      <dgm:spPr/>
    </dgm:pt>
    <dgm:pt modelId="{220B2124-6DBF-467C-934A-4CF66A50C3D2}" type="pres">
      <dgm:prSet presAssocID="{37E8B039-99DD-453F-B998-7E5163441B94}" presName="compNode" presStyleCnt="0"/>
      <dgm:spPr/>
    </dgm:pt>
    <dgm:pt modelId="{98BB9628-5B6D-4FA9-B56C-D903882A1ADA}" type="pres">
      <dgm:prSet presAssocID="{37E8B039-99DD-453F-B998-7E5163441B94}" presName="iconBgRect" presStyleLbl="bgShp" presStyleIdx="1" presStyleCnt="5"/>
      <dgm:spPr/>
    </dgm:pt>
    <dgm:pt modelId="{B95320F8-9688-4F9A-9098-86C779CA2249}" type="pres">
      <dgm:prSet presAssocID="{37E8B039-99DD-453F-B998-7E5163441B94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25F67449-829C-439F-A2B5-411EB3B7BFB6}" type="pres">
      <dgm:prSet presAssocID="{37E8B039-99DD-453F-B998-7E5163441B94}" presName="spaceRect" presStyleCnt="0"/>
      <dgm:spPr/>
    </dgm:pt>
    <dgm:pt modelId="{FC7049A9-05F1-477B-90CA-6C54F066DEF0}" type="pres">
      <dgm:prSet presAssocID="{37E8B039-99DD-453F-B998-7E5163441B94}" presName="textRect" presStyleLbl="revTx" presStyleIdx="1" presStyleCnt="5">
        <dgm:presLayoutVars>
          <dgm:chMax val="1"/>
          <dgm:chPref val="1"/>
        </dgm:presLayoutVars>
      </dgm:prSet>
      <dgm:spPr/>
    </dgm:pt>
    <dgm:pt modelId="{B7278121-2EB9-4CE1-8F98-B0536361C75F}" type="pres">
      <dgm:prSet presAssocID="{78750903-3A2A-4E0B-BD14-B59D1912E124}" presName="sibTrans" presStyleCnt="0"/>
      <dgm:spPr/>
    </dgm:pt>
    <dgm:pt modelId="{08518B2F-0679-402A-A229-074198EAF263}" type="pres">
      <dgm:prSet presAssocID="{131FA061-D5B6-4891-9475-803AD784329F}" presName="compNode" presStyleCnt="0"/>
      <dgm:spPr/>
    </dgm:pt>
    <dgm:pt modelId="{878068C8-8462-4A7E-86C4-C7F4731AA508}" type="pres">
      <dgm:prSet presAssocID="{131FA061-D5B6-4891-9475-803AD784329F}" presName="iconBgRect" presStyleLbl="bgShp" presStyleIdx="2" presStyleCnt="5"/>
      <dgm:spPr/>
    </dgm:pt>
    <dgm:pt modelId="{4C1233D0-10E0-4ECB-BEFB-6C10D18C07D9}" type="pres">
      <dgm:prSet presAssocID="{131FA061-D5B6-4891-9475-803AD784329F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3A8AC1E4-3139-4440-B703-3F57BA92EBE9}" type="pres">
      <dgm:prSet presAssocID="{131FA061-D5B6-4891-9475-803AD784329F}" presName="spaceRect" presStyleCnt="0"/>
      <dgm:spPr/>
    </dgm:pt>
    <dgm:pt modelId="{2EE824A6-38A0-4B7A-89B2-DFE90ACF9458}" type="pres">
      <dgm:prSet presAssocID="{131FA061-D5B6-4891-9475-803AD784329F}" presName="textRect" presStyleLbl="revTx" presStyleIdx="2" presStyleCnt="5">
        <dgm:presLayoutVars>
          <dgm:chMax val="1"/>
          <dgm:chPref val="1"/>
        </dgm:presLayoutVars>
      </dgm:prSet>
      <dgm:spPr/>
    </dgm:pt>
    <dgm:pt modelId="{2339EA2E-8A6D-4B81-9DCF-CC7E1F105621}" type="pres">
      <dgm:prSet presAssocID="{831A0B13-A66B-4575-BEDB-2C72983813BC}" presName="sibTrans" presStyleCnt="0"/>
      <dgm:spPr/>
    </dgm:pt>
    <dgm:pt modelId="{FD5032FC-0F18-473D-97B3-C47E943B08B4}" type="pres">
      <dgm:prSet presAssocID="{6F5B65D1-6B53-49CC-ABF4-9D2E062C9AF6}" presName="compNode" presStyleCnt="0"/>
      <dgm:spPr/>
    </dgm:pt>
    <dgm:pt modelId="{0F736762-4DF0-41B5-8166-9A8B98BDC62B}" type="pres">
      <dgm:prSet presAssocID="{6F5B65D1-6B53-49CC-ABF4-9D2E062C9AF6}" presName="iconBgRect" presStyleLbl="bgShp" presStyleIdx="3" presStyleCnt="5"/>
      <dgm:spPr/>
    </dgm:pt>
    <dgm:pt modelId="{79EAE91E-2B09-42CB-95B0-37E363BA6C6A}" type="pres">
      <dgm:prSet presAssocID="{6F5B65D1-6B53-49CC-ABF4-9D2E062C9AF6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ity"/>
        </a:ext>
      </dgm:extLst>
    </dgm:pt>
    <dgm:pt modelId="{CDC06F45-65C5-4C49-823D-C1AC6B7BA6E1}" type="pres">
      <dgm:prSet presAssocID="{6F5B65D1-6B53-49CC-ABF4-9D2E062C9AF6}" presName="spaceRect" presStyleCnt="0"/>
      <dgm:spPr/>
    </dgm:pt>
    <dgm:pt modelId="{19EC62D5-EB2A-44AA-9372-E0C71348527E}" type="pres">
      <dgm:prSet presAssocID="{6F5B65D1-6B53-49CC-ABF4-9D2E062C9AF6}" presName="textRect" presStyleLbl="revTx" presStyleIdx="3" presStyleCnt="5">
        <dgm:presLayoutVars>
          <dgm:chMax val="1"/>
          <dgm:chPref val="1"/>
        </dgm:presLayoutVars>
      </dgm:prSet>
      <dgm:spPr/>
    </dgm:pt>
    <dgm:pt modelId="{3E63881F-AA4C-4AB0-B551-805FE0E7C9B3}" type="pres">
      <dgm:prSet presAssocID="{8520FEBB-55F4-46A3-B78B-D1B6BEF6F4DC}" presName="sibTrans" presStyleCnt="0"/>
      <dgm:spPr/>
    </dgm:pt>
    <dgm:pt modelId="{F28D9CEA-AF5C-4ACD-86F3-A63242BAA957}" type="pres">
      <dgm:prSet presAssocID="{BA4C25F6-61FD-4083-9496-FB5303E092A2}" presName="compNode" presStyleCnt="0"/>
      <dgm:spPr/>
    </dgm:pt>
    <dgm:pt modelId="{F45F0BCE-CC85-4E71-A26C-32493579EC35}" type="pres">
      <dgm:prSet presAssocID="{BA4C25F6-61FD-4083-9496-FB5303E092A2}" presName="iconBgRect" presStyleLbl="bgShp" presStyleIdx="4" presStyleCnt="5"/>
      <dgm:spPr/>
    </dgm:pt>
    <dgm:pt modelId="{6F0BBEB5-1714-4FA3-A79A-8DF16829C15F}" type="pres">
      <dgm:prSet presAssocID="{BA4C25F6-61FD-4083-9496-FB5303E092A2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ins"/>
        </a:ext>
      </dgm:extLst>
    </dgm:pt>
    <dgm:pt modelId="{E2752A93-EE45-4BEC-BEE6-2B7200B178A2}" type="pres">
      <dgm:prSet presAssocID="{BA4C25F6-61FD-4083-9496-FB5303E092A2}" presName="spaceRect" presStyleCnt="0"/>
      <dgm:spPr/>
    </dgm:pt>
    <dgm:pt modelId="{B5906095-F3CE-4AC5-ADFE-34BB88482056}" type="pres">
      <dgm:prSet presAssocID="{BA4C25F6-61FD-4083-9496-FB5303E092A2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C9007860-1F79-4351-8C51-E64A5DD8FAC1}" srcId="{92B46711-9838-4144-AD8E-FB07122D87AA}" destId="{6F5B65D1-6B53-49CC-ABF4-9D2E062C9AF6}" srcOrd="3" destOrd="0" parTransId="{AE5A5349-1391-4C45-8B98-51A887AC6973}" sibTransId="{8520FEBB-55F4-46A3-B78B-D1B6BEF6F4DC}"/>
    <dgm:cxn modelId="{3B8B4374-6534-4099-80E8-9F8FD7D87287}" type="presOf" srcId="{BA4C25F6-61FD-4083-9496-FB5303E092A2}" destId="{B5906095-F3CE-4AC5-ADFE-34BB88482056}" srcOrd="0" destOrd="0" presId="urn:microsoft.com/office/officeart/2018/5/layout/IconCircleLabelList"/>
    <dgm:cxn modelId="{E495A98C-67BD-424F-B4A8-A2094AEE41EC}" type="presOf" srcId="{92B46711-9838-4144-AD8E-FB07122D87AA}" destId="{DD69B418-C1D8-463B-AFBB-450FC3A9B302}" srcOrd="0" destOrd="0" presId="urn:microsoft.com/office/officeart/2018/5/layout/IconCircleLabelList"/>
    <dgm:cxn modelId="{053237C1-8CEE-44A4-8FC7-A3F8D13B41D6}" srcId="{92B46711-9838-4144-AD8E-FB07122D87AA}" destId="{131FA061-D5B6-4891-9475-803AD784329F}" srcOrd="2" destOrd="0" parTransId="{1AC01A8A-DBFA-4857-908C-3ED4D66C64C1}" sibTransId="{831A0B13-A66B-4575-BEDB-2C72983813BC}"/>
    <dgm:cxn modelId="{0DB94CCD-9B10-4A79-B066-E686AAD21834}" srcId="{92B46711-9838-4144-AD8E-FB07122D87AA}" destId="{A243263C-3CDF-47B1-BF3B-9A27F9F494EF}" srcOrd="0" destOrd="0" parTransId="{CF85471C-4998-41CB-8256-6775CD7F5D23}" sibTransId="{F6620037-CC0A-4355-BB5E-7EC2AE9F979B}"/>
    <dgm:cxn modelId="{A47645D0-DCD9-4264-8C7F-DAACADAC93A2}" type="presOf" srcId="{37E8B039-99DD-453F-B998-7E5163441B94}" destId="{FC7049A9-05F1-477B-90CA-6C54F066DEF0}" srcOrd="0" destOrd="0" presId="urn:microsoft.com/office/officeart/2018/5/layout/IconCircleLabelList"/>
    <dgm:cxn modelId="{F2B3E3DD-2375-487E-A777-4C193023F44B}" type="presOf" srcId="{A243263C-3CDF-47B1-BF3B-9A27F9F494EF}" destId="{4C1B7B76-971D-4FD0-BB64-9E4FADA1AC21}" srcOrd="0" destOrd="0" presId="urn:microsoft.com/office/officeart/2018/5/layout/IconCircleLabelList"/>
    <dgm:cxn modelId="{BC6C5FEF-BB9E-4180-9D96-268195700744}" type="presOf" srcId="{6F5B65D1-6B53-49CC-ABF4-9D2E062C9AF6}" destId="{19EC62D5-EB2A-44AA-9372-E0C71348527E}" srcOrd="0" destOrd="0" presId="urn:microsoft.com/office/officeart/2018/5/layout/IconCircleLabelList"/>
    <dgm:cxn modelId="{8DA77CEF-16FA-4F8E-A1D1-69E4F515AE74}" type="presOf" srcId="{131FA061-D5B6-4891-9475-803AD784329F}" destId="{2EE824A6-38A0-4B7A-89B2-DFE90ACF9458}" srcOrd="0" destOrd="0" presId="urn:microsoft.com/office/officeart/2018/5/layout/IconCircleLabelList"/>
    <dgm:cxn modelId="{FD8DA8F2-90BF-4278-95AE-0E73B3476700}" srcId="{92B46711-9838-4144-AD8E-FB07122D87AA}" destId="{37E8B039-99DD-453F-B998-7E5163441B94}" srcOrd="1" destOrd="0" parTransId="{23F677C7-4FA9-4FED-B6E1-8919492B9647}" sibTransId="{78750903-3A2A-4E0B-BD14-B59D1912E124}"/>
    <dgm:cxn modelId="{912E4BF7-CE77-4383-BD01-132FD48D9841}" srcId="{92B46711-9838-4144-AD8E-FB07122D87AA}" destId="{BA4C25F6-61FD-4083-9496-FB5303E092A2}" srcOrd="4" destOrd="0" parTransId="{E171D350-B7CE-4BC7-9325-663662E7AC58}" sibTransId="{FF573FD4-7819-46AD-A43F-D13F403D97E9}"/>
    <dgm:cxn modelId="{8F3BAFD9-1000-49C9-B2B3-DD6BC186426C}" type="presParOf" srcId="{DD69B418-C1D8-463B-AFBB-450FC3A9B302}" destId="{9D6B54E2-A671-4D0E-92BA-B481F2C6B375}" srcOrd="0" destOrd="0" presId="urn:microsoft.com/office/officeart/2018/5/layout/IconCircleLabelList"/>
    <dgm:cxn modelId="{E80478A9-B697-44D1-B12A-32D028D80439}" type="presParOf" srcId="{9D6B54E2-A671-4D0E-92BA-B481F2C6B375}" destId="{95BB96DA-AF08-4169-812C-8B9BD4A0DE21}" srcOrd="0" destOrd="0" presId="urn:microsoft.com/office/officeart/2018/5/layout/IconCircleLabelList"/>
    <dgm:cxn modelId="{CC891203-8B38-42CA-816D-A780C2BFDCB1}" type="presParOf" srcId="{9D6B54E2-A671-4D0E-92BA-B481F2C6B375}" destId="{1DA06A31-2EC9-45E1-8E1B-E3FF2C43E94D}" srcOrd="1" destOrd="0" presId="urn:microsoft.com/office/officeart/2018/5/layout/IconCircleLabelList"/>
    <dgm:cxn modelId="{3A7CAB0B-487A-4836-8A24-18B23F9340BA}" type="presParOf" srcId="{9D6B54E2-A671-4D0E-92BA-B481F2C6B375}" destId="{BCB72440-989D-4D00-8246-030ACB1B5B14}" srcOrd="2" destOrd="0" presId="urn:microsoft.com/office/officeart/2018/5/layout/IconCircleLabelList"/>
    <dgm:cxn modelId="{5C395466-38BF-4B5D-8D40-0B913A3EB3B4}" type="presParOf" srcId="{9D6B54E2-A671-4D0E-92BA-B481F2C6B375}" destId="{4C1B7B76-971D-4FD0-BB64-9E4FADA1AC21}" srcOrd="3" destOrd="0" presId="urn:microsoft.com/office/officeart/2018/5/layout/IconCircleLabelList"/>
    <dgm:cxn modelId="{8D2D1913-8DD0-42C0-9EEC-2801E5C30284}" type="presParOf" srcId="{DD69B418-C1D8-463B-AFBB-450FC3A9B302}" destId="{39C369B3-B73E-4EAD-BABF-2038FC6D0486}" srcOrd="1" destOrd="0" presId="urn:microsoft.com/office/officeart/2018/5/layout/IconCircleLabelList"/>
    <dgm:cxn modelId="{71F74763-14DA-4A26-864C-B4863C2073D1}" type="presParOf" srcId="{DD69B418-C1D8-463B-AFBB-450FC3A9B302}" destId="{220B2124-6DBF-467C-934A-4CF66A50C3D2}" srcOrd="2" destOrd="0" presId="urn:microsoft.com/office/officeart/2018/5/layout/IconCircleLabelList"/>
    <dgm:cxn modelId="{F44D17FD-D65F-4C4A-8CB3-D5FA30B514AE}" type="presParOf" srcId="{220B2124-6DBF-467C-934A-4CF66A50C3D2}" destId="{98BB9628-5B6D-4FA9-B56C-D903882A1ADA}" srcOrd="0" destOrd="0" presId="urn:microsoft.com/office/officeart/2018/5/layout/IconCircleLabelList"/>
    <dgm:cxn modelId="{BAE2D91E-976D-430C-9997-65CAE8293F3C}" type="presParOf" srcId="{220B2124-6DBF-467C-934A-4CF66A50C3D2}" destId="{B95320F8-9688-4F9A-9098-86C779CA2249}" srcOrd="1" destOrd="0" presId="urn:microsoft.com/office/officeart/2018/5/layout/IconCircleLabelList"/>
    <dgm:cxn modelId="{922A4132-77DE-45C1-ACF8-4ABF08F6AE02}" type="presParOf" srcId="{220B2124-6DBF-467C-934A-4CF66A50C3D2}" destId="{25F67449-829C-439F-A2B5-411EB3B7BFB6}" srcOrd="2" destOrd="0" presId="urn:microsoft.com/office/officeart/2018/5/layout/IconCircleLabelList"/>
    <dgm:cxn modelId="{39979677-5166-4DFA-BC8F-B8224D2FF18B}" type="presParOf" srcId="{220B2124-6DBF-467C-934A-4CF66A50C3D2}" destId="{FC7049A9-05F1-477B-90CA-6C54F066DEF0}" srcOrd="3" destOrd="0" presId="urn:microsoft.com/office/officeart/2018/5/layout/IconCircleLabelList"/>
    <dgm:cxn modelId="{0BB8AA49-BE29-4194-A1AE-3FA0695A7C2D}" type="presParOf" srcId="{DD69B418-C1D8-463B-AFBB-450FC3A9B302}" destId="{B7278121-2EB9-4CE1-8F98-B0536361C75F}" srcOrd="3" destOrd="0" presId="urn:microsoft.com/office/officeart/2018/5/layout/IconCircleLabelList"/>
    <dgm:cxn modelId="{7323CD82-CD47-4042-8D6E-BC0CFC456B1B}" type="presParOf" srcId="{DD69B418-C1D8-463B-AFBB-450FC3A9B302}" destId="{08518B2F-0679-402A-A229-074198EAF263}" srcOrd="4" destOrd="0" presId="urn:microsoft.com/office/officeart/2018/5/layout/IconCircleLabelList"/>
    <dgm:cxn modelId="{28CC0D3F-01E2-4804-9F3D-F5C64C01667D}" type="presParOf" srcId="{08518B2F-0679-402A-A229-074198EAF263}" destId="{878068C8-8462-4A7E-86C4-C7F4731AA508}" srcOrd="0" destOrd="0" presId="urn:microsoft.com/office/officeart/2018/5/layout/IconCircleLabelList"/>
    <dgm:cxn modelId="{9A988740-6972-4A74-813F-9EE24B70669C}" type="presParOf" srcId="{08518B2F-0679-402A-A229-074198EAF263}" destId="{4C1233D0-10E0-4ECB-BEFB-6C10D18C07D9}" srcOrd="1" destOrd="0" presId="urn:microsoft.com/office/officeart/2018/5/layout/IconCircleLabelList"/>
    <dgm:cxn modelId="{3D62ACEA-010E-417D-8BAB-F73C1D7B245E}" type="presParOf" srcId="{08518B2F-0679-402A-A229-074198EAF263}" destId="{3A8AC1E4-3139-4440-B703-3F57BA92EBE9}" srcOrd="2" destOrd="0" presId="urn:microsoft.com/office/officeart/2018/5/layout/IconCircleLabelList"/>
    <dgm:cxn modelId="{78663028-4659-4675-9C5C-74C6C33684B2}" type="presParOf" srcId="{08518B2F-0679-402A-A229-074198EAF263}" destId="{2EE824A6-38A0-4B7A-89B2-DFE90ACF9458}" srcOrd="3" destOrd="0" presId="urn:microsoft.com/office/officeart/2018/5/layout/IconCircleLabelList"/>
    <dgm:cxn modelId="{4CEB6723-5F4C-47A2-AAF5-EA3057C562E3}" type="presParOf" srcId="{DD69B418-C1D8-463B-AFBB-450FC3A9B302}" destId="{2339EA2E-8A6D-4B81-9DCF-CC7E1F105621}" srcOrd="5" destOrd="0" presId="urn:microsoft.com/office/officeart/2018/5/layout/IconCircleLabelList"/>
    <dgm:cxn modelId="{39211520-4F8C-4679-AE7A-38579B8837F5}" type="presParOf" srcId="{DD69B418-C1D8-463B-AFBB-450FC3A9B302}" destId="{FD5032FC-0F18-473D-97B3-C47E943B08B4}" srcOrd="6" destOrd="0" presId="urn:microsoft.com/office/officeart/2018/5/layout/IconCircleLabelList"/>
    <dgm:cxn modelId="{B9008831-F30E-4986-9D5C-369ABBFD338A}" type="presParOf" srcId="{FD5032FC-0F18-473D-97B3-C47E943B08B4}" destId="{0F736762-4DF0-41B5-8166-9A8B98BDC62B}" srcOrd="0" destOrd="0" presId="urn:microsoft.com/office/officeart/2018/5/layout/IconCircleLabelList"/>
    <dgm:cxn modelId="{4A4AF5B7-AED1-4D34-87AD-3BD1A0FCCBFB}" type="presParOf" srcId="{FD5032FC-0F18-473D-97B3-C47E943B08B4}" destId="{79EAE91E-2B09-42CB-95B0-37E363BA6C6A}" srcOrd="1" destOrd="0" presId="urn:microsoft.com/office/officeart/2018/5/layout/IconCircleLabelList"/>
    <dgm:cxn modelId="{1A4E2127-EEF0-4097-8580-859A41072305}" type="presParOf" srcId="{FD5032FC-0F18-473D-97B3-C47E943B08B4}" destId="{CDC06F45-65C5-4C49-823D-C1AC6B7BA6E1}" srcOrd="2" destOrd="0" presId="urn:microsoft.com/office/officeart/2018/5/layout/IconCircleLabelList"/>
    <dgm:cxn modelId="{2DAF4B27-0366-48B5-80F3-61C86547A8AF}" type="presParOf" srcId="{FD5032FC-0F18-473D-97B3-C47E943B08B4}" destId="{19EC62D5-EB2A-44AA-9372-E0C71348527E}" srcOrd="3" destOrd="0" presId="urn:microsoft.com/office/officeart/2018/5/layout/IconCircleLabelList"/>
    <dgm:cxn modelId="{45F84534-D242-4DD2-B55B-77093E686988}" type="presParOf" srcId="{DD69B418-C1D8-463B-AFBB-450FC3A9B302}" destId="{3E63881F-AA4C-4AB0-B551-805FE0E7C9B3}" srcOrd="7" destOrd="0" presId="urn:microsoft.com/office/officeart/2018/5/layout/IconCircleLabelList"/>
    <dgm:cxn modelId="{679F0377-4418-4973-883F-936EEFB7989F}" type="presParOf" srcId="{DD69B418-C1D8-463B-AFBB-450FC3A9B302}" destId="{F28D9CEA-AF5C-4ACD-86F3-A63242BAA957}" srcOrd="8" destOrd="0" presId="urn:microsoft.com/office/officeart/2018/5/layout/IconCircleLabelList"/>
    <dgm:cxn modelId="{2AD3B560-575C-47A6-B09D-32603C39622D}" type="presParOf" srcId="{F28D9CEA-AF5C-4ACD-86F3-A63242BAA957}" destId="{F45F0BCE-CC85-4E71-A26C-32493579EC35}" srcOrd="0" destOrd="0" presId="urn:microsoft.com/office/officeart/2018/5/layout/IconCircleLabelList"/>
    <dgm:cxn modelId="{7C2CB83D-8AA2-4575-A298-DEE0BA1BDA6A}" type="presParOf" srcId="{F28D9CEA-AF5C-4ACD-86F3-A63242BAA957}" destId="{6F0BBEB5-1714-4FA3-A79A-8DF16829C15F}" srcOrd="1" destOrd="0" presId="urn:microsoft.com/office/officeart/2018/5/layout/IconCircleLabelList"/>
    <dgm:cxn modelId="{26C5A24D-3657-46FE-8D44-6024A7FBD2E9}" type="presParOf" srcId="{F28D9CEA-AF5C-4ACD-86F3-A63242BAA957}" destId="{E2752A93-EE45-4BEC-BEE6-2B7200B178A2}" srcOrd="2" destOrd="0" presId="urn:microsoft.com/office/officeart/2018/5/layout/IconCircleLabelList"/>
    <dgm:cxn modelId="{0F618ED5-0ED5-4CC2-8E6E-6F906E82049A}" type="presParOf" srcId="{F28D9CEA-AF5C-4ACD-86F3-A63242BAA957}" destId="{B5906095-F3CE-4AC5-ADFE-34BB88482056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906C00-325F-47CB-A983-57D6E0D14C09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accent0_3" csCatId="mainScheme" phldr="1"/>
      <dgm:spPr/>
      <dgm:t>
        <a:bodyPr/>
        <a:lstStyle/>
        <a:p>
          <a:endParaRPr lang="en-US"/>
        </a:p>
      </dgm:t>
    </dgm:pt>
    <dgm:pt modelId="{E23AC156-E839-4B4D-8DCC-1B09086765DC}">
      <dgm:prSet/>
      <dgm:spPr/>
      <dgm:t>
        <a:bodyPr/>
        <a:lstStyle/>
        <a:p>
          <a:r>
            <a:rPr lang="en-GB"/>
            <a:t>Keep focussing on being a sustainable business and airport</a:t>
          </a:r>
          <a:endParaRPr lang="en-US"/>
        </a:p>
      </dgm:t>
    </dgm:pt>
    <dgm:pt modelId="{C96430DF-402B-4EFB-BFD6-5F1C459E80E3}" type="parTrans" cxnId="{6F119D47-DBDD-459F-9681-13E4E05C5A7E}">
      <dgm:prSet/>
      <dgm:spPr/>
      <dgm:t>
        <a:bodyPr/>
        <a:lstStyle/>
        <a:p>
          <a:endParaRPr lang="en-US"/>
        </a:p>
      </dgm:t>
    </dgm:pt>
    <dgm:pt modelId="{30194CD5-1791-42ED-8E05-24535F38CEF8}" type="sibTrans" cxnId="{6F119D47-DBDD-459F-9681-13E4E05C5A7E}">
      <dgm:prSet/>
      <dgm:spPr/>
      <dgm:t>
        <a:bodyPr/>
        <a:lstStyle/>
        <a:p>
          <a:endParaRPr lang="en-US"/>
        </a:p>
      </dgm:t>
    </dgm:pt>
    <dgm:pt modelId="{66603796-0D02-4D68-9503-73188C33F6E6}">
      <dgm:prSet/>
      <dgm:spPr/>
      <dgm:t>
        <a:bodyPr/>
        <a:lstStyle/>
        <a:p>
          <a:r>
            <a:rPr lang="en-GB"/>
            <a:t>Economic benefits for Wales will happen, but the time period is unknown</a:t>
          </a:r>
          <a:endParaRPr lang="en-US"/>
        </a:p>
      </dgm:t>
    </dgm:pt>
    <dgm:pt modelId="{97E2ACE9-B7FD-4386-A632-4D96403E3E8B}" type="parTrans" cxnId="{ED06E5B5-E76E-490E-AE87-C1DE2E2AD087}">
      <dgm:prSet/>
      <dgm:spPr/>
      <dgm:t>
        <a:bodyPr/>
        <a:lstStyle/>
        <a:p>
          <a:endParaRPr lang="en-US"/>
        </a:p>
      </dgm:t>
    </dgm:pt>
    <dgm:pt modelId="{4831D794-88E4-4EC9-AB2E-4093E06B88B6}" type="sibTrans" cxnId="{ED06E5B5-E76E-490E-AE87-C1DE2E2AD087}">
      <dgm:prSet/>
      <dgm:spPr/>
      <dgm:t>
        <a:bodyPr/>
        <a:lstStyle/>
        <a:p>
          <a:endParaRPr lang="en-US"/>
        </a:p>
      </dgm:t>
    </dgm:pt>
    <dgm:pt modelId="{8F18A02B-45E9-493F-88D8-440DB6F1EE0F}">
      <dgm:prSet/>
      <dgm:spPr/>
      <dgm:t>
        <a:bodyPr/>
        <a:lstStyle/>
        <a:p>
          <a:r>
            <a:rPr lang="en-GB"/>
            <a:t>Look for other potential methods to receive income without requesting more loans</a:t>
          </a:r>
          <a:endParaRPr lang="en-US"/>
        </a:p>
      </dgm:t>
    </dgm:pt>
    <dgm:pt modelId="{E975AF5A-E923-452F-9762-97179F6D8336}" type="parTrans" cxnId="{454F5CDE-8043-46BC-8ACB-1A63D782EE5B}">
      <dgm:prSet/>
      <dgm:spPr/>
      <dgm:t>
        <a:bodyPr/>
        <a:lstStyle/>
        <a:p>
          <a:endParaRPr lang="en-US"/>
        </a:p>
      </dgm:t>
    </dgm:pt>
    <dgm:pt modelId="{79EBE9BE-C46B-4597-8CD5-F86ACB5FD753}" type="sibTrans" cxnId="{454F5CDE-8043-46BC-8ACB-1A63D782EE5B}">
      <dgm:prSet/>
      <dgm:spPr/>
      <dgm:t>
        <a:bodyPr/>
        <a:lstStyle/>
        <a:p>
          <a:endParaRPr lang="en-US"/>
        </a:p>
      </dgm:t>
    </dgm:pt>
    <dgm:pt modelId="{2F876916-EF05-4021-8CCD-1644DE26EC16}">
      <dgm:prSet/>
      <dgm:spPr/>
      <dgm:t>
        <a:bodyPr/>
        <a:lstStyle/>
        <a:p>
          <a:r>
            <a:rPr lang="en-GB"/>
            <a:t>Consider paying off a percentage of loans to keep debt at a steady level</a:t>
          </a:r>
          <a:endParaRPr lang="en-US"/>
        </a:p>
      </dgm:t>
    </dgm:pt>
    <dgm:pt modelId="{980E7DCE-0184-461B-9C24-8BB7365AD6AE}" type="parTrans" cxnId="{F79EEDD4-79FC-4FCE-8983-A2310E7E5CA0}">
      <dgm:prSet/>
      <dgm:spPr/>
      <dgm:t>
        <a:bodyPr/>
        <a:lstStyle/>
        <a:p>
          <a:endParaRPr lang="en-US"/>
        </a:p>
      </dgm:t>
    </dgm:pt>
    <dgm:pt modelId="{C242DA81-2ED4-41BE-BAAD-A233CEBE73C9}" type="sibTrans" cxnId="{F79EEDD4-79FC-4FCE-8983-A2310E7E5CA0}">
      <dgm:prSet/>
      <dgm:spPr/>
      <dgm:t>
        <a:bodyPr/>
        <a:lstStyle/>
        <a:p>
          <a:endParaRPr lang="en-US"/>
        </a:p>
      </dgm:t>
    </dgm:pt>
    <dgm:pt modelId="{0FB2FFE3-3963-4F74-B7C9-98F3EB6A4121}" type="pres">
      <dgm:prSet presAssocID="{07906C00-325F-47CB-A983-57D6E0D14C09}" presName="root" presStyleCnt="0">
        <dgm:presLayoutVars>
          <dgm:dir/>
          <dgm:resizeHandles val="exact"/>
        </dgm:presLayoutVars>
      </dgm:prSet>
      <dgm:spPr/>
    </dgm:pt>
    <dgm:pt modelId="{A3148386-235F-49E9-9984-388577D7967D}" type="pres">
      <dgm:prSet presAssocID="{07906C00-325F-47CB-A983-57D6E0D14C09}" presName="container" presStyleCnt="0">
        <dgm:presLayoutVars>
          <dgm:dir/>
          <dgm:resizeHandles val="exact"/>
        </dgm:presLayoutVars>
      </dgm:prSet>
      <dgm:spPr/>
    </dgm:pt>
    <dgm:pt modelId="{E698BC7A-BF82-4B95-948A-0F45BD8D1C7B}" type="pres">
      <dgm:prSet presAssocID="{E23AC156-E839-4B4D-8DCC-1B09086765DC}" presName="compNode" presStyleCnt="0"/>
      <dgm:spPr/>
    </dgm:pt>
    <dgm:pt modelId="{324EC38C-3552-4DF4-9CFE-C3149BB2B24A}" type="pres">
      <dgm:prSet presAssocID="{E23AC156-E839-4B4D-8DCC-1B09086765DC}" presName="iconBgRect" presStyleLbl="bgShp" presStyleIdx="0" presStyleCnt="4"/>
      <dgm:spPr/>
    </dgm:pt>
    <dgm:pt modelId="{F7047A37-514E-4053-83FD-61D480F7A209}" type="pres">
      <dgm:prSet presAssocID="{E23AC156-E839-4B4D-8DCC-1B09086765D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ilot"/>
        </a:ext>
      </dgm:extLst>
    </dgm:pt>
    <dgm:pt modelId="{79BC3DA7-FBEC-4862-943D-C7A1B2ED5009}" type="pres">
      <dgm:prSet presAssocID="{E23AC156-E839-4B4D-8DCC-1B09086765DC}" presName="spaceRect" presStyleCnt="0"/>
      <dgm:spPr/>
    </dgm:pt>
    <dgm:pt modelId="{36B85692-57B3-49A8-B17F-7498658969FF}" type="pres">
      <dgm:prSet presAssocID="{E23AC156-E839-4B4D-8DCC-1B09086765DC}" presName="textRect" presStyleLbl="revTx" presStyleIdx="0" presStyleCnt="4">
        <dgm:presLayoutVars>
          <dgm:chMax val="1"/>
          <dgm:chPref val="1"/>
        </dgm:presLayoutVars>
      </dgm:prSet>
      <dgm:spPr/>
    </dgm:pt>
    <dgm:pt modelId="{0C57CCF4-46EB-4AED-A2DB-AA6096EEF552}" type="pres">
      <dgm:prSet presAssocID="{30194CD5-1791-42ED-8E05-24535F38CEF8}" presName="sibTrans" presStyleLbl="sibTrans2D1" presStyleIdx="0" presStyleCnt="0"/>
      <dgm:spPr/>
    </dgm:pt>
    <dgm:pt modelId="{B8ECA063-C3B7-4A92-857A-1FA0F611B6BA}" type="pres">
      <dgm:prSet presAssocID="{66603796-0D02-4D68-9503-73188C33F6E6}" presName="compNode" presStyleCnt="0"/>
      <dgm:spPr/>
    </dgm:pt>
    <dgm:pt modelId="{14C1F340-9B0E-45FC-85D1-016A72041C8B}" type="pres">
      <dgm:prSet presAssocID="{66603796-0D02-4D68-9503-73188C33F6E6}" presName="iconBgRect" presStyleLbl="bgShp" presStyleIdx="1" presStyleCnt="4"/>
      <dgm:spPr/>
    </dgm:pt>
    <dgm:pt modelId="{189AF444-3E57-4700-B168-86CF0B50A94D}" type="pres">
      <dgm:prSet presAssocID="{66603796-0D02-4D68-9503-73188C33F6E6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itcoin"/>
        </a:ext>
      </dgm:extLst>
    </dgm:pt>
    <dgm:pt modelId="{1E87B763-FA1C-4D5E-98B0-64CCD0D17987}" type="pres">
      <dgm:prSet presAssocID="{66603796-0D02-4D68-9503-73188C33F6E6}" presName="spaceRect" presStyleCnt="0"/>
      <dgm:spPr/>
    </dgm:pt>
    <dgm:pt modelId="{3A378367-3B3B-4568-B511-4A7F346DE2C5}" type="pres">
      <dgm:prSet presAssocID="{66603796-0D02-4D68-9503-73188C33F6E6}" presName="textRect" presStyleLbl="revTx" presStyleIdx="1" presStyleCnt="4">
        <dgm:presLayoutVars>
          <dgm:chMax val="1"/>
          <dgm:chPref val="1"/>
        </dgm:presLayoutVars>
      </dgm:prSet>
      <dgm:spPr/>
    </dgm:pt>
    <dgm:pt modelId="{9252FC6C-4A21-4233-8227-A8A625BCD8C0}" type="pres">
      <dgm:prSet presAssocID="{4831D794-88E4-4EC9-AB2E-4093E06B88B6}" presName="sibTrans" presStyleLbl="sibTrans2D1" presStyleIdx="0" presStyleCnt="0"/>
      <dgm:spPr/>
    </dgm:pt>
    <dgm:pt modelId="{910F63DA-5139-4F6E-A530-C1BF2E79562B}" type="pres">
      <dgm:prSet presAssocID="{8F18A02B-45E9-493F-88D8-440DB6F1EE0F}" presName="compNode" presStyleCnt="0"/>
      <dgm:spPr/>
    </dgm:pt>
    <dgm:pt modelId="{81F40FAC-6C96-42DB-8458-5FC4C2C4B24B}" type="pres">
      <dgm:prSet presAssocID="{8F18A02B-45E9-493F-88D8-440DB6F1EE0F}" presName="iconBgRect" presStyleLbl="bgShp" presStyleIdx="2" presStyleCnt="4"/>
      <dgm:spPr/>
    </dgm:pt>
    <dgm:pt modelId="{0B5EB725-99AC-4EA8-9C64-18BB9511DD45}" type="pres">
      <dgm:prSet presAssocID="{8F18A02B-45E9-493F-88D8-440DB6F1EE0F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llar"/>
        </a:ext>
      </dgm:extLst>
    </dgm:pt>
    <dgm:pt modelId="{3A988497-1D3E-41DC-9CBC-77566E7586F5}" type="pres">
      <dgm:prSet presAssocID="{8F18A02B-45E9-493F-88D8-440DB6F1EE0F}" presName="spaceRect" presStyleCnt="0"/>
      <dgm:spPr/>
    </dgm:pt>
    <dgm:pt modelId="{6E42F1A1-4463-484F-B4D6-7C7254BAF1AA}" type="pres">
      <dgm:prSet presAssocID="{8F18A02B-45E9-493F-88D8-440DB6F1EE0F}" presName="textRect" presStyleLbl="revTx" presStyleIdx="2" presStyleCnt="4">
        <dgm:presLayoutVars>
          <dgm:chMax val="1"/>
          <dgm:chPref val="1"/>
        </dgm:presLayoutVars>
      </dgm:prSet>
      <dgm:spPr/>
    </dgm:pt>
    <dgm:pt modelId="{21D4C5E9-25CF-4EE9-B80D-406A48C7D339}" type="pres">
      <dgm:prSet presAssocID="{79EBE9BE-C46B-4597-8CD5-F86ACB5FD753}" presName="sibTrans" presStyleLbl="sibTrans2D1" presStyleIdx="0" presStyleCnt="0"/>
      <dgm:spPr/>
    </dgm:pt>
    <dgm:pt modelId="{3B8394CB-1FFC-4754-9D8F-66EFBDF08680}" type="pres">
      <dgm:prSet presAssocID="{2F876916-EF05-4021-8CCD-1644DE26EC16}" presName="compNode" presStyleCnt="0"/>
      <dgm:spPr/>
    </dgm:pt>
    <dgm:pt modelId="{E2D018E9-B7C4-46E0-83DF-223FCD1F7C6F}" type="pres">
      <dgm:prSet presAssocID="{2F876916-EF05-4021-8CCD-1644DE26EC16}" presName="iconBgRect" presStyleLbl="bgShp" presStyleIdx="3" presStyleCnt="4"/>
      <dgm:spPr/>
    </dgm:pt>
    <dgm:pt modelId="{7ACA6146-AF31-439E-90B1-DF78BCA1E471}" type="pres">
      <dgm:prSet presAssocID="{2F876916-EF05-4021-8CCD-1644DE26EC1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uro"/>
        </a:ext>
      </dgm:extLst>
    </dgm:pt>
    <dgm:pt modelId="{1D7E1788-67FE-4613-A90C-C232429CC1E9}" type="pres">
      <dgm:prSet presAssocID="{2F876916-EF05-4021-8CCD-1644DE26EC16}" presName="spaceRect" presStyleCnt="0"/>
      <dgm:spPr/>
    </dgm:pt>
    <dgm:pt modelId="{5E3C283C-2C66-44E0-A2CF-D192B22E4D42}" type="pres">
      <dgm:prSet presAssocID="{2F876916-EF05-4021-8CCD-1644DE26EC1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97835361-757D-45EF-A1E5-A190A5DFC137}" type="presOf" srcId="{4831D794-88E4-4EC9-AB2E-4093E06B88B6}" destId="{9252FC6C-4A21-4233-8227-A8A625BCD8C0}" srcOrd="0" destOrd="0" presId="urn:microsoft.com/office/officeart/2018/2/layout/IconCircleList"/>
    <dgm:cxn modelId="{80339162-C4C7-4391-A81E-B98CDD6F609E}" type="presOf" srcId="{30194CD5-1791-42ED-8E05-24535F38CEF8}" destId="{0C57CCF4-46EB-4AED-A2DB-AA6096EEF552}" srcOrd="0" destOrd="0" presId="urn:microsoft.com/office/officeart/2018/2/layout/IconCircleList"/>
    <dgm:cxn modelId="{6F119D47-DBDD-459F-9681-13E4E05C5A7E}" srcId="{07906C00-325F-47CB-A983-57D6E0D14C09}" destId="{E23AC156-E839-4B4D-8DCC-1B09086765DC}" srcOrd="0" destOrd="0" parTransId="{C96430DF-402B-4EFB-BFD6-5F1C459E80E3}" sibTransId="{30194CD5-1791-42ED-8E05-24535F38CEF8}"/>
    <dgm:cxn modelId="{52735F69-8DA5-4FA7-B70D-17C94D6E4406}" type="presOf" srcId="{07906C00-325F-47CB-A983-57D6E0D14C09}" destId="{0FB2FFE3-3963-4F74-B7C9-98F3EB6A4121}" srcOrd="0" destOrd="0" presId="urn:microsoft.com/office/officeart/2018/2/layout/IconCircleList"/>
    <dgm:cxn modelId="{11338C87-E3B8-4F72-826A-85461093ED04}" type="presOf" srcId="{E23AC156-E839-4B4D-8DCC-1B09086765DC}" destId="{36B85692-57B3-49A8-B17F-7498658969FF}" srcOrd="0" destOrd="0" presId="urn:microsoft.com/office/officeart/2018/2/layout/IconCircleList"/>
    <dgm:cxn modelId="{748F378A-CCB5-4319-9FD0-711B0188C5C5}" type="presOf" srcId="{8F18A02B-45E9-493F-88D8-440DB6F1EE0F}" destId="{6E42F1A1-4463-484F-B4D6-7C7254BAF1AA}" srcOrd="0" destOrd="0" presId="urn:microsoft.com/office/officeart/2018/2/layout/IconCircleList"/>
    <dgm:cxn modelId="{ED06E5B5-E76E-490E-AE87-C1DE2E2AD087}" srcId="{07906C00-325F-47CB-A983-57D6E0D14C09}" destId="{66603796-0D02-4D68-9503-73188C33F6E6}" srcOrd="1" destOrd="0" parTransId="{97E2ACE9-B7FD-4386-A632-4D96403E3E8B}" sibTransId="{4831D794-88E4-4EC9-AB2E-4093E06B88B6}"/>
    <dgm:cxn modelId="{2808B3B7-4BD0-43C5-B92F-CFC9C099F542}" type="presOf" srcId="{79EBE9BE-C46B-4597-8CD5-F86ACB5FD753}" destId="{21D4C5E9-25CF-4EE9-B80D-406A48C7D339}" srcOrd="0" destOrd="0" presId="urn:microsoft.com/office/officeart/2018/2/layout/IconCircleList"/>
    <dgm:cxn modelId="{87C2CFBD-8E1C-45EE-82EF-E77E1F67A248}" type="presOf" srcId="{66603796-0D02-4D68-9503-73188C33F6E6}" destId="{3A378367-3B3B-4568-B511-4A7F346DE2C5}" srcOrd="0" destOrd="0" presId="urn:microsoft.com/office/officeart/2018/2/layout/IconCircleList"/>
    <dgm:cxn modelId="{F79EEDD4-79FC-4FCE-8983-A2310E7E5CA0}" srcId="{07906C00-325F-47CB-A983-57D6E0D14C09}" destId="{2F876916-EF05-4021-8CCD-1644DE26EC16}" srcOrd="3" destOrd="0" parTransId="{980E7DCE-0184-461B-9C24-8BB7365AD6AE}" sibTransId="{C242DA81-2ED4-41BE-BAAD-A233CEBE73C9}"/>
    <dgm:cxn modelId="{F5B277DB-68FD-4122-A750-90B850E5E90E}" type="presOf" srcId="{2F876916-EF05-4021-8CCD-1644DE26EC16}" destId="{5E3C283C-2C66-44E0-A2CF-D192B22E4D42}" srcOrd="0" destOrd="0" presId="urn:microsoft.com/office/officeart/2018/2/layout/IconCircleList"/>
    <dgm:cxn modelId="{454F5CDE-8043-46BC-8ACB-1A63D782EE5B}" srcId="{07906C00-325F-47CB-A983-57D6E0D14C09}" destId="{8F18A02B-45E9-493F-88D8-440DB6F1EE0F}" srcOrd="2" destOrd="0" parTransId="{E975AF5A-E923-452F-9762-97179F6D8336}" sibTransId="{79EBE9BE-C46B-4597-8CD5-F86ACB5FD753}"/>
    <dgm:cxn modelId="{E4ED5E01-208F-4BBD-9A29-82A3F64A31BA}" type="presParOf" srcId="{0FB2FFE3-3963-4F74-B7C9-98F3EB6A4121}" destId="{A3148386-235F-49E9-9984-388577D7967D}" srcOrd="0" destOrd="0" presId="urn:microsoft.com/office/officeart/2018/2/layout/IconCircleList"/>
    <dgm:cxn modelId="{84183D98-67C9-4DD2-83F0-2BE236E88E12}" type="presParOf" srcId="{A3148386-235F-49E9-9984-388577D7967D}" destId="{E698BC7A-BF82-4B95-948A-0F45BD8D1C7B}" srcOrd="0" destOrd="0" presId="urn:microsoft.com/office/officeart/2018/2/layout/IconCircleList"/>
    <dgm:cxn modelId="{3D85FEAC-80F4-4ADB-BAB2-16F3395725E4}" type="presParOf" srcId="{E698BC7A-BF82-4B95-948A-0F45BD8D1C7B}" destId="{324EC38C-3552-4DF4-9CFE-C3149BB2B24A}" srcOrd="0" destOrd="0" presId="urn:microsoft.com/office/officeart/2018/2/layout/IconCircleList"/>
    <dgm:cxn modelId="{06DD4D30-0210-4CDB-8F6A-BC8D78238B1D}" type="presParOf" srcId="{E698BC7A-BF82-4B95-948A-0F45BD8D1C7B}" destId="{F7047A37-514E-4053-83FD-61D480F7A209}" srcOrd="1" destOrd="0" presId="urn:microsoft.com/office/officeart/2018/2/layout/IconCircleList"/>
    <dgm:cxn modelId="{F88E7D67-0B7A-4DBC-BE0D-78DC9BDFC1E8}" type="presParOf" srcId="{E698BC7A-BF82-4B95-948A-0F45BD8D1C7B}" destId="{79BC3DA7-FBEC-4862-943D-C7A1B2ED5009}" srcOrd="2" destOrd="0" presId="urn:microsoft.com/office/officeart/2018/2/layout/IconCircleList"/>
    <dgm:cxn modelId="{CF6FE78A-2E19-4EAF-A503-29CB2EE5CA18}" type="presParOf" srcId="{E698BC7A-BF82-4B95-948A-0F45BD8D1C7B}" destId="{36B85692-57B3-49A8-B17F-7498658969FF}" srcOrd="3" destOrd="0" presId="urn:microsoft.com/office/officeart/2018/2/layout/IconCircleList"/>
    <dgm:cxn modelId="{17DF848D-2B21-4651-937C-4A6598B19C00}" type="presParOf" srcId="{A3148386-235F-49E9-9984-388577D7967D}" destId="{0C57CCF4-46EB-4AED-A2DB-AA6096EEF552}" srcOrd="1" destOrd="0" presId="urn:microsoft.com/office/officeart/2018/2/layout/IconCircleList"/>
    <dgm:cxn modelId="{0D95919A-94A7-4486-8E55-8587F17E5C07}" type="presParOf" srcId="{A3148386-235F-49E9-9984-388577D7967D}" destId="{B8ECA063-C3B7-4A92-857A-1FA0F611B6BA}" srcOrd="2" destOrd="0" presId="urn:microsoft.com/office/officeart/2018/2/layout/IconCircleList"/>
    <dgm:cxn modelId="{4C730584-A141-46C5-A465-41EA470CD35E}" type="presParOf" srcId="{B8ECA063-C3B7-4A92-857A-1FA0F611B6BA}" destId="{14C1F340-9B0E-45FC-85D1-016A72041C8B}" srcOrd="0" destOrd="0" presId="urn:microsoft.com/office/officeart/2018/2/layout/IconCircleList"/>
    <dgm:cxn modelId="{C36E3664-9D6D-488B-9CE7-E5BA393EFF48}" type="presParOf" srcId="{B8ECA063-C3B7-4A92-857A-1FA0F611B6BA}" destId="{189AF444-3E57-4700-B168-86CF0B50A94D}" srcOrd="1" destOrd="0" presId="urn:microsoft.com/office/officeart/2018/2/layout/IconCircleList"/>
    <dgm:cxn modelId="{B48B50D9-3E5A-43C2-834A-A324DC1AFD6A}" type="presParOf" srcId="{B8ECA063-C3B7-4A92-857A-1FA0F611B6BA}" destId="{1E87B763-FA1C-4D5E-98B0-64CCD0D17987}" srcOrd="2" destOrd="0" presId="urn:microsoft.com/office/officeart/2018/2/layout/IconCircleList"/>
    <dgm:cxn modelId="{5D15F843-7C97-441A-9526-58810B87BEA6}" type="presParOf" srcId="{B8ECA063-C3B7-4A92-857A-1FA0F611B6BA}" destId="{3A378367-3B3B-4568-B511-4A7F346DE2C5}" srcOrd="3" destOrd="0" presId="urn:microsoft.com/office/officeart/2018/2/layout/IconCircleList"/>
    <dgm:cxn modelId="{38E17E78-B0E5-47C1-8A06-DD15A39DFDFE}" type="presParOf" srcId="{A3148386-235F-49E9-9984-388577D7967D}" destId="{9252FC6C-4A21-4233-8227-A8A625BCD8C0}" srcOrd="3" destOrd="0" presId="urn:microsoft.com/office/officeart/2018/2/layout/IconCircleList"/>
    <dgm:cxn modelId="{74430EED-71EA-4CE8-96F4-A81D12E29597}" type="presParOf" srcId="{A3148386-235F-49E9-9984-388577D7967D}" destId="{910F63DA-5139-4F6E-A530-C1BF2E79562B}" srcOrd="4" destOrd="0" presId="urn:microsoft.com/office/officeart/2018/2/layout/IconCircleList"/>
    <dgm:cxn modelId="{A8F479BA-67EC-45D9-9FF8-91D75251EF9A}" type="presParOf" srcId="{910F63DA-5139-4F6E-A530-C1BF2E79562B}" destId="{81F40FAC-6C96-42DB-8458-5FC4C2C4B24B}" srcOrd="0" destOrd="0" presId="urn:microsoft.com/office/officeart/2018/2/layout/IconCircleList"/>
    <dgm:cxn modelId="{9FB05E8B-FEE6-4ECB-9927-F1F8C420192B}" type="presParOf" srcId="{910F63DA-5139-4F6E-A530-C1BF2E79562B}" destId="{0B5EB725-99AC-4EA8-9C64-18BB9511DD45}" srcOrd="1" destOrd="0" presId="urn:microsoft.com/office/officeart/2018/2/layout/IconCircleList"/>
    <dgm:cxn modelId="{6EB82AAF-1760-42C1-9C1A-40D25BDE1C50}" type="presParOf" srcId="{910F63DA-5139-4F6E-A530-C1BF2E79562B}" destId="{3A988497-1D3E-41DC-9CBC-77566E7586F5}" srcOrd="2" destOrd="0" presId="urn:microsoft.com/office/officeart/2018/2/layout/IconCircleList"/>
    <dgm:cxn modelId="{AD883A6D-2941-49A7-9633-5CE7E2F97607}" type="presParOf" srcId="{910F63DA-5139-4F6E-A530-C1BF2E79562B}" destId="{6E42F1A1-4463-484F-B4D6-7C7254BAF1AA}" srcOrd="3" destOrd="0" presId="urn:microsoft.com/office/officeart/2018/2/layout/IconCircleList"/>
    <dgm:cxn modelId="{A4ED2149-434A-463D-BBA0-E621F1947EC9}" type="presParOf" srcId="{A3148386-235F-49E9-9984-388577D7967D}" destId="{21D4C5E9-25CF-4EE9-B80D-406A48C7D339}" srcOrd="5" destOrd="0" presId="urn:microsoft.com/office/officeart/2018/2/layout/IconCircleList"/>
    <dgm:cxn modelId="{0F034849-5D9E-408B-BC7E-2FCD03A16222}" type="presParOf" srcId="{A3148386-235F-49E9-9984-388577D7967D}" destId="{3B8394CB-1FFC-4754-9D8F-66EFBDF08680}" srcOrd="6" destOrd="0" presId="urn:microsoft.com/office/officeart/2018/2/layout/IconCircleList"/>
    <dgm:cxn modelId="{558000D3-5C89-4735-BAE2-94AE70ABD073}" type="presParOf" srcId="{3B8394CB-1FFC-4754-9D8F-66EFBDF08680}" destId="{E2D018E9-B7C4-46E0-83DF-223FCD1F7C6F}" srcOrd="0" destOrd="0" presId="urn:microsoft.com/office/officeart/2018/2/layout/IconCircleList"/>
    <dgm:cxn modelId="{55D77726-3707-43EF-812E-8A92AF2B7E92}" type="presParOf" srcId="{3B8394CB-1FFC-4754-9D8F-66EFBDF08680}" destId="{7ACA6146-AF31-439E-90B1-DF78BCA1E471}" srcOrd="1" destOrd="0" presId="urn:microsoft.com/office/officeart/2018/2/layout/IconCircleList"/>
    <dgm:cxn modelId="{41B5F902-0FE5-4C18-B79B-3FEBB09C4161}" type="presParOf" srcId="{3B8394CB-1FFC-4754-9D8F-66EFBDF08680}" destId="{1D7E1788-67FE-4613-A90C-C232429CC1E9}" srcOrd="2" destOrd="0" presId="urn:microsoft.com/office/officeart/2018/2/layout/IconCircleList"/>
    <dgm:cxn modelId="{214187AE-927B-47CD-8457-D0BACD20B615}" type="presParOf" srcId="{3B8394CB-1FFC-4754-9D8F-66EFBDF08680}" destId="{5E3C283C-2C66-44E0-A2CF-D192B22E4D42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B47042-371F-402E-BF64-7D79A7DE00CD}">
      <dsp:nvSpPr>
        <dsp:cNvPr id="0" name=""/>
        <dsp:cNvSpPr/>
      </dsp:nvSpPr>
      <dsp:spPr>
        <a:xfrm>
          <a:off x="0" y="4597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F170DE-DC94-4B94-9F25-BB94FE15ACF2}">
      <dsp:nvSpPr>
        <dsp:cNvPr id="0" name=""/>
        <dsp:cNvSpPr/>
      </dsp:nvSpPr>
      <dsp:spPr>
        <a:xfrm>
          <a:off x="296259" y="224956"/>
          <a:ext cx="538654" cy="53865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8B986C-F7B3-4238-A697-FBA716D43977}">
      <dsp:nvSpPr>
        <dsp:cNvPr id="0" name=""/>
        <dsp:cNvSpPr/>
      </dsp:nvSpPr>
      <dsp:spPr>
        <a:xfrm>
          <a:off x="1131174" y="4597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Introduction of Cardiff Airport</a:t>
          </a:r>
          <a:endParaRPr lang="en-US" sz="1900" kern="1200"/>
        </a:p>
      </dsp:txBody>
      <dsp:txXfrm>
        <a:off x="1131174" y="4597"/>
        <a:ext cx="5382429" cy="979371"/>
      </dsp:txXfrm>
    </dsp:sp>
    <dsp:sp modelId="{8ED99F55-819B-4530-916D-68EB3231B233}">
      <dsp:nvSpPr>
        <dsp:cNvPr id="0" name=""/>
        <dsp:cNvSpPr/>
      </dsp:nvSpPr>
      <dsp:spPr>
        <a:xfrm>
          <a:off x="0" y="1228812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069473-2075-4072-8E0D-0283D5D46A47}">
      <dsp:nvSpPr>
        <dsp:cNvPr id="0" name=""/>
        <dsp:cNvSpPr/>
      </dsp:nvSpPr>
      <dsp:spPr>
        <a:xfrm>
          <a:off x="296259" y="1449171"/>
          <a:ext cx="538654" cy="53865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490354-0DF6-4B05-998C-02EFCCDEA387}">
      <dsp:nvSpPr>
        <dsp:cNvPr id="0" name=""/>
        <dsp:cNvSpPr/>
      </dsp:nvSpPr>
      <dsp:spPr>
        <a:xfrm>
          <a:off x="1131174" y="1228812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Methodology</a:t>
          </a:r>
          <a:endParaRPr lang="en-US" sz="1900" kern="1200"/>
        </a:p>
      </dsp:txBody>
      <dsp:txXfrm>
        <a:off x="1131174" y="1228812"/>
        <a:ext cx="5382429" cy="979371"/>
      </dsp:txXfrm>
    </dsp:sp>
    <dsp:sp modelId="{AD637305-8F4F-4EDF-B836-01FDA25B95AA}">
      <dsp:nvSpPr>
        <dsp:cNvPr id="0" name=""/>
        <dsp:cNvSpPr/>
      </dsp:nvSpPr>
      <dsp:spPr>
        <a:xfrm>
          <a:off x="0" y="2453027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B54C51-2E17-4950-AC74-0F82C22113FF}">
      <dsp:nvSpPr>
        <dsp:cNvPr id="0" name=""/>
        <dsp:cNvSpPr/>
      </dsp:nvSpPr>
      <dsp:spPr>
        <a:xfrm>
          <a:off x="296259" y="2673385"/>
          <a:ext cx="538654" cy="53865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C308BD-C6D1-406D-8C05-2F2A40BD674F}">
      <dsp:nvSpPr>
        <dsp:cNvPr id="0" name=""/>
        <dsp:cNvSpPr/>
      </dsp:nvSpPr>
      <dsp:spPr>
        <a:xfrm>
          <a:off x="1131174" y="2453027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Discussion of Findings</a:t>
          </a:r>
          <a:endParaRPr lang="en-US" sz="1900" kern="1200"/>
        </a:p>
      </dsp:txBody>
      <dsp:txXfrm>
        <a:off x="1131174" y="2453027"/>
        <a:ext cx="5382429" cy="979371"/>
      </dsp:txXfrm>
    </dsp:sp>
    <dsp:sp modelId="{64C8504D-39C4-4AFA-9EE2-A5F0D9E054F1}">
      <dsp:nvSpPr>
        <dsp:cNvPr id="0" name=""/>
        <dsp:cNvSpPr/>
      </dsp:nvSpPr>
      <dsp:spPr>
        <a:xfrm>
          <a:off x="0" y="3677241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EB53C4-67B8-415D-A3AD-89BBBC8099E0}">
      <dsp:nvSpPr>
        <dsp:cNvPr id="0" name=""/>
        <dsp:cNvSpPr/>
      </dsp:nvSpPr>
      <dsp:spPr>
        <a:xfrm>
          <a:off x="296259" y="3897600"/>
          <a:ext cx="538654" cy="53865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ABA9D0-5890-40CB-A5D4-12774BACC2DE}">
      <dsp:nvSpPr>
        <dsp:cNvPr id="0" name=""/>
        <dsp:cNvSpPr/>
      </dsp:nvSpPr>
      <dsp:spPr>
        <a:xfrm>
          <a:off x="1131174" y="3677241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Recommendations for the Future</a:t>
          </a:r>
          <a:endParaRPr lang="en-US" sz="1900" kern="1200"/>
        </a:p>
      </dsp:txBody>
      <dsp:txXfrm>
        <a:off x="1131174" y="3677241"/>
        <a:ext cx="5382429" cy="979371"/>
      </dsp:txXfrm>
    </dsp:sp>
    <dsp:sp modelId="{8ED4675C-68D9-456C-9C83-BB790392BDB2}">
      <dsp:nvSpPr>
        <dsp:cNvPr id="0" name=""/>
        <dsp:cNvSpPr/>
      </dsp:nvSpPr>
      <dsp:spPr>
        <a:xfrm>
          <a:off x="0" y="4901456"/>
          <a:ext cx="6513603" cy="97937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4702C5-C3A8-4B04-94CC-E214802F5CCC}">
      <dsp:nvSpPr>
        <dsp:cNvPr id="0" name=""/>
        <dsp:cNvSpPr/>
      </dsp:nvSpPr>
      <dsp:spPr>
        <a:xfrm>
          <a:off x="296259" y="5121814"/>
          <a:ext cx="538654" cy="53865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C7188B-F750-4130-A33E-09B4644F5D00}">
      <dsp:nvSpPr>
        <dsp:cNvPr id="0" name=""/>
        <dsp:cNvSpPr/>
      </dsp:nvSpPr>
      <dsp:spPr>
        <a:xfrm>
          <a:off x="1131174" y="4901456"/>
          <a:ext cx="5382429" cy="9793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3650" tIns="103650" rIns="103650" bIns="10365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Conclusions</a:t>
          </a:r>
          <a:endParaRPr lang="en-US" sz="1900" kern="1200"/>
        </a:p>
      </dsp:txBody>
      <dsp:txXfrm>
        <a:off x="1131174" y="4901456"/>
        <a:ext cx="5382429" cy="9793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4AB313-6F52-480E-8CB3-1187DE857C21}">
      <dsp:nvSpPr>
        <dsp:cNvPr id="0" name=""/>
        <dsp:cNvSpPr/>
      </dsp:nvSpPr>
      <dsp:spPr>
        <a:xfrm>
          <a:off x="0" y="1829"/>
          <a:ext cx="6248400" cy="779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11D3DC-8864-46EA-8AB5-4ABB9E4679A9}">
      <dsp:nvSpPr>
        <dsp:cNvPr id="0" name=""/>
        <dsp:cNvSpPr/>
      </dsp:nvSpPr>
      <dsp:spPr>
        <a:xfrm>
          <a:off x="235850" y="177255"/>
          <a:ext cx="428818" cy="42881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713557-2A40-4BA4-B0F8-4ADD1F06BE5C}">
      <dsp:nvSpPr>
        <dsp:cNvPr id="0" name=""/>
        <dsp:cNvSpPr/>
      </dsp:nvSpPr>
      <dsp:spPr>
        <a:xfrm>
          <a:off x="900518" y="1829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Usage of Secondary Resources</a:t>
          </a:r>
          <a:endParaRPr lang="en-US" sz="1900" kern="1200"/>
        </a:p>
      </dsp:txBody>
      <dsp:txXfrm>
        <a:off x="900518" y="1829"/>
        <a:ext cx="5347881" cy="779669"/>
      </dsp:txXfrm>
    </dsp:sp>
    <dsp:sp modelId="{272917C7-9168-46CD-95ED-27C5058998A7}">
      <dsp:nvSpPr>
        <dsp:cNvPr id="0" name=""/>
        <dsp:cNvSpPr/>
      </dsp:nvSpPr>
      <dsp:spPr>
        <a:xfrm>
          <a:off x="0" y="976416"/>
          <a:ext cx="6248400" cy="77966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D60200-7377-41B5-9C4A-087AAB8EE9A0}">
      <dsp:nvSpPr>
        <dsp:cNvPr id="0" name=""/>
        <dsp:cNvSpPr/>
      </dsp:nvSpPr>
      <dsp:spPr>
        <a:xfrm>
          <a:off x="235850" y="1151842"/>
          <a:ext cx="428818" cy="42881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4B7AFC-C5E8-458F-8994-482070BF2EB6}">
      <dsp:nvSpPr>
        <dsp:cNvPr id="0" name=""/>
        <dsp:cNvSpPr/>
      </dsp:nvSpPr>
      <dsp:spPr>
        <a:xfrm>
          <a:off x="900518" y="976416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No usage of Primary Resources- Social Distancing</a:t>
          </a:r>
          <a:endParaRPr lang="en-US" sz="1900" kern="1200"/>
        </a:p>
      </dsp:txBody>
      <dsp:txXfrm>
        <a:off x="900518" y="976416"/>
        <a:ext cx="5347881" cy="779669"/>
      </dsp:txXfrm>
    </dsp:sp>
    <dsp:sp modelId="{01ED7D65-1187-4127-98EE-DB07474D5243}">
      <dsp:nvSpPr>
        <dsp:cNvPr id="0" name=""/>
        <dsp:cNvSpPr/>
      </dsp:nvSpPr>
      <dsp:spPr>
        <a:xfrm>
          <a:off x="0" y="1951003"/>
          <a:ext cx="6248400" cy="77966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77E7C5-52AA-4D1F-837F-09C97F6B3CB8}">
      <dsp:nvSpPr>
        <dsp:cNvPr id="0" name=""/>
        <dsp:cNvSpPr/>
      </dsp:nvSpPr>
      <dsp:spPr>
        <a:xfrm>
          <a:off x="235850" y="2126428"/>
          <a:ext cx="428818" cy="42881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F06EB8-6F5C-4334-A749-8DDFE16B63BA}">
      <dsp:nvSpPr>
        <dsp:cNvPr id="0" name=""/>
        <dsp:cNvSpPr/>
      </dsp:nvSpPr>
      <dsp:spPr>
        <a:xfrm>
          <a:off x="900518" y="1951003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Cardiff Airport not prepared to release information directly</a:t>
          </a:r>
          <a:endParaRPr lang="en-US" sz="1900" kern="1200"/>
        </a:p>
      </dsp:txBody>
      <dsp:txXfrm>
        <a:off x="900518" y="1951003"/>
        <a:ext cx="5347881" cy="779669"/>
      </dsp:txXfrm>
    </dsp:sp>
    <dsp:sp modelId="{5CEEE22B-4914-4D24-B5D0-69942DDFCAE5}">
      <dsp:nvSpPr>
        <dsp:cNvPr id="0" name=""/>
        <dsp:cNvSpPr/>
      </dsp:nvSpPr>
      <dsp:spPr>
        <a:xfrm>
          <a:off x="0" y="2925590"/>
          <a:ext cx="6248400" cy="77966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AFA0CC-4BF5-424C-B83C-2E33E222AD4A}">
      <dsp:nvSpPr>
        <dsp:cNvPr id="0" name=""/>
        <dsp:cNvSpPr/>
      </dsp:nvSpPr>
      <dsp:spPr>
        <a:xfrm>
          <a:off x="235850" y="3101015"/>
          <a:ext cx="428818" cy="42881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CC2322-89DF-4744-B7C4-564EB65716BF}">
      <dsp:nvSpPr>
        <dsp:cNvPr id="0" name=""/>
        <dsp:cNvSpPr/>
      </dsp:nvSpPr>
      <dsp:spPr>
        <a:xfrm>
          <a:off x="900518" y="2925590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Findings will be backed up by relevant theorists</a:t>
          </a:r>
          <a:endParaRPr lang="en-US" sz="1900" kern="1200"/>
        </a:p>
      </dsp:txBody>
      <dsp:txXfrm>
        <a:off x="900518" y="2925590"/>
        <a:ext cx="5347881" cy="779669"/>
      </dsp:txXfrm>
    </dsp:sp>
    <dsp:sp modelId="{4F09C8CB-DB2D-4D16-B80D-4141DB68AD36}">
      <dsp:nvSpPr>
        <dsp:cNvPr id="0" name=""/>
        <dsp:cNvSpPr/>
      </dsp:nvSpPr>
      <dsp:spPr>
        <a:xfrm>
          <a:off x="0" y="3900177"/>
          <a:ext cx="6248400" cy="77966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8C412F-112D-4247-B3DF-2B2CC0FF3FD0}">
      <dsp:nvSpPr>
        <dsp:cNvPr id="0" name=""/>
        <dsp:cNvSpPr/>
      </dsp:nvSpPr>
      <dsp:spPr>
        <a:xfrm>
          <a:off x="235850" y="4075602"/>
          <a:ext cx="428818" cy="42881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262C1B-78FD-4418-A46A-40B5DA624FD8}">
      <dsp:nvSpPr>
        <dsp:cNvPr id="0" name=""/>
        <dsp:cNvSpPr/>
      </dsp:nvSpPr>
      <dsp:spPr>
        <a:xfrm>
          <a:off x="900518" y="3900177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Various models to be discussed, highlighting the choices made by Cardiff Airport</a:t>
          </a:r>
          <a:endParaRPr lang="en-US" sz="1900" kern="1200"/>
        </a:p>
      </dsp:txBody>
      <dsp:txXfrm>
        <a:off x="900518" y="3900177"/>
        <a:ext cx="5347881" cy="779669"/>
      </dsp:txXfrm>
    </dsp:sp>
    <dsp:sp modelId="{79B679D1-5A9C-4E0F-B83B-658D9203B149}">
      <dsp:nvSpPr>
        <dsp:cNvPr id="0" name=""/>
        <dsp:cNvSpPr/>
      </dsp:nvSpPr>
      <dsp:spPr>
        <a:xfrm>
          <a:off x="0" y="4874763"/>
          <a:ext cx="6248400" cy="77966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3D461C-28A5-4CAA-83F8-96AD225D531E}">
      <dsp:nvSpPr>
        <dsp:cNvPr id="0" name=""/>
        <dsp:cNvSpPr/>
      </dsp:nvSpPr>
      <dsp:spPr>
        <a:xfrm>
          <a:off x="235850" y="5050189"/>
          <a:ext cx="428818" cy="42881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9B7B21-B8E0-4945-8AD0-FFE713CB3FEB}">
      <dsp:nvSpPr>
        <dsp:cNvPr id="0" name=""/>
        <dsp:cNvSpPr/>
      </dsp:nvSpPr>
      <dsp:spPr>
        <a:xfrm>
          <a:off x="900518" y="4874763"/>
          <a:ext cx="5347881" cy="7796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2515" tIns="82515" rIns="82515" bIns="82515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Research availability of Financial benefits and limitations (if any)</a:t>
          </a:r>
          <a:endParaRPr lang="en-US" sz="1900" kern="1200"/>
        </a:p>
      </dsp:txBody>
      <dsp:txXfrm>
        <a:off x="900518" y="4874763"/>
        <a:ext cx="5347881" cy="7796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03F0E1-5A1C-4BCC-8A69-7CA79E1FC23E}">
      <dsp:nvSpPr>
        <dsp:cNvPr id="0" name=""/>
        <dsp:cNvSpPr/>
      </dsp:nvSpPr>
      <dsp:spPr>
        <a:xfrm>
          <a:off x="0" y="718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47F7BD-7977-42AA-8169-A03E74333417}">
      <dsp:nvSpPr>
        <dsp:cNvPr id="0" name=""/>
        <dsp:cNvSpPr/>
      </dsp:nvSpPr>
      <dsp:spPr>
        <a:xfrm>
          <a:off x="508544" y="378974"/>
          <a:ext cx="924626" cy="9246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FC304E-B4BB-4735-A541-6DEEA787C908}">
      <dsp:nvSpPr>
        <dsp:cNvPr id="0" name=""/>
        <dsp:cNvSpPr/>
      </dsp:nvSpPr>
      <dsp:spPr>
        <a:xfrm>
          <a:off x="1941716" y="718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Aiming to be a Carbon Neutral Airport (IAR, 2019)</a:t>
          </a:r>
          <a:endParaRPr lang="en-US" sz="2500" kern="1200"/>
        </a:p>
      </dsp:txBody>
      <dsp:txXfrm>
        <a:off x="1941716" y="718"/>
        <a:ext cx="4571887" cy="1681139"/>
      </dsp:txXfrm>
    </dsp:sp>
    <dsp:sp modelId="{C3D74332-FC40-4184-9013-51C1EEEBC1E6}">
      <dsp:nvSpPr>
        <dsp:cNvPr id="0" name=""/>
        <dsp:cNvSpPr/>
      </dsp:nvSpPr>
      <dsp:spPr>
        <a:xfrm>
          <a:off x="0" y="2102143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7617D4-DF9A-4899-9FFD-588848FA0BFC}">
      <dsp:nvSpPr>
        <dsp:cNvPr id="0" name=""/>
        <dsp:cNvSpPr/>
      </dsp:nvSpPr>
      <dsp:spPr>
        <a:xfrm>
          <a:off x="508544" y="2480399"/>
          <a:ext cx="924626" cy="9246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0DDC6D-2370-44F5-A79E-A1101C00BE8D}">
      <dsp:nvSpPr>
        <dsp:cNvPr id="0" name=""/>
        <dsp:cNvSpPr/>
      </dsp:nvSpPr>
      <dsp:spPr>
        <a:xfrm>
          <a:off x="1941716" y="2102143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Solar PV farm, Sustainable Building Materials</a:t>
          </a:r>
          <a:endParaRPr lang="en-US" sz="2500" kern="1200"/>
        </a:p>
      </dsp:txBody>
      <dsp:txXfrm>
        <a:off x="1941716" y="2102143"/>
        <a:ext cx="4571887" cy="1681139"/>
      </dsp:txXfrm>
    </dsp:sp>
    <dsp:sp modelId="{5D929C2F-4831-45D0-96E6-0C3F0F09038E}">
      <dsp:nvSpPr>
        <dsp:cNvPr id="0" name=""/>
        <dsp:cNvSpPr/>
      </dsp:nvSpPr>
      <dsp:spPr>
        <a:xfrm>
          <a:off x="0" y="4203567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61D7A8-E27E-4B66-9122-19BFAD6A7AF2}">
      <dsp:nvSpPr>
        <dsp:cNvPr id="0" name=""/>
        <dsp:cNvSpPr/>
      </dsp:nvSpPr>
      <dsp:spPr>
        <a:xfrm>
          <a:off x="508544" y="4581824"/>
          <a:ext cx="924626" cy="9246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549094-0446-4A9F-B29C-08DCD71DDE87}">
      <dsp:nvSpPr>
        <dsp:cNvPr id="0" name=""/>
        <dsp:cNvSpPr/>
      </dsp:nvSpPr>
      <dsp:spPr>
        <a:xfrm>
          <a:off x="1941716" y="4203567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Attracts to younger groups, climate change</a:t>
          </a:r>
          <a:endParaRPr lang="en-US" sz="2500" kern="1200"/>
        </a:p>
      </dsp:txBody>
      <dsp:txXfrm>
        <a:off x="1941716" y="4203567"/>
        <a:ext cx="4571887" cy="16811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F0ACEE-22C8-45E2-88E7-7ECCF13C0F7E}">
      <dsp:nvSpPr>
        <dsp:cNvPr id="0" name=""/>
        <dsp:cNvSpPr/>
      </dsp:nvSpPr>
      <dsp:spPr>
        <a:xfrm>
          <a:off x="348507" y="877343"/>
          <a:ext cx="928462" cy="928462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693869-2884-4784-B270-4BFE229D253D}">
      <dsp:nvSpPr>
        <dsp:cNvPr id="0" name=""/>
        <dsp:cNvSpPr/>
      </dsp:nvSpPr>
      <dsp:spPr>
        <a:xfrm>
          <a:off x="543484" y="1072320"/>
          <a:ext cx="538507" cy="5385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7FAB00-C79A-4C12-9023-700981C6C515}">
      <dsp:nvSpPr>
        <dsp:cNvPr id="0" name=""/>
        <dsp:cNvSpPr/>
      </dsp:nvSpPr>
      <dsp:spPr>
        <a:xfrm>
          <a:off x="1475925" y="877343"/>
          <a:ext cx="2188517" cy="928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High level of loans- risky</a:t>
          </a:r>
          <a:endParaRPr lang="en-US" sz="1700" kern="1200"/>
        </a:p>
      </dsp:txBody>
      <dsp:txXfrm>
        <a:off x="1475925" y="877343"/>
        <a:ext cx="2188517" cy="928462"/>
      </dsp:txXfrm>
    </dsp:sp>
    <dsp:sp modelId="{DA8CBB7F-28FC-486F-B1D5-E6DD6363D985}">
      <dsp:nvSpPr>
        <dsp:cNvPr id="0" name=""/>
        <dsp:cNvSpPr/>
      </dsp:nvSpPr>
      <dsp:spPr>
        <a:xfrm>
          <a:off x="4045775" y="877343"/>
          <a:ext cx="928462" cy="928462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72DACA-E85F-49D1-99F5-CE592E48F68E}">
      <dsp:nvSpPr>
        <dsp:cNvPr id="0" name=""/>
        <dsp:cNvSpPr/>
      </dsp:nvSpPr>
      <dsp:spPr>
        <a:xfrm>
          <a:off x="4240752" y="1072320"/>
          <a:ext cx="538507" cy="5385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04BE1E-E833-42C0-9FC2-AFAB01205842}">
      <dsp:nvSpPr>
        <dsp:cNvPr id="0" name=""/>
        <dsp:cNvSpPr/>
      </dsp:nvSpPr>
      <dsp:spPr>
        <a:xfrm>
          <a:off x="5173193" y="877343"/>
          <a:ext cx="2188517" cy="928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Currently: £21.2m (Thomas, 2019)</a:t>
          </a:r>
          <a:endParaRPr lang="en-US" sz="1700" kern="1200"/>
        </a:p>
      </dsp:txBody>
      <dsp:txXfrm>
        <a:off x="5173193" y="877343"/>
        <a:ext cx="2188517" cy="928462"/>
      </dsp:txXfrm>
    </dsp:sp>
    <dsp:sp modelId="{AF89CEA2-7BE5-4567-9258-D4EBB368CC16}">
      <dsp:nvSpPr>
        <dsp:cNvPr id="0" name=""/>
        <dsp:cNvSpPr/>
      </dsp:nvSpPr>
      <dsp:spPr>
        <a:xfrm>
          <a:off x="7743044" y="877343"/>
          <a:ext cx="928462" cy="928462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68AFF9D-617E-4767-BB60-7622426D6949}">
      <dsp:nvSpPr>
        <dsp:cNvPr id="0" name=""/>
        <dsp:cNvSpPr/>
      </dsp:nvSpPr>
      <dsp:spPr>
        <a:xfrm>
          <a:off x="7938021" y="1072320"/>
          <a:ext cx="538507" cy="53850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9705C9-E296-4022-8C34-588A2D2E8083}">
      <dsp:nvSpPr>
        <dsp:cNvPr id="0" name=""/>
        <dsp:cNvSpPr/>
      </dsp:nvSpPr>
      <dsp:spPr>
        <a:xfrm>
          <a:off x="8870462" y="877343"/>
          <a:ext cx="2188517" cy="928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Requested: £6.8m (Martin, 2020)</a:t>
          </a:r>
          <a:endParaRPr lang="en-US" sz="1700" kern="1200"/>
        </a:p>
      </dsp:txBody>
      <dsp:txXfrm>
        <a:off x="8870462" y="877343"/>
        <a:ext cx="2188517" cy="928462"/>
      </dsp:txXfrm>
    </dsp:sp>
    <dsp:sp modelId="{185A1495-56BC-4F3C-A037-7836947DC76B}">
      <dsp:nvSpPr>
        <dsp:cNvPr id="0" name=""/>
        <dsp:cNvSpPr/>
      </dsp:nvSpPr>
      <dsp:spPr>
        <a:xfrm>
          <a:off x="348507" y="2545532"/>
          <a:ext cx="928462" cy="928462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6A690F-FFFD-4CAC-A78F-7822FD7C3486}">
      <dsp:nvSpPr>
        <dsp:cNvPr id="0" name=""/>
        <dsp:cNvSpPr/>
      </dsp:nvSpPr>
      <dsp:spPr>
        <a:xfrm>
          <a:off x="543484" y="2740509"/>
          <a:ext cx="538507" cy="53850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BD8CCD-BB0D-4B3C-9585-BB6DC4B1D5D3}">
      <dsp:nvSpPr>
        <dsp:cNvPr id="0" name=""/>
        <dsp:cNvSpPr/>
      </dsp:nvSpPr>
      <dsp:spPr>
        <a:xfrm>
          <a:off x="1475925" y="2545532"/>
          <a:ext cx="2188517" cy="928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Total at the end: £28m (Repayable over 25 years)</a:t>
          </a:r>
          <a:endParaRPr lang="en-US" sz="1700" kern="1200"/>
        </a:p>
      </dsp:txBody>
      <dsp:txXfrm>
        <a:off x="1475925" y="2545532"/>
        <a:ext cx="2188517" cy="928462"/>
      </dsp:txXfrm>
    </dsp:sp>
    <dsp:sp modelId="{B42D6683-3AB0-4E4C-8687-2E4902075EC3}">
      <dsp:nvSpPr>
        <dsp:cNvPr id="0" name=""/>
        <dsp:cNvSpPr/>
      </dsp:nvSpPr>
      <dsp:spPr>
        <a:xfrm>
          <a:off x="4045775" y="2545532"/>
          <a:ext cx="928462" cy="928462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E5C905-E719-47E0-81D5-A3ECADBCBF36}">
      <dsp:nvSpPr>
        <dsp:cNvPr id="0" name=""/>
        <dsp:cNvSpPr/>
      </dsp:nvSpPr>
      <dsp:spPr>
        <a:xfrm>
          <a:off x="4240752" y="2740509"/>
          <a:ext cx="538507" cy="538507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2F0ACC-40ED-4AEE-9B15-D30CE66968FE}">
      <dsp:nvSpPr>
        <dsp:cNvPr id="0" name=""/>
        <dsp:cNvSpPr/>
      </dsp:nvSpPr>
      <dsp:spPr>
        <a:xfrm>
          <a:off x="5173193" y="2545532"/>
          <a:ext cx="2188517" cy="928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Error- Flybe in Administration- close to accepting loan request</a:t>
          </a:r>
          <a:endParaRPr lang="en-US" sz="1700" kern="1200"/>
        </a:p>
      </dsp:txBody>
      <dsp:txXfrm>
        <a:off x="5173193" y="2545532"/>
        <a:ext cx="2188517" cy="928462"/>
      </dsp:txXfrm>
    </dsp:sp>
    <dsp:sp modelId="{5AACD037-A124-4183-93FD-C930404E2228}">
      <dsp:nvSpPr>
        <dsp:cNvPr id="0" name=""/>
        <dsp:cNvSpPr/>
      </dsp:nvSpPr>
      <dsp:spPr>
        <a:xfrm>
          <a:off x="7743044" y="2545532"/>
          <a:ext cx="928462" cy="928462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31C11E-9B1E-4F62-9391-136359753B23}">
      <dsp:nvSpPr>
        <dsp:cNvPr id="0" name=""/>
        <dsp:cNvSpPr/>
      </dsp:nvSpPr>
      <dsp:spPr>
        <a:xfrm>
          <a:off x="7938021" y="2740509"/>
          <a:ext cx="538507" cy="538507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CDF72A-32CF-4A6A-8C52-F3D40FB536B2}">
      <dsp:nvSpPr>
        <dsp:cNvPr id="0" name=""/>
        <dsp:cNvSpPr/>
      </dsp:nvSpPr>
      <dsp:spPr>
        <a:xfrm>
          <a:off x="8870462" y="2545532"/>
          <a:ext cx="2188517" cy="92846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Waiting for loan to be accepted</a:t>
          </a:r>
          <a:endParaRPr lang="en-US" sz="1700" kern="1200"/>
        </a:p>
      </dsp:txBody>
      <dsp:txXfrm>
        <a:off x="8870462" y="2545532"/>
        <a:ext cx="2188517" cy="92846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BB96DA-AF08-4169-812C-8B9BD4A0DE21}">
      <dsp:nvSpPr>
        <dsp:cNvPr id="0" name=""/>
        <dsp:cNvSpPr/>
      </dsp:nvSpPr>
      <dsp:spPr>
        <a:xfrm>
          <a:off x="924743" y="1095669"/>
          <a:ext cx="1098000" cy="109800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DA06A31-2EC9-45E1-8E1B-E3FF2C43E94D}">
      <dsp:nvSpPr>
        <dsp:cNvPr id="0" name=""/>
        <dsp:cNvSpPr/>
      </dsp:nvSpPr>
      <dsp:spPr>
        <a:xfrm>
          <a:off x="1158743" y="1329669"/>
          <a:ext cx="630000" cy="63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1B7B76-971D-4FD0-BB64-9E4FADA1AC21}">
      <dsp:nvSpPr>
        <dsp:cNvPr id="0" name=""/>
        <dsp:cNvSpPr/>
      </dsp:nvSpPr>
      <dsp:spPr>
        <a:xfrm>
          <a:off x="573743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Increase Welsh Economy due to planned increase in tourists</a:t>
          </a:r>
          <a:endParaRPr lang="en-US" sz="1200" kern="1200"/>
        </a:p>
      </dsp:txBody>
      <dsp:txXfrm>
        <a:off x="573743" y="2535669"/>
        <a:ext cx="1800000" cy="720000"/>
      </dsp:txXfrm>
    </dsp:sp>
    <dsp:sp modelId="{98BB9628-5B6D-4FA9-B56C-D903882A1ADA}">
      <dsp:nvSpPr>
        <dsp:cNvPr id="0" name=""/>
        <dsp:cNvSpPr/>
      </dsp:nvSpPr>
      <dsp:spPr>
        <a:xfrm>
          <a:off x="3039743" y="1095669"/>
          <a:ext cx="1098000" cy="1098000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5320F8-9688-4F9A-9098-86C779CA2249}">
      <dsp:nvSpPr>
        <dsp:cNvPr id="0" name=""/>
        <dsp:cNvSpPr/>
      </dsp:nvSpPr>
      <dsp:spPr>
        <a:xfrm>
          <a:off x="3273743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7049A9-05F1-477B-90CA-6C54F066DEF0}">
      <dsp:nvSpPr>
        <dsp:cNvPr id="0" name=""/>
        <dsp:cNvSpPr/>
      </dsp:nvSpPr>
      <dsp:spPr>
        <a:xfrm>
          <a:off x="2688743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Renewable energy and building materials, save costs within company</a:t>
          </a:r>
          <a:endParaRPr lang="en-US" sz="1200" kern="1200"/>
        </a:p>
      </dsp:txBody>
      <dsp:txXfrm>
        <a:off x="2688743" y="2535669"/>
        <a:ext cx="1800000" cy="720000"/>
      </dsp:txXfrm>
    </dsp:sp>
    <dsp:sp modelId="{878068C8-8462-4A7E-86C4-C7F4731AA508}">
      <dsp:nvSpPr>
        <dsp:cNvPr id="0" name=""/>
        <dsp:cNvSpPr/>
      </dsp:nvSpPr>
      <dsp:spPr>
        <a:xfrm>
          <a:off x="5154743" y="1095669"/>
          <a:ext cx="1098000" cy="109800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1233D0-10E0-4ECB-BEFB-6C10D18C07D9}">
      <dsp:nvSpPr>
        <dsp:cNvPr id="0" name=""/>
        <dsp:cNvSpPr/>
      </dsp:nvSpPr>
      <dsp:spPr>
        <a:xfrm>
          <a:off x="5388743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E824A6-38A0-4B7A-89B2-DFE90ACF9458}">
      <dsp:nvSpPr>
        <dsp:cNvPr id="0" name=""/>
        <dsp:cNvSpPr/>
      </dsp:nvSpPr>
      <dsp:spPr>
        <a:xfrm>
          <a:off x="4803743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Balance out spending with income- not a loss</a:t>
          </a:r>
          <a:endParaRPr lang="en-US" sz="1200" kern="1200"/>
        </a:p>
      </dsp:txBody>
      <dsp:txXfrm>
        <a:off x="4803743" y="2535669"/>
        <a:ext cx="1800000" cy="720000"/>
      </dsp:txXfrm>
    </dsp:sp>
    <dsp:sp modelId="{0F736762-4DF0-41B5-8166-9A8B98BDC62B}">
      <dsp:nvSpPr>
        <dsp:cNvPr id="0" name=""/>
        <dsp:cNvSpPr/>
      </dsp:nvSpPr>
      <dsp:spPr>
        <a:xfrm>
          <a:off x="7269743" y="1095669"/>
          <a:ext cx="1098000" cy="1098000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EAE91E-2B09-42CB-95B0-37E363BA6C6A}">
      <dsp:nvSpPr>
        <dsp:cNvPr id="0" name=""/>
        <dsp:cNvSpPr/>
      </dsp:nvSpPr>
      <dsp:spPr>
        <a:xfrm>
          <a:off x="7503743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EC62D5-EB2A-44AA-9372-E0C71348527E}">
      <dsp:nvSpPr>
        <dsp:cNvPr id="0" name=""/>
        <dsp:cNvSpPr/>
      </dsp:nvSpPr>
      <dsp:spPr>
        <a:xfrm>
          <a:off x="6918743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The city deal, investing in; Connectivity, Skills, Innovation and Growth</a:t>
          </a:r>
          <a:endParaRPr lang="en-US" sz="1200" kern="1200"/>
        </a:p>
      </dsp:txBody>
      <dsp:txXfrm>
        <a:off x="6918743" y="2535669"/>
        <a:ext cx="1800000" cy="720000"/>
      </dsp:txXfrm>
    </dsp:sp>
    <dsp:sp modelId="{F45F0BCE-CC85-4E71-A26C-32493579EC35}">
      <dsp:nvSpPr>
        <dsp:cNvPr id="0" name=""/>
        <dsp:cNvSpPr/>
      </dsp:nvSpPr>
      <dsp:spPr>
        <a:xfrm>
          <a:off x="9384743" y="1095669"/>
          <a:ext cx="1098000" cy="109800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0BBEB5-1714-4FA3-A79A-8DF16829C15F}">
      <dsp:nvSpPr>
        <dsp:cNvPr id="0" name=""/>
        <dsp:cNvSpPr/>
      </dsp:nvSpPr>
      <dsp:spPr>
        <a:xfrm>
          <a:off x="9618743" y="1329668"/>
          <a:ext cx="630000" cy="630000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906095-F3CE-4AC5-ADFE-34BB88482056}">
      <dsp:nvSpPr>
        <dsp:cNvPr id="0" name=""/>
        <dsp:cNvSpPr/>
      </dsp:nvSpPr>
      <dsp:spPr>
        <a:xfrm>
          <a:off x="9033743" y="2535669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200" kern="1200"/>
            <a:t>Total investment £1.28bn (CCR, 2016)</a:t>
          </a:r>
          <a:endParaRPr lang="en-US" sz="1200" kern="1200"/>
        </a:p>
      </dsp:txBody>
      <dsp:txXfrm>
        <a:off x="9033743" y="2535669"/>
        <a:ext cx="1800000" cy="72000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4EC38C-3552-4DF4-9CFE-C3149BB2B24A}">
      <dsp:nvSpPr>
        <dsp:cNvPr id="0" name=""/>
        <dsp:cNvSpPr/>
      </dsp:nvSpPr>
      <dsp:spPr>
        <a:xfrm>
          <a:off x="57937" y="310934"/>
          <a:ext cx="1494870" cy="14948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7047A37-514E-4053-83FD-61D480F7A209}">
      <dsp:nvSpPr>
        <dsp:cNvPr id="0" name=""/>
        <dsp:cNvSpPr/>
      </dsp:nvSpPr>
      <dsp:spPr>
        <a:xfrm>
          <a:off x="371860" y="624857"/>
          <a:ext cx="867024" cy="8670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B85692-57B3-49A8-B17F-7498658969FF}">
      <dsp:nvSpPr>
        <dsp:cNvPr id="0" name=""/>
        <dsp:cNvSpPr/>
      </dsp:nvSpPr>
      <dsp:spPr>
        <a:xfrm>
          <a:off x="1873137" y="310934"/>
          <a:ext cx="3523623" cy="14948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Keep focussing on being a sustainable business and airport</a:t>
          </a:r>
          <a:endParaRPr lang="en-US" sz="2400" kern="1200"/>
        </a:p>
      </dsp:txBody>
      <dsp:txXfrm>
        <a:off x="1873137" y="310934"/>
        <a:ext cx="3523623" cy="1494870"/>
      </dsp:txXfrm>
    </dsp:sp>
    <dsp:sp modelId="{14C1F340-9B0E-45FC-85D1-016A72041C8B}">
      <dsp:nvSpPr>
        <dsp:cNvPr id="0" name=""/>
        <dsp:cNvSpPr/>
      </dsp:nvSpPr>
      <dsp:spPr>
        <a:xfrm>
          <a:off x="6010725" y="310934"/>
          <a:ext cx="1494870" cy="14948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9AF444-3E57-4700-B168-86CF0B50A94D}">
      <dsp:nvSpPr>
        <dsp:cNvPr id="0" name=""/>
        <dsp:cNvSpPr/>
      </dsp:nvSpPr>
      <dsp:spPr>
        <a:xfrm>
          <a:off x="6324648" y="624857"/>
          <a:ext cx="867024" cy="8670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378367-3B3B-4568-B511-4A7F346DE2C5}">
      <dsp:nvSpPr>
        <dsp:cNvPr id="0" name=""/>
        <dsp:cNvSpPr/>
      </dsp:nvSpPr>
      <dsp:spPr>
        <a:xfrm>
          <a:off x="7825925" y="310934"/>
          <a:ext cx="3523623" cy="14948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Economic benefits for Wales will happen, but the time period is unknown</a:t>
          </a:r>
          <a:endParaRPr lang="en-US" sz="2400" kern="1200"/>
        </a:p>
      </dsp:txBody>
      <dsp:txXfrm>
        <a:off x="7825925" y="310934"/>
        <a:ext cx="3523623" cy="1494870"/>
      </dsp:txXfrm>
    </dsp:sp>
    <dsp:sp modelId="{81F40FAC-6C96-42DB-8458-5FC4C2C4B24B}">
      <dsp:nvSpPr>
        <dsp:cNvPr id="0" name=""/>
        <dsp:cNvSpPr/>
      </dsp:nvSpPr>
      <dsp:spPr>
        <a:xfrm>
          <a:off x="57937" y="2545532"/>
          <a:ext cx="1494870" cy="14948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5EB725-99AC-4EA8-9C64-18BB9511DD45}">
      <dsp:nvSpPr>
        <dsp:cNvPr id="0" name=""/>
        <dsp:cNvSpPr/>
      </dsp:nvSpPr>
      <dsp:spPr>
        <a:xfrm>
          <a:off x="371860" y="2859455"/>
          <a:ext cx="867024" cy="8670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42F1A1-4463-484F-B4D6-7C7254BAF1AA}">
      <dsp:nvSpPr>
        <dsp:cNvPr id="0" name=""/>
        <dsp:cNvSpPr/>
      </dsp:nvSpPr>
      <dsp:spPr>
        <a:xfrm>
          <a:off x="1873137" y="2545532"/>
          <a:ext cx="3523623" cy="14948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Look for other potential methods to receive income without requesting more loans</a:t>
          </a:r>
          <a:endParaRPr lang="en-US" sz="2400" kern="1200"/>
        </a:p>
      </dsp:txBody>
      <dsp:txXfrm>
        <a:off x="1873137" y="2545532"/>
        <a:ext cx="3523623" cy="1494870"/>
      </dsp:txXfrm>
    </dsp:sp>
    <dsp:sp modelId="{E2D018E9-B7C4-46E0-83DF-223FCD1F7C6F}">
      <dsp:nvSpPr>
        <dsp:cNvPr id="0" name=""/>
        <dsp:cNvSpPr/>
      </dsp:nvSpPr>
      <dsp:spPr>
        <a:xfrm>
          <a:off x="6010725" y="2545532"/>
          <a:ext cx="1494870" cy="149487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CA6146-AF31-439E-90B1-DF78BCA1E471}">
      <dsp:nvSpPr>
        <dsp:cNvPr id="0" name=""/>
        <dsp:cNvSpPr/>
      </dsp:nvSpPr>
      <dsp:spPr>
        <a:xfrm>
          <a:off x="6324648" y="2859455"/>
          <a:ext cx="867024" cy="8670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C283C-2C66-44E0-A2CF-D192B22E4D42}">
      <dsp:nvSpPr>
        <dsp:cNvPr id="0" name=""/>
        <dsp:cNvSpPr/>
      </dsp:nvSpPr>
      <dsp:spPr>
        <a:xfrm>
          <a:off x="7825925" y="2545532"/>
          <a:ext cx="3523623" cy="14948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Consider paying off a percentage of loans to keep debt at a steady level</a:t>
          </a:r>
          <a:endParaRPr lang="en-US" sz="2400" kern="1200"/>
        </a:p>
      </dsp:txBody>
      <dsp:txXfrm>
        <a:off x="7825925" y="2545532"/>
        <a:ext cx="3523623" cy="14948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D9350-D926-46F0-9B78-CF9942D22B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09DEB-1BAD-4386-BA81-8E4DE72197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7829C-EE89-41D1-81D8-3CA9E2B9CC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65BF1-C2F5-4225-AFB2-F885B05A5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5EF300-206D-4F5A-803A-EF50F0FB5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210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A529BE-B4E8-4E7A-9394-F34C0B48FD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7977D6-54C7-4760-9715-7A9EA68876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C9FEBE-F80E-451C-9B83-682084A8A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4A18DA-B9BE-4680-B259-F22E64DF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868AC4-3F73-491C-B1DF-18656A0BD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644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40901F-6AC6-4ED4-8DFB-32321969A5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D47AA7-8514-4A2D-BC2D-C2BEBA01F2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795A8-A853-4722-BA94-5BBC7F513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00DBA2-5D4D-4762-901F-A8A496182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CFF53-A059-46B2-9713-F912ECBBE6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677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0AA3F-7FA2-4710-A653-7E19C64BA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5E4F1-D6DC-44E5-BF6F-2A43A97FCFE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0A586D-F47B-4768-A753-D69A7CEAB5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30CD94-F2A9-43B5-9C0E-D838609CE0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23E311-AD65-4404-AFCA-066B7ABEB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471BC7-286F-457A-BD72-4F14E2FF74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553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07DE15-F85F-48A9-82DB-9D4B7F0A8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063AB6-C37B-476B-B723-48C19D109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9D3E7B-A9FC-4A36-9880-14FBE8AF7E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8FD838-488B-4100-B91E-4599983A98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C52796-AB2C-40EC-85FC-EBD8FE61FC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4928AD-1C10-4C66-9681-73F7E7327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2D8861A-8A08-4D5C-863D-90AD913F3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468959-47E2-45F3-B023-5B55A5882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482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D8453-E6DE-4652-A9B1-3A91438C6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2C3F97-0F97-4239-912E-6E43F9469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8548387-BAC3-4826-9076-D663059E4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25252D-5BB1-4683-9C2A-BBDBA6705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663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21B44C-4D60-4192-982A-D92F8E3D26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3E81FC-B6BD-4144-9EE8-A7D66E344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3DBCEB-9419-4A78-98C2-4DDA8C232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705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C7757-511C-4CEA-AE8D-B0896DE8FD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2B382-6286-4F30-A419-A6A9997253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A840EF-5E35-4B53-ACF8-03221B3CFD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A5AABA-3348-40D5-97DE-751B83F71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F41C4-81BA-4D10-9938-34EC11999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556589-E169-42F0-854A-4A4E7ADD2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528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9329F-9B73-4C73-B392-CAF49A575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6B415E-5D4D-41BD-84B5-7A4F56BF96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8E3E95-0089-49D1-93BA-B31CECFBB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FEDDE2-BBF6-4FFA-BF52-77E1893823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99B54-9BEC-423B-87BC-09F8F21B5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CEE344-27A4-4177-91C0-C99B495C1D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476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F367E8-CCB9-4440-A3C8-32C21B4F0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684282-D220-43A1-B94E-9EB76B0D6E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09315F-34C1-421B-B0DF-64A89CD8E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1A6738-926F-4447-B388-7B0FDF9AEC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3DA9D-2D35-4F9C-8C19-4AB940FFC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029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ED6E8F-C2C9-4648-9F35-685CC167B0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B44D71-8AFA-4125-8B18-8F79377DB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39E9B5-8F5E-4CB7-AF0F-A4F99DF7FB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D142DC-E15E-4969-AE92-FB7A1CC4A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5B2B2-A746-4A2A-B38A-4BC47AE36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152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BD6221F-A46F-4AE3-B7CC-DA7456D97A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B42AE-A2C5-4001-AE03-27DA8A33C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6C13C1-A111-4BE9-AE2B-4F47D93354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4EF01-A058-4EB8-8252-5DD0E5C5E3CB}" type="datetimeFigureOut">
              <a:rPr lang="en-GB" smtClean="0"/>
              <a:t>27/03/2020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704A8-CDF5-44DB-863B-9CCDDB2EEC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00DAAD-8C07-4D94-9437-48C3861E1A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D0DB8-43B1-471B-9CD1-B0A2A103C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207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irportguides.co.uk/guides/cardiff/factsandfigures.html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7">
            <a:extLst>
              <a:ext uri="{FF2B5EF4-FFF2-40B4-BE49-F238E27FC236}">
                <a16:creationId xmlns:a16="http://schemas.microsoft.com/office/drawing/2014/main" id="{559AE206-7EBA-4D33-8BC9-9D8158553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F2AC52-EE8D-469A-A2C1-6DB475CC49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4525347"/>
            <a:ext cx="6801321" cy="1737360"/>
          </a:xfrm>
        </p:spPr>
        <p:txBody>
          <a:bodyPr anchor="ctr">
            <a:normAutofit/>
          </a:bodyPr>
          <a:lstStyle/>
          <a:p>
            <a:pPr algn="r"/>
            <a:r>
              <a:rPr lang="en-GB" dirty="0"/>
              <a:t>The World’s Our Lecture Theatre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9BD2F3-CABA-4D4F-AB6A-89F135B6E8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61258" y="4525347"/>
            <a:ext cx="3258675" cy="1737360"/>
          </a:xfrm>
        </p:spPr>
        <p:txBody>
          <a:bodyPr anchor="ctr">
            <a:normAutofit/>
          </a:bodyPr>
          <a:lstStyle/>
          <a:p>
            <a:pPr algn="l"/>
            <a:r>
              <a:rPr lang="en-GB"/>
              <a:t>Corey Crockett      1802907</a:t>
            </a:r>
          </a:p>
        </p:txBody>
      </p:sp>
      <p:sp>
        <p:nvSpPr>
          <p:cNvPr id="25" name="Oval 9">
            <a:extLst>
              <a:ext uri="{FF2B5EF4-FFF2-40B4-BE49-F238E27FC236}">
                <a16:creationId xmlns:a16="http://schemas.microsoft.com/office/drawing/2014/main" id="{6437D937-A7F1-4011-92B4-328E5BE1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11">
            <a:extLst>
              <a:ext uri="{FF2B5EF4-FFF2-40B4-BE49-F238E27FC236}">
                <a16:creationId xmlns:a16="http://schemas.microsoft.com/office/drawing/2014/main" id="{B672F332-AF08-46C6-94F0-77684310D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13">
            <a:extLst>
              <a:ext uri="{FF2B5EF4-FFF2-40B4-BE49-F238E27FC236}">
                <a16:creationId xmlns:a16="http://schemas.microsoft.com/office/drawing/2014/main" id="{34244EF8-D73A-40E1-BE73-D46E6B4B0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: Shape 15">
            <a:extLst>
              <a:ext uri="{FF2B5EF4-FFF2-40B4-BE49-F238E27FC236}">
                <a16:creationId xmlns:a16="http://schemas.microsoft.com/office/drawing/2014/main" id="{AB84D7E8-4ECB-42D7-ADBF-01689B0F2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2113" y="0"/>
            <a:ext cx="5699887" cy="405924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29" name="Straight Connector 17">
            <a:extLst>
              <a:ext uri="{FF2B5EF4-FFF2-40B4-BE49-F238E27FC236}">
                <a16:creationId xmlns:a16="http://schemas.microsoft.com/office/drawing/2014/main" id="{9E8E38ED-369A-44C2-B635-0BED0E48A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75055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CE819E0-AF5E-4DC7-A972-4C8387F1E7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5368" y="2043663"/>
            <a:ext cx="6105194" cy="203105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Sustainability of Cardiff Airport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6B26A1-399E-4F88-97E7-41E8D4EE9B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45368" y="4074718"/>
            <a:ext cx="6105194" cy="682079"/>
          </a:xfrm>
        </p:spPr>
        <p:txBody>
          <a:bodyPr vert="horz" lIns="91440" tIns="45720" rIns="91440" bIns="45720" rtlCol="0">
            <a:normAutofit/>
          </a:bodyPr>
          <a:lstStyle/>
          <a:p>
            <a:pPr algn="ctr"/>
            <a:r>
              <a:rPr lang="en-US" sz="2000" kern="120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A presentation analysing their Masterplan 2040 and the effects on the airport</a:t>
            </a:r>
          </a:p>
        </p:txBody>
      </p:sp>
    </p:spTree>
    <p:extLst>
      <p:ext uri="{BB962C8B-B14F-4D97-AF65-F5344CB8AC3E}">
        <p14:creationId xmlns:p14="http://schemas.microsoft.com/office/powerpoint/2010/main" val="3539536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4DF7E3-7B6F-4E02-80C7-9E9981DE1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Things to Discuss Today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99B4935-5F89-4714-ABE4-A7FE9C21979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95879542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49154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5F07D-EE8D-4920-8C47-77C578928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803325"/>
            <a:ext cx="5314536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/>
              <a:t>Introduction to Cardiff Airport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85B948-EB9B-4670-A85A-272F7A0A58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2279018"/>
            <a:ext cx="5314543" cy="3375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“The Gateway to Wales” (Cardiff Airport, 2020)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Handles over a million passengers a year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Existed for over 70 years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History- used as RAF Base for World War 2 (early 1940s)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First transatlantic flight in 1971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/>
              <a:t>Cardiff Airport bought by Welsh Government in 2013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CF62D2A7-8207-488C-9F46-316BA81A16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B91EDF93-F7ED-4E2A-8356-6C20494D21D4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10071" r="9817" b="1"/>
          <a:stretch/>
        </p:blipFill>
        <p:spPr>
          <a:xfrm>
            <a:off x="6750141" y="-2"/>
            <a:ext cx="5441859" cy="5654940"/>
          </a:xfrm>
          <a:custGeom>
            <a:avLst/>
            <a:gdLst/>
            <a:ahLst/>
            <a:cxnLst/>
            <a:rect l="l" t="t" r="r" b="b"/>
            <a:pathLst>
              <a:path w="5441859" h="5654940">
                <a:moveTo>
                  <a:pt x="1041368" y="0"/>
                </a:moveTo>
                <a:lnTo>
                  <a:pt x="5441859" y="0"/>
                </a:lnTo>
                <a:lnTo>
                  <a:pt x="5441859" y="4820612"/>
                </a:lnTo>
                <a:lnTo>
                  <a:pt x="5285166" y="4957981"/>
                </a:lnTo>
                <a:cubicBezTo>
                  <a:pt x="4729628" y="5394557"/>
                  <a:pt x="4029081" y="5654940"/>
                  <a:pt x="3267719" y="5654940"/>
                </a:cubicBezTo>
                <a:cubicBezTo>
                  <a:pt x="1463008" y="5654940"/>
                  <a:pt x="0" y="4191932"/>
                  <a:pt x="0" y="2387221"/>
                </a:cubicBezTo>
                <a:cubicBezTo>
                  <a:pt x="0" y="1484866"/>
                  <a:pt x="365752" y="667936"/>
                  <a:pt x="957093" y="7659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492739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9425D4AB-CD98-4DD6-9398-3C8961DE0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69" y="0"/>
            <a:ext cx="7552931" cy="685800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7818316-E7CB-4E73-AF79-E9CAB873E7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9F91174-7C5A-40C9-A974-1F2CB243D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4167" y="802955"/>
            <a:ext cx="4133690" cy="145405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solidFill>
                  <a:srgbClr val="000000"/>
                </a:solidFill>
              </a:rPr>
              <a:t>Masterplan 2040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8B47C9F-A960-4902-8507-38F18DD3D0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6695" y="511733"/>
            <a:ext cx="1857636" cy="1857636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30CF95-8A8D-4C47-9D36-429D15F2CE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423" t="18446" r="16577" b="18959"/>
          <a:stretch/>
        </p:blipFill>
        <p:spPr>
          <a:xfrm>
            <a:off x="5959218" y="1001261"/>
            <a:ext cx="1272591" cy="878579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274BA4-CF60-48F0-98D5-2764CC06E5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10568" y="2421682"/>
            <a:ext cx="4133360" cy="363928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“Connecting Wales to the World and the World to Wales” (Cardiff Airport, 2040)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UK Government recommends all airports have masterplans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Closely linked to Aviation Policy Framework 2013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Provide a clear statement to Government before developments can start (</a:t>
            </a:r>
            <a:r>
              <a:rPr lang="en-US" sz="1400" dirty="0" err="1">
                <a:solidFill>
                  <a:srgbClr val="000000"/>
                </a:solidFill>
              </a:rPr>
              <a:t>GovUK</a:t>
            </a:r>
            <a:r>
              <a:rPr lang="en-US" sz="1400" dirty="0">
                <a:solidFill>
                  <a:srgbClr val="000000"/>
                </a:solidFill>
              </a:rPr>
              <a:t>, 2013)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New links with Qatar Airways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Sustainable business and airport- economic benefit for Wales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000000"/>
                </a:solidFill>
              </a:rPr>
              <a:t>Full plans shown here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000000"/>
              </a:solidFill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4E15E95-445D-4A45-BC1E-8468CE170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677" y="2933578"/>
            <a:ext cx="2737876" cy="2737876"/>
          </a:xfrm>
          <a:prstGeom prst="ellipse">
            <a:avLst/>
          </a:prstGeom>
          <a:solidFill>
            <a:srgbClr val="FFFFFF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75">
            <a:extLst>
              <a:ext uri="{FF2B5EF4-FFF2-40B4-BE49-F238E27FC236}">
                <a16:creationId xmlns:a16="http://schemas.microsoft.com/office/drawing/2014/main" id="{133B9781-B73C-44F8-97CB-D1807A63BB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09996" y="-26552"/>
            <a:ext cx="4082004" cy="3428999"/>
          </a:xfrm>
          <a:custGeom>
            <a:avLst/>
            <a:gdLst>
              <a:gd name="connsiteX0" fmla="*/ 350681 w 4082004"/>
              <a:gd name="connsiteY0" fmla="*/ 0 h 3428999"/>
              <a:gd name="connsiteX1" fmla="*/ 4082004 w 4082004"/>
              <a:gd name="connsiteY1" fmla="*/ 0 h 3428999"/>
              <a:gd name="connsiteX2" fmla="*/ 4082004 w 4082004"/>
              <a:gd name="connsiteY2" fmla="*/ 2444823 h 3428999"/>
              <a:gd name="connsiteX3" fmla="*/ 4081788 w 4082004"/>
              <a:gd name="connsiteY3" fmla="*/ 2445178 h 3428999"/>
              <a:gd name="connsiteX4" fmla="*/ 2231442 w 4082004"/>
              <a:gd name="connsiteY4" fmla="*/ 3428999 h 3428999"/>
              <a:gd name="connsiteX5" fmla="*/ 0 w 4082004"/>
              <a:gd name="connsiteY5" fmla="*/ 1197557 h 3428999"/>
              <a:gd name="connsiteX6" fmla="*/ 269323 w 4082004"/>
              <a:gd name="connsiteY6" fmla="*/ 133920 h 3428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082004" h="3428999">
                <a:moveTo>
                  <a:pt x="350681" y="0"/>
                </a:moveTo>
                <a:lnTo>
                  <a:pt x="4082004" y="0"/>
                </a:lnTo>
                <a:lnTo>
                  <a:pt x="4082004" y="2444823"/>
                </a:lnTo>
                <a:lnTo>
                  <a:pt x="4081788" y="2445178"/>
                </a:lnTo>
                <a:cubicBezTo>
                  <a:pt x="3680782" y="3038745"/>
                  <a:pt x="3001686" y="3428999"/>
                  <a:pt x="2231442" y="3428999"/>
                </a:cubicBezTo>
                <a:cubicBezTo>
                  <a:pt x="999051" y="3428999"/>
                  <a:pt x="0" y="2429948"/>
                  <a:pt x="0" y="1197557"/>
                </a:cubicBezTo>
                <a:cubicBezTo>
                  <a:pt x="0" y="812435"/>
                  <a:pt x="97564" y="450100"/>
                  <a:pt x="269323" y="13392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98FA59C-72C2-433A-91DB-1F778634FDE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308" t="15983" r="16116" b="22038"/>
          <a:stretch/>
        </p:blipFill>
        <p:spPr>
          <a:xfrm>
            <a:off x="8645815" y="283970"/>
            <a:ext cx="3217333" cy="21747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20C0872-E841-4A7D-8BA4-92AAA07F428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308" t="14404" r="16462" b="22859"/>
          <a:stretch/>
        </p:blipFill>
        <p:spPr>
          <a:xfrm>
            <a:off x="6462567" y="3664613"/>
            <a:ext cx="1852096" cy="1275807"/>
          </a:xfrm>
          <a:prstGeom prst="rect">
            <a:avLst/>
          </a:prstGeom>
        </p:spPr>
      </p:pic>
      <p:sp>
        <p:nvSpPr>
          <p:cNvPr id="24" name="Freeform 79">
            <a:extLst>
              <a:ext uri="{FF2B5EF4-FFF2-40B4-BE49-F238E27FC236}">
                <a16:creationId xmlns:a16="http://schemas.microsoft.com/office/drawing/2014/main" id="{1FCEDCAD-7B1A-4AE2-818E-D93A48758C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23618" y="4326947"/>
            <a:ext cx="3068382" cy="2540529"/>
          </a:xfrm>
          <a:custGeom>
            <a:avLst/>
            <a:gdLst>
              <a:gd name="connsiteX0" fmla="*/ 1612418 w 3068382"/>
              <a:gd name="connsiteY0" fmla="*/ 0 h 2540529"/>
              <a:gd name="connsiteX1" fmla="*/ 3030226 w 3068382"/>
              <a:gd name="connsiteY1" fmla="*/ 843844 h 2540529"/>
              <a:gd name="connsiteX2" fmla="*/ 3068382 w 3068382"/>
              <a:gd name="connsiteY2" fmla="*/ 923051 h 2540529"/>
              <a:gd name="connsiteX3" fmla="*/ 3068382 w 3068382"/>
              <a:gd name="connsiteY3" fmla="*/ 2301785 h 2540529"/>
              <a:gd name="connsiteX4" fmla="*/ 3030226 w 3068382"/>
              <a:gd name="connsiteY4" fmla="*/ 2380992 h 2540529"/>
              <a:gd name="connsiteX5" fmla="*/ 2949460 w 3068382"/>
              <a:gd name="connsiteY5" fmla="*/ 2513937 h 2540529"/>
              <a:gd name="connsiteX6" fmla="*/ 2929575 w 3068382"/>
              <a:gd name="connsiteY6" fmla="*/ 2540529 h 2540529"/>
              <a:gd name="connsiteX7" fmla="*/ 295261 w 3068382"/>
              <a:gd name="connsiteY7" fmla="*/ 2540529 h 2540529"/>
              <a:gd name="connsiteX8" fmla="*/ 275376 w 3068382"/>
              <a:gd name="connsiteY8" fmla="*/ 2513937 h 2540529"/>
              <a:gd name="connsiteX9" fmla="*/ 0 w 3068382"/>
              <a:gd name="connsiteY9" fmla="*/ 1612418 h 2540529"/>
              <a:gd name="connsiteX10" fmla="*/ 1612418 w 3068382"/>
              <a:gd name="connsiteY10" fmla="*/ 0 h 2540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3068382" h="2540529">
                <a:moveTo>
                  <a:pt x="1612418" y="0"/>
                </a:moveTo>
                <a:cubicBezTo>
                  <a:pt x="2224646" y="0"/>
                  <a:pt x="2757180" y="341213"/>
                  <a:pt x="3030226" y="843844"/>
                </a:cubicBezTo>
                <a:lnTo>
                  <a:pt x="3068382" y="923051"/>
                </a:lnTo>
                <a:lnTo>
                  <a:pt x="3068382" y="2301785"/>
                </a:lnTo>
                <a:lnTo>
                  <a:pt x="3030226" y="2380992"/>
                </a:lnTo>
                <a:cubicBezTo>
                  <a:pt x="3005403" y="2426686"/>
                  <a:pt x="2978437" y="2471046"/>
                  <a:pt x="2949460" y="2513937"/>
                </a:cubicBezTo>
                <a:lnTo>
                  <a:pt x="2929575" y="2540529"/>
                </a:lnTo>
                <a:lnTo>
                  <a:pt x="295261" y="2540529"/>
                </a:lnTo>
                <a:lnTo>
                  <a:pt x="275376" y="2513937"/>
                </a:lnTo>
                <a:cubicBezTo>
                  <a:pt x="101518" y="2256593"/>
                  <a:pt x="0" y="1946361"/>
                  <a:pt x="0" y="1612418"/>
                </a:cubicBezTo>
                <a:cubicBezTo>
                  <a:pt x="0" y="721904"/>
                  <a:pt x="721904" y="0"/>
                  <a:pt x="1612418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2"/>
                </a:gs>
                <a:gs pos="23000">
                  <a:schemeClr val="accent2"/>
                </a:gs>
                <a:gs pos="83000">
                  <a:schemeClr val="accent1"/>
                </a:gs>
                <a:gs pos="100000">
                  <a:schemeClr val="accent1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4D841A-3523-4832-A756-794194F25C2E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2192" t="19472" r="16808" b="18138"/>
          <a:stretch/>
        </p:blipFill>
        <p:spPr>
          <a:xfrm>
            <a:off x="9540046" y="5028312"/>
            <a:ext cx="2345355" cy="161389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1021EC1-E3F9-4660-894A-14CA48076DEA}"/>
              </a:ext>
            </a:extLst>
          </p:cNvPr>
          <p:cNvSpPr txBox="1"/>
          <p:nvPr/>
        </p:nvSpPr>
        <p:spPr>
          <a:xfrm>
            <a:off x="5352534" y="6195718"/>
            <a:ext cx="3217333" cy="217478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900">
                <a:solidFill>
                  <a:srgbClr val="FFFFFF"/>
                </a:solidFill>
              </a:rPr>
              <a:t>(Cardiff Airport, 2020)</a:t>
            </a:r>
          </a:p>
        </p:txBody>
      </p:sp>
    </p:spTree>
    <p:extLst>
      <p:ext uri="{BB962C8B-B14F-4D97-AF65-F5344CB8AC3E}">
        <p14:creationId xmlns:p14="http://schemas.microsoft.com/office/powerpoint/2010/main" val="8060783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8575C10-8187-4AC4-AD72-C754EAFD28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654295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8BBC57-B9B4-47CA-B8C8-3A59998C45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559678"/>
            <a:ext cx="3567915" cy="4952492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Methodology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74E776C9-ED67-41B7-B3A3-4DF76EF3AC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99730"/>
            <a:ext cx="429768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6FBB639-8789-486C-98D2-30FD9A5EBA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67491868"/>
              </p:ext>
            </p:extLst>
          </p:nvPr>
        </p:nvGraphicFramePr>
        <p:xfrm>
          <a:off x="5181600" y="568325"/>
          <a:ext cx="6248400" cy="56562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07276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CDDAA-FA9E-4E85-86E5-3AAA4A03D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0667" y="2187743"/>
            <a:ext cx="5293449" cy="248251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Discussion of Findings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6E43C3-1E36-4B7D-8757-1826DEC221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70667" y="4670258"/>
            <a:ext cx="5293449" cy="137140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Using the methodology discussed we will investigate the findings that have been discovered</a:t>
            </a:r>
          </a:p>
        </p:txBody>
      </p:sp>
      <p:pic>
        <p:nvPicPr>
          <p:cNvPr id="7" name="Graphic 6" descr="News">
            <a:extLst>
              <a:ext uri="{FF2B5EF4-FFF2-40B4-BE49-F238E27FC236}">
                <a16:creationId xmlns:a16="http://schemas.microsoft.com/office/drawing/2014/main" id="{78DC1C0C-748E-465C-A200-1A395D8302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1" y="2743201"/>
            <a:ext cx="1371600" cy="1371600"/>
          </a:xfrm>
          <a:prstGeom prst="rect">
            <a:avLst/>
          </a:prstGeom>
        </p:spPr>
      </p:pic>
      <p:pic>
        <p:nvPicPr>
          <p:cNvPr id="9" name="Graphic 8">
            <a:extLst>
              <a:ext uri="{FF2B5EF4-FFF2-40B4-BE49-F238E27FC236}">
                <a16:creationId xmlns:a16="http://schemas.microsoft.com/office/drawing/2014/main" id="{FED395BA-EDEA-48B2-AA72-CF951BBFF8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234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179F7551-E956-43CB-8F36-268A5DA443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99C248B-47D3-41DF-A1DC-8B38652A82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13787" y="458856"/>
            <a:ext cx="7778213" cy="5907457"/>
          </a:xfrm>
          <a:custGeom>
            <a:avLst/>
            <a:gdLst>
              <a:gd name="connsiteX0" fmla="*/ 3727582 w 7778213"/>
              <a:gd name="connsiteY0" fmla="*/ 0 h 5905781"/>
              <a:gd name="connsiteX1" fmla="*/ 7778213 w 7778213"/>
              <a:gd name="connsiteY1" fmla="*/ 0 h 5905781"/>
              <a:gd name="connsiteX2" fmla="*/ 7778213 w 7778213"/>
              <a:gd name="connsiteY2" fmla="*/ 5905761 h 5905781"/>
              <a:gd name="connsiteX3" fmla="*/ 7485321 w 7778213"/>
              <a:gd name="connsiteY3" fmla="*/ 5905761 h 5905781"/>
              <a:gd name="connsiteX4" fmla="*/ 7485321 w 7778213"/>
              <a:gd name="connsiteY4" fmla="*/ 5905762 h 5905781"/>
              <a:gd name="connsiteX5" fmla="*/ 4228895 w 7778213"/>
              <a:gd name="connsiteY5" fmla="*/ 5905762 h 5905781"/>
              <a:gd name="connsiteX6" fmla="*/ 4228895 w 7778213"/>
              <a:gd name="connsiteY6" fmla="*/ 5905780 h 5905781"/>
              <a:gd name="connsiteX7" fmla="*/ 3936003 w 7778213"/>
              <a:gd name="connsiteY7" fmla="*/ 5905780 h 5905781"/>
              <a:gd name="connsiteX8" fmla="*/ 3936003 w 7778213"/>
              <a:gd name="connsiteY8" fmla="*/ 5905781 h 5905781"/>
              <a:gd name="connsiteX9" fmla="*/ 0 w 7778213"/>
              <a:gd name="connsiteY9" fmla="*/ 5905781 h 5905781"/>
              <a:gd name="connsiteX10" fmla="*/ 2796838 w 7778213"/>
              <a:gd name="connsiteY10" fmla="*/ 20 h 5905781"/>
              <a:gd name="connsiteX11" fmla="*/ 3089730 w 7778213"/>
              <a:gd name="connsiteY11" fmla="*/ 20 h 5905781"/>
              <a:gd name="connsiteX12" fmla="*/ 3089730 w 7778213"/>
              <a:gd name="connsiteY12" fmla="*/ 19 h 5905781"/>
              <a:gd name="connsiteX13" fmla="*/ 3434690 w 7778213"/>
              <a:gd name="connsiteY13" fmla="*/ 19 h 5905781"/>
              <a:gd name="connsiteX14" fmla="*/ 3434690 w 7778213"/>
              <a:gd name="connsiteY14" fmla="*/ 1 h 5905781"/>
              <a:gd name="connsiteX15" fmla="*/ 3727582 w 7778213"/>
              <a:gd name="connsiteY15" fmla="*/ 1 h 5905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778213" h="5905781">
                <a:moveTo>
                  <a:pt x="3727582" y="0"/>
                </a:moveTo>
                <a:lnTo>
                  <a:pt x="7778213" y="0"/>
                </a:lnTo>
                <a:lnTo>
                  <a:pt x="7778213" y="5905761"/>
                </a:lnTo>
                <a:lnTo>
                  <a:pt x="7485321" y="5905761"/>
                </a:lnTo>
                <a:lnTo>
                  <a:pt x="7485321" y="5905762"/>
                </a:lnTo>
                <a:lnTo>
                  <a:pt x="4228895" y="5905762"/>
                </a:lnTo>
                <a:lnTo>
                  <a:pt x="4228895" y="5905780"/>
                </a:lnTo>
                <a:lnTo>
                  <a:pt x="3936003" y="5905780"/>
                </a:lnTo>
                <a:lnTo>
                  <a:pt x="3936003" y="5905781"/>
                </a:lnTo>
                <a:lnTo>
                  <a:pt x="0" y="5905781"/>
                </a:lnTo>
                <a:lnTo>
                  <a:pt x="2796838" y="20"/>
                </a:lnTo>
                <a:lnTo>
                  <a:pt x="3089730" y="20"/>
                </a:lnTo>
                <a:lnTo>
                  <a:pt x="3089730" y="19"/>
                </a:lnTo>
                <a:lnTo>
                  <a:pt x="3434690" y="19"/>
                </a:lnTo>
                <a:lnTo>
                  <a:pt x="3434690" y="1"/>
                </a:lnTo>
                <a:lnTo>
                  <a:pt x="3727582" y="1"/>
                </a:lnTo>
                <a:close/>
              </a:path>
            </a:pathLst>
          </a:custGeom>
          <a:solidFill>
            <a:srgbClr val="B4B4B4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F0924E5-8F0D-47CB-B59E-155AFCF8C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58858"/>
            <a:ext cx="6769978" cy="5907437"/>
          </a:xfrm>
          <a:custGeom>
            <a:avLst/>
            <a:gdLst>
              <a:gd name="connsiteX0" fmla="*/ 0 w 6769978"/>
              <a:gd name="connsiteY0" fmla="*/ 0 h 5905761"/>
              <a:gd name="connsiteX1" fmla="*/ 6769978 w 6769978"/>
              <a:gd name="connsiteY1" fmla="*/ 0 h 5905761"/>
              <a:gd name="connsiteX2" fmla="*/ 3973138 w 6769978"/>
              <a:gd name="connsiteY2" fmla="*/ 5905761 h 5905761"/>
              <a:gd name="connsiteX3" fmla="*/ 0 w 6769978"/>
              <a:gd name="connsiteY3" fmla="*/ 5905761 h 59057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9978" h="5905761">
                <a:moveTo>
                  <a:pt x="0" y="0"/>
                </a:moveTo>
                <a:lnTo>
                  <a:pt x="6769978" y="0"/>
                </a:lnTo>
                <a:lnTo>
                  <a:pt x="3973138" y="5905761"/>
                </a:lnTo>
                <a:lnTo>
                  <a:pt x="0" y="5905761"/>
                </a:lnTo>
                <a:close/>
              </a:path>
            </a:pathLst>
          </a:custGeom>
          <a:solidFill>
            <a:srgbClr val="3030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405C5C1-0762-4B08-91EE-27C8414F1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14400"/>
            <a:ext cx="4277264" cy="109728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Sustainability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D31E22-4401-4576-87D0-D9DA5A80E9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8199" y="2331720"/>
            <a:ext cx="3518141" cy="334446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dirty="0"/>
              <a:t>Sustainable business and airport- economic benefit for Wales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dirty="0"/>
              <a:t>Manage sustainability to improve processes and to add value (Mckinsey, 2011)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r>
              <a:rPr lang="en-US" sz="2000" dirty="0"/>
              <a:t>Fulfill all areas- All satisfied</a:t>
            </a:r>
          </a:p>
          <a:p>
            <a:pPr marL="285750" indent="-228600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buFont typeface="Arial" panose="020B0604020202020204" pitchFamily="34" charset="0"/>
              <a:buChar char="•"/>
            </a:pPr>
            <a:endParaRPr lang="en-US" sz="20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1F6A407-971E-4BAC-BD8A-145285D421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69" t="14381" r="40693" b="41534"/>
          <a:stretch/>
        </p:blipFill>
        <p:spPr>
          <a:xfrm>
            <a:off x="7047781" y="2225528"/>
            <a:ext cx="4554746" cy="2821014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F640213F-5FC1-4857-AC80-96E8A337B5D9}"/>
              </a:ext>
            </a:extLst>
          </p:cNvPr>
          <p:cNvSpPr txBox="1"/>
          <p:nvPr/>
        </p:nvSpPr>
        <p:spPr>
          <a:xfrm>
            <a:off x="7047781" y="5046542"/>
            <a:ext cx="4554746" cy="282101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1300" dirty="0">
                <a:solidFill>
                  <a:srgbClr val="FFFFFF"/>
                </a:solidFill>
              </a:rPr>
              <a:t>(Jain,2015)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996218-6266-45F6-99C8-6A91050A00AC}"/>
              </a:ext>
            </a:extLst>
          </p:cNvPr>
          <p:cNvSpPr txBox="1"/>
          <p:nvPr/>
        </p:nvSpPr>
        <p:spPr>
          <a:xfrm>
            <a:off x="10601739" y="4651513"/>
            <a:ext cx="1000788" cy="39502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55387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9EB65-5D77-409D-93E6-964778CFB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Lewin’s Force Field Analysis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CBB9779A-FC75-484A-8878-3DF572CA0637}"/>
              </a:ext>
            </a:extLst>
          </p:cNvPr>
          <p:cNvSpPr/>
          <p:nvPr/>
        </p:nvSpPr>
        <p:spPr>
          <a:xfrm>
            <a:off x="4231927" y="2865975"/>
            <a:ext cx="2056941" cy="18885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Masterplan 2040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522EBA0-0973-4325-9927-85DB57C153ED}"/>
              </a:ext>
            </a:extLst>
          </p:cNvPr>
          <p:cNvSpPr txBox="1"/>
          <p:nvPr/>
        </p:nvSpPr>
        <p:spPr>
          <a:xfrm>
            <a:off x="1510749" y="1484243"/>
            <a:ext cx="649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</a:rPr>
              <a:t>FOR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CA8311-4441-4849-9F5A-CB18EBA96176}"/>
              </a:ext>
            </a:extLst>
          </p:cNvPr>
          <p:cNvSpPr txBox="1"/>
          <p:nvPr/>
        </p:nvSpPr>
        <p:spPr>
          <a:xfrm>
            <a:off x="8229600" y="1484243"/>
            <a:ext cx="1007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Against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4827B9-8EC5-4A87-94D7-3E4DA9226896}"/>
              </a:ext>
            </a:extLst>
          </p:cNvPr>
          <p:cNvSpPr txBox="1"/>
          <p:nvPr/>
        </p:nvSpPr>
        <p:spPr>
          <a:xfrm>
            <a:off x="854766" y="1914318"/>
            <a:ext cx="196132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Tourism for Wales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92A8FBC-F070-4ABD-835E-62397AD30E77}"/>
              </a:ext>
            </a:extLst>
          </p:cNvPr>
          <p:cNvSpPr txBox="1"/>
          <p:nvPr/>
        </p:nvSpPr>
        <p:spPr>
          <a:xfrm>
            <a:off x="692425" y="2902800"/>
            <a:ext cx="228600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Carbon neutral airport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B6536F-7D8B-43D4-88D8-E6B48BDA300A}"/>
              </a:ext>
            </a:extLst>
          </p:cNvPr>
          <p:cNvSpPr txBox="1"/>
          <p:nvPr/>
        </p:nvSpPr>
        <p:spPr>
          <a:xfrm>
            <a:off x="854767" y="3811669"/>
            <a:ext cx="196132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More passengers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9FBE0B7-F480-4B52-BB13-36F924336B5A}"/>
              </a:ext>
            </a:extLst>
          </p:cNvPr>
          <p:cNvSpPr txBox="1"/>
          <p:nvPr/>
        </p:nvSpPr>
        <p:spPr>
          <a:xfrm>
            <a:off x="1106555" y="4569897"/>
            <a:ext cx="137680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Creates Jobs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E321A-162E-4906-83B8-2A422F130A07}"/>
              </a:ext>
            </a:extLst>
          </p:cNvPr>
          <p:cNvSpPr txBox="1"/>
          <p:nvPr/>
        </p:nvSpPr>
        <p:spPr>
          <a:xfrm>
            <a:off x="629476" y="5373757"/>
            <a:ext cx="241189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Innovation and Growth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C34D77F-95A4-4FD6-A20D-A0A5D4C425AA}"/>
              </a:ext>
            </a:extLst>
          </p:cNvPr>
          <p:cNvSpPr txBox="1"/>
          <p:nvPr/>
        </p:nvSpPr>
        <p:spPr>
          <a:xfrm>
            <a:off x="7427840" y="5373757"/>
            <a:ext cx="261067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More legislation to follow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454C649-F22A-4CAF-AF17-505FF2AEB7F7}"/>
              </a:ext>
            </a:extLst>
          </p:cNvPr>
          <p:cNvSpPr txBox="1"/>
          <p:nvPr/>
        </p:nvSpPr>
        <p:spPr>
          <a:xfrm>
            <a:off x="7341702" y="4569897"/>
            <a:ext cx="278295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Loans outstanding in future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5136E4A-0F4F-42E5-9B1C-F1B8A6941326}"/>
              </a:ext>
            </a:extLst>
          </p:cNvPr>
          <p:cNvSpPr txBox="1"/>
          <p:nvPr/>
        </p:nvSpPr>
        <p:spPr>
          <a:xfrm>
            <a:off x="7096537" y="3811669"/>
            <a:ext cx="327328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Heathrow airport adding runway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2582326-9ED8-4473-93C4-ECB1DCB726BE}"/>
              </a:ext>
            </a:extLst>
          </p:cNvPr>
          <p:cNvSpPr txBox="1"/>
          <p:nvPr/>
        </p:nvSpPr>
        <p:spPr>
          <a:xfrm>
            <a:off x="6997146" y="2902800"/>
            <a:ext cx="347207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All airports following same changes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C6B8566-D57B-4C25-BAAF-F5E1A946106E}"/>
              </a:ext>
            </a:extLst>
          </p:cNvPr>
          <p:cNvSpPr txBox="1"/>
          <p:nvPr/>
        </p:nvSpPr>
        <p:spPr>
          <a:xfrm>
            <a:off x="7593494" y="1908999"/>
            <a:ext cx="2279375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Cost- Risky Investment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3C3CA3BF-F47D-44BA-8548-4503184673A4}"/>
              </a:ext>
            </a:extLst>
          </p:cNvPr>
          <p:cNvCxnSpPr>
            <a:stCxn id="6" idx="3"/>
            <a:endCxn id="3" idx="1"/>
          </p:cNvCxnSpPr>
          <p:nvPr/>
        </p:nvCxnSpPr>
        <p:spPr>
          <a:xfrm>
            <a:off x="2816087" y="2098984"/>
            <a:ext cx="1717072" cy="1043568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A00D36BD-BAD4-4041-9CB9-6764CB1C3113}"/>
              </a:ext>
            </a:extLst>
          </p:cNvPr>
          <p:cNvCxnSpPr>
            <a:stCxn id="7" idx="3"/>
          </p:cNvCxnSpPr>
          <p:nvPr/>
        </p:nvCxnSpPr>
        <p:spPr>
          <a:xfrm>
            <a:off x="2978426" y="3087466"/>
            <a:ext cx="1367828" cy="371471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F7BC303-5080-4ED8-876F-618F6B3A277D}"/>
              </a:ext>
            </a:extLst>
          </p:cNvPr>
          <p:cNvCxnSpPr>
            <a:stCxn id="8" idx="3"/>
            <a:endCxn id="3" idx="2"/>
          </p:cNvCxnSpPr>
          <p:nvPr/>
        </p:nvCxnSpPr>
        <p:spPr>
          <a:xfrm flipV="1">
            <a:off x="2816088" y="3810269"/>
            <a:ext cx="1415839" cy="186066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460D0AB-1C60-4246-B503-0ECD9A7C2745}"/>
              </a:ext>
            </a:extLst>
          </p:cNvPr>
          <p:cNvCxnSpPr>
            <a:cxnSpLocks/>
          </p:cNvCxnSpPr>
          <p:nvPr/>
        </p:nvCxnSpPr>
        <p:spPr>
          <a:xfrm flipV="1">
            <a:off x="2498008" y="4161601"/>
            <a:ext cx="1794397" cy="592962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2C0D634C-8339-4C0A-B942-0D6F686003B2}"/>
              </a:ext>
            </a:extLst>
          </p:cNvPr>
          <p:cNvCxnSpPr>
            <a:stCxn id="10" idx="3"/>
            <a:endCxn id="3" idx="3"/>
          </p:cNvCxnSpPr>
          <p:nvPr/>
        </p:nvCxnSpPr>
        <p:spPr>
          <a:xfrm flipV="1">
            <a:off x="3041372" y="4477986"/>
            <a:ext cx="1491787" cy="1080437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18EF1C0A-8B7E-41F8-9452-E2C799C38169}"/>
              </a:ext>
            </a:extLst>
          </p:cNvPr>
          <p:cNvCxnSpPr>
            <a:cxnSpLocks/>
            <a:stCxn id="15" idx="1"/>
            <a:endCxn id="3" idx="7"/>
          </p:cNvCxnSpPr>
          <p:nvPr/>
        </p:nvCxnSpPr>
        <p:spPr>
          <a:xfrm flipH="1">
            <a:off x="5987636" y="2093665"/>
            <a:ext cx="1605858" cy="104888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957C611D-3BDF-4214-A817-EF16FFA965CB}"/>
              </a:ext>
            </a:extLst>
          </p:cNvPr>
          <p:cNvCxnSpPr>
            <a:stCxn id="14" idx="1"/>
          </p:cNvCxnSpPr>
          <p:nvPr/>
        </p:nvCxnSpPr>
        <p:spPr>
          <a:xfrm flipH="1">
            <a:off x="6188765" y="3087466"/>
            <a:ext cx="808381" cy="36615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F5E370FA-222F-45EA-8620-CF703E9EF514}"/>
              </a:ext>
            </a:extLst>
          </p:cNvPr>
          <p:cNvCxnSpPr>
            <a:stCxn id="13" idx="1"/>
            <a:endCxn id="3" idx="6"/>
          </p:cNvCxnSpPr>
          <p:nvPr/>
        </p:nvCxnSpPr>
        <p:spPr>
          <a:xfrm flipH="1" flipV="1">
            <a:off x="6288868" y="3810269"/>
            <a:ext cx="807669" cy="18606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521CC7F-0782-4A63-8BF5-15D40F302666}"/>
              </a:ext>
            </a:extLst>
          </p:cNvPr>
          <p:cNvCxnSpPr>
            <a:stCxn id="12" idx="1"/>
          </p:cNvCxnSpPr>
          <p:nvPr/>
        </p:nvCxnSpPr>
        <p:spPr>
          <a:xfrm flipH="1" flipV="1">
            <a:off x="6239173" y="4220609"/>
            <a:ext cx="1102529" cy="5339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88BA9EC0-8D82-46FC-BB52-19303D7CCA7F}"/>
              </a:ext>
            </a:extLst>
          </p:cNvPr>
          <p:cNvCxnSpPr>
            <a:stCxn id="11" idx="1"/>
            <a:endCxn id="3" idx="5"/>
          </p:cNvCxnSpPr>
          <p:nvPr/>
        </p:nvCxnSpPr>
        <p:spPr>
          <a:xfrm flipH="1" flipV="1">
            <a:off x="5987636" y="4477986"/>
            <a:ext cx="1440204" cy="1080437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21F382FE-19B5-4285-9F24-8C9155B974A9}"/>
              </a:ext>
            </a:extLst>
          </p:cNvPr>
          <p:cNvSpPr txBox="1"/>
          <p:nvPr/>
        </p:nvSpPr>
        <p:spPr>
          <a:xfrm>
            <a:off x="7096537" y="6105378"/>
            <a:ext cx="1440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(Lewin,1948)</a:t>
            </a:r>
          </a:p>
        </p:txBody>
      </p:sp>
    </p:spTree>
    <p:extLst>
      <p:ext uri="{BB962C8B-B14F-4D97-AF65-F5344CB8AC3E}">
        <p14:creationId xmlns:p14="http://schemas.microsoft.com/office/powerpoint/2010/main" val="36210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1BB770-8E12-45B8-8FC1-FD37A0DC3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Environmental Impacts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C4918E-DC97-464B-8F08-35B69EE21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6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Discussing the Environmental impacts of Masterplan 2040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5117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E98667C-76CD-4F5B-92AC-5DBF305779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889" r="8222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4968725-0AAF-4FA3-9B5E-461A83FAF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2021" y="3231931"/>
            <a:ext cx="3852041" cy="183405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000" dirty="0"/>
              <a:t>Environmental Flight Path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AE7CC20A-AE5F-480E-8156-B4F963EFCA36}"/>
              </a:ext>
            </a:extLst>
          </p:cNvPr>
          <p:cNvSpPr txBox="1"/>
          <p:nvPr/>
        </p:nvSpPr>
        <p:spPr>
          <a:xfrm>
            <a:off x="8707902" y="6133514"/>
            <a:ext cx="23211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(Cardiff Airport, 2019)</a:t>
            </a:r>
          </a:p>
        </p:txBody>
      </p:sp>
    </p:spTree>
    <p:extLst>
      <p:ext uri="{BB962C8B-B14F-4D97-AF65-F5344CB8AC3E}">
        <p14:creationId xmlns:p14="http://schemas.microsoft.com/office/powerpoint/2010/main" val="3088185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4233FB-10FD-4210-A340-BB9C4C8FB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Extra Environment Factors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EDA94DA-964D-4E51-9977-648AE7DABDC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069822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7909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8CE305-8CB8-435F-894D-D6B27F0D61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Economical Impacts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6A3714-A3FA-452D-86E3-6AC9A513AA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Discussing the Economical impacts of Masterplan 2040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34988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9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258EE0-16DE-4012-B2F8-3FD2B5C3A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Loans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9ECDCD45-A291-406E-80BA-5E3182C8C7B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92964845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64958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27FCD4E-2B7A-44AF-AF76-69E1C2A40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Other Economical Factors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4AB50B-D535-4A27-871F-846D1D5525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6150324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503689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Freeform: Shape 9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D4F965-D9F0-47D0-B66B-EE24D4639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Societal Impacts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4F7982-8867-4597-B60E-42884F50C9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Discussing the Societal impacts of Masterplan 2040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90335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92D88F-88D9-40D2-A2BB-6E6038373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</a:rPr>
              <a:t>Facts and Statistics since Masterplan 2040</a:t>
            </a:r>
          </a:p>
        </p:txBody>
      </p:sp>
      <p:cxnSp>
        <p:nvCxnSpPr>
          <p:cNvPr id="12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29013-71AA-4AB8-BE21-522FECC3E0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anchor="ctr">
            <a:normAutofit/>
          </a:bodyPr>
          <a:lstStyle/>
          <a:p>
            <a:r>
              <a:rPr lang="en-GB" sz="2400"/>
              <a:t>Passenger numbers have increased 7% in the last year</a:t>
            </a:r>
          </a:p>
          <a:p>
            <a:r>
              <a:rPr lang="en-GB" sz="2400"/>
              <a:t>18 Airlines use Cardiff Airport Regularly</a:t>
            </a:r>
          </a:p>
          <a:p>
            <a:r>
              <a:rPr lang="en-GB" sz="2400"/>
              <a:t>50 direct routes from Cardiff</a:t>
            </a:r>
          </a:p>
          <a:p>
            <a:r>
              <a:rPr lang="en-GB" sz="2400"/>
              <a:t>Over 900 connections</a:t>
            </a:r>
          </a:p>
          <a:p>
            <a:r>
              <a:rPr lang="en-GB" sz="2400"/>
              <a:t>11 routes to major hub airports</a:t>
            </a:r>
          </a:p>
          <a:p>
            <a:r>
              <a:rPr lang="en-GB" sz="2400"/>
              <a:t>1.6 million customers choose to fly from Cardiff annually</a:t>
            </a:r>
          </a:p>
        </p:txBody>
      </p:sp>
    </p:spTree>
    <p:extLst>
      <p:ext uri="{BB962C8B-B14F-4D97-AF65-F5344CB8AC3E}">
        <p14:creationId xmlns:p14="http://schemas.microsoft.com/office/powerpoint/2010/main" val="32251739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006C67-6E96-44F2-AB05-861970C4D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GB" sz="3800">
                <a:solidFill>
                  <a:srgbClr val="FFFFFF"/>
                </a:solidFill>
              </a:rPr>
              <a:t>New links with Qatar Airways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EFBD8D-6B8B-4C60-B78E-868883B868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686862"/>
            <a:ext cx="7037591" cy="5475129"/>
          </a:xfrm>
        </p:spPr>
        <p:txBody>
          <a:bodyPr anchor="ctr">
            <a:normAutofit/>
          </a:bodyPr>
          <a:lstStyle/>
          <a:p>
            <a:r>
              <a:rPr lang="en-GB" sz="2600"/>
              <a:t>Connecting Wales to the world</a:t>
            </a:r>
          </a:p>
          <a:p>
            <a:r>
              <a:rPr lang="en-GB" sz="2600"/>
              <a:t>Announced the new airline in 2018</a:t>
            </a:r>
          </a:p>
          <a:p>
            <a:r>
              <a:rPr lang="en-GB" sz="2600"/>
              <a:t>Qatar Airways are “transformational” (Reid, 2019)</a:t>
            </a:r>
          </a:p>
          <a:p>
            <a:r>
              <a:rPr lang="en-GB" sz="2600"/>
              <a:t>5 flights a week to Doha</a:t>
            </a:r>
          </a:p>
          <a:p>
            <a:r>
              <a:rPr lang="en-GB" sz="2600"/>
              <a:t>From May 31</a:t>
            </a:r>
            <a:r>
              <a:rPr lang="en-GB" sz="2600" baseline="30000"/>
              <a:t>st</a:t>
            </a:r>
            <a:r>
              <a:rPr lang="en-GB" sz="2600"/>
              <a:t> until September 1</a:t>
            </a:r>
            <a:r>
              <a:rPr lang="en-GB" sz="2600" baseline="30000"/>
              <a:t>st</a:t>
            </a:r>
            <a:r>
              <a:rPr lang="en-GB" sz="2600"/>
              <a:t>- daily flights</a:t>
            </a:r>
          </a:p>
          <a:p>
            <a:r>
              <a:rPr lang="en-GB" sz="2600"/>
              <a:t>Accessible way to see the world</a:t>
            </a:r>
          </a:p>
          <a:p>
            <a:r>
              <a:rPr lang="en-GB" sz="2600"/>
              <a:t>Doha, Qatar is the central hub for the whole world (ORTG, 2020)</a:t>
            </a:r>
          </a:p>
        </p:txBody>
      </p:sp>
    </p:spTree>
    <p:extLst>
      <p:ext uri="{BB962C8B-B14F-4D97-AF65-F5344CB8AC3E}">
        <p14:creationId xmlns:p14="http://schemas.microsoft.com/office/powerpoint/2010/main" val="34695353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7E773EB-1EC1-4E49-9DE2-E6F4604972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0391"/>
            <a:ext cx="12192000" cy="19430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6593B6-242E-41E7-BECF-42540CDCD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378" y="320675"/>
            <a:ext cx="11407487" cy="1325563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Recommendations for Cardiff Airport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2A99ABC-D267-4612-B0A2-E2C26CE2AC4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5109324"/>
              </p:ext>
            </p:extLst>
          </p:nvPr>
        </p:nvGraphicFramePr>
        <p:xfrm>
          <a:off x="391379" y="1976293"/>
          <a:ext cx="11407487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193974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B05BC6-D7C4-428F-80C8-06471B0963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GB" sz="3800">
                <a:solidFill>
                  <a:srgbClr val="FFFFFF"/>
                </a:solidFill>
              </a:rPr>
              <a:t>Conclusion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1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FE76F1-BB36-4A08-9F09-7CCBF8768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709" y="686862"/>
            <a:ext cx="7037591" cy="5475129"/>
          </a:xfrm>
        </p:spPr>
        <p:txBody>
          <a:bodyPr anchor="ctr">
            <a:normAutofit/>
          </a:bodyPr>
          <a:lstStyle/>
          <a:p>
            <a:r>
              <a:rPr lang="en-GB" sz="2600"/>
              <a:t>Middle of a transformational period with Masterplan 2040</a:t>
            </a:r>
          </a:p>
          <a:p>
            <a:r>
              <a:rPr lang="en-GB" sz="2600"/>
              <a:t>Increased passenger numbers the last few years</a:t>
            </a:r>
          </a:p>
          <a:p>
            <a:r>
              <a:rPr lang="en-GB" sz="2600"/>
              <a:t>Positive impact on Environment</a:t>
            </a:r>
          </a:p>
          <a:p>
            <a:r>
              <a:rPr lang="en-GB" sz="2600"/>
              <a:t>Short term negative impact on economy</a:t>
            </a:r>
          </a:p>
          <a:p>
            <a:r>
              <a:rPr lang="en-GB" sz="2600"/>
              <a:t>Long term positive impact on economy</a:t>
            </a:r>
          </a:p>
          <a:p>
            <a:r>
              <a:rPr lang="en-GB" sz="2600"/>
              <a:t>Positive impacts on society</a:t>
            </a:r>
          </a:p>
          <a:p>
            <a:r>
              <a:rPr lang="en-GB" sz="2600"/>
              <a:t>Future looks great for Cardiff Airport</a:t>
            </a:r>
          </a:p>
          <a:p>
            <a:r>
              <a:rPr lang="en-GB" sz="2600"/>
              <a:t>A sustainable business</a:t>
            </a:r>
          </a:p>
        </p:txBody>
      </p:sp>
    </p:spTree>
    <p:extLst>
      <p:ext uri="{BB962C8B-B14F-4D97-AF65-F5344CB8AC3E}">
        <p14:creationId xmlns:p14="http://schemas.microsoft.com/office/powerpoint/2010/main" val="28975289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E3266-B431-449A-A5F7-5373B9827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66667B-C374-4B36-B98A-677B3385B3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GB" dirty="0" err="1"/>
              <a:t>AirportGuides</a:t>
            </a:r>
            <a:r>
              <a:rPr lang="en-GB" dirty="0"/>
              <a:t>, 2020. Airport Guides. [Online] </a:t>
            </a:r>
          </a:p>
          <a:p>
            <a:pPr marL="0" indent="0">
              <a:buNone/>
            </a:pPr>
            <a:r>
              <a:rPr lang="en-GB" dirty="0"/>
              <a:t>Available at: </a:t>
            </a:r>
            <a:r>
              <a:rPr lang="en-GB" dirty="0">
                <a:hlinkClick r:id="rId2"/>
              </a:rPr>
              <a:t>http://www.airportguides.co.uk/guides/cardiff/factsandfigures.html</a:t>
            </a:r>
            <a:r>
              <a:rPr lang="en-GB" dirty="0"/>
              <a:t> [Accessed 5 March 2020].</a:t>
            </a:r>
          </a:p>
          <a:p>
            <a:r>
              <a:rPr lang="en-GB" dirty="0"/>
              <a:t>Barrett, T., 2020. Revealed: every UK airport has plans to expand. Air Quality News, 18 February, p. 1.</a:t>
            </a:r>
          </a:p>
          <a:p>
            <a:r>
              <a:rPr lang="en-GB" dirty="0" err="1"/>
              <a:t>BusinessWales</a:t>
            </a:r>
            <a:r>
              <a:rPr lang="en-GB" dirty="0"/>
              <a:t>, 2020. Business Wales. [Online] </a:t>
            </a:r>
          </a:p>
          <a:p>
            <a:r>
              <a:rPr lang="en-GB" dirty="0"/>
              <a:t>Available at: https://businesswales.gov.wales/enterprisezones/zones/cardiff-airport-and-bro-tathan/support-and-incentives-cardiff-airport-and-bro-tathan</a:t>
            </a:r>
          </a:p>
          <a:p>
            <a:r>
              <a:rPr lang="en-GB" dirty="0"/>
              <a:t>[Accessed 5 March 2020].</a:t>
            </a:r>
          </a:p>
          <a:p>
            <a:r>
              <a:rPr lang="en-GB" dirty="0" err="1"/>
              <a:t>CardiffAirport</a:t>
            </a:r>
            <a:r>
              <a:rPr lang="en-GB" dirty="0"/>
              <a:t>, 2019. Cardiff Airport 2040 Masterplan, Cardiff: Welsh Government.</a:t>
            </a:r>
          </a:p>
          <a:p>
            <a:r>
              <a:rPr lang="en-GB" dirty="0" err="1"/>
              <a:t>CardiffAirport</a:t>
            </a:r>
            <a:r>
              <a:rPr lang="en-GB" dirty="0"/>
              <a:t>, 2019. Environmental Flight Path. Cardiff Airport News, 20 September, p. 1.</a:t>
            </a:r>
          </a:p>
          <a:p>
            <a:r>
              <a:rPr lang="en-GB" dirty="0" err="1"/>
              <a:t>CardiffAirport</a:t>
            </a:r>
            <a:r>
              <a:rPr lang="en-GB" dirty="0"/>
              <a:t>, 2020. Cardiff Airport Media. [Online] </a:t>
            </a:r>
          </a:p>
          <a:p>
            <a:r>
              <a:rPr lang="en-GB" dirty="0"/>
              <a:t>Available at: https://www.cardiff-airport.com/media/</a:t>
            </a:r>
          </a:p>
          <a:p>
            <a:r>
              <a:rPr lang="en-GB" dirty="0"/>
              <a:t>[Accessed 3 March 2020].</a:t>
            </a:r>
          </a:p>
          <a:p>
            <a:r>
              <a:rPr lang="en-GB" dirty="0" err="1"/>
              <a:t>CardiffAirport</a:t>
            </a:r>
            <a:r>
              <a:rPr lang="en-GB" dirty="0"/>
              <a:t>, 2020. Cardiff Airport Need for a Masterplan. [Online] </a:t>
            </a:r>
          </a:p>
          <a:p>
            <a:r>
              <a:rPr lang="en-GB" dirty="0"/>
              <a:t>Available at: https://www.cardiff-airport.com/need-for-a-masterplan/</a:t>
            </a:r>
          </a:p>
          <a:p>
            <a:r>
              <a:rPr lang="en-GB" dirty="0"/>
              <a:t>[Accessed 3 March 2020].</a:t>
            </a:r>
          </a:p>
          <a:p>
            <a:r>
              <a:rPr lang="en-GB" dirty="0" err="1"/>
              <a:t>Carradice</a:t>
            </a:r>
            <a:r>
              <a:rPr lang="en-GB" dirty="0"/>
              <a:t>, P., 2010. A brief history of Cardiff Airport. BBC News, 30 June, p. 1.</a:t>
            </a:r>
          </a:p>
          <a:p>
            <a:r>
              <a:rPr lang="en-GB" dirty="0"/>
              <a:t>CCR, 2016. Cardiff Capital Region. [Online] </a:t>
            </a:r>
          </a:p>
          <a:p>
            <a:r>
              <a:rPr lang="en-GB" dirty="0"/>
              <a:t>Available at: https://www.cardiffcapitalregion.wales/about/</a:t>
            </a:r>
          </a:p>
          <a:p>
            <a:r>
              <a:rPr lang="en-GB" dirty="0"/>
              <a:t>[Accessed 5 March 2020].</a:t>
            </a:r>
          </a:p>
        </p:txBody>
      </p:sp>
    </p:spTree>
    <p:extLst>
      <p:ext uri="{BB962C8B-B14F-4D97-AF65-F5344CB8AC3E}">
        <p14:creationId xmlns:p14="http://schemas.microsoft.com/office/powerpoint/2010/main" val="31400642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9E861-08C5-45F0-AD85-58676A712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E9EC0F-2F6E-4569-810D-469716C178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GB" dirty="0"/>
              <a:t>Donavan, O., 2020. </a:t>
            </a:r>
            <a:r>
              <a:rPr lang="en-GB" dirty="0" err="1"/>
              <a:t>Senedd</a:t>
            </a:r>
            <a:r>
              <a:rPr lang="en-GB" dirty="0"/>
              <a:t> roundup: Government look at all options to expand coronavirus isolation facilities. Nation Cymru, 11 March, p. 1.</a:t>
            </a:r>
          </a:p>
          <a:p>
            <a:r>
              <a:rPr lang="en-GB" dirty="0" err="1"/>
              <a:t>GovUK</a:t>
            </a:r>
            <a:r>
              <a:rPr lang="en-GB" dirty="0"/>
              <a:t>, 2013. Aviation Policy Framework, London: UK Government.</a:t>
            </a:r>
          </a:p>
          <a:p>
            <a:r>
              <a:rPr lang="en-GB" dirty="0"/>
              <a:t>IAR, 2019. Environmental Flight Path. International Airport Review, 24 September, p. 1.</a:t>
            </a:r>
          </a:p>
          <a:p>
            <a:r>
              <a:rPr lang="en-GB" dirty="0"/>
              <a:t>Jain, S., 2015. Sustainability. Entrepreneur India, 23 October, p. 1.</a:t>
            </a:r>
          </a:p>
          <a:p>
            <a:r>
              <a:rPr lang="en-GB" dirty="0"/>
              <a:t>Lewin, K., 1948. Forcefield Analysis. [Online] </a:t>
            </a:r>
          </a:p>
          <a:p>
            <a:r>
              <a:rPr lang="en-GB" dirty="0"/>
              <a:t>Available at: https://www.change-management-coach.com/force-field-analysis.html</a:t>
            </a:r>
          </a:p>
          <a:p>
            <a:r>
              <a:rPr lang="en-GB" dirty="0"/>
              <a:t>[Accessed 12 March 2020].</a:t>
            </a:r>
          </a:p>
          <a:p>
            <a:r>
              <a:rPr lang="en-GB" dirty="0"/>
              <a:t>Martin, P., 2020. Wales Politics. BBC News, 2 March, p. 1.</a:t>
            </a:r>
          </a:p>
          <a:p>
            <a:r>
              <a:rPr lang="en-GB" dirty="0" err="1"/>
              <a:t>Mckinsey</a:t>
            </a:r>
            <a:r>
              <a:rPr lang="en-GB" dirty="0"/>
              <a:t>, 2011. </a:t>
            </a:r>
            <a:r>
              <a:rPr lang="en-GB" dirty="0" err="1"/>
              <a:t>Mckinsey</a:t>
            </a:r>
            <a:r>
              <a:rPr lang="en-GB" dirty="0"/>
              <a:t> &amp; Company. [Online] </a:t>
            </a:r>
          </a:p>
          <a:p>
            <a:r>
              <a:rPr lang="en-GB" dirty="0"/>
              <a:t>Available at: https://www.mckinsey.com/business-functions/sustainability/our-insights/the-business-of-sustainability-mckinsey-global-survey-results</a:t>
            </a:r>
          </a:p>
          <a:p>
            <a:r>
              <a:rPr lang="en-GB" dirty="0"/>
              <a:t>[Accessed 4 March 2020].</a:t>
            </a:r>
          </a:p>
          <a:p>
            <a:r>
              <a:rPr lang="en-GB" dirty="0"/>
              <a:t>ORTG, 2020. Online Regional Travel Group. [Online] </a:t>
            </a:r>
          </a:p>
          <a:p>
            <a:r>
              <a:rPr lang="en-GB" dirty="0"/>
              <a:t>Available at: https://www.justtheflight.co.uk/airline-guides/QR-qatar-airways.html</a:t>
            </a:r>
          </a:p>
          <a:p>
            <a:r>
              <a:rPr lang="en-GB" dirty="0"/>
              <a:t>[Accessed 12 March 2020].</a:t>
            </a:r>
          </a:p>
          <a:p>
            <a:r>
              <a:rPr lang="en-GB" dirty="0"/>
              <a:t>Porter, M. E., 1985. Competitive Advantage: Creating and Sustaining Superior Performance. 1st ed. New York: The Free Press.</a:t>
            </a:r>
          </a:p>
          <a:p>
            <a:r>
              <a:rPr lang="en-GB" dirty="0"/>
              <a:t>Reid, J., 2019. Cardiff Airport says Qatar Airways services have been 'transformational'. Business Traveller, 9 May, p. 1.</a:t>
            </a:r>
          </a:p>
          <a:p>
            <a:r>
              <a:rPr lang="en-GB" dirty="0"/>
              <a:t>Thomas, N., 2019. Welsh Government to Loan Cardiff Airport £21m. South Wales Argus, 21 October, p. 1.</a:t>
            </a:r>
          </a:p>
          <a:p>
            <a:r>
              <a:rPr lang="en-GB" dirty="0" err="1"/>
              <a:t>TransportNewsWales</a:t>
            </a:r>
            <a:r>
              <a:rPr lang="en-GB" dirty="0"/>
              <a:t>, 2019. Transport News Wales. Business News Wales, 13 November, p. 1.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5972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BFE1AD3-B2BC-4567-8B4A-DCB8F9080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D70A28E-4FD8-4474-A206-E15B5EBB30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85801"/>
            <a:ext cx="12188952" cy="5217670"/>
          </a:xfrm>
          <a:prstGeom prst="rect">
            <a:avLst/>
          </a:prstGeom>
          <a:gradFill>
            <a:gsLst>
              <a:gs pos="0">
                <a:schemeClr val="accent2"/>
              </a:gs>
              <a:gs pos="25000">
                <a:schemeClr val="accent2"/>
              </a:gs>
              <a:gs pos="94000">
                <a:schemeClr val="accent1"/>
              </a:gs>
              <a:gs pos="100000">
                <a:schemeClr val="accent1"/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DE75AAD-F4A4-4ED2-9A2F-B2412F936C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20008" r="8214" b="52759"/>
          <a:stretch/>
        </p:blipFill>
        <p:spPr>
          <a:xfrm flipV="1">
            <a:off x="2" y="0"/>
            <a:ext cx="12191999" cy="2235323"/>
          </a:xfrm>
          <a:custGeom>
            <a:avLst/>
            <a:gdLst>
              <a:gd name="connsiteX0" fmla="*/ 0 w 12191999"/>
              <a:gd name="connsiteY0" fmla="*/ 2235323 h 2235323"/>
              <a:gd name="connsiteX1" fmla="*/ 12191999 w 12191999"/>
              <a:gd name="connsiteY1" fmla="*/ 2235323 h 2235323"/>
              <a:gd name="connsiteX2" fmla="*/ 12191999 w 12191999"/>
              <a:gd name="connsiteY2" fmla="*/ 0 h 2235323"/>
              <a:gd name="connsiteX3" fmla="*/ 0 w 12191999"/>
              <a:gd name="connsiteY3" fmla="*/ 0 h 2235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2235323">
                <a:moveTo>
                  <a:pt x="0" y="2235323"/>
                </a:moveTo>
                <a:lnTo>
                  <a:pt x="12191999" y="2235323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AFCCC3-F894-4DBA-84D9-2CA55E57B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3925" y="1601735"/>
            <a:ext cx="10684151" cy="1991979"/>
          </a:xfrm>
        </p:spPr>
        <p:txBody>
          <a:bodyPr anchor="b">
            <a:normAutofit/>
          </a:bodyPr>
          <a:lstStyle/>
          <a:p>
            <a:r>
              <a:rPr lang="en-GB" sz="6600">
                <a:solidFill>
                  <a:srgbClr val="FFFFFF"/>
                </a:solidFill>
              </a:rPr>
              <a:t>Thanks for Listening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A20CE0B-92EC-45FD-8F68-38003D6D8C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-1" r="8214" b="80325"/>
          <a:stretch/>
        </p:blipFill>
        <p:spPr>
          <a:xfrm flipV="1">
            <a:off x="0" y="4586080"/>
            <a:ext cx="12191999" cy="1614974"/>
          </a:xfrm>
          <a:custGeom>
            <a:avLst/>
            <a:gdLst>
              <a:gd name="connsiteX0" fmla="*/ 0 w 12191999"/>
              <a:gd name="connsiteY0" fmla="*/ 1614974 h 1614974"/>
              <a:gd name="connsiteX1" fmla="*/ 12191999 w 12191999"/>
              <a:gd name="connsiteY1" fmla="*/ 1614974 h 1614974"/>
              <a:gd name="connsiteX2" fmla="*/ 12191999 w 12191999"/>
              <a:gd name="connsiteY2" fmla="*/ 0 h 1614974"/>
              <a:gd name="connsiteX3" fmla="*/ 0 w 12191999"/>
              <a:gd name="connsiteY3" fmla="*/ 0 h 161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1999" h="1614974">
                <a:moveTo>
                  <a:pt x="0" y="1614974"/>
                </a:moveTo>
                <a:lnTo>
                  <a:pt x="12191999" y="1614974"/>
                </a:lnTo>
                <a:lnTo>
                  <a:pt x="12191999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A458F3C-94F5-4361-8AC7-C043518AAB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1575" y="3806169"/>
            <a:ext cx="9469211" cy="865639"/>
          </a:xfrm>
        </p:spPr>
        <p:txBody>
          <a:bodyPr anchor="t">
            <a:normAutofit/>
          </a:bodyPr>
          <a:lstStyle/>
          <a:p>
            <a:r>
              <a:rPr lang="en-GB" sz="3200">
                <a:solidFill>
                  <a:srgbClr val="FFFFFF"/>
                </a:solidFill>
              </a:rPr>
              <a:t>See you again soon</a:t>
            </a:r>
          </a:p>
        </p:txBody>
      </p:sp>
    </p:spTree>
    <p:extLst>
      <p:ext uri="{BB962C8B-B14F-4D97-AF65-F5344CB8AC3E}">
        <p14:creationId xmlns:p14="http://schemas.microsoft.com/office/powerpoint/2010/main" val="38925374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1245</Words>
  <Application>Microsoft Office PowerPoint</Application>
  <PresentationFormat>Widescreen</PresentationFormat>
  <Paragraphs>149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The World’s Our Lecture Theatre</vt:lpstr>
      <vt:lpstr>The Sustainability of Cardiff Airport</vt:lpstr>
      <vt:lpstr>Things to Discuss Today</vt:lpstr>
      <vt:lpstr>Introduction to Cardiff Airport</vt:lpstr>
      <vt:lpstr>Masterplan 2040</vt:lpstr>
      <vt:lpstr>Methodology</vt:lpstr>
      <vt:lpstr>Discussion of Findings</vt:lpstr>
      <vt:lpstr>Sustainability</vt:lpstr>
      <vt:lpstr>Lewin’s Force Field Analysis</vt:lpstr>
      <vt:lpstr>Environmental Impacts</vt:lpstr>
      <vt:lpstr>Environmental Flight Path</vt:lpstr>
      <vt:lpstr>Extra Environment Factors</vt:lpstr>
      <vt:lpstr>Economical Impacts</vt:lpstr>
      <vt:lpstr>Loans</vt:lpstr>
      <vt:lpstr>Other Economical Factors</vt:lpstr>
      <vt:lpstr>Societal Impacts</vt:lpstr>
      <vt:lpstr>Facts and Statistics since Masterplan 2040</vt:lpstr>
      <vt:lpstr>New links with Qatar Airways</vt:lpstr>
      <vt:lpstr>Recommendations for Cardiff Airport</vt:lpstr>
      <vt:lpstr>Conclusion</vt:lpstr>
      <vt:lpstr>Bibliography</vt:lpstr>
      <vt:lpstr>Bibliography</vt:lpstr>
      <vt:lpstr>Thanks for Listening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World’s Our Lecture Theatre</dc:title>
  <dc:creator>corey crockett</dc:creator>
  <cp:lastModifiedBy>corey crockett</cp:lastModifiedBy>
  <cp:revision>3</cp:revision>
  <dcterms:created xsi:type="dcterms:W3CDTF">2020-03-27T23:25:39Z</dcterms:created>
  <dcterms:modified xsi:type="dcterms:W3CDTF">2020-03-27T23:54:07Z</dcterms:modified>
</cp:coreProperties>
</file>