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66" r:id="rId2"/>
    <p:sldId id="264" r:id="rId3"/>
    <p:sldId id="265" r:id="rId4"/>
    <p:sldId id="275" r:id="rId5"/>
    <p:sldId id="285" r:id="rId6"/>
    <p:sldId id="305" r:id="rId7"/>
    <p:sldId id="289" r:id="rId8"/>
    <p:sldId id="263" r:id="rId9"/>
    <p:sldId id="267" r:id="rId10"/>
    <p:sldId id="274" r:id="rId11"/>
    <p:sldId id="276" r:id="rId12"/>
    <p:sldId id="287" r:id="rId13"/>
    <p:sldId id="286" r:id="rId14"/>
    <p:sldId id="288" r:id="rId15"/>
    <p:sldId id="298" r:id="rId16"/>
    <p:sldId id="300" r:id="rId17"/>
    <p:sldId id="302" r:id="rId18"/>
    <p:sldId id="303" r:id="rId19"/>
    <p:sldId id="304" r:id="rId20"/>
    <p:sldId id="308" r:id="rId21"/>
    <p:sldId id="284" r:id="rId22"/>
    <p:sldId id="283" r:id="rId23"/>
    <p:sldId id="277" r:id="rId24"/>
    <p:sldId id="307" r:id="rId25"/>
    <p:sldId id="291" r:id="rId26"/>
    <p:sldId id="281" r:id="rId27"/>
    <p:sldId id="257" r:id="rId28"/>
    <p:sldId id="258" r:id="rId29"/>
    <p:sldId id="259" r:id="rId30"/>
    <p:sldId id="260" r:id="rId31"/>
    <p:sldId id="261" r:id="rId32"/>
    <p:sldId id="306" r:id="rId33"/>
    <p:sldId id="290" r:id="rId34"/>
    <p:sldId id="262" r:id="rId35"/>
    <p:sldId id="292" r:id="rId36"/>
    <p:sldId id="293" r:id="rId37"/>
    <p:sldId id="294" r:id="rId38"/>
    <p:sldId id="295" r:id="rId39"/>
    <p:sldId id="296" r:id="rId40"/>
    <p:sldId id="29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8ADF4-3A84-D906-BDB4-5C528B19698A}" v="555" dt="2026-01-12T17:19:05.831"/>
    <p1510:client id="{5A8AD5AE-318D-0321-09F2-3BF2AFE1EBB3}" v="231" dt="2026-01-12T17:05:18.073"/>
    <p1510:client id="{6181BEE1-5B30-A9A6-5E87-414C5313C94C}" v="910" dt="2026-01-11T19:46:23.653"/>
    <p1510:client id="{89F9E19A-6973-1681-5348-029296A1FBBB}" v="69" dt="2026-01-12T17:52:57.081"/>
    <p1510:client id="{95A48B34-DBAB-C897-AB94-0404F3CA341D}" v="4025" dt="2026-01-11T17:47:26.077"/>
    <p1510:client id="{B755F1D1-C3F6-5C4C-8943-3DD9C5BA7E8E}" v="1960" dt="2026-01-12T16:18:31.426"/>
    <p1510:client id="{E75B1366-9215-2C99-B53A-19B44161FD71}" v="205" dt="2026-01-11T21:43:36.748"/>
    <p1510:client id="{F18C8C30-122E-4C2A-A699-A14BEDC40934}" v="1262" dt="2026-01-12T17:38:47.639"/>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p:txBody>
          <a:bodyPr/>
          <a:lstStyle/>
          <a:p>
            <a:r>
              <a:rPr lang="en-GB"/>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943864" y="2093976"/>
            <a:ext cx="10058400" cy="4050792"/>
          </a:xfrm>
        </p:spPr>
        <p:txBody>
          <a:bodyPr/>
          <a:lstStyle/>
          <a:p>
            <a:r>
              <a:rPr lang="en-GB"/>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p:txBody>
          <a:bodyPr/>
          <a:lstStyle/>
          <a:p>
            <a:r>
              <a:rPr lang="en-US"/>
              <a:t>20XX</a:t>
            </a:r>
          </a:p>
        </p:txBody>
      </p:sp>
    </p:spTree>
    <p:extLst>
      <p:ext uri="{BB962C8B-B14F-4D97-AF65-F5344CB8AC3E}">
        <p14:creationId xmlns:p14="http://schemas.microsoft.com/office/powerpoint/2010/main" val="128103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p:txBody>
          <a:bodyPr/>
          <a:lstStyle/>
          <a:p>
            <a:r>
              <a:rPr lang="en-GB"/>
              <a:t>Conclusion-Jo</a:t>
            </a:r>
            <a:endParaRPr lang="en-US"/>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p:txBody>
          <a:bodyPr/>
          <a:lstStyle/>
          <a:p>
            <a:r>
              <a:rPr lang="en-GB"/>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a:t>
            </a:r>
            <a:r>
              <a:rPr lang="en-GB" err="1"/>
              <a:t>Wales’</a:t>
            </a:r>
            <a:r>
              <a:rPr lang="en-GB"/>
              <a:t>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p:txBody>
          <a:bodyPr/>
          <a:lstStyle/>
          <a:p>
            <a:r>
              <a:rPr lang="en-US"/>
              <a:t>20XX</a:t>
            </a:r>
          </a:p>
        </p:txBody>
      </p:sp>
    </p:spTree>
    <p:extLst>
      <p:ext uri="{BB962C8B-B14F-4D97-AF65-F5344CB8AC3E}">
        <p14:creationId xmlns:p14="http://schemas.microsoft.com/office/powerpoint/2010/main" val="243503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a:bodyPr>
          <a:lstStyle/>
          <a:p>
            <a:r>
              <a:rPr lang="en-GB"/>
              <a:t>Maslow's Hierarchy of needs theory </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3</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vt:lpstr>
      <vt:lpstr>Low Utilisation= Unnecessary environmental harm</vt:lpstr>
      <vt:lpstr>Inefficient use of public resources</vt:lpstr>
      <vt:lpstr>Maslow's Hierarchy of needs theory </vt:lpstr>
      <vt:lpstr>West Jet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revision>4</cp:revision>
  <dcterms:created xsi:type="dcterms:W3CDTF">2026-01-08T10:14:58Z</dcterms:created>
  <dcterms:modified xsi:type="dcterms:W3CDTF">2026-01-12T17:55:37Z</dcterms:modified>
</cp:coreProperties>
</file>