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notesSlides/notesSlide14.xml" ContentType="application/vnd.openxmlformats-officedocument.presentationml.notesSlide+xml"/>
  <Override PartName="/ppt/slides/slide14.xml" ContentType="application/vnd.openxmlformats-officedocument.presentationml.slide+xml"/>
  <Override PartName="/ppt/notesSlides/notesSlide15.xml" ContentType="application/vnd.openxmlformats-officedocument.presentationml.notesSlide+xml"/>
  <Override PartName="/ppt/slides/slide15.xml" ContentType="application/vnd.openxmlformats-officedocument.presentationml.slide+xml"/>
  <Override PartName="/ppt/notesSlides/notesSlide16.xml" ContentType="application/vnd.openxmlformats-officedocument.presentationml.notesSlide+xml"/>
  <Override PartName="/ppt/slides/slide16.xml" ContentType="application/vnd.openxmlformats-officedocument.presentationml.slide+xml"/>
  <Override PartName="/ppt/notesSlides/notesSlide17.xml" ContentType="application/vnd.openxmlformats-officedocument.presentationml.notesSlide+xml"/>
  <Override PartName="/ppt/slides/slide17.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4"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12192000" cy="6858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4778" autoAdjust="0"/>
    <p:restoredTop sz="99500" autoAdjust="0"/>
  </p:normalViewPr>
  <p:slideViewPr>
    <p:cSldViewPr snapToGrid="0">
      <p:cViewPr varScale="1">
        <p:scale>
          <a:sx n="84" d="100"/>
          <a:sy n="84" d="100"/>
        </p:scale>
        <p:origin x="0" y="0"/>
      </p:cViewPr>
      <p:guideLst>
        <p:guide orient="horz" pos="2568"/>
        <p:guide pos="384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&lt;#&gt;</a:t>
            </a:fld>
            <a:endParaRPr lang="zh-CN" altLang="en-US" sz="1200">
              <a:latin typeface="Calibri" pitchFamily="34" charset="0"/>
              <a:ea typeface="等线" pitchFamily="0" charset="0"/>
              <a:cs typeface="Calibri" pitchFamily="34" charset="0"/>
            </a:endParaRPr>
          </a:p>
        </p:txBody>
      </p:sp>
      <p:sp>
        <p:nvSpPr>
          <p:cNvPr id="9" name="文本框"/>
          <p:cNvSpPr>
            <a:spLocks noGrp="1"/>
          </p:cNvSpPr>
          <p:nvPr>
            <p:ph type="hdr"/>
          </p:nvPr>
        </p:nvSpPr>
        <p:spPr>
          <a:xfrm rot="0">
            <a:off x="0" y="0"/>
            <a:ext cx="2971799" cy="458787"/>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34" charset="0"/>
              <a:ea typeface="等线" pitchFamily="0" charset="0"/>
              <a:cs typeface="Calibri" pitchFamily="34" charset="0"/>
            </a:endParaRPr>
          </a:p>
        </p:txBody>
      </p:sp>
      <p:sp>
        <p:nvSpPr>
          <p:cNvPr id="10" name="文本框"/>
          <p:cNvSpPr>
            <a:spLocks noGrp="1"/>
          </p:cNvSpPr>
          <p:nvPr>
            <p:ph type="dt" idx="1"/>
          </p:nvPr>
        </p:nvSpPr>
        <p:spPr>
          <a:xfrm rot="0">
            <a:off x="3884613" y="0"/>
            <a:ext cx="2971800" cy="458787"/>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34" charset="0"/>
                <a:ea typeface="等线" pitchFamily="0" charset="0"/>
                <a:cs typeface="Calibri" pitchFamily="34" charset="0"/>
              </a:rPr>
              <a:t>3/15/2023</a:t>
            </a:fld>
            <a:endParaRPr lang="zh-CN" altLang="en-US" sz="1200">
              <a:latin typeface="Calibri" pitchFamily="34" charset="0"/>
              <a:ea typeface="等线" pitchFamily="0" charset="0"/>
              <a:cs typeface="Calibri" pitchFamily="34" charset="0"/>
            </a:endParaRPr>
          </a:p>
        </p:txBody>
      </p:sp>
      <p:sp>
        <p:nvSpPr>
          <p:cNvPr id="11" name="对象"/>
          <p:cNvSpPr>
            <a:spLocks noGrp="1" noChangeAspect="1"/>
          </p:cNvSpPr>
          <p:nvPr>
            <p:ph type="sldImg" idx="2"/>
          </p:nvPr>
        </p:nvSpPr>
        <p:spPr>
          <a:xfrm rot="0">
            <a:off x="685800" y="1143000"/>
            <a:ext cx="5486400" cy="3086100"/>
          </a:xfrm>
          <a:prstGeom prst="rect"/>
          <a:noFill/>
          <a:ln w="12700" cmpd="sng" cap="flat">
            <a:solidFill>
              <a:srgbClr val="000000"/>
            </a:solidFill>
            <a:prstDash val="solid"/>
            <a:round/>
          </a:ln>
        </p:spPr>
      </p:sp>
      <p:sp>
        <p:nvSpPr>
          <p:cNvPr id="12" name="文本框"/>
          <p:cNvSpPr>
            <a:spLocks noGrp="1"/>
          </p:cNvSpPr>
          <p:nvPr>
            <p:ph type="body" idx="3"/>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3" name="文本框"/>
          <p:cNvSpPr>
            <a:spLocks noGrp="1"/>
          </p:cNvSpPr>
          <p:nvPr>
            <p:ph type="ftr" idx="4"/>
          </p:nvPr>
        </p:nvSpPr>
        <p:spPr>
          <a:xfrm rot="0">
            <a:off x="0" y="8685213"/>
            <a:ext cx="2971799" cy="458787"/>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34" charset="0"/>
              <a:ea typeface="等线" pitchFamily="0" charset="0"/>
              <a:cs typeface="Calibri" pitchFamily="34" charset="0"/>
            </a:endParaRPr>
          </a:p>
        </p:txBody>
      </p:sp>
    </p:spTree>
    <p:extLst>
      <p:ext uri="{BB962C8B-B14F-4D97-AF65-F5344CB8AC3E}">
        <p14:creationId xmlns:p14="http://schemas.microsoft.com/office/powerpoint/2010/main" val="2132538289"/>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34" charset="0"/>
        <a:ea typeface="等线" pitchFamily="0" charset="0"/>
        <a:cs typeface="Calibri" pitchFamily="34"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34" charset="0"/>
        <a:ea typeface="等线" pitchFamily="0" charset="0"/>
        <a:cs typeface="Calibri" pitchFamily="34"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34" charset="0"/>
        <a:ea typeface="等线" pitchFamily="0" charset="0"/>
        <a:cs typeface="Calibri" pitchFamily="34"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34" charset="0"/>
        <a:ea typeface="等线" pitchFamily="0" charset="0"/>
        <a:cs typeface="Calibri" pitchFamily="34"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34" charset="0"/>
        <a:ea typeface="等线" pitchFamily="0" charset="0"/>
        <a:cs typeface="Calibri" pitchFamily="34"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34" charset="0"/>
        <a:ea typeface="等线" pitchFamily="0" charset="0"/>
        <a:cs typeface="Calibri" pitchFamily="34"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34" charset="0"/>
        <a:ea typeface="等线" pitchFamily="0" charset="0"/>
        <a:cs typeface="Calibri" pitchFamily="34"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34" charset="0"/>
        <a:ea typeface="等线" pitchFamily="0" charset="0"/>
        <a:cs typeface="Calibri" pitchFamily="34"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34" charset="0"/>
        <a:ea typeface="等线" pitchFamily="0" charset="0"/>
        <a:cs typeface="Calibri" pitchFamily="34"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notesSlide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1</a:t>
            </a:fld>
            <a:endParaRPr lang="zh-CN" altLang="en-US" sz="1200">
              <a:latin typeface="Calibri" pitchFamily="34" charset="0"/>
              <a:ea typeface="等线" pitchFamily="0" charset="0"/>
              <a:cs typeface="Calibri" pitchFamily="34" charset="0"/>
            </a:endParaRPr>
          </a:p>
        </p:txBody>
      </p:sp>
      <p:sp>
        <p:nvSpPr>
          <p:cNvPr id="21" name="对象"/>
          <p:cNvSpPr>
            <a:spLocks noGrp="1"/>
          </p:cNvSpPr>
          <p:nvPr>
            <p:ph type="sldImg"/>
          </p:nvPr>
        </p:nvSpPr>
        <p:spPr>
          <a:xfrm rot="0">
            <a:off x="685800" y="1143000"/>
            <a:ext cx="5486400" cy="3086100"/>
          </a:xfrm>
          <a:prstGeom prst="rect"/>
          <a:noFill/>
          <a:ln w="12700" cmpd="sng" cap="flat">
            <a:noFill/>
            <a:prstDash val="solid"/>
            <a:miter/>
          </a:ln>
        </p:spPr>
      </p:sp>
      <p:sp>
        <p:nvSpPr>
          <p:cNvPr id="22"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038880726"/>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2</a:t>
            </a:fld>
            <a:endParaRPr lang="zh-CN" altLang="en-US" sz="1200">
              <a:latin typeface="Calibri" pitchFamily="34" charset="0"/>
              <a:ea typeface="等线" pitchFamily="0" charset="0"/>
              <a:cs typeface="Calibri" pitchFamily="34" charset="0"/>
            </a:endParaRPr>
          </a:p>
        </p:txBody>
      </p:sp>
      <p:sp>
        <p:nvSpPr>
          <p:cNvPr id="38" name="对象"/>
          <p:cNvSpPr>
            <a:spLocks noGrp="1"/>
          </p:cNvSpPr>
          <p:nvPr>
            <p:ph type="sldImg"/>
          </p:nvPr>
        </p:nvSpPr>
        <p:spPr>
          <a:xfrm rot="0">
            <a:off x="685800" y="1143000"/>
            <a:ext cx="5486400" cy="3086100"/>
          </a:xfrm>
          <a:prstGeom prst="rect"/>
          <a:noFill/>
          <a:ln w="12700" cmpd="sng" cap="flat">
            <a:noFill/>
            <a:prstDash val="solid"/>
            <a:miter/>
          </a:ln>
        </p:spPr>
      </p:sp>
      <p:sp>
        <p:nvSpPr>
          <p:cNvPr id="39"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30779759"/>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3</a:t>
            </a:fld>
            <a:endParaRPr lang="zh-CN" altLang="en-US" sz="1200">
              <a:latin typeface="Calibri" pitchFamily="34" charset="0"/>
              <a:ea typeface="等线" pitchFamily="0" charset="0"/>
              <a:cs typeface="Calibri" pitchFamily="34" charset="0"/>
            </a:endParaRPr>
          </a:p>
        </p:txBody>
      </p:sp>
      <p:sp>
        <p:nvSpPr>
          <p:cNvPr id="42" name="对象"/>
          <p:cNvSpPr>
            <a:spLocks noGrp="1"/>
          </p:cNvSpPr>
          <p:nvPr>
            <p:ph type="sldImg"/>
          </p:nvPr>
        </p:nvSpPr>
        <p:spPr>
          <a:xfrm rot="0">
            <a:off x="685800" y="1143000"/>
            <a:ext cx="5486400" cy="3086100"/>
          </a:xfrm>
          <a:prstGeom prst="rect"/>
          <a:noFill/>
          <a:ln w="12700" cmpd="sng" cap="flat">
            <a:noFill/>
            <a:prstDash val="solid"/>
            <a:miter/>
          </a:ln>
        </p:spPr>
      </p:sp>
      <p:sp>
        <p:nvSpPr>
          <p:cNvPr id="43"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360849992"/>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4</a:t>
            </a:fld>
            <a:endParaRPr lang="zh-CN" altLang="en-US" sz="1200">
              <a:latin typeface="Calibri" pitchFamily="34" charset="0"/>
              <a:ea typeface="等线" pitchFamily="0" charset="0"/>
              <a:cs typeface="Calibri" pitchFamily="34" charset="0"/>
            </a:endParaRPr>
          </a:p>
        </p:txBody>
      </p:sp>
      <p:sp>
        <p:nvSpPr>
          <p:cNvPr id="56" name="对象"/>
          <p:cNvSpPr>
            <a:spLocks noGrp="1"/>
          </p:cNvSpPr>
          <p:nvPr>
            <p:ph type="sldImg"/>
          </p:nvPr>
        </p:nvSpPr>
        <p:spPr>
          <a:xfrm rot="0">
            <a:off x="685800" y="1143000"/>
            <a:ext cx="5486400" cy="3086100"/>
          </a:xfrm>
          <a:prstGeom prst="rect"/>
          <a:noFill/>
          <a:ln w="12700" cmpd="sng" cap="flat">
            <a:noFill/>
            <a:prstDash val="solid"/>
            <a:miter/>
          </a:ln>
        </p:spPr>
      </p:sp>
      <p:sp>
        <p:nvSpPr>
          <p:cNvPr id="57"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222542722"/>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5</a:t>
            </a:fld>
            <a:endParaRPr lang="zh-CN" altLang="en-US" sz="1200">
              <a:latin typeface="Calibri" pitchFamily="34" charset="0"/>
              <a:ea typeface="等线" pitchFamily="0" charset="0"/>
              <a:cs typeface="Calibri" pitchFamily="34" charset="0"/>
            </a:endParaRPr>
          </a:p>
        </p:txBody>
      </p:sp>
      <p:sp>
        <p:nvSpPr>
          <p:cNvPr id="66" name="对象"/>
          <p:cNvSpPr>
            <a:spLocks noGrp="1"/>
          </p:cNvSpPr>
          <p:nvPr>
            <p:ph type="sldImg"/>
          </p:nvPr>
        </p:nvSpPr>
        <p:spPr>
          <a:xfrm rot="0">
            <a:off x="685800" y="1143000"/>
            <a:ext cx="5486400" cy="3086100"/>
          </a:xfrm>
          <a:prstGeom prst="rect"/>
          <a:noFill/>
          <a:ln w="12700" cmpd="sng" cap="flat">
            <a:noFill/>
            <a:prstDash val="solid"/>
            <a:miter/>
          </a:ln>
        </p:spPr>
      </p:sp>
      <p:sp>
        <p:nvSpPr>
          <p:cNvPr id="67"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726791847"/>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6</a:t>
            </a:fld>
            <a:endParaRPr lang="zh-CN" altLang="en-US" sz="1200">
              <a:latin typeface="Calibri" pitchFamily="34" charset="0"/>
              <a:ea typeface="等线" pitchFamily="0" charset="0"/>
              <a:cs typeface="Calibri" pitchFamily="34" charset="0"/>
            </a:endParaRPr>
          </a:p>
        </p:txBody>
      </p:sp>
      <p:sp>
        <p:nvSpPr>
          <p:cNvPr id="69" name="对象"/>
          <p:cNvSpPr>
            <a:spLocks noGrp="1"/>
          </p:cNvSpPr>
          <p:nvPr>
            <p:ph type="sldImg"/>
          </p:nvPr>
        </p:nvSpPr>
        <p:spPr>
          <a:xfrm rot="0">
            <a:off x="685800" y="1143000"/>
            <a:ext cx="5486400" cy="3086100"/>
          </a:xfrm>
          <a:prstGeom prst="rect"/>
          <a:noFill/>
          <a:ln w="12700" cmpd="sng" cap="flat">
            <a:noFill/>
            <a:prstDash val="solid"/>
            <a:miter/>
          </a:ln>
        </p:spPr>
      </p:sp>
      <p:sp>
        <p:nvSpPr>
          <p:cNvPr id="70"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243812274"/>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7</a:t>
            </a:fld>
            <a:endParaRPr lang="zh-CN" altLang="en-US" sz="1200">
              <a:latin typeface="Calibri" pitchFamily="34" charset="0"/>
              <a:ea typeface="等线" pitchFamily="0" charset="0"/>
              <a:cs typeface="Calibri" pitchFamily="34" charset="0"/>
            </a:endParaRPr>
          </a:p>
        </p:txBody>
      </p:sp>
      <p:sp>
        <p:nvSpPr>
          <p:cNvPr id="72" name="对象"/>
          <p:cNvSpPr>
            <a:spLocks noGrp="1"/>
          </p:cNvSpPr>
          <p:nvPr>
            <p:ph type="sldImg"/>
          </p:nvPr>
        </p:nvSpPr>
        <p:spPr>
          <a:xfrm rot="0">
            <a:off x="685800" y="1143000"/>
            <a:ext cx="5486400" cy="3086100"/>
          </a:xfrm>
          <a:prstGeom prst="rect"/>
          <a:noFill/>
          <a:ln w="12700" cmpd="sng" cap="flat">
            <a:noFill/>
            <a:prstDash val="solid"/>
            <a:miter/>
          </a:ln>
        </p:spPr>
      </p:sp>
      <p:sp>
        <p:nvSpPr>
          <p:cNvPr id="73"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241172789"/>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8</a:t>
            </a:fld>
            <a:endParaRPr lang="zh-CN" altLang="en-US" sz="1200">
              <a:latin typeface="Calibri" pitchFamily="34" charset="0"/>
              <a:ea typeface="等线" pitchFamily="0" charset="0"/>
              <a:cs typeface="Calibri" pitchFamily="34" charset="0"/>
            </a:endParaRPr>
          </a:p>
        </p:txBody>
      </p:sp>
      <p:sp>
        <p:nvSpPr>
          <p:cNvPr id="87" name="对象"/>
          <p:cNvSpPr>
            <a:spLocks noGrp="1"/>
          </p:cNvSpPr>
          <p:nvPr>
            <p:ph type="sldImg"/>
          </p:nvPr>
        </p:nvSpPr>
        <p:spPr>
          <a:xfrm rot="0">
            <a:off x="685800" y="1143000"/>
            <a:ext cx="5486400" cy="3086100"/>
          </a:xfrm>
          <a:prstGeom prst="rect"/>
          <a:noFill/>
          <a:ln w="12700" cmpd="sng" cap="flat">
            <a:noFill/>
            <a:prstDash val="solid"/>
            <a:miter/>
          </a:ln>
        </p:spPr>
      </p:sp>
      <p:sp>
        <p:nvSpPr>
          <p:cNvPr id="88"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161107372"/>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9</a:t>
            </a:fld>
            <a:endParaRPr lang="zh-CN" altLang="en-US" sz="1200">
              <a:latin typeface="Calibri" pitchFamily="34" charset="0"/>
              <a:ea typeface="等线" pitchFamily="0" charset="0"/>
              <a:cs typeface="Calibri" pitchFamily="34" charset="0"/>
            </a:endParaRPr>
          </a:p>
        </p:txBody>
      </p:sp>
      <p:sp>
        <p:nvSpPr>
          <p:cNvPr id="102" name="对象"/>
          <p:cNvSpPr>
            <a:spLocks noGrp="1"/>
          </p:cNvSpPr>
          <p:nvPr>
            <p:ph type="sldImg"/>
          </p:nvPr>
        </p:nvSpPr>
        <p:spPr>
          <a:xfrm rot="0">
            <a:off x="685800" y="1143000"/>
            <a:ext cx="5486400" cy="3086100"/>
          </a:xfrm>
          <a:prstGeom prst="rect"/>
          <a:noFill/>
          <a:ln w="12700" cmpd="sng" cap="flat">
            <a:noFill/>
            <a:prstDash val="solid"/>
            <a:miter/>
          </a:ln>
        </p:spPr>
      </p:sp>
      <p:sp>
        <p:nvSpPr>
          <p:cNvPr id="103"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759853867"/>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10</a:t>
            </a:fld>
            <a:endParaRPr lang="zh-CN" altLang="en-US" sz="1200">
              <a:latin typeface="Calibri" pitchFamily="34" charset="0"/>
              <a:ea typeface="等线" pitchFamily="0" charset="0"/>
              <a:cs typeface="Calibri" pitchFamily="34" charset="0"/>
            </a:endParaRPr>
          </a:p>
        </p:txBody>
      </p:sp>
      <p:sp>
        <p:nvSpPr>
          <p:cNvPr id="115" name="对象"/>
          <p:cNvSpPr>
            <a:spLocks noGrp="1"/>
          </p:cNvSpPr>
          <p:nvPr>
            <p:ph type="sldImg"/>
          </p:nvPr>
        </p:nvSpPr>
        <p:spPr>
          <a:xfrm rot="0">
            <a:off x="685800" y="1143000"/>
            <a:ext cx="5486400" cy="3086100"/>
          </a:xfrm>
          <a:prstGeom prst="rect"/>
          <a:noFill/>
          <a:ln w="12700" cmpd="sng" cap="flat">
            <a:noFill/>
            <a:prstDash val="solid"/>
            <a:miter/>
          </a:ln>
        </p:spPr>
      </p:sp>
      <p:sp>
        <p:nvSpPr>
          <p:cNvPr id="116"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69154067"/>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11</a:t>
            </a:fld>
            <a:endParaRPr lang="zh-CN" altLang="en-US" sz="1200">
              <a:latin typeface="Calibri" pitchFamily="34" charset="0"/>
              <a:ea typeface="等线" pitchFamily="0" charset="0"/>
              <a:cs typeface="Calibri" pitchFamily="34" charset="0"/>
            </a:endParaRPr>
          </a:p>
        </p:txBody>
      </p:sp>
      <p:sp>
        <p:nvSpPr>
          <p:cNvPr id="126" name="对象"/>
          <p:cNvSpPr>
            <a:spLocks noGrp="1"/>
          </p:cNvSpPr>
          <p:nvPr>
            <p:ph type="sldImg"/>
          </p:nvPr>
        </p:nvSpPr>
        <p:spPr>
          <a:xfrm rot="0">
            <a:off x="685800" y="1143000"/>
            <a:ext cx="5486400" cy="3086100"/>
          </a:xfrm>
          <a:prstGeom prst="rect"/>
          <a:noFill/>
          <a:ln w="12700" cmpd="sng" cap="flat">
            <a:noFill/>
            <a:prstDash val="solid"/>
            <a:miter/>
          </a:ln>
        </p:spPr>
      </p:sp>
      <p:sp>
        <p:nvSpPr>
          <p:cNvPr id="127"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2092254498"/>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12</a:t>
            </a:fld>
            <a:endParaRPr lang="zh-CN" altLang="en-US" sz="1200">
              <a:latin typeface="Calibri" pitchFamily="34" charset="0"/>
              <a:ea typeface="等线" pitchFamily="0" charset="0"/>
              <a:cs typeface="Calibri" pitchFamily="34" charset="0"/>
            </a:endParaRPr>
          </a:p>
        </p:txBody>
      </p:sp>
      <p:sp>
        <p:nvSpPr>
          <p:cNvPr id="131" name="对象"/>
          <p:cNvSpPr>
            <a:spLocks noGrp="1"/>
          </p:cNvSpPr>
          <p:nvPr>
            <p:ph type="sldImg"/>
          </p:nvPr>
        </p:nvSpPr>
        <p:spPr>
          <a:xfrm rot="0">
            <a:off x="685800" y="1143000"/>
            <a:ext cx="5486400" cy="3086100"/>
          </a:xfrm>
          <a:prstGeom prst="rect"/>
          <a:noFill/>
          <a:ln w="12700" cmpd="sng" cap="flat">
            <a:noFill/>
            <a:prstDash val="solid"/>
            <a:miter/>
          </a:ln>
        </p:spPr>
      </p:sp>
      <p:sp>
        <p:nvSpPr>
          <p:cNvPr id="132"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325609058"/>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13</a:t>
            </a:fld>
            <a:endParaRPr lang="zh-CN" altLang="en-US" sz="1200">
              <a:latin typeface="Calibri" pitchFamily="34" charset="0"/>
              <a:ea typeface="等线" pitchFamily="0" charset="0"/>
              <a:cs typeface="Calibri" pitchFamily="34" charset="0"/>
            </a:endParaRPr>
          </a:p>
        </p:txBody>
      </p:sp>
      <p:sp>
        <p:nvSpPr>
          <p:cNvPr id="135" name="对象"/>
          <p:cNvSpPr>
            <a:spLocks noGrp="1"/>
          </p:cNvSpPr>
          <p:nvPr>
            <p:ph type="sldImg"/>
          </p:nvPr>
        </p:nvSpPr>
        <p:spPr>
          <a:xfrm rot="0">
            <a:off x="685800" y="1143000"/>
            <a:ext cx="5486400" cy="3086100"/>
          </a:xfrm>
          <a:prstGeom prst="rect"/>
          <a:noFill/>
          <a:ln w="12700" cmpd="sng" cap="flat">
            <a:noFill/>
            <a:prstDash val="solid"/>
            <a:miter/>
          </a:ln>
        </p:spPr>
      </p:sp>
      <p:sp>
        <p:nvSpPr>
          <p:cNvPr id="136"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460356474"/>
      </p:ext>
    </p:extLst>
  </p:cSld>
  <p:clrMapOvr>
    <a:masterClrMapping/>
  </p:clrMapOvr>
</p:notes>
</file>

<file path=ppt/notesSlides/notesSlide1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14</a:t>
            </a:fld>
            <a:endParaRPr lang="zh-CN" altLang="en-US" sz="1200">
              <a:latin typeface="Calibri" pitchFamily="34" charset="0"/>
              <a:ea typeface="等线" pitchFamily="0" charset="0"/>
              <a:cs typeface="Calibri" pitchFamily="34" charset="0"/>
            </a:endParaRPr>
          </a:p>
        </p:txBody>
      </p:sp>
      <p:sp>
        <p:nvSpPr>
          <p:cNvPr id="139" name="对象"/>
          <p:cNvSpPr>
            <a:spLocks noGrp="1"/>
          </p:cNvSpPr>
          <p:nvPr>
            <p:ph type="sldImg"/>
          </p:nvPr>
        </p:nvSpPr>
        <p:spPr>
          <a:xfrm rot="0">
            <a:off x="685800" y="1143000"/>
            <a:ext cx="5486400" cy="3086100"/>
          </a:xfrm>
          <a:prstGeom prst="rect"/>
          <a:noFill/>
          <a:ln w="12700" cmpd="sng" cap="flat">
            <a:noFill/>
            <a:prstDash val="solid"/>
            <a:miter/>
          </a:ln>
        </p:spPr>
      </p:sp>
      <p:sp>
        <p:nvSpPr>
          <p:cNvPr id="140"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421330031"/>
      </p:ext>
    </p:extLst>
  </p:cSld>
  <p:clrMapOvr>
    <a:masterClrMapping/>
  </p:clrMapOvr>
</p:notes>
</file>

<file path=ppt/notesSlides/notesSlide1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15</a:t>
            </a:fld>
            <a:endParaRPr lang="zh-CN" altLang="en-US" sz="1200">
              <a:latin typeface="Calibri" pitchFamily="34" charset="0"/>
              <a:ea typeface="等线" pitchFamily="0" charset="0"/>
              <a:cs typeface="Calibri" pitchFamily="34" charset="0"/>
            </a:endParaRPr>
          </a:p>
        </p:txBody>
      </p:sp>
    </p:spTree>
    <p:extLst>
      <p:ext uri="{BB962C8B-B14F-4D97-AF65-F5344CB8AC3E}">
        <p14:creationId xmlns:p14="http://schemas.microsoft.com/office/powerpoint/2010/main" val="1706868488"/>
      </p:ext>
    </p:extLst>
  </p:cSld>
  <p:clrMapOvr>
    <a:masterClrMapping/>
  </p:clrMapOvr>
</p:notes>
</file>

<file path=ppt/notesSlides/notesSlide1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16</a:t>
            </a:fld>
            <a:endParaRPr lang="zh-CN" altLang="en-US" sz="1200">
              <a:latin typeface="Calibri" pitchFamily="34" charset="0"/>
              <a:ea typeface="等线" pitchFamily="0" charset="0"/>
              <a:cs typeface="Calibri" pitchFamily="34" charset="0"/>
            </a:endParaRPr>
          </a:p>
        </p:txBody>
      </p:sp>
      <p:sp>
        <p:nvSpPr>
          <p:cNvPr id="146" name="对象"/>
          <p:cNvSpPr>
            <a:spLocks noGrp="1"/>
          </p:cNvSpPr>
          <p:nvPr>
            <p:ph type="sldImg"/>
          </p:nvPr>
        </p:nvSpPr>
        <p:spPr>
          <a:xfrm rot="0">
            <a:off x="685800" y="1143000"/>
            <a:ext cx="5486400" cy="3086100"/>
          </a:xfrm>
          <a:prstGeom prst="rect"/>
          <a:noFill/>
          <a:ln w="12700" cmpd="sng" cap="flat">
            <a:noFill/>
            <a:prstDash val="solid"/>
            <a:miter/>
          </a:ln>
        </p:spPr>
      </p:sp>
      <p:sp>
        <p:nvSpPr>
          <p:cNvPr id="147"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391035165"/>
      </p:ext>
    </p:extLst>
  </p:cSld>
  <p:clrMapOvr>
    <a:masterClrMapping/>
  </p:clrMapOvr>
</p:notes>
</file>

<file path=ppt/notesSlides/notesSlide1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34" charset="0"/>
                <a:ea typeface="等线" pitchFamily="0" charset="0"/>
                <a:cs typeface="Calibri" pitchFamily="34" charset="0"/>
              </a:rPr>
              <a:t>17</a:t>
            </a:fld>
            <a:endParaRPr lang="zh-CN" altLang="en-US" sz="1200">
              <a:latin typeface="Calibri" pitchFamily="34" charset="0"/>
              <a:ea typeface="等线" pitchFamily="0" charset="0"/>
              <a:cs typeface="Calibri" pitchFamily="34" charset="0"/>
            </a:endParaRPr>
          </a:p>
        </p:txBody>
      </p:sp>
      <p:sp>
        <p:nvSpPr>
          <p:cNvPr id="149" name="对象"/>
          <p:cNvSpPr>
            <a:spLocks noGrp="1"/>
          </p:cNvSpPr>
          <p:nvPr>
            <p:ph type="sldImg"/>
          </p:nvPr>
        </p:nvSpPr>
        <p:spPr>
          <a:xfrm rot="0">
            <a:off x="685800" y="1143000"/>
            <a:ext cx="5486400" cy="3086100"/>
          </a:xfrm>
          <a:prstGeom prst="rect"/>
          <a:noFill/>
          <a:ln w="12700" cmpd="sng" cap="flat">
            <a:noFill/>
            <a:prstDash val="solid"/>
            <a:miter/>
          </a:ln>
        </p:spPr>
      </p:sp>
      <p:sp>
        <p:nvSpPr>
          <p:cNvPr id="150"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045392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showMasterSp="0" type="title" preserve="1">
  <p:cSld name="标题幻灯片">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14" name="矩形"/>
          <p:cNvSpPr>
            <a:spLocks xmlns:a="http://schemas.openxmlformats.org/drawingml/2006/main"/>
          </p:cNvSpPr>
          <p:nvPr/>
        </p:nvSpPr>
        <p:spPr>
          <a:xfrm xmlns:a="http://schemas.openxmlformats.org/drawingml/2006/main" flipH="1" rot="0">
            <a:off x="-1" y="4450188"/>
            <a:ext cx="12192000" cy="2407809"/>
          </a:xfrm>
          <a:prstGeom xmlns:a="http://schemas.openxmlformats.org/drawingml/2006/main" prst="rect"/>
          <a:solidFill xmlns:a="http://schemas.openxmlformats.org/drawingml/2006/main">
            <a:schemeClr val="accent4"/>
          </a:solidFill>
          <a:ln xmlns:a="http://schemas.openxmlformats.org/drawingml/2006/main" w="12700" cmpd="sng" cap="flat">
            <a:noFill/>
            <a:prstDash val="solid"/>
            <a:miter/>
          </a:ln>
        </p:spPr>
      </p:sp>
      <p:sp>
        <p:nvSpPr>
          <p:cNvPr id="15" name="矩形"/>
          <p:cNvSpPr>
            <a:spLocks xmlns:a="http://schemas.openxmlformats.org/drawingml/2006/main"/>
          </p:cNvSpPr>
          <p:nvPr/>
        </p:nvSpPr>
        <p:spPr>
          <a:xfrm xmlns:a="http://schemas.openxmlformats.org/drawingml/2006/main" rot="0">
            <a:off x="634999" y="633875"/>
            <a:ext cx="10922000" cy="5590250"/>
          </a:xfrm>
          <a:prstGeom xmlns:a="http://schemas.openxmlformats.org/drawingml/2006/main" prst="rect"/>
          <a:solidFill xmlns:a="http://schemas.openxmlformats.org/drawingml/2006/main">
            <a:srgbClr val="F6F9FF"/>
          </a:solidFill>
          <a:ln xmlns:a="http://schemas.openxmlformats.org/drawingml/2006/main" w="12700" cmpd="sng" cap="flat">
            <a:noFill/>
            <a:prstDash val="solid"/>
            <a:miter/>
          </a:ln>
          <a:effectLst xmlns:a="http://schemas.openxmlformats.org/drawingml/2006/main">
            <a:outerShdw sx="100000" sy="100000" algn="b" rotWithShape="0" blurRad="254000" dist="25400" dir="2700000">
              <a:srgbClr val="1F2125">
                <a:alpha val="14509"/>
              </a:srgbClr>
            </a:outerShdw>
          </a:effectLst>
        </p:spPr>
      </p:sp>
      <p:sp>
        <p:nvSpPr>
          <p:cNvPr id="16" name="文本框"/>
          <p:cNvSpPr>
            <a:spLocks xmlns:a="http://schemas.openxmlformats.org/drawingml/2006/main" noGrp="1"/>
          </p:cNvSpPr>
          <p:nvPr>
            <p:ph type="ctrTitle"/>
          </p:nvPr>
        </p:nvSpPr>
        <p:spPr>
          <a:xfrm xmlns:a="http://schemas.openxmlformats.org/drawingml/2006/main" rot="0">
            <a:off x="1097280" y="758952"/>
            <a:ext cx="10058401" cy="356616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b" anchorCtr="0">
            <a:prstTxWarp prst="textNoShape"/>
          </a:bodyPr>
          <a:lstStyle xmlns:a="http://schemas.openxmlformats.org/drawingml/2006/main"/>
          <a:p xmlns:a="http://schemas.openxmlformats.org/drawingml/2006/main">
            <a:pPr marL="0" indent="0" algn="l">
              <a:lnSpc>
                <a:spcPct val="90000"/>
              </a:lnSpc>
              <a:spcBef>
                <a:spcPts val="0"/>
              </a:spcBef>
              <a:spcAft>
                <a:spcPts val="0"/>
              </a:spcAft>
              <a:buNone/>
            </a:pPr>
            <a:r>
              <a:rPr lang="en-US" altLang="zh-CN" sz="8000" b="0" i="0" u="none" strike="noStrike" kern="1200" cap="all" spc="-50" baseline="0">
                <a:solidFill>
                  <a:srgbClr val="262626"/>
                </a:solidFill>
                <a:latin typeface="Century Gothic" pitchFamily="0" charset="0"/>
                <a:ea typeface="宋体" pitchFamily="0" charset="0"/>
                <a:cs typeface="Lucida Sans" pitchFamily="0" charset="0"/>
              </a:rPr>
              <a:t>Click to edit Master title style</a:t>
            </a:r>
            <a:endParaRPr lang="zh-CN" altLang="en-US" sz="8000" b="0" i="0" u="none" strike="noStrike" kern="1200" cap="all" spc="-50" baseline="0">
              <a:solidFill>
                <a:srgbClr val="262626"/>
              </a:solidFill>
              <a:latin typeface="Century Gothic" pitchFamily="0" charset="0"/>
              <a:ea typeface="宋体" pitchFamily="0" charset="0"/>
              <a:cs typeface="Lucida Sans" pitchFamily="0" charset="0"/>
            </a:endParaRPr>
          </a:p>
        </p:txBody>
      </p:sp>
      <p:sp>
        <p:nvSpPr>
          <p:cNvPr id="17" name="文本框"/>
          <p:cNvSpPr>
            <a:spLocks xmlns:a="http://schemas.openxmlformats.org/drawingml/2006/main" noGrp="1"/>
          </p:cNvSpPr>
          <p:nvPr>
            <p:ph type="subTitle" idx="1"/>
          </p:nvPr>
        </p:nvSpPr>
        <p:spPr>
          <a:xfrm xmlns:a="http://schemas.openxmlformats.org/drawingml/2006/main" rot="0">
            <a:off x="1100051" y="4645152"/>
            <a:ext cx="10058401" cy="114300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pPr marL="0" indent="0" algn="l">
              <a:lnSpc>
                <a:spcPct val="100000"/>
              </a:lnSpc>
              <a:spcBef>
                <a:spcPts val="1200"/>
              </a:spcBef>
              <a:spcAft>
                <a:spcPts val="200"/>
              </a:spcAft>
              <a:buNone/>
            </a:pPr>
            <a:r>
              <a:rPr lang="en-US" altLang="zh-CN" sz="2400" b="0" i="0" u="none" strike="noStrike" kern="1200" cap="all" spc="200" baseline="0">
                <a:solidFill>
                  <a:schemeClr val="tx1"/>
                </a:solidFill>
                <a:latin typeface="Century Gothic" pitchFamily="0" charset="0"/>
                <a:ea typeface="宋体" pitchFamily="0" charset="0"/>
                <a:cs typeface="Lucida Sans" pitchFamily="0" charset="0"/>
              </a:rPr>
              <a:t>Click to edit Master subtitle style</a:t>
            </a:r>
            <a:endParaRPr lang="zh-CN" altLang="en-US" sz="2400" b="0" i="0" u="none" strike="noStrike" kern="1200" cap="all" spc="200" baseline="0">
              <a:solidFill>
                <a:schemeClr val="tx1"/>
              </a:solidFill>
              <a:latin typeface="Century Gothic" pitchFamily="0" charset="0"/>
              <a:ea typeface="宋体" pitchFamily="0" charset="0"/>
              <a:cs typeface="Lucida Sans" pitchFamily="0" charset="0"/>
            </a:endParaRPr>
          </a:p>
        </p:txBody>
      </p:sp>
    </p:spTree>
    <p:extLst>
      <p:ext uri="{BB962C8B-B14F-4D97-AF65-F5344CB8AC3E}">
        <p14:creationId xmlns:p14="http://schemas.microsoft.com/office/powerpoint/2010/main" val="1036365154"/>
      </p:ext>
    </p:extLst>
  </p:cSld>
  <p:clrMapOvr>
    <a:masterClrMapping xmlns:a="http://schemas.openxmlformats.org/drawingml/2006/main"/>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91261277"/>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75758757"/>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296778015"/>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8"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819239370"/>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4"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78514047"/>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3"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694404211"/>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48508353"/>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025056609"/>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79430144"/>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984950175"/>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23" name="矩形"/>
          <p:cNvSpPr>
            <a:spLocks xmlns:a="http://schemas.openxmlformats.org/drawingml/2006/main"/>
          </p:cNvSpPr>
          <p:nvPr/>
        </p:nvSpPr>
        <p:spPr>
          <a:xfrm xmlns:a="http://schemas.openxmlformats.org/drawingml/2006/main" rot="0">
            <a:off x="634999" y="633875"/>
            <a:ext cx="10922000" cy="5590250"/>
          </a:xfrm>
          <a:prstGeom xmlns:a="http://schemas.openxmlformats.org/drawingml/2006/main" prst="rect"/>
          <a:solidFill xmlns:a="http://schemas.openxmlformats.org/drawingml/2006/main">
            <a:srgbClr val="F6F9FF"/>
          </a:solidFill>
          <a:ln xmlns:a="http://schemas.openxmlformats.org/drawingml/2006/main" w="12700" cmpd="sng" cap="flat">
            <a:noFill/>
            <a:prstDash val="solid"/>
            <a:miter/>
          </a:ln>
          <a:effectLst xmlns:a="http://schemas.openxmlformats.org/drawingml/2006/main">
            <a:outerShdw sx="100000" sy="100000" algn="b" rotWithShape="0" blurRad="254000" dist="25400" dir="2700000">
              <a:srgbClr val="1F2125">
                <a:alpha val="14509"/>
              </a:srgbClr>
            </a:outerShdw>
          </a:effectLst>
        </p:spPr>
      </p:sp>
      <p:sp>
        <p:nvSpPr>
          <p:cNvPr id="24" name="矩形"/>
          <p:cNvSpPr>
            <a:spLocks xmlns:a="http://schemas.openxmlformats.org/drawingml/2006/main"/>
          </p:cNvSpPr>
          <p:nvPr/>
        </p:nvSpPr>
        <p:spPr>
          <a:xfrm xmlns:a="http://schemas.openxmlformats.org/drawingml/2006/main" rot="0">
            <a:off x="634999" y="633875"/>
            <a:ext cx="10922000" cy="5590250"/>
          </a:xfrm>
          <a:prstGeom xmlns:a="http://schemas.openxmlformats.org/drawingml/2006/main" prst="rect"/>
          <a:solidFill xmlns:a="http://schemas.openxmlformats.org/drawingml/2006/main">
            <a:srgbClr val="F6F9FF"/>
          </a:solidFill>
          <a:ln xmlns:a="http://schemas.openxmlformats.org/drawingml/2006/main" w="12700" cmpd="sng" cap="flat">
            <a:noFill/>
            <a:prstDash val="solid"/>
            <a:miter/>
          </a:ln>
          <a:effectLst xmlns:a="http://schemas.openxmlformats.org/drawingml/2006/main">
            <a:outerShdw sx="100000" sy="100000" algn="b" rotWithShape="0" blurRad="254000" dist="25400" dir="2700000">
              <a:srgbClr val="1F2125">
                <a:alpha val="14509"/>
              </a:srgbClr>
            </a:outerShdw>
          </a:effectLst>
        </p:spPr>
      </p:sp>
      <p:sp>
        <p:nvSpPr>
          <p:cNvPr id="25" name="文本框"/>
          <p:cNvSpPr>
            <a:spLocks xmlns:a="http://schemas.openxmlformats.org/drawingml/2006/main" noGrp="1"/>
          </p:cNvSpPr>
          <p:nvPr>
            <p:ph type="body" idx="1"/>
          </p:nvPr>
        </p:nvSpPr>
        <p:spPr>
          <a:xfrm xmlns:a="http://schemas.openxmlformats.org/drawingml/2006/main" rot="0">
            <a:off x="1097280" y="2343884"/>
            <a:ext cx="10058401" cy="3760891"/>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r>
              <a:rPr lang="en-US" altLang="zh-CN">
                <a:solidFill>
                  <a:schemeClr val="tx1"/>
                </a:solidFill>
              </a:rPr>
              <a:t>Click to edit Master text styles</a:t>
            </a:r>
            <a:endParaRPr lang="en-US" altLang="zh-CN">
              <a:solidFill>
                <a:schemeClr val="tx1"/>
              </a:solidFill>
            </a:endParaRPr>
          </a:p>
          <a:p xmlns:a="http://schemas.openxmlformats.org/drawingml/2006/main">
            <a:pPr lvl="1"/>
            <a:r>
              <a:rPr lang="en-US" altLang="zh-CN">
                <a:solidFill>
                  <a:schemeClr val="tx1"/>
                </a:solidFill>
              </a:rPr>
              <a:t>Second level</a:t>
            </a:r>
            <a:endParaRPr lang="en-US" altLang="zh-CN">
              <a:solidFill>
                <a:schemeClr val="tx1"/>
              </a:solidFill>
            </a:endParaRPr>
          </a:p>
          <a:p xmlns:a="http://schemas.openxmlformats.org/drawingml/2006/main">
            <a:pPr lvl="2"/>
            <a:r>
              <a:rPr lang="en-US" altLang="zh-CN">
                <a:solidFill>
                  <a:schemeClr val="tx1"/>
                </a:solidFill>
              </a:rPr>
              <a:t>Third level</a:t>
            </a:r>
            <a:endParaRPr lang="en-US" altLang="zh-CN">
              <a:solidFill>
                <a:schemeClr val="tx1"/>
              </a:solidFill>
            </a:endParaRPr>
          </a:p>
          <a:p xmlns:a="http://schemas.openxmlformats.org/drawingml/2006/main">
            <a:pPr lvl="3"/>
            <a:r>
              <a:rPr lang="en-US" altLang="zh-CN">
                <a:solidFill>
                  <a:schemeClr val="tx1"/>
                </a:solidFill>
              </a:rPr>
              <a:t>Fourth level</a:t>
            </a:r>
            <a:endParaRPr lang="en-US" altLang="zh-CN">
              <a:solidFill>
                <a:schemeClr val="tx1"/>
              </a:solidFill>
            </a:endParaRPr>
          </a:p>
          <a:p xmlns:a="http://schemas.openxmlformats.org/drawingml/2006/main">
            <a:pPr lvl="4"/>
            <a:r>
              <a:rPr lang="en-US" altLang="zh-CN">
                <a:solidFill>
                  <a:schemeClr val="tx1"/>
                </a:solidFill>
              </a:rPr>
              <a:t>Fifth level</a:t>
            </a:r>
            <a:endParaRPr lang="zh-CN" altLang="en-US">
              <a:solidFill>
                <a:schemeClr val="tx1"/>
              </a:solidFill>
            </a:endParaRPr>
          </a:p>
        </p:txBody>
      </p:sp>
      <p:sp>
        <p:nvSpPr>
          <p:cNvPr id="26" name="文本框"/>
          <p:cNvSpPr>
            <a:spLocks xmlns:a="http://schemas.openxmlformats.org/drawingml/2006/main" noGrp="1"/>
          </p:cNvSpPr>
          <p:nvPr>
            <p:ph type="title"/>
          </p:nvPr>
        </p:nvSpPr>
        <p:spPr>
          <a:xfrm xmlns:a="http://schemas.openxmlformats.org/drawingml/2006/main" rot="0">
            <a:off x="1097280" y="942871"/>
            <a:ext cx="10058401" cy="1289304"/>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r>
              <a:rPr lang="en-US" altLang="zh-CN" cap="all" baseline="0"/>
              <a:t>CLICK TO EDIT MASTER TITLE STYLE</a:t>
            </a:r>
            <a:endParaRPr lang="zh-CN" altLang="en-US" cap="all" baseline="0"/>
          </a:p>
        </p:txBody>
      </p:sp>
    </p:spTree>
    <p:extLst>
      <p:ext uri="{BB962C8B-B14F-4D97-AF65-F5344CB8AC3E}">
        <p14:creationId xmlns:p14="http://schemas.microsoft.com/office/powerpoint/2010/main" val="324791427"/>
      </p:ext>
    </p:extLst>
  </p:cSld>
  <p:clrMapOvr>
    <a:masterClrMapping xmlns:a="http://schemas.openxmlformats.org/drawingml/2006/main"/>
  </p:clrMapOvr>
</p:sldLayout>
</file>

<file path=ppt/slideLayouts/slideLayout13.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44" name="矩形"/>
          <p:cNvSpPr>
            <a:spLocks xmlns:a="http://schemas.openxmlformats.org/drawingml/2006/main"/>
          </p:cNvSpPr>
          <p:nvPr/>
        </p:nvSpPr>
        <p:spPr>
          <a:xfrm xmlns:a="http://schemas.openxmlformats.org/drawingml/2006/main" rot="0">
            <a:off x="634999" y="633875"/>
            <a:ext cx="10922000" cy="5590250"/>
          </a:xfrm>
          <a:prstGeom xmlns:a="http://schemas.openxmlformats.org/drawingml/2006/main" prst="rect"/>
          <a:solidFill xmlns:a="http://schemas.openxmlformats.org/drawingml/2006/main">
            <a:srgbClr val="F6F9FF"/>
          </a:solidFill>
          <a:ln xmlns:a="http://schemas.openxmlformats.org/drawingml/2006/main" w="12700" cmpd="sng" cap="flat">
            <a:noFill/>
            <a:prstDash val="solid"/>
            <a:miter/>
          </a:ln>
          <a:effectLst xmlns:a="http://schemas.openxmlformats.org/drawingml/2006/main">
            <a:outerShdw sx="100000" sy="100000" algn="b" rotWithShape="0" blurRad="254000" dist="25400" dir="2700000">
              <a:srgbClr val="1F2125">
                <a:alpha val="14509"/>
              </a:srgbClr>
            </a:outerShdw>
          </a:effectLst>
        </p:spPr>
      </p:sp>
      <p:sp>
        <p:nvSpPr>
          <p:cNvPr id="45" name="矩形"/>
          <p:cNvSpPr>
            <a:spLocks xmlns:a="http://schemas.openxmlformats.org/drawingml/2006/main"/>
          </p:cNvSpPr>
          <p:nvPr/>
        </p:nvSpPr>
        <p:spPr>
          <a:xfrm xmlns:a="http://schemas.openxmlformats.org/drawingml/2006/main" flipH="1" rot="0">
            <a:off x="0" y="0"/>
            <a:ext cx="3351057" cy="6858000"/>
          </a:xfrm>
          <a:prstGeom xmlns:a="http://schemas.openxmlformats.org/drawingml/2006/main" prst="rect"/>
          <a:solidFill xmlns:a="http://schemas.openxmlformats.org/drawingml/2006/main">
            <a:schemeClr val="accent4"/>
          </a:solidFill>
          <a:ln xmlns:a="http://schemas.openxmlformats.org/drawingml/2006/main" w="12700" cmpd="sng" cap="flat">
            <a:noFill/>
            <a:prstDash val="solid"/>
            <a:miter/>
          </a:ln>
        </p:spPr>
      </p:sp>
      <p:sp>
        <p:nvSpPr>
          <p:cNvPr id="46" name="矩形"/>
          <p:cNvSpPr>
            <a:spLocks xmlns:a="http://schemas.openxmlformats.org/drawingml/2006/main"/>
          </p:cNvSpPr>
          <p:nvPr/>
        </p:nvSpPr>
        <p:spPr>
          <a:xfrm xmlns:a="http://schemas.openxmlformats.org/drawingml/2006/main" rot="0">
            <a:off x="634999" y="633875"/>
            <a:ext cx="10922000" cy="5590250"/>
          </a:xfrm>
          <a:prstGeom xmlns:a="http://schemas.openxmlformats.org/drawingml/2006/main" prst="rect"/>
          <a:solidFill xmlns:a="http://schemas.openxmlformats.org/drawingml/2006/main">
            <a:srgbClr val="F6F9FF"/>
          </a:solidFill>
          <a:ln xmlns:a="http://schemas.openxmlformats.org/drawingml/2006/main" w="12700" cmpd="sng" cap="flat">
            <a:noFill/>
            <a:prstDash val="solid"/>
            <a:miter/>
          </a:ln>
          <a:effectLst xmlns:a="http://schemas.openxmlformats.org/drawingml/2006/main">
            <a:outerShdw sx="100000" sy="100000" algn="b" rotWithShape="0" blurRad="254000" dist="25400" dir="2700000">
              <a:srgbClr val="1F2125">
                <a:alpha val="14509"/>
              </a:srgbClr>
            </a:outerShdw>
          </a:effectLst>
        </p:spPr>
      </p:sp>
      <p:sp>
        <p:nvSpPr>
          <p:cNvPr id="47" name="文本框"/>
          <p:cNvSpPr>
            <a:spLocks xmlns:a="http://schemas.openxmlformats.org/drawingml/2006/main" noGrp="1"/>
          </p:cNvSpPr>
          <p:nvPr>
            <p:ph type="body" idx="1"/>
          </p:nvPr>
        </p:nvSpPr>
        <p:spPr>
          <a:xfrm xmlns:a="http://schemas.openxmlformats.org/drawingml/2006/main" rot="0">
            <a:off x="1097280" y="2459734"/>
            <a:ext cx="9912097" cy="3760890"/>
          </a:xfrm>
          <a:prstGeom xmlns:a="http://schemas.openxmlformats.org/drawingml/2006/main" prst="rect"/>
          <a:solidFill xmlns:a="http://schemas.openxmlformats.org/drawingml/2006/main">
            <a:schemeClr val="bg1"/>
          </a:solidFill>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r>
              <a:rPr lang="en-US" altLang="zh-CN">
                <a:solidFill>
                  <a:schemeClr val="tx1"/>
                </a:solidFill>
              </a:rPr>
              <a:t>Click to add video</a:t>
            </a:r>
            <a:endParaRPr lang="zh-CN" altLang="en-US">
              <a:solidFill>
                <a:schemeClr val="tx1"/>
              </a:solidFill>
            </a:endParaRPr>
          </a:p>
        </p:txBody>
      </p:sp>
      <p:sp>
        <p:nvSpPr>
          <p:cNvPr id="48" name="文本框"/>
          <p:cNvSpPr>
            <a:spLocks xmlns:a="http://schemas.openxmlformats.org/drawingml/2006/main" noGrp="1"/>
          </p:cNvSpPr>
          <p:nvPr>
            <p:ph type="title"/>
          </p:nvPr>
        </p:nvSpPr>
        <p:spPr>
          <a:xfrm xmlns:a="http://schemas.openxmlformats.org/drawingml/2006/main" rot="0">
            <a:off x="1097280" y="942871"/>
            <a:ext cx="10058401" cy="1289304"/>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r>
              <a:rPr lang="en-US" altLang="zh-CN" cap="all" baseline="0"/>
              <a:t>CLICK TO EDIT MASTER TITLE STYLE</a:t>
            </a:r>
            <a:endParaRPr lang="zh-CN" altLang="en-US" cap="all" baseline="0"/>
          </a:p>
        </p:txBody>
      </p:sp>
    </p:spTree>
    <p:extLst>
      <p:ext uri="{BB962C8B-B14F-4D97-AF65-F5344CB8AC3E}">
        <p14:creationId xmlns:p14="http://schemas.microsoft.com/office/powerpoint/2010/main" val="23303804"/>
      </p:ext>
    </p:extLst>
  </p:cSld>
  <p:clrMapOvr>
    <a:masterClrMapping xmlns:a="http://schemas.openxmlformats.org/drawingml/2006/main"/>
  </p:clrMapOvr>
</p:sldLayout>
</file>

<file path=ppt/slideLayouts/slideLayout14.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58" name="文本框"/>
          <p:cNvSpPr>
            <a:spLocks xmlns:a="http://schemas.openxmlformats.org/drawingml/2006/main" noGrp="1"/>
          </p:cNvSpPr>
          <p:nvPr>
            <p:ph type="dt" idx="10"/>
          </p:nvPr>
        </p:nvSpPr>
        <p:spPr>
          <a:xfrm xmlns:a="http://schemas.openxmlformats.org/drawingml/2006/main" rot="0">
            <a:off x="8218426" y="6446838"/>
            <a:ext cx="2584850" cy="36512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fld id="{CAD2D6BD-DE1B-4B5F-8B41-2702339687B9}" type="datetime1">
              <a:rPr lang="en-US" altLang="zh-CN" sz="900">
                <a:solidFill>
                  <a:srgbClr val="FFFFFF"/>
                </a:solidFill>
                <a:latin typeface="Century Gothic" pitchFamily="0" charset="0"/>
                <a:ea typeface="宋体" pitchFamily="0" charset="0"/>
                <a:cs typeface="Century Gothic" pitchFamily="0" charset="0"/>
              </a:rPr>
              <a:t>3/15/2023</a:t>
            </a:fld>
            <a:endParaRPr lang="zh-CN" altLang="en-US" sz="900">
              <a:solidFill>
                <a:srgbClr val="FFFFFF"/>
              </a:solidFill>
              <a:latin typeface="Century Gothic" pitchFamily="0" charset="0"/>
              <a:ea typeface="宋体" pitchFamily="0" charset="0"/>
              <a:cs typeface="Century Gothic" pitchFamily="0" charset="0"/>
            </a:endParaRPr>
          </a:p>
        </p:txBody>
      </p:sp>
      <p:sp>
        <p:nvSpPr>
          <p:cNvPr id="59" name="文本框"/>
          <p:cNvSpPr>
            <a:spLocks xmlns:a="http://schemas.openxmlformats.org/drawingml/2006/main" noGrp="1"/>
          </p:cNvSpPr>
          <p:nvPr>
            <p:ph type="sldNum"/>
          </p:nvPr>
        </p:nvSpPr>
        <p:spPr>
          <a:xfrm xmlns:a="http://schemas.openxmlformats.org/drawingml/2006/main" rot="0">
            <a:off x="10993582" y="6446838"/>
            <a:ext cx="780010" cy="36512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l"/>
            <a:fld id="{CAD2D6BD-DE1B-4B5F-8B41-2702339687B9}" type="slidenum">
              <a:rPr lang="en-US" altLang="zh-CN" sz="1050" b="0" i="0" u="none" strike="noStrike" kern="1200" cap="none" spc="0" baseline="0">
                <a:solidFill>
                  <a:srgbClr val="FFFFFF"/>
                </a:solidFill>
                <a:latin typeface="Century Gothic" pitchFamily="0" charset="0"/>
                <a:ea typeface="宋体" pitchFamily="0" charset="0"/>
                <a:cs typeface="Century Gothic" pitchFamily="0" charset="0"/>
              </a:rPr>
              <a:t>&lt;#&gt;</a:t>
            </a:fld>
            <a:endParaRPr lang="zh-CN" altLang="en-US" sz="1050">
              <a:solidFill>
                <a:srgbClr val="FFFFFF"/>
              </a:solidFill>
              <a:latin typeface="Century Gothic" pitchFamily="0" charset="0"/>
              <a:ea typeface="宋体" pitchFamily="0" charset="0"/>
              <a:cs typeface="Century Gothic" pitchFamily="0" charset="0"/>
            </a:endParaRPr>
          </a:p>
        </p:txBody>
      </p:sp>
      <p:sp>
        <p:nvSpPr>
          <p:cNvPr id="60" name="矩形"/>
          <p:cNvSpPr>
            <a:spLocks xmlns:a="http://schemas.openxmlformats.org/drawingml/2006/main"/>
          </p:cNvSpPr>
          <p:nvPr/>
        </p:nvSpPr>
        <p:spPr>
          <a:xfrm xmlns:a="http://schemas.openxmlformats.org/drawingml/2006/main" rot="0">
            <a:off x="3351057" y="0"/>
            <a:ext cx="8840943" cy="6858000"/>
          </a:xfrm>
          <a:prstGeom xmlns:a="http://schemas.openxmlformats.org/drawingml/2006/main" prst="rect"/>
          <a:solidFill xmlns:a="http://schemas.openxmlformats.org/drawingml/2006/main">
            <a:schemeClr val="accent4"/>
          </a:solidFill>
          <a:ln xmlns:a="http://schemas.openxmlformats.org/drawingml/2006/main" w="12700" cmpd="sng" cap="flat">
            <a:noFill/>
            <a:prstDash val="solid"/>
            <a:miter/>
          </a:ln>
        </p:spPr>
      </p:sp>
      <p:sp>
        <p:nvSpPr>
          <p:cNvPr id="61" name="矩形"/>
          <p:cNvSpPr>
            <a:spLocks xmlns:a="http://schemas.openxmlformats.org/drawingml/2006/main"/>
          </p:cNvSpPr>
          <p:nvPr/>
        </p:nvSpPr>
        <p:spPr>
          <a:xfrm xmlns:a="http://schemas.openxmlformats.org/drawingml/2006/main" rot="0">
            <a:off x="634999" y="633875"/>
            <a:ext cx="10922000" cy="5590250"/>
          </a:xfrm>
          <a:prstGeom xmlns:a="http://schemas.openxmlformats.org/drawingml/2006/main" prst="rect"/>
          <a:solidFill xmlns:a="http://schemas.openxmlformats.org/drawingml/2006/main">
            <a:srgbClr val="F6F9FF"/>
          </a:solidFill>
          <a:ln xmlns:a="http://schemas.openxmlformats.org/drawingml/2006/main" w="12700" cmpd="sng" cap="flat">
            <a:noFill/>
            <a:prstDash val="solid"/>
            <a:miter/>
          </a:ln>
          <a:effectLst xmlns:a="http://schemas.openxmlformats.org/drawingml/2006/main">
            <a:outerShdw sx="100000" sy="100000" algn="b" rotWithShape="0" blurRad="254000" dist="25400" dir="2700000">
              <a:srgbClr val="1F2125">
                <a:alpha val="14509"/>
              </a:srgbClr>
            </a:outerShdw>
          </a:effectLst>
        </p:spPr>
      </p:sp>
      <p:sp>
        <p:nvSpPr>
          <p:cNvPr id="62" name="文本框"/>
          <p:cNvSpPr>
            <a:spLocks xmlns:a="http://schemas.openxmlformats.org/drawingml/2006/main" noGrp="1"/>
          </p:cNvSpPr>
          <p:nvPr>
            <p:ph type="title"/>
          </p:nvPr>
        </p:nvSpPr>
        <p:spPr>
          <a:xfrm xmlns:a="http://schemas.openxmlformats.org/drawingml/2006/main" rot="0">
            <a:off x="634999" y="3135207"/>
            <a:ext cx="4886854" cy="587583"/>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ctr"/>
            <a:r>
              <a:rPr lang="en-US" altLang="zh-CN" cap="all" baseline="0"/>
              <a:t>Title goes here</a:t>
            </a:r>
            <a:endParaRPr lang="zh-CN" altLang="en-US" cap="all" baseline="0"/>
          </a:p>
        </p:txBody>
      </p:sp>
      <p:sp>
        <p:nvSpPr>
          <p:cNvPr id="63" name="文本框"/>
          <p:cNvSpPr>
            <a:spLocks xmlns:a="http://schemas.openxmlformats.org/drawingml/2006/main" noGrp="1"/>
          </p:cNvSpPr>
          <p:nvPr>
            <p:ph type="body" idx="2"/>
          </p:nvPr>
        </p:nvSpPr>
        <p:spPr>
          <a:xfrm xmlns:a="http://schemas.openxmlformats.org/drawingml/2006/main" rot="0">
            <a:off x="5575828" y="633875"/>
            <a:ext cx="5981171" cy="559025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marL="342900" indent="-342900">
              <a:lnSpc>
                <a:spcPts val="2000"/>
              </a:lnSpc>
              <a:buClr>
                <a:schemeClr val="tx1"/>
              </a:buClr>
              <a:buSzPct val="100000"/>
              <a:buFontTx/>
              <a:buAutoNum type="arabicPeriod"/>
            </a:pPr>
            <a:r>
              <a:rPr lang="en-US" altLang="zh-CN" sz="1600">
                <a:solidFill>
                  <a:schemeClr val="tx1"/>
                </a:solidFill>
              </a:rPr>
              <a:t>Click to edit Master text styles</a:t>
            </a:r>
            <a:endParaRPr lang="en-US" altLang="zh-CN" sz="1600">
              <a:solidFill>
                <a:schemeClr val="tx1"/>
              </a:solidFill>
            </a:endParaRPr>
          </a:p>
          <a:p xmlns:a="http://schemas.openxmlformats.org/drawingml/2006/main">
            <a:pPr lvl="1" marL="544068" indent="-342900">
              <a:lnSpc>
                <a:spcPts val="2000"/>
              </a:lnSpc>
              <a:buClr>
                <a:schemeClr val="tx1"/>
              </a:buClr>
              <a:buSzPct val="100000"/>
              <a:buFontTx/>
              <a:buAutoNum type="arabicPeriod"/>
            </a:pPr>
            <a:r>
              <a:rPr lang="en-US" altLang="zh-CN" sz="1600">
                <a:solidFill>
                  <a:schemeClr val="tx1"/>
                </a:solidFill>
              </a:rPr>
              <a:t>Second level</a:t>
            </a:r>
            <a:endParaRPr lang="en-US" altLang="zh-CN" sz="1600">
              <a:solidFill>
                <a:schemeClr val="tx1"/>
              </a:solidFill>
            </a:endParaRPr>
          </a:p>
          <a:p xmlns:a="http://schemas.openxmlformats.org/drawingml/2006/main">
            <a:pPr lvl="2" marL="612648" indent="-228600">
              <a:lnSpc>
                <a:spcPts val="2000"/>
              </a:lnSpc>
              <a:buClr>
                <a:schemeClr val="tx1"/>
              </a:buClr>
              <a:buSzPct val="100000"/>
              <a:buFontTx/>
              <a:buAutoNum type="arabicPeriod"/>
            </a:pPr>
            <a:r>
              <a:rPr lang="en-US" altLang="zh-CN" sz="1600">
                <a:solidFill>
                  <a:schemeClr val="tx1"/>
                </a:solidFill>
              </a:rPr>
              <a:t>Third level</a:t>
            </a:r>
            <a:endParaRPr lang="en-US" altLang="zh-CN" sz="1600">
              <a:solidFill>
                <a:schemeClr val="tx1"/>
              </a:solidFill>
            </a:endParaRPr>
          </a:p>
          <a:p xmlns:a="http://schemas.openxmlformats.org/drawingml/2006/main">
            <a:pPr lvl="3" marL="795528" indent="-228600">
              <a:lnSpc>
                <a:spcPts val="2000"/>
              </a:lnSpc>
              <a:buClr>
                <a:schemeClr val="tx1"/>
              </a:buClr>
              <a:buSzPct val="100000"/>
              <a:buFontTx/>
              <a:buAutoNum type="arabicPeriod"/>
            </a:pPr>
            <a:r>
              <a:rPr lang="en-US" altLang="zh-CN" sz="1600">
                <a:solidFill>
                  <a:schemeClr val="tx1"/>
                </a:solidFill>
              </a:rPr>
              <a:t>Fourth level</a:t>
            </a:r>
            <a:endParaRPr lang="en-US" altLang="zh-CN" sz="1600">
              <a:solidFill>
                <a:schemeClr val="tx1"/>
              </a:solidFill>
            </a:endParaRPr>
          </a:p>
          <a:p xmlns:a="http://schemas.openxmlformats.org/drawingml/2006/main">
            <a:pPr lvl="4" marL="978408" indent="-228600">
              <a:lnSpc>
                <a:spcPts val="2000"/>
              </a:lnSpc>
              <a:buClr>
                <a:schemeClr val="tx1"/>
              </a:buClr>
              <a:buSzPct val="100000"/>
              <a:buFontTx/>
              <a:buAutoNum type="arabicPeriod"/>
            </a:pPr>
            <a:r>
              <a:rPr lang="en-US" altLang="zh-CN" sz="1600">
                <a:solidFill>
                  <a:schemeClr val="tx1"/>
                </a:solidFill>
              </a:rPr>
              <a:t>Fifth level</a:t>
            </a:r>
            <a:endParaRPr lang="zh-CN" altLang="en-US" sz="1600">
              <a:solidFill>
                <a:schemeClr val="tx1"/>
              </a:solidFill>
            </a:endParaRPr>
          </a:p>
        </p:txBody>
      </p:sp>
    </p:spTree>
    <p:extLst>
      <p:ext uri="{BB962C8B-B14F-4D97-AF65-F5344CB8AC3E}">
        <p14:creationId xmlns:p14="http://schemas.microsoft.com/office/powerpoint/2010/main" val="1798335680"/>
      </p:ext>
    </p:extLst>
  </p:cSld>
  <p:clrMapOvr>
    <a:masterClrMapping xmlns:a="http://schemas.openxmlformats.org/drawingml/2006/main"/>
  </p:clrMapOvr>
</p:sldLayout>
</file>

<file path=ppt/slideLayouts/slideLayout15.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104" name="文本框"/>
          <p:cNvSpPr>
            <a:spLocks xmlns:a="http://schemas.openxmlformats.org/drawingml/2006/main" noGrp="1"/>
          </p:cNvSpPr>
          <p:nvPr>
            <p:ph type="dt" idx="10"/>
          </p:nvPr>
        </p:nvSpPr>
        <p:spPr>
          <a:xfrm xmlns:a="http://schemas.openxmlformats.org/drawingml/2006/main" rot="0">
            <a:off x="8218426" y="6446838"/>
            <a:ext cx="2584850" cy="36512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fld id="{CAD2D6BD-DE1B-4B5F-8B41-2702339687B9}" type="datetime1">
              <a:rPr lang="en-US" altLang="zh-CN" sz="900">
                <a:solidFill>
                  <a:srgbClr val="FFFFFF"/>
                </a:solidFill>
                <a:latin typeface="Century Gothic" pitchFamily="0" charset="0"/>
                <a:ea typeface="宋体" pitchFamily="0" charset="0"/>
                <a:cs typeface="Century Gothic" pitchFamily="0" charset="0"/>
              </a:rPr>
              <a:t>3/15/2023</a:t>
            </a:fld>
            <a:endParaRPr lang="zh-CN" altLang="en-US" sz="900">
              <a:solidFill>
                <a:srgbClr val="FFFFFF"/>
              </a:solidFill>
              <a:latin typeface="Century Gothic" pitchFamily="0" charset="0"/>
              <a:ea typeface="宋体" pitchFamily="0" charset="0"/>
              <a:cs typeface="Century Gothic" pitchFamily="0" charset="0"/>
            </a:endParaRPr>
          </a:p>
        </p:txBody>
      </p:sp>
      <p:sp>
        <p:nvSpPr>
          <p:cNvPr id="105" name="文本框"/>
          <p:cNvSpPr>
            <a:spLocks xmlns:a="http://schemas.openxmlformats.org/drawingml/2006/main" noGrp="1"/>
          </p:cNvSpPr>
          <p:nvPr>
            <p:ph type="ftr"/>
          </p:nvPr>
        </p:nvSpPr>
        <p:spPr>
          <a:xfrm xmlns:a="http://schemas.openxmlformats.org/drawingml/2006/main" rot="0">
            <a:off x="1097279" y="6446838"/>
            <a:ext cx="6818261" cy="36512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l"/>
            <a:endParaRPr lang="zh-CN" altLang="en-US" sz="900" cap="all" baseline="0">
              <a:solidFill>
                <a:srgbClr val="FFFFFF"/>
              </a:solidFill>
              <a:latin typeface="Century Gothic" pitchFamily="0" charset="0"/>
              <a:ea typeface="宋体" pitchFamily="0" charset="0"/>
              <a:cs typeface="Century Gothic" pitchFamily="0" charset="0"/>
            </a:endParaRPr>
          </a:p>
        </p:txBody>
      </p:sp>
      <p:sp>
        <p:nvSpPr>
          <p:cNvPr id="106" name="文本框"/>
          <p:cNvSpPr>
            <a:spLocks xmlns:a="http://schemas.openxmlformats.org/drawingml/2006/main" noGrp="1"/>
          </p:cNvSpPr>
          <p:nvPr>
            <p:ph type="sldNum"/>
          </p:nvPr>
        </p:nvSpPr>
        <p:spPr>
          <a:xfrm xmlns:a="http://schemas.openxmlformats.org/drawingml/2006/main" rot="0">
            <a:off x="10993582" y="6446838"/>
            <a:ext cx="780010" cy="36512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l"/>
            <a:fld id="{CAD2D6BD-DE1B-4B5F-8B41-2702339687B9}" type="slidenum">
              <a:rPr lang="en-US" altLang="zh-CN" sz="1050" b="0" i="0" u="none" strike="noStrike" kern="1200" cap="none" spc="0" baseline="0">
                <a:solidFill>
                  <a:srgbClr val="FFFFFF"/>
                </a:solidFill>
                <a:latin typeface="Century Gothic" pitchFamily="0" charset="0"/>
                <a:ea typeface="宋体" pitchFamily="0" charset="0"/>
                <a:cs typeface="Century Gothic" pitchFamily="0" charset="0"/>
              </a:rPr>
              <a:t>&lt;#&gt;</a:t>
            </a:fld>
            <a:endParaRPr lang="zh-CN" altLang="en-US" sz="1050">
              <a:solidFill>
                <a:srgbClr val="FFFFFF"/>
              </a:solidFill>
              <a:latin typeface="Century Gothic" pitchFamily="0" charset="0"/>
              <a:ea typeface="宋体" pitchFamily="0" charset="0"/>
              <a:cs typeface="Century Gothic" pitchFamily="0" charset="0"/>
            </a:endParaRPr>
          </a:p>
        </p:txBody>
      </p:sp>
      <p:sp>
        <p:nvSpPr>
          <p:cNvPr id="107" name="矩形"/>
          <p:cNvSpPr>
            <a:spLocks xmlns:a="http://schemas.openxmlformats.org/drawingml/2006/main"/>
          </p:cNvSpPr>
          <p:nvPr/>
        </p:nvSpPr>
        <p:spPr>
          <a:xfrm xmlns:a="http://schemas.openxmlformats.org/drawingml/2006/main" flipH="1" rot="0">
            <a:off x="0" y="0"/>
            <a:ext cx="12192000" cy="6858000"/>
          </a:xfrm>
          <a:prstGeom xmlns:a="http://schemas.openxmlformats.org/drawingml/2006/main" prst="rect"/>
          <a:solidFill xmlns:a="http://schemas.openxmlformats.org/drawingml/2006/main">
            <a:schemeClr val="accent4"/>
          </a:solidFill>
          <a:ln xmlns:a="http://schemas.openxmlformats.org/drawingml/2006/main" w="12700" cmpd="sng" cap="flat">
            <a:noFill/>
            <a:prstDash val="solid"/>
            <a:miter/>
          </a:ln>
        </p:spPr>
      </p:sp>
      <p:sp>
        <p:nvSpPr>
          <p:cNvPr id="108" name="矩形"/>
          <p:cNvSpPr>
            <a:spLocks xmlns:a="http://schemas.openxmlformats.org/drawingml/2006/main"/>
          </p:cNvSpPr>
          <p:nvPr/>
        </p:nvSpPr>
        <p:spPr>
          <a:xfrm xmlns:a="http://schemas.openxmlformats.org/drawingml/2006/main" rot="0">
            <a:off x="634999" y="633875"/>
            <a:ext cx="10922000" cy="5590250"/>
          </a:xfrm>
          <a:prstGeom xmlns:a="http://schemas.openxmlformats.org/drawingml/2006/main" prst="rect"/>
          <a:solidFill xmlns:a="http://schemas.openxmlformats.org/drawingml/2006/main">
            <a:srgbClr val="F6F9FF"/>
          </a:solidFill>
          <a:ln xmlns:a="http://schemas.openxmlformats.org/drawingml/2006/main" w="12700" cmpd="sng" cap="flat">
            <a:noFill/>
            <a:prstDash val="solid"/>
            <a:miter/>
          </a:ln>
          <a:effectLst xmlns:a="http://schemas.openxmlformats.org/drawingml/2006/main">
            <a:outerShdw sx="100000" sy="100000" algn="b" rotWithShape="0" blurRad="254000" dist="25400" dir="2700000">
              <a:srgbClr val="1F2125">
                <a:alpha val="14509"/>
              </a:srgbClr>
            </a:outerShdw>
          </a:effectLst>
        </p:spPr>
      </p:sp>
      <p:sp>
        <p:nvSpPr>
          <p:cNvPr id="109" name="直线"/>
          <p:cNvSpPr>
            <a:spLocks xmlns:a="http://schemas.openxmlformats.org/drawingml/2006/main"/>
          </p:cNvSpPr>
          <p:nvPr/>
        </p:nvSpPr>
        <p:spPr>
          <a:xfrm xmlns:a="http://schemas.openxmlformats.org/drawingml/2006/main" rot="0">
            <a:off x="6818393" y="999565"/>
            <a:ext cx="0" cy="4858871"/>
          </a:xfrm>
          <a:prstGeom xmlns:a="http://schemas.openxmlformats.org/drawingml/2006/main" prst="line"/>
          <a:noFill xmlns:a="http://schemas.openxmlformats.org/drawingml/2006/main"/>
          <a:ln xmlns:a="http://schemas.openxmlformats.org/drawingml/2006/main" w="12700" cmpd="sng" cap="flat">
            <a:solidFill>
              <a:srgbClr val="000000"/>
            </a:solidFill>
            <a:prstDash val="solid"/>
            <a:round/>
          </a:ln>
        </p:spPr>
      </p:sp>
      <p:sp>
        <p:nvSpPr>
          <p:cNvPr id="110" name="文本框"/>
          <p:cNvSpPr>
            <a:spLocks xmlns:a="http://schemas.openxmlformats.org/drawingml/2006/main" noGrp="1"/>
          </p:cNvSpPr>
          <p:nvPr>
            <p:ph type="title"/>
          </p:nvPr>
        </p:nvSpPr>
        <p:spPr>
          <a:xfrm xmlns:a="http://schemas.openxmlformats.org/drawingml/2006/main" rot="0">
            <a:off x="634999" y="3135207"/>
            <a:ext cx="5460992" cy="587583"/>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r>
              <a:rPr lang="en-US" altLang="zh-CN" sz="4800" cap="all" baseline="0"/>
              <a:t>Title goes here</a:t>
            </a:r>
            <a:endParaRPr lang="zh-CN" altLang="en-US" sz="4800" cap="all" baseline="0"/>
          </a:p>
        </p:txBody>
      </p:sp>
      <p:sp>
        <p:nvSpPr>
          <p:cNvPr id="111" name="文本框"/>
          <p:cNvSpPr>
            <a:spLocks xmlns:a="http://schemas.openxmlformats.org/drawingml/2006/main" noGrp="1"/>
          </p:cNvSpPr>
          <p:nvPr>
            <p:ph type="body" idx="2"/>
          </p:nvPr>
        </p:nvSpPr>
        <p:spPr>
          <a:xfrm xmlns:a="http://schemas.openxmlformats.org/drawingml/2006/main" rot="0">
            <a:off x="7540794" y="831286"/>
            <a:ext cx="4016203" cy="519542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marL="342900" indent="-342900">
              <a:buClr>
                <a:schemeClr val="tx1"/>
              </a:buClr>
              <a:buSzPct val="100000"/>
              <a:buFontTx/>
              <a:buAutoNum type="arabicPeriod"/>
            </a:pPr>
            <a:r>
              <a:rPr lang="en-US" altLang="zh-CN" sz="1600">
                <a:solidFill>
                  <a:schemeClr val="tx1"/>
                </a:solidFill>
              </a:rPr>
              <a:t>Quote Goes Here</a:t>
            </a:r>
            <a:endParaRPr lang="zh-CN" altLang="en-US" sz="1600">
              <a:solidFill>
                <a:schemeClr val="tx1"/>
              </a:solidFill>
            </a:endParaRPr>
          </a:p>
        </p:txBody>
      </p:sp>
    </p:spTree>
    <p:extLst>
      <p:ext uri="{BB962C8B-B14F-4D97-AF65-F5344CB8AC3E}">
        <p14:creationId xmlns:p14="http://schemas.microsoft.com/office/powerpoint/2010/main" val="2066565689"/>
      </p:ext>
    </p:extLst>
  </p:cSld>
  <p:clrMapOvr>
    <a:masterClrMapping xmlns:a="http://schemas.openxmlformats.org/drawingml/2006/main"/>
  </p:clrMapOvr>
</p:sldLayout>
</file>

<file path=ppt/slideLayouts/slideLayout16.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117" name="矩形"/>
          <p:cNvSpPr>
            <a:spLocks xmlns:a="http://schemas.openxmlformats.org/drawingml/2006/main"/>
          </p:cNvSpPr>
          <p:nvPr/>
        </p:nvSpPr>
        <p:spPr>
          <a:xfrm xmlns:a="http://schemas.openxmlformats.org/drawingml/2006/main" flipH="1" rot="0">
            <a:off x="0" y="0"/>
            <a:ext cx="1195754" cy="6858000"/>
          </a:xfrm>
          <a:prstGeom xmlns:a="http://schemas.openxmlformats.org/drawingml/2006/main" prst="rect"/>
          <a:solidFill xmlns:a="http://schemas.openxmlformats.org/drawingml/2006/main">
            <a:schemeClr val="accent4"/>
          </a:solidFill>
          <a:ln xmlns:a="http://schemas.openxmlformats.org/drawingml/2006/main" w="12700" cmpd="sng" cap="flat">
            <a:noFill/>
            <a:prstDash val="solid"/>
            <a:miter/>
          </a:ln>
        </p:spPr>
      </p:sp>
      <p:sp>
        <p:nvSpPr>
          <p:cNvPr id="118" name="矩形"/>
          <p:cNvSpPr>
            <a:spLocks xmlns:a="http://schemas.openxmlformats.org/drawingml/2006/main"/>
          </p:cNvSpPr>
          <p:nvPr/>
        </p:nvSpPr>
        <p:spPr>
          <a:xfrm xmlns:a="http://schemas.openxmlformats.org/drawingml/2006/main" rot="0">
            <a:off x="634999" y="633875"/>
            <a:ext cx="10922000" cy="5590250"/>
          </a:xfrm>
          <a:prstGeom xmlns:a="http://schemas.openxmlformats.org/drawingml/2006/main" prst="rect"/>
          <a:solidFill xmlns:a="http://schemas.openxmlformats.org/drawingml/2006/main">
            <a:srgbClr val="F6F9FF"/>
          </a:solidFill>
          <a:ln xmlns:a="http://schemas.openxmlformats.org/drawingml/2006/main" w="12700" cmpd="sng" cap="flat">
            <a:noFill/>
            <a:prstDash val="solid"/>
            <a:miter/>
          </a:ln>
          <a:effectLst xmlns:a="http://schemas.openxmlformats.org/drawingml/2006/main">
            <a:outerShdw sx="100000" sy="100000" algn="b" rotWithShape="0" blurRad="254000" dist="25400" dir="2700000">
              <a:srgbClr val="1F2125">
                <a:alpha val="14509"/>
              </a:srgbClr>
            </a:outerShdw>
          </a:effectLst>
        </p:spPr>
      </p:sp>
      <p:sp>
        <p:nvSpPr>
          <p:cNvPr id="119" name="文本框"/>
          <p:cNvSpPr>
            <a:spLocks xmlns:a="http://schemas.openxmlformats.org/drawingml/2006/main" noGrp="1"/>
          </p:cNvSpPr>
          <p:nvPr>
            <p:ph type="title"/>
          </p:nvPr>
        </p:nvSpPr>
        <p:spPr>
          <a:xfrm xmlns:a="http://schemas.openxmlformats.org/drawingml/2006/main" rot="0">
            <a:off x="1097280" y="942870"/>
            <a:ext cx="4157296" cy="1292750"/>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r>
              <a:rPr lang="en-US" altLang="zh-CN" cap="all" baseline="0"/>
              <a:t>Title goes here</a:t>
            </a:r>
            <a:endParaRPr lang="zh-CN" altLang="en-US" cap="all" baseline="0"/>
          </a:p>
        </p:txBody>
      </p:sp>
      <p:sp>
        <p:nvSpPr>
          <p:cNvPr id="120" name="文本框"/>
          <p:cNvSpPr>
            <a:spLocks xmlns:a="http://schemas.openxmlformats.org/drawingml/2006/main" noGrp="1"/>
          </p:cNvSpPr>
          <p:nvPr>
            <p:ph type="body" idx="2"/>
          </p:nvPr>
        </p:nvSpPr>
        <p:spPr>
          <a:xfrm xmlns:a="http://schemas.openxmlformats.org/drawingml/2006/main" rot="0">
            <a:off x="1097280" y="2281657"/>
            <a:ext cx="4157296" cy="3633468"/>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pPr marL="0" indent="0">
              <a:buNone/>
            </a:pPr>
            <a:r>
              <a:rPr lang="en-US" altLang="zh-CN" sz="1600">
                <a:solidFill>
                  <a:schemeClr val="tx1"/>
                </a:solidFill>
              </a:rPr>
              <a:t>Click to edit Master text styles</a:t>
            </a:r>
            <a:endParaRPr lang="en-US" altLang="zh-CN" sz="1600">
              <a:solidFill>
                <a:schemeClr val="tx1"/>
              </a:solidFill>
            </a:endParaRPr>
          </a:p>
          <a:p xmlns:a="http://schemas.openxmlformats.org/drawingml/2006/main">
            <a:pPr lvl="1" marL="201168" indent="0">
              <a:buNone/>
            </a:pPr>
            <a:r>
              <a:rPr lang="en-US" altLang="zh-CN" sz="1400">
                <a:solidFill>
                  <a:schemeClr val="tx1"/>
                </a:solidFill>
              </a:rPr>
              <a:t>Second level</a:t>
            </a:r>
            <a:endParaRPr lang="en-US" altLang="zh-CN" sz="1400">
              <a:solidFill>
                <a:schemeClr val="tx1"/>
              </a:solidFill>
            </a:endParaRPr>
          </a:p>
          <a:p xmlns:a="http://schemas.openxmlformats.org/drawingml/2006/main">
            <a:pPr lvl="2" marL="384048" indent="0">
              <a:buNone/>
            </a:pPr>
            <a:r>
              <a:rPr lang="en-US" altLang="zh-CN" sz="1100">
                <a:solidFill>
                  <a:schemeClr val="tx1"/>
                </a:solidFill>
              </a:rPr>
              <a:t>Third level</a:t>
            </a:r>
            <a:endParaRPr lang="en-US" altLang="zh-CN" sz="1100">
              <a:solidFill>
                <a:schemeClr val="tx1"/>
              </a:solidFill>
            </a:endParaRPr>
          </a:p>
          <a:p xmlns:a="http://schemas.openxmlformats.org/drawingml/2006/main">
            <a:pPr lvl="3" marL="566928" indent="0">
              <a:buNone/>
            </a:pPr>
            <a:r>
              <a:rPr lang="en-US" altLang="zh-CN" sz="1100">
                <a:solidFill>
                  <a:schemeClr val="tx1"/>
                </a:solidFill>
              </a:rPr>
              <a:t>Fourth level</a:t>
            </a:r>
            <a:endParaRPr lang="en-US" altLang="zh-CN" sz="1100">
              <a:solidFill>
                <a:schemeClr val="tx1"/>
              </a:solidFill>
            </a:endParaRPr>
          </a:p>
          <a:p xmlns:a="http://schemas.openxmlformats.org/drawingml/2006/main">
            <a:pPr lvl="4" marL="749808" indent="0">
              <a:buNone/>
            </a:pPr>
            <a:r>
              <a:rPr lang="en-US" altLang="zh-CN" sz="1100">
                <a:solidFill>
                  <a:schemeClr val="tx1"/>
                </a:solidFill>
              </a:rPr>
              <a:t>Fifth level</a:t>
            </a:r>
            <a:endParaRPr lang="zh-CN" altLang="en-US" sz="1100">
              <a:solidFill>
                <a:schemeClr val="tx1"/>
              </a:solidFill>
            </a:endParaRPr>
          </a:p>
        </p:txBody>
      </p:sp>
    </p:spTree>
    <p:extLst>
      <p:ext uri="{BB962C8B-B14F-4D97-AF65-F5344CB8AC3E}">
        <p14:creationId xmlns:p14="http://schemas.microsoft.com/office/powerpoint/2010/main" val="2066375304"/>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矩形"/>
          <p:cNvSpPr>
            <a:spLocks/>
          </p:cNvSpPr>
          <p:nvPr/>
        </p:nvSpPr>
        <p:spPr>
          <a:xfrm rot="0">
            <a:off x="634999" y="633875"/>
            <a:ext cx="10922000" cy="5590250"/>
          </a:xfrm>
          <a:prstGeom prst="rect"/>
          <a:solidFill>
            <a:srgbClr val="F6F9FF"/>
          </a:solidFill>
          <a:ln w="12700" cmpd="sng" cap="flat">
            <a:noFill/>
            <a:prstDash val="solid"/>
            <a:miter/>
          </a:ln>
          <a:effectLst>
            <a:outerShdw sx="100000" sy="100000" algn="b" rotWithShape="0" blurRad="254000" dist="25400" dir="2700000">
              <a:srgbClr val="1F2125">
                <a:alpha val="14509"/>
              </a:srgbClr>
            </a:outerShdw>
          </a:effectLst>
        </p:spPr>
      </p:sp>
      <p:sp>
        <p:nvSpPr>
          <p:cNvPr id="3" name="文本框"/>
          <p:cNvSpPr>
            <a:spLocks noGrp="1"/>
          </p:cNvSpPr>
          <p:nvPr>
            <p:ph type="title"/>
          </p:nvPr>
        </p:nvSpPr>
        <p:spPr>
          <a:xfrm rot="0">
            <a:off x="1097280" y="942871"/>
            <a:ext cx="10058401" cy="587584"/>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4" name="文本框"/>
          <p:cNvSpPr>
            <a:spLocks noGrp="1"/>
          </p:cNvSpPr>
          <p:nvPr>
            <p:ph type="body" idx="1"/>
          </p:nvPr>
        </p:nvSpPr>
        <p:spPr>
          <a:xfrm rot="0">
            <a:off x="1097280" y="2108201"/>
            <a:ext cx="10058401" cy="3760891"/>
          </a:xfrm>
          <a:prstGeom prst="rect"/>
          <a:noFill/>
          <a:ln w="12700" cmpd="sng" cap="flat">
            <a:noFill/>
            <a:prstDash val="solid"/>
            <a:miter/>
          </a:ln>
        </p:spPr>
        <p:txBody>
          <a:bodyPr vert="horz" wrap="square" lIns="0" tIns="45720" rIns="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5" name="文本框"/>
          <p:cNvSpPr>
            <a:spLocks noGrp="1"/>
          </p:cNvSpPr>
          <p:nvPr>
            <p:ph type="dt" idx="2"/>
          </p:nvPr>
        </p:nvSpPr>
        <p:spPr>
          <a:xfrm rot="0">
            <a:off x="8218426" y="6446838"/>
            <a:ext cx="2584850" cy="365125"/>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datetime1">
              <a:rPr lang="en-US" altLang="zh-CN" sz="900">
                <a:solidFill>
                  <a:srgbClr val="FFFFFF"/>
                </a:solidFill>
                <a:latin typeface="Century Gothic" pitchFamily="0" charset="0"/>
                <a:ea typeface="宋体" pitchFamily="0" charset="0"/>
                <a:cs typeface="Century Gothic" pitchFamily="0" charset="0"/>
              </a:rPr>
              <a:t>3/15/2023</a:t>
            </a:fld>
            <a:endParaRPr lang="zh-CN" altLang="en-US" sz="900">
              <a:solidFill>
                <a:srgbClr val="FFFFFF"/>
              </a:solidFill>
              <a:latin typeface="Century Gothic" pitchFamily="0" charset="0"/>
              <a:ea typeface="宋体" pitchFamily="0" charset="0"/>
              <a:cs typeface="Century Gothic" pitchFamily="0" charset="0"/>
            </a:endParaRPr>
          </a:p>
        </p:txBody>
      </p:sp>
      <p:sp>
        <p:nvSpPr>
          <p:cNvPr id="6" name="文本框"/>
          <p:cNvSpPr>
            <a:spLocks noGrp="1"/>
          </p:cNvSpPr>
          <p:nvPr>
            <p:ph type="ftr" idx="3"/>
          </p:nvPr>
        </p:nvSpPr>
        <p:spPr>
          <a:xfrm rot="0">
            <a:off x="1097279" y="6446838"/>
            <a:ext cx="6818261" cy="365125"/>
          </a:xfrm>
          <a:prstGeom prst="rect"/>
          <a:noFill/>
          <a:ln w="12700" cmpd="sng" cap="flat">
            <a:noFill/>
            <a:prstDash val="solid"/>
            <a:miter/>
          </a:ln>
        </p:spPr>
        <p:txBody>
          <a:bodyPr vert="horz" wrap="square" lIns="91440" tIns="45720" rIns="91440" bIns="45720" anchor="ctr" anchorCtr="0">
            <a:prstTxWarp prst="textNoShape"/>
          </a:bodyPr>
          <a:lstStyle/>
          <a:p>
            <a:pPr algn="l"/>
            <a:endParaRPr lang="zh-CN" altLang="en-US" sz="900" cap="all" baseline="0">
              <a:solidFill>
                <a:srgbClr val="FFFFFF"/>
              </a:solidFill>
              <a:latin typeface="Century Gothic" pitchFamily="0" charset="0"/>
              <a:ea typeface="宋体" pitchFamily="0" charset="0"/>
              <a:cs typeface="Century Gothic" pitchFamily="0" charset="0"/>
            </a:endParaRPr>
          </a:p>
        </p:txBody>
      </p:sp>
      <p:sp>
        <p:nvSpPr>
          <p:cNvPr id="7" name="文本框"/>
          <p:cNvSpPr>
            <a:spLocks noGrp="1"/>
          </p:cNvSpPr>
          <p:nvPr>
            <p:ph type="sldNum" idx="4"/>
          </p:nvPr>
        </p:nvSpPr>
        <p:spPr>
          <a:xfrm rot="0">
            <a:off x="10993582" y="6446838"/>
            <a:ext cx="780010" cy="365125"/>
          </a:xfrm>
          <a:prstGeom prst="rect"/>
          <a:noFill/>
          <a:ln w="12700" cmpd="sng" cap="flat">
            <a:noFill/>
            <a:prstDash val="solid"/>
            <a:miter/>
          </a:ln>
        </p:spPr>
        <p:txBody>
          <a:bodyPr vert="horz" wrap="square" lIns="91440" tIns="45720" rIns="91440" bIns="45720" anchor="ctr" anchorCtr="0">
            <a:prstTxWarp prst="textNoShape"/>
          </a:bodyPr>
          <a:lstStyle/>
          <a:p>
            <a:pPr algn="l"/>
            <a:fld id="{CAD2D6BD-DE1B-4B5F-8B41-2702339687B9}" type="slidenum">
              <a:rPr lang="en-US" altLang="zh-CN" sz="1050" b="0" i="0" u="none" strike="noStrike" kern="1200" cap="none" spc="0" baseline="0">
                <a:solidFill>
                  <a:srgbClr val="FFFFFF"/>
                </a:solidFill>
                <a:latin typeface="Century Gothic" pitchFamily="0" charset="0"/>
                <a:ea typeface="宋体" pitchFamily="0" charset="0"/>
                <a:cs typeface="Century Gothic" pitchFamily="0" charset="0"/>
              </a:rPr>
              <a:t>&lt;#&gt;</a:t>
            </a:fld>
            <a:endParaRPr lang="zh-CN" altLang="en-US" sz="1050">
              <a:solidFill>
                <a:srgbClr val="FFFFFF"/>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1523284250"/>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sldNum="0" hdr="0" ftr="0" dt="0"/>
  <p:txStyles>
    <p:titleStyle>
      <a:lvl1pPr algn="l" defTabSz="914400" eaLnBrk="1" fontAlgn="auto" latinLnBrk="0" hangingPunct="1">
        <a:lnSpc>
          <a:spcPct val="90000"/>
        </a:lnSpc>
        <a:spcBef>
          <a:spcPts val="0"/>
        </a:spcBef>
        <a:buNone/>
        <a:defRPr sz="2800" kern="1200" spc="-50" baseline="0">
          <a:solidFill>
            <a:srgbClr val="404040"/>
          </a:solidFill>
          <a:latin typeface="Century Gothic" pitchFamily="0" charset="0"/>
          <a:ea typeface="宋体" pitchFamily="0" charset="0"/>
          <a:cs typeface="Century Gothic" pitchFamily="0" charset="0"/>
        </a:defRPr>
      </a:lvl1pPr>
    </p:titleStyle>
    <p:bodyStyle>
      <a:lvl1pPr marL="91440" indent="-91440" algn="l" defTabSz="914400" eaLnBrk="1" fontAlgn="auto" latinLnBrk="0" hangingPunct="1">
        <a:lnSpc>
          <a:spcPct val="100000"/>
        </a:lnSpc>
        <a:spcBef>
          <a:spcPts val="1200"/>
        </a:spcBef>
        <a:spcAft>
          <a:spcPts val="200"/>
        </a:spcAft>
        <a:buClr>
          <a:schemeClr val="accent1"/>
        </a:buClr>
        <a:buSzPct val="100000"/>
        <a:buFont typeface="Calibri" pitchFamily="34" charset="0"/>
        <a:buChar char=" "/>
        <a:defRPr sz="2000" kern="1200">
          <a:solidFill>
            <a:srgbClr val="404040"/>
          </a:solidFill>
          <a:latin typeface="Century Gothic" pitchFamily="0" charset="0"/>
          <a:ea typeface="宋体" pitchFamily="0" charset="0"/>
          <a:cs typeface="Century Gothic" pitchFamily="0" charset="0"/>
        </a:defRPr>
      </a:lvl1pPr>
      <a:lvl2pPr marL="384048" indent="-182880" algn="l" defTabSz="914400" eaLnBrk="1" fontAlgn="auto" latinLnBrk="0" hangingPunct="1">
        <a:lnSpc>
          <a:spcPct val="100000"/>
        </a:lnSpc>
        <a:spcBef>
          <a:spcPts val="200"/>
        </a:spcBef>
        <a:spcAft>
          <a:spcPts val="400"/>
        </a:spcAft>
        <a:buFont typeface="Calibri" pitchFamily="34" charset="0"/>
        <a:buChar char="◦"/>
        <a:defRPr sz="1800" kern="1200">
          <a:solidFill>
            <a:srgbClr val="404040"/>
          </a:solidFill>
          <a:latin typeface="Century Gothic" pitchFamily="0" charset="0"/>
          <a:ea typeface="宋体" pitchFamily="0" charset="0"/>
          <a:cs typeface="Century Gothic" pitchFamily="0" charset="0"/>
        </a:defRPr>
      </a:lvl2pPr>
      <a:lvl3pPr marL="566928" indent="-182880" algn="l" defTabSz="914400" eaLnBrk="1" fontAlgn="auto" latinLnBrk="0" hangingPunct="1">
        <a:lnSpc>
          <a:spcPct val="100000"/>
        </a:lnSpc>
        <a:spcBef>
          <a:spcPts val="200"/>
        </a:spcBef>
        <a:spcAft>
          <a:spcPts val="400"/>
        </a:spcAft>
        <a:buFont typeface="Calibri" pitchFamily="34" charset="0"/>
        <a:buChar char="◦"/>
        <a:defRPr sz="1400" kern="1200">
          <a:solidFill>
            <a:srgbClr val="404040"/>
          </a:solidFill>
          <a:latin typeface="Century Gothic" pitchFamily="0" charset="0"/>
          <a:ea typeface="宋体" pitchFamily="0" charset="0"/>
          <a:cs typeface="Century Gothic" pitchFamily="0" charset="0"/>
        </a:defRPr>
      </a:lvl3pPr>
      <a:lvl4pPr marL="749808" indent="-182880" algn="l" defTabSz="914400" eaLnBrk="1" fontAlgn="auto" latinLnBrk="0" hangingPunct="1">
        <a:lnSpc>
          <a:spcPct val="100000"/>
        </a:lnSpc>
        <a:spcBef>
          <a:spcPts val="200"/>
        </a:spcBef>
        <a:spcAft>
          <a:spcPts val="400"/>
        </a:spcAft>
        <a:buFont typeface="Calibri" pitchFamily="34" charset="0"/>
        <a:buChar char="◦"/>
        <a:defRPr sz="1400" kern="1200">
          <a:solidFill>
            <a:srgbClr val="404040"/>
          </a:solidFill>
          <a:latin typeface="Century Gothic" pitchFamily="0" charset="0"/>
          <a:ea typeface="宋体" pitchFamily="0" charset="0"/>
          <a:cs typeface="Century Gothic" pitchFamily="0" charset="0"/>
        </a:defRPr>
      </a:lvl4pPr>
      <a:lvl5pPr marL="932688" indent="-182880" algn="l" defTabSz="914400" eaLnBrk="1" fontAlgn="auto" latinLnBrk="0" hangingPunct="1">
        <a:lnSpc>
          <a:spcPct val="100000"/>
        </a:lnSpc>
        <a:spcBef>
          <a:spcPts val="200"/>
        </a:spcBef>
        <a:spcAft>
          <a:spcPts val="400"/>
        </a:spcAft>
        <a:buFont typeface="Calibri" pitchFamily="34" charset="0"/>
        <a:buChar char="◦"/>
        <a:defRPr sz="1400" kern="1200">
          <a:solidFill>
            <a:srgbClr val="404040"/>
          </a:solidFill>
          <a:latin typeface="Century Gothic" pitchFamily="0" charset="0"/>
          <a:ea typeface="宋体" pitchFamily="0" charset="0"/>
          <a:cs typeface="Century Gothic" pitchFamily="0" charset="0"/>
        </a:defRPr>
      </a:lvl5pPr>
      <a:lvl6pPr marL="1099947" indent="-228600" algn="l" defTabSz="914400" eaLnBrk="1" fontAlgn="auto" latinLnBrk="0" hangingPunct="1">
        <a:lnSpc>
          <a:spcPct val="90000"/>
        </a:lnSpc>
        <a:spcBef>
          <a:spcPts val="200"/>
        </a:spcBef>
        <a:spcAft>
          <a:spcPts val="400"/>
        </a:spcAft>
        <a:buClr>
          <a:schemeClr val="accent1"/>
        </a:buClr>
        <a:buFont typeface="Calibri" pitchFamily="34" charset="0"/>
        <a:buChar char="◦"/>
        <a:defRPr sz="1400" kern="1200">
          <a:solidFill>
            <a:srgbClr val="404040"/>
          </a:solidFill>
          <a:latin typeface="Century Gothic" pitchFamily="0" charset="0"/>
          <a:ea typeface="宋体" pitchFamily="0" charset="0"/>
          <a:cs typeface="Century Gothic" pitchFamily="0" charset="0"/>
        </a:defRPr>
      </a:lvl6pPr>
      <a:lvl7pPr marL="1299972" indent="-228600" algn="l" defTabSz="914400" eaLnBrk="1" fontAlgn="auto" latinLnBrk="0" hangingPunct="1">
        <a:lnSpc>
          <a:spcPct val="90000"/>
        </a:lnSpc>
        <a:spcBef>
          <a:spcPts val="200"/>
        </a:spcBef>
        <a:spcAft>
          <a:spcPts val="400"/>
        </a:spcAft>
        <a:buClr>
          <a:schemeClr val="accent1"/>
        </a:buClr>
        <a:buFont typeface="Calibri" pitchFamily="34" charset="0"/>
        <a:buChar char="◦"/>
        <a:defRPr sz="1400" kern="1200">
          <a:solidFill>
            <a:srgbClr val="404040"/>
          </a:solidFill>
          <a:latin typeface="Century Gothic" pitchFamily="0" charset="0"/>
          <a:ea typeface="宋体" pitchFamily="0" charset="0"/>
          <a:cs typeface="Century Gothic" pitchFamily="0" charset="0"/>
        </a:defRPr>
      </a:lvl7pPr>
      <a:lvl8pPr marL="1499997" indent="-228600" algn="l" defTabSz="914400" eaLnBrk="1" fontAlgn="auto" latinLnBrk="0" hangingPunct="1">
        <a:lnSpc>
          <a:spcPct val="90000"/>
        </a:lnSpc>
        <a:spcBef>
          <a:spcPts val="200"/>
        </a:spcBef>
        <a:spcAft>
          <a:spcPts val="400"/>
        </a:spcAft>
        <a:buClr>
          <a:schemeClr val="accent1"/>
        </a:buClr>
        <a:buFont typeface="Calibri" pitchFamily="34" charset="0"/>
        <a:buChar char="◦"/>
        <a:defRPr sz="1400" kern="1200">
          <a:solidFill>
            <a:srgbClr val="404040"/>
          </a:solidFill>
          <a:latin typeface="Century Gothic" pitchFamily="0" charset="0"/>
          <a:ea typeface="宋体" pitchFamily="0" charset="0"/>
          <a:cs typeface="Century Gothic" pitchFamily="0" charset="0"/>
        </a:defRPr>
      </a:lvl8pPr>
      <a:lvl9pPr marL="1499997" indent="-228600" algn="l" defTabSz="914400" eaLnBrk="1" fontAlgn="auto" latinLnBrk="0" hangingPunct="1">
        <a:lnSpc>
          <a:spcPct val="90000"/>
        </a:lnSpc>
        <a:spcBef>
          <a:spcPts val="200"/>
        </a:spcBef>
        <a:spcAft>
          <a:spcPts val="400"/>
        </a:spcAft>
        <a:buClr>
          <a:schemeClr val="accent1"/>
        </a:buClr>
        <a:buFont typeface="Calibri" pitchFamily="34" charset="0"/>
        <a:buChar char="◦"/>
        <a:defRPr sz="1400" kern="1200">
          <a:solidFill>
            <a:srgbClr val="404040"/>
          </a:solidFill>
          <a:latin typeface="Century Gothic" pitchFamily="0" charset="0"/>
          <a:ea typeface="宋体" pitchFamily="0" charset="0"/>
          <a:cs typeface="Century Gothic"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pimg1.png"/><Relationship Id="rId2" Type="http://schemas.openxmlformats.org/officeDocument/2006/relationships/image" Target="../media/pimg2.png"/><Relationship Id="rId3" Type="http://schemas.openxmlformats.org/officeDocument/2006/relationships/image" Target="../media/pimg3.png"/><Relationship Id="rId4" Type="http://schemas.openxmlformats.org/officeDocument/2006/relationships/image" Target="../media/pimg4.png"/><Relationship Id="rId5" Type="http://schemas.openxmlformats.org/officeDocument/2006/relationships/image" Target="../media/pimg5.png"/><Relationship Id="rId6" Type="http://schemas.openxmlformats.org/officeDocument/2006/relationships/slideLayout" Target="../slideLayouts/slideLayout12.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pimg6.png"/><Relationship Id="rId2" Type="http://schemas.openxmlformats.org/officeDocument/2006/relationships/image" Target="../media/pimg7.png"/><Relationship Id="rId3" Type="http://schemas.openxmlformats.org/officeDocument/2006/relationships/image" Target="../media/pimg8.png"/><Relationship Id="rId4" Type="http://schemas.openxmlformats.org/officeDocument/2006/relationships/image" Target="../media/pimg9.png"/><Relationship Id="rId5" Type="http://schemas.openxmlformats.org/officeDocument/2006/relationships/image" Target="../media/pimg10.png"/><Relationship Id="rId6" Type="http://schemas.openxmlformats.org/officeDocument/2006/relationships/slideLayout" Target="../slideLayouts/slideLayout12.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3.png"/><Relationship Id="rId2" Type="http://schemas.openxmlformats.org/officeDocument/2006/relationships/slideLayout" Target="../slideLayouts/slideLayout15.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4.png"/><Relationship Id="rId2" Type="http://schemas.openxmlformats.org/officeDocument/2006/relationships/slideLayout" Target="../slideLayouts/slideLayout16.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5.png"/><Relationship Id="rId2" Type="http://schemas.openxmlformats.org/officeDocument/2006/relationships/slideLayout" Target="../slideLayouts/slideLayout12.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hyperlink" Target="https://www.researchgate.net/publication/339089715_The_Impact_of_Human_Resource_Management_Practices_on_Competitive_Advantage_Mediating_Role_of_Employee_Engagement_in_Thailand" TargetMode="External"/><Relationship Id="rId2" Type="http://schemas.openxmlformats.org/officeDocument/2006/relationships/slideLayout" Target="../slideLayouts/slideLayout12.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6.png"/><Relationship Id="rId2" Type="http://schemas.openxmlformats.org/officeDocument/2006/relationships/slideLayout" Target="../slideLayouts/slideLayout13.xml"/><Relationship Id="rId3" Type="http://schemas.openxmlformats.org/officeDocument/2006/relationships/notesSlide" Target="../notesSlides/notesSlide17.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8" name="文本框"/>
          <p:cNvSpPr>
            <a:spLocks noGrp="1"/>
          </p:cNvSpPr>
          <p:nvPr>
            <p:ph type="ctrTitle"/>
          </p:nvPr>
        </p:nvSpPr>
        <p:spPr>
          <a:xfrm rot="0">
            <a:off x="1097280" y="758952"/>
            <a:ext cx="5179534" cy="2525786"/>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90000"/>
              </a:lnSpc>
              <a:spcBef>
                <a:spcPts val="0"/>
              </a:spcBef>
              <a:spcAft>
                <a:spcPts val="0"/>
              </a:spcAft>
              <a:buNone/>
            </a:pPr>
            <a:r>
              <a:rPr lang="en-US" altLang="zh-CN" sz="3600" b="1" i="0" u="none" strike="noStrike" kern="1200" cap="all" spc="-50" baseline="0">
                <a:solidFill>
                  <a:srgbClr val="262626"/>
                </a:solidFill>
                <a:latin typeface="Arial" pitchFamily="34" charset="0"/>
                <a:ea typeface="Times New Roman" pitchFamily="18" charset="0"/>
                <a:cs typeface="Lucida Sans" pitchFamily="0" charset="0"/>
              </a:rPr>
              <a:t>LCMB7000</a:t>
            </a:r>
            <a:br>
              <a:rPr lang="zh-CN" altLang="en-US" sz="3600" b="1" i="0" u="none" strike="noStrike" kern="1200" cap="all" spc="-50" baseline="0">
                <a:solidFill>
                  <a:srgbClr val="262626"/>
                </a:solidFill>
                <a:latin typeface="Arial" pitchFamily="34" charset="0"/>
                <a:ea typeface="Times New Roman" pitchFamily="18" charset="0"/>
                <a:cs typeface="Lucida Sans" pitchFamily="0" charset="0"/>
              </a:rPr>
            </a:br>
            <a:r>
              <a:rPr lang="en-US" altLang="zh-CN" sz="3600" b="1" i="0" u="none" strike="noStrike" kern="1200" cap="all" spc="-50" baseline="0">
                <a:solidFill>
                  <a:srgbClr val="262626"/>
                </a:solidFill>
                <a:latin typeface="Arial" pitchFamily="34" charset="0"/>
                <a:ea typeface="Times New Roman" pitchFamily="18" charset="0"/>
                <a:cs typeface="Lucida Sans" pitchFamily="0" charset="0"/>
              </a:rPr>
              <a:t>Human Resource Management</a:t>
            </a:r>
            <a:endParaRPr lang="zh-CN" altLang="en-US" sz="9600" b="0" i="0" u="none" strike="noStrike" kern="1200" cap="all" spc="-50" baseline="0">
              <a:solidFill>
                <a:srgbClr val="262626"/>
              </a:solidFill>
              <a:latin typeface="Century Gothic" pitchFamily="0" charset="0"/>
              <a:ea typeface="宋体" pitchFamily="0" charset="0"/>
              <a:cs typeface="Lucida Sans" pitchFamily="0" charset="0"/>
            </a:endParaRPr>
          </a:p>
        </p:txBody>
      </p:sp>
      <p:sp>
        <p:nvSpPr>
          <p:cNvPr id="19" name="文本框"/>
          <p:cNvSpPr>
            <a:spLocks noGrp="1"/>
          </p:cNvSpPr>
          <p:nvPr>
            <p:ph type="subTitle" idx="1"/>
          </p:nvPr>
        </p:nvSpPr>
        <p:spPr>
          <a:xfrm rot="21577554">
            <a:off x="870401" y="3671089"/>
            <a:ext cx="5584835" cy="256393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200"/>
              </a:spcBef>
              <a:spcAft>
                <a:spcPts val="200"/>
              </a:spcAft>
              <a:buNone/>
            </a:pPr>
            <a:r>
              <a:rPr lang="en-US" altLang="zh-CN" sz="2400" b="0" i="0" u="none" strike="noStrike" kern="1200" cap="all" spc="200" baseline="0">
                <a:solidFill>
                  <a:schemeClr val="tx1"/>
                </a:solidFill>
                <a:latin typeface="Century Gothic" pitchFamily="0" charset="0"/>
                <a:ea typeface="宋体" pitchFamily="0" charset="0"/>
                <a:cs typeface="Lucida Sans" pitchFamily="0" charset="0"/>
              </a:rPr>
              <a:t>Student name:</a:t>
            </a:r>
            <a:r>
              <a:rPr lang="en-US" altLang="zh-CN" sz="2400" b="0" i="0" u="none" strike="noStrike" kern="1200" cap="all" spc="200" baseline="0">
                <a:solidFill>
                  <a:schemeClr val="tx1"/>
                </a:solidFill>
                <a:latin typeface="Century Gothic" pitchFamily="0" charset="0"/>
                <a:ea typeface="宋体" pitchFamily="0" charset="0"/>
                <a:cs typeface="Lucida Sans" pitchFamily="0" charset="0"/>
              </a:rPr>
              <a:t> MANDEEP KAUR SAGGU</a:t>
            </a:r>
            <a:endParaRPr lang="en-US" altLang="zh-CN" sz="2400" b="0" i="0" u="none" strike="noStrike" kern="1200" cap="all" spc="200" baseline="0">
              <a:solidFill>
                <a:schemeClr val="tx1"/>
              </a:solidFill>
              <a:latin typeface="Century Gothic" pitchFamily="0" charset="0"/>
              <a:ea typeface="宋体" pitchFamily="0" charset="0"/>
              <a:cs typeface="Lucida Sans" pitchFamily="0" charset="0"/>
            </a:endParaRPr>
          </a:p>
          <a:p>
            <a:pPr marL="0" indent="0" algn="l">
              <a:lnSpc>
                <a:spcPct val="100000"/>
              </a:lnSpc>
              <a:spcBef>
                <a:spcPts val="1200"/>
              </a:spcBef>
              <a:spcAft>
                <a:spcPts val="200"/>
              </a:spcAft>
              <a:buNone/>
            </a:pPr>
            <a:r>
              <a:rPr lang="en-US" altLang="zh-CN" sz="2400" b="0" i="0" u="none" strike="noStrike" kern="1200" cap="all" spc="200" baseline="0">
                <a:solidFill>
                  <a:schemeClr val="tx1"/>
                </a:solidFill>
                <a:latin typeface="Century Gothic" pitchFamily="0" charset="0"/>
                <a:ea typeface="宋体" pitchFamily="0" charset="0"/>
                <a:cs typeface="Lucida Sans" pitchFamily="0" charset="0"/>
              </a:rPr>
              <a:t>Student </a:t>
            </a:r>
            <a:r>
              <a:rPr lang="en-US" altLang="zh-CN" sz="2400" b="0" i="0" u="none" strike="noStrike" kern="1200" cap="all" spc="200" baseline="0">
                <a:solidFill>
                  <a:schemeClr val="tx1"/>
                </a:solidFill>
                <a:latin typeface="Century Gothic" pitchFamily="0" charset="0"/>
                <a:ea typeface="宋体" pitchFamily="0" charset="0"/>
                <a:cs typeface="Lucida Sans" pitchFamily="0" charset="0"/>
              </a:rPr>
              <a:t>I</a:t>
            </a:r>
            <a:r>
              <a:rPr lang="en-US" altLang="zh-CN" sz="2400" b="0" i="0" u="none" strike="noStrike" kern="1200" cap="all" spc="200" baseline="0">
                <a:solidFill>
                  <a:schemeClr val="tx1"/>
                </a:solidFill>
                <a:latin typeface="Century Gothic" pitchFamily="0" charset="0"/>
                <a:ea typeface="宋体" pitchFamily="0" charset="0"/>
                <a:cs typeface="Lucida Sans" pitchFamily="0" charset="0"/>
              </a:rPr>
              <a:t>d:</a:t>
            </a:r>
            <a:r>
              <a:rPr lang="en-US" altLang="zh-CN" sz="2400" b="0" i="0" u="none" strike="noStrike" kern="1200" cap="all" spc="200" baseline="0">
                <a:solidFill>
                  <a:schemeClr val="tx1"/>
                </a:solidFill>
                <a:latin typeface="Century Gothic" pitchFamily="0" charset="0"/>
                <a:ea typeface="宋体" pitchFamily="0" charset="0"/>
                <a:cs typeface="Lucida Sans" pitchFamily="0" charset="0"/>
              </a:rPr>
              <a:t> 2218282</a:t>
            </a:r>
            <a:endParaRPr lang="en-US" altLang="zh-CN" sz="2400" b="0" i="0" u="none" strike="noStrike" kern="1200" cap="all" spc="200" baseline="0">
              <a:solidFill>
                <a:schemeClr val="tx1"/>
              </a:solidFill>
              <a:latin typeface="Century Gothic" pitchFamily="0" charset="0"/>
              <a:ea typeface="宋体" pitchFamily="0" charset="0"/>
              <a:cs typeface="Lucida Sans" pitchFamily="0" charset="0"/>
            </a:endParaRPr>
          </a:p>
          <a:p>
            <a:pPr marL="0" indent="0" algn="l">
              <a:lnSpc>
                <a:spcPct val="100000"/>
              </a:lnSpc>
              <a:spcBef>
                <a:spcPts val="1200"/>
              </a:spcBef>
              <a:spcAft>
                <a:spcPts val="200"/>
              </a:spcAft>
              <a:buNone/>
            </a:pPr>
            <a:r>
              <a:rPr lang="en-US" altLang="zh-CN" sz="2400" b="0" i="0" u="none" strike="noStrike" kern="1200" cap="all" spc="200" baseline="0">
                <a:solidFill>
                  <a:schemeClr val="tx1"/>
                </a:solidFill>
                <a:latin typeface="Century Gothic" pitchFamily="0" charset="0"/>
                <a:ea typeface="宋体" pitchFamily="0" charset="0"/>
                <a:cs typeface="Lucida Sans" pitchFamily="0" charset="0"/>
              </a:rPr>
              <a:t>LECTURER- Prof.DENNIS                   PEPPLE</a:t>
            </a:r>
            <a:endParaRPr lang="zh-CN" altLang="en-US" sz="2400" b="0" i="0" u="none" strike="noStrike" kern="1200" cap="all" spc="200" baseline="0">
              <a:solidFill>
                <a:schemeClr val="tx1"/>
              </a:solidFill>
              <a:latin typeface="Century Gothic" pitchFamily="0" charset="0"/>
              <a:ea typeface="宋体" pitchFamily="0" charset="0"/>
              <a:cs typeface="Lucida Sans" pitchFamily="0" charset="0"/>
            </a:endParaRPr>
          </a:p>
        </p:txBody>
      </p:sp>
      <p:pic>
        <p:nvPicPr>
          <p:cNvPr id="20" name="图片"/>
          <p:cNvPicPr>
            <a:picLocks noChangeAspect="1"/>
          </p:cNvPicPr>
          <p:nvPr/>
        </p:nvPicPr>
        <p:blipFill>
          <a:blip r:embed="rId1" cstate="print"/>
          <a:srcRect b="8643"/>
          <a:stretch>
            <a:fillRect/>
          </a:stretch>
        </p:blipFill>
        <p:spPr>
          <a:xfrm rot="0">
            <a:off x="6974868" y="630316"/>
            <a:ext cx="4589003" cy="5610686"/>
          </a:xfrm>
          <a:prstGeom prst="rect"/>
          <a:noFill/>
          <a:ln w="12700" cmpd="sng" cap="flat">
            <a:noFill/>
            <a:prstDash val="solid"/>
            <a:miter/>
          </a:ln>
        </p:spPr>
      </p:pic>
    </p:spTree>
    <p:extLst>
      <p:ext uri="{BB962C8B-B14F-4D97-AF65-F5344CB8AC3E}">
        <p14:creationId xmlns:p14="http://schemas.microsoft.com/office/powerpoint/2010/main" val="13221059"/>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7" name="文本框"/>
          <p:cNvSpPr>
            <a:spLocks noGrp="1"/>
          </p:cNvSpPr>
          <p:nvPr>
            <p:ph type="title"/>
          </p:nvPr>
        </p:nvSpPr>
        <p:spPr>
          <a:xfrm rot="0">
            <a:off x="1097280" y="942871"/>
            <a:ext cx="10058401" cy="1289304"/>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4400" b="1" i="0" u="none" strike="noStrike" kern="1200" cap="none" spc="-50" baseline="0">
                <a:solidFill>
                  <a:schemeClr val="tx1"/>
                </a:solidFill>
                <a:latin typeface="Arial" pitchFamily="34" charset="0"/>
                <a:ea typeface="宋体" pitchFamily="0" charset="0"/>
                <a:cs typeface="Arial" pitchFamily="34" charset="0"/>
              </a:rPr>
              <a:t>Introduction</a:t>
            </a:r>
            <a:endParaRPr lang="zh-CN" altLang="en-US" sz="4400" b="1" i="0" u="none" strike="noStrike" kern="1200" cap="none" spc="-50" baseline="0">
              <a:solidFill>
                <a:schemeClr val="tx1"/>
              </a:solidFill>
              <a:latin typeface="Arial" pitchFamily="34" charset="0"/>
              <a:ea typeface="宋体" pitchFamily="0" charset="0"/>
              <a:cs typeface="Arial" pitchFamily="34" charset="0"/>
            </a:endParaRPr>
          </a:p>
        </p:txBody>
      </p:sp>
      <p:sp>
        <p:nvSpPr>
          <p:cNvPr id="28" name="直线"/>
          <p:cNvSpPr>
            <a:spLocks/>
          </p:cNvSpPr>
          <p:nvPr/>
        </p:nvSpPr>
        <p:spPr>
          <a:xfrm rot="0">
            <a:off x="1186055" y="2233786"/>
            <a:ext cx="7780391" cy="0"/>
          </a:xfrm>
          <a:prstGeom prst="line"/>
          <a:solidFill>
            <a:srgbClr val="000000"/>
          </a:solidFill>
          <a:ln w="15875" cmpd="sng" cap="flat">
            <a:solidFill>
              <a:srgbClr val="000000"/>
            </a:solidFill>
            <a:prstDash val="solid"/>
            <a:round/>
          </a:ln>
        </p:spPr>
      </p:sp>
      <p:sp>
        <p:nvSpPr>
          <p:cNvPr id="29" name="矩形"/>
          <p:cNvSpPr>
            <a:spLocks/>
          </p:cNvSpPr>
          <p:nvPr/>
        </p:nvSpPr>
        <p:spPr>
          <a:xfrm rot="0">
            <a:off x="1193653" y="2233508"/>
            <a:ext cx="7772791" cy="1276431"/>
          </a:xfrm>
          <a:prstGeom prst="rect"/>
          <a:noFill/>
          <a:ln w="12700" cmpd="sng" cap="flat">
            <a:noFill/>
            <a:prstDash val="solid"/>
            <a:round/>
          </a:ln>
        </p:spPr>
      </p:sp>
      <p:sp>
        <p:nvSpPr>
          <p:cNvPr id="30" name="矩形"/>
          <p:cNvSpPr>
            <a:spLocks/>
          </p:cNvSpPr>
          <p:nvPr/>
        </p:nvSpPr>
        <p:spPr>
          <a:xfrm rot="0">
            <a:off x="1193653" y="2233508"/>
            <a:ext cx="7772791" cy="1276431"/>
          </a:xfrm>
          <a:prstGeom prst="rect"/>
          <a:noFill/>
          <a:ln w="12700" cmpd="sng" cap="flat">
            <a:noFill/>
            <a:prstDash val="solid"/>
            <a:miter/>
          </a:ln>
        </p:spPr>
        <p:txBody>
          <a:bodyPr vert="horz" wrap="square" lIns="91440" tIns="91440" rIns="91440" bIns="91440" anchor="t" anchorCtr="0">
            <a:prstTxWarp prst="textNoShape"/>
          </a:bodyPr>
          <a:lstStyle/>
          <a:p>
            <a:pPr marL="0" indent="0" algn="just" defTabSz="1066800">
              <a:lnSpc>
                <a:spcPct val="90000"/>
              </a:lnSpc>
              <a:spcBef>
                <a:spcPts val="0"/>
              </a:spcBef>
              <a:spcAft>
                <a:spcPct val="35000"/>
              </a:spcAft>
              <a:buNone/>
            </a:pPr>
            <a:r>
              <a:rPr lang="en-US" altLang="zh-CN" sz="2400" b="0" i="0" u="none" strike="noStrike" kern="1200" cap="none" spc="0" baseline="0">
                <a:solidFill>
                  <a:schemeClr val="tx1"/>
                </a:solidFill>
                <a:latin typeface="Arial" pitchFamily="34" charset="0"/>
                <a:ea typeface="宋体" pitchFamily="0" charset="0"/>
                <a:cs typeface="Arial" pitchFamily="34" charset="0"/>
              </a:rPr>
              <a:t>Human resources department determines how an organization's workforce is composed. </a:t>
            </a:r>
            <a:endParaRPr lang="zh-CN" altLang="en-US" sz="2400" b="0" i="0" u="none" strike="noStrike" kern="1200" cap="none" spc="0" baseline="0">
              <a:solidFill>
                <a:schemeClr val="tx1"/>
              </a:solidFill>
              <a:latin typeface="Arial" pitchFamily="34" charset="0"/>
              <a:ea typeface="宋体" pitchFamily="0" charset="0"/>
              <a:cs typeface="Arial" pitchFamily="34" charset="0"/>
            </a:endParaRPr>
          </a:p>
        </p:txBody>
      </p:sp>
      <p:sp>
        <p:nvSpPr>
          <p:cNvPr id="31" name="直线"/>
          <p:cNvSpPr>
            <a:spLocks/>
          </p:cNvSpPr>
          <p:nvPr/>
        </p:nvSpPr>
        <p:spPr>
          <a:xfrm rot="0">
            <a:off x="1186055" y="3510217"/>
            <a:ext cx="7780391" cy="0"/>
          </a:xfrm>
          <a:prstGeom prst="line"/>
          <a:solidFill>
            <a:srgbClr val="4A4A4A"/>
          </a:solidFill>
          <a:ln w="15875" cmpd="sng" cap="flat">
            <a:solidFill>
              <a:srgbClr val="4A4A4A"/>
            </a:solidFill>
            <a:prstDash val="solid"/>
            <a:round/>
          </a:ln>
        </p:spPr>
      </p:sp>
      <p:sp>
        <p:nvSpPr>
          <p:cNvPr id="32" name="矩形"/>
          <p:cNvSpPr>
            <a:spLocks/>
          </p:cNvSpPr>
          <p:nvPr/>
        </p:nvSpPr>
        <p:spPr>
          <a:xfrm rot="0">
            <a:off x="1186055" y="3510217"/>
            <a:ext cx="7772791" cy="1497502"/>
          </a:xfrm>
          <a:prstGeom prst="rect"/>
          <a:noFill/>
          <a:ln w="12700" cmpd="sng" cap="flat">
            <a:noFill/>
            <a:prstDash val="solid"/>
            <a:round/>
          </a:ln>
        </p:spPr>
      </p:sp>
      <p:sp>
        <p:nvSpPr>
          <p:cNvPr id="33" name="矩形"/>
          <p:cNvSpPr>
            <a:spLocks/>
          </p:cNvSpPr>
          <p:nvPr/>
        </p:nvSpPr>
        <p:spPr>
          <a:xfrm rot="0">
            <a:off x="1186055" y="3510217"/>
            <a:ext cx="7772791" cy="1497502"/>
          </a:xfrm>
          <a:prstGeom prst="rect"/>
          <a:noFill/>
          <a:ln w="12700" cmpd="sng" cap="flat">
            <a:noFill/>
            <a:prstDash val="solid"/>
            <a:miter/>
          </a:ln>
        </p:spPr>
        <p:txBody>
          <a:bodyPr vert="horz" wrap="square" lIns="91440" tIns="91440" rIns="91440" bIns="91440" anchor="t" anchorCtr="0">
            <a:prstTxWarp prst="textNoShape"/>
          </a:bodyPr>
          <a:lstStyle/>
          <a:p>
            <a:pPr marL="0" indent="0" algn="just" defTabSz="1066800">
              <a:lnSpc>
                <a:spcPct val="90000"/>
              </a:lnSpc>
              <a:spcBef>
                <a:spcPts val="0"/>
              </a:spcBef>
              <a:spcAft>
                <a:spcPct val="35000"/>
              </a:spcAft>
              <a:buNone/>
            </a:pPr>
            <a:r>
              <a:rPr lang="en-US" altLang="zh-CN" sz="2400" b="0" i="0" u="none" strike="noStrike" kern="1200" cap="none" spc="0" baseline="0">
                <a:solidFill>
                  <a:schemeClr val="tx1"/>
                </a:solidFill>
                <a:latin typeface="Arial" pitchFamily="34" charset="0"/>
                <a:ea typeface="宋体" pitchFamily="0" charset="0"/>
                <a:cs typeface="Arial" pitchFamily="34" charset="0"/>
              </a:rPr>
              <a:t>Responsibilities of a HR department are complying with labor laws and employment standards, and administration of employee benefits. </a:t>
            </a:r>
            <a:endParaRPr lang="zh-CN" altLang="en-US" sz="2400" b="0" i="0" u="none" strike="noStrike" kern="1200" cap="none" spc="0" baseline="0">
              <a:solidFill>
                <a:schemeClr val="tx1"/>
              </a:solidFill>
              <a:latin typeface="Arial" pitchFamily="34" charset="0"/>
              <a:ea typeface="宋体" pitchFamily="0" charset="0"/>
              <a:cs typeface="Arial" pitchFamily="34" charset="0"/>
            </a:endParaRPr>
          </a:p>
        </p:txBody>
      </p:sp>
      <p:sp>
        <p:nvSpPr>
          <p:cNvPr id="34" name="直线"/>
          <p:cNvSpPr>
            <a:spLocks/>
          </p:cNvSpPr>
          <p:nvPr/>
        </p:nvSpPr>
        <p:spPr>
          <a:xfrm rot="0">
            <a:off x="1186055" y="5007720"/>
            <a:ext cx="7780391" cy="0"/>
          </a:xfrm>
          <a:prstGeom prst="line"/>
          <a:solidFill>
            <a:srgbClr val="959595"/>
          </a:solidFill>
          <a:ln w="15875" cmpd="sng" cap="flat">
            <a:solidFill>
              <a:srgbClr val="959595"/>
            </a:solidFill>
            <a:prstDash val="solid"/>
            <a:round/>
          </a:ln>
        </p:spPr>
      </p:sp>
      <p:sp>
        <p:nvSpPr>
          <p:cNvPr id="35" name="矩形"/>
          <p:cNvSpPr>
            <a:spLocks/>
          </p:cNvSpPr>
          <p:nvPr/>
        </p:nvSpPr>
        <p:spPr>
          <a:xfrm rot="0">
            <a:off x="1186055" y="5007720"/>
            <a:ext cx="7780391" cy="991972"/>
          </a:xfrm>
          <a:prstGeom prst="rect"/>
          <a:noFill/>
          <a:ln w="12700" cmpd="sng" cap="flat">
            <a:noFill/>
            <a:prstDash val="solid"/>
            <a:round/>
          </a:ln>
        </p:spPr>
      </p:sp>
      <p:sp>
        <p:nvSpPr>
          <p:cNvPr id="36" name="矩形"/>
          <p:cNvSpPr>
            <a:spLocks/>
          </p:cNvSpPr>
          <p:nvPr/>
        </p:nvSpPr>
        <p:spPr>
          <a:xfrm rot="0">
            <a:off x="1186055" y="5007720"/>
            <a:ext cx="7780391" cy="991972"/>
          </a:xfrm>
          <a:prstGeom prst="rect"/>
          <a:noFill/>
          <a:ln w="12700" cmpd="sng" cap="flat">
            <a:noFill/>
            <a:prstDash val="solid"/>
            <a:miter/>
          </a:ln>
        </p:spPr>
        <p:txBody>
          <a:bodyPr vert="horz" wrap="square" lIns="91440" tIns="91440" rIns="91440" bIns="91440" anchor="t" anchorCtr="0">
            <a:prstTxWarp prst="textNoShape"/>
          </a:bodyPr>
          <a:lstStyle/>
          <a:p>
            <a:pPr marL="0" indent="0" algn="just" defTabSz="1066800">
              <a:lnSpc>
                <a:spcPct val="90000"/>
              </a:lnSpc>
              <a:spcBef>
                <a:spcPts val="0"/>
              </a:spcBef>
              <a:spcAft>
                <a:spcPct val="35000"/>
              </a:spcAft>
              <a:buNone/>
            </a:pPr>
            <a:r>
              <a:rPr lang="en-US" altLang="zh-CN" sz="2400" b="0" i="0" u="none" strike="noStrike" kern="1200" cap="none" spc="0" baseline="0">
                <a:solidFill>
                  <a:schemeClr val="tx1"/>
                </a:solidFill>
                <a:latin typeface="Arial" pitchFamily="34" charset="0"/>
                <a:ea typeface="宋体" pitchFamily="0" charset="0"/>
                <a:cs typeface="Arial" pitchFamily="34" charset="0"/>
              </a:rPr>
              <a:t>Assembling human resources involves developing the abilities required for today's or tomorrow's jobs(Narang, 2014).</a:t>
            </a:r>
            <a:endParaRPr lang="zh-CN" altLang="en-US" sz="2400" b="0" i="0" u="none" strike="noStrike" kern="1200" cap="none" spc="0" baseline="0">
              <a:solidFill>
                <a:schemeClr val="tx1"/>
              </a:solidFill>
              <a:latin typeface="Arial" pitchFamily="34" charset="0"/>
              <a:ea typeface="宋体" pitchFamily="0" charset="0"/>
              <a:cs typeface="Arial" pitchFamily="34" charset="0"/>
            </a:endParaRPr>
          </a:p>
        </p:txBody>
      </p:sp>
      <p:pic>
        <p:nvPicPr>
          <p:cNvPr id="37" name="图片"/>
          <p:cNvPicPr>
            <a:picLocks noChangeAspect="1"/>
          </p:cNvPicPr>
          <p:nvPr/>
        </p:nvPicPr>
        <p:blipFill>
          <a:blip r:embed="rId1" cstate="print"/>
          <a:stretch>
            <a:fillRect/>
          </a:stretch>
        </p:blipFill>
        <p:spPr>
          <a:xfrm rot="0">
            <a:off x="8966446" y="2232175"/>
            <a:ext cx="2619375" cy="3991072"/>
          </a:xfrm>
          <a:prstGeom prst="rect"/>
          <a:noFill/>
          <a:ln w="12700" cmpd="sng" cap="flat">
            <a:noFill/>
            <a:prstDash val="solid"/>
            <a:round/>
          </a:ln>
          <a:effectLst>
            <a:softEdge rad="112500"/>
          </a:effectLst>
        </p:spPr>
      </p:pic>
    </p:spTree>
    <p:extLst>
      <p:ext uri="{BB962C8B-B14F-4D97-AF65-F5344CB8AC3E}">
        <p14:creationId xmlns:p14="http://schemas.microsoft.com/office/powerpoint/2010/main" val="277785385"/>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0" name="文本框"/>
          <p:cNvSpPr>
            <a:spLocks noGrp="1"/>
          </p:cNvSpPr>
          <p:nvPr>
            <p:ph type="body" idx="1"/>
          </p:nvPr>
        </p:nvSpPr>
        <p:spPr>
          <a:xfrm rot="0">
            <a:off x="1097280" y="1988598"/>
            <a:ext cx="10058401" cy="4116177"/>
          </a:xfrm>
          <a:prstGeom prst="rect"/>
          <a:noFill/>
          <a:ln w="12700" cmpd="sng" cap="flat">
            <a:noFill/>
            <a:prstDash val="solid"/>
            <a:miter/>
          </a:ln>
        </p:spPr>
        <p:txBody>
          <a:bodyPr vert="horz" wrap="square" lIns="91440" tIns="45720" rIns="91440" bIns="45720" anchor="t" anchorCtr="0">
            <a:prstTxWarp prst="textNoShape"/>
          </a:bodyPr>
          <a:lstStyle/>
          <a:p>
            <a:pPr marL="91440" indent="-91440" algn="just">
              <a:lnSpc>
                <a:spcPct val="90000"/>
              </a:lnSpc>
              <a:spcBef>
                <a:spcPts val="1200"/>
              </a:spcBef>
              <a:spcAft>
                <a:spcPts val="200"/>
              </a:spcAft>
              <a:buClr>
                <a:schemeClr val="accent1"/>
              </a:buClr>
              <a:buSzPct val="100000"/>
              <a:buFont typeface="Wingdings" pitchFamily="2" charset="2"/>
              <a:buChar char="q"/>
            </a:pPr>
            <a:r>
              <a:rPr lang="en-US" altLang="zh-CN" sz="2400" b="0" i="0" u="none" strike="noStrike" kern="1200" cap="none" spc="0" baseline="0">
                <a:solidFill>
                  <a:schemeClr val="tx1"/>
                </a:solidFill>
                <a:latin typeface="Arial" pitchFamily="34" charset="0"/>
                <a:ea typeface="Calibri" pitchFamily="34" charset="0"/>
                <a:cs typeface="Arial" pitchFamily="34" charset="0"/>
              </a:rPr>
              <a:t>Elrehail</a:t>
            </a:r>
            <a:r>
              <a:rPr lang="en-US" altLang="zh-CN" sz="2400" b="0" i="0" u="none" strike="noStrike" kern="1200" cap="none" spc="0" baseline="0">
                <a:solidFill>
                  <a:schemeClr val="tx1"/>
                </a:solidFill>
                <a:latin typeface="Arial" pitchFamily="34" charset="0"/>
                <a:ea typeface="Calibri" pitchFamily="34" charset="0"/>
                <a:cs typeface="Arial" pitchFamily="34" charset="0"/>
              </a:rPr>
              <a:t>, et al., (2019) </a:t>
            </a:r>
            <a:r>
              <a:rPr lang="en-US" altLang="zh-CN" sz="2400" b="0" i="0" u="none" strike="noStrike" kern="1200" cap="none" spc="0" baseline="0">
                <a:solidFill>
                  <a:schemeClr val="tx1"/>
                </a:solidFill>
                <a:latin typeface="Arial" pitchFamily="34" charset="0"/>
                <a:ea typeface="宋体" pitchFamily="0" charset="0"/>
                <a:cs typeface="Arial" pitchFamily="34" charset="0"/>
              </a:rPr>
              <a:t>found that a company's competitive advantage is significantly affected by HR recruitment and  selection. HR practices linked to selecting the right person for the right job who is motivated, qualified, and appropriate.</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90000"/>
              </a:lnSpc>
              <a:spcBef>
                <a:spcPts val="1200"/>
              </a:spcBef>
              <a:spcAft>
                <a:spcPts val="200"/>
              </a:spcAft>
              <a:buClr>
                <a:schemeClr val="accent1"/>
              </a:buClr>
              <a:buSzPct val="100000"/>
              <a:buFont typeface="Wingdings" pitchFamily="2" charset="2"/>
              <a:buChar char="q"/>
            </a:pPr>
            <a:r>
              <a:rPr lang="en-US" altLang="zh-CN" sz="2400" b="0" i="0" u="none" strike="noStrike" kern="1200" cap="none" spc="0" baseline="0">
                <a:solidFill>
                  <a:schemeClr val="tx1"/>
                </a:solidFill>
                <a:latin typeface="Arial" pitchFamily="34" charset="0"/>
                <a:ea typeface="Calibri" pitchFamily="34" charset="0"/>
                <a:cs typeface="Arial" pitchFamily="34" charset="0"/>
              </a:rPr>
              <a:t>Hamadamin</a:t>
            </a:r>
            <a:r>
              <a:rPr lang="en-US" altLang="zh-CN" sz="2400" b="0" i="0" u="none" strike="noStrike" kern="1200" cap="none" spc="0" baseline="0">
                <a:solidFill>
                  <a:schemeClr val="tx1"/>
                </a:solidFill>
                <a:latin typeface="Arial" pitchFamily="34" charset="0"/>
                <a:ea typeface="Calibri" pitchFamily="34" charset="0"/>
                <a:cs typeface="Arial" pitchFamily="34" charset="0"/>
              </a:rPr>
              <a:t> &amp; </a:t>
            </a:r>
            <a:r>
              <a:rPr lang="en-US" altLang="zh-CN" sz="2400" b="0" i="0" u="none" strike="noStrike" kern="1200" cap="none" spc="0" baseline="0">
                <a:solidFill>
                  <a:schemeClr val="tx1"/>
                </a:solidFill>
                <a:latin typeface="Arial" pitchFamily="34" charset="0"/>
                <a:ea typeface="Calibri" pitchFamily="34" charset="0"/>
                <a:cs typeface="Arial" pitchFamily="34" charset="0"/>
              </a:rPr>
              <a:t>Atan</a:t>
            </a:r>
            <a:r>
              <a:rPr lang="en-US" altLang="zh-CN" sz="2400" b="0" i="0" u="none" strike="noStrike" kern="1200" cap="none" spc="0" baseline="0">
                <a:solidFill>
                  <a:schemeClr val="tx1"/>
                </a:solidFill>
                <a:latin typeface="Arial" pitchFamily="34" charset="0"/>
                <a:ea typeface="Calibri" pitchFamily="34" charset="0"/>
                <a:cs typeface="Arial" pitchFamily="34" charset="0"/>
              </a:rPr>
              <a:t>, (2019) </a:t>
            </a:r>
            <a:r>
              <a:rPr lang="en-US" altLang="zh-CN" sz="2400" b="0" i="0" u="none" strike="noStrike" kern="1200" cap="none" spc="0" baseline="0">
                <a:solidFill>
                  <a:schemeClr val="tx1"/>
                </a:solidFill>
                <a:latin typeface="Arial" pitchFamily="34" charset="0"/>
                <a:ea typeface="宋体" pitchFamily="0" charset="0"/>
                <a:cs typeface="Arial" pitchFamily="34" charset="0"/>
              </a:rPr>
              <a:t>The impact of Human Resources Management on the achievement of sustainable competitive advantages is direct and positive.</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90000"/>
              </a:lnSpc>
              <a:spcBef>
                <a:spcPts val="1200"/>
              </a:spcBef>
              <a:spcAft>
                <a:spcPts val="200"/>
              </a:spcAft>
              <a:buClr>
                <a:schemeClr val="accent1"/>
              </a:buClr>
              <a:buSzPct val="100000"/>
              <a:buFont typeface="Wingdings" pitchFamily="2" charset="2"/>
              <a:buChar char="q"/>
            </a:pPr>
            <a:r>
              <a:rPr lang="en-US" altLang="zh-CN" sz="2400" b="0" i="0" u="none" strike="noStrike" kern="1200" cap="none" spc="0" baseline="0">
                <a:solidFill>
                  <a:schemeClr val="tx1"/>
                </a:solidFill>
                <a:latin typeface="Arial" pitchFamily="34" charset="0"/>
                <a:ea typeface="Calibri" pitchFamily="34" charset="0"/>
                <a:cs typeface="Arial" pitchFamily="34" charset="0"/>
              </a:rPr>
              <a:t>Kerdpitak</a:t>
            </a:r>
            <a:r>
              <a:rPr lang="en-US" altLang="zh-CN" sz="2400" b="0" i="0" u="none" strike="noStrike" kern="1200" cap="none" spc="0" baseline="0">
                <a:solidFill>
                  <a:schemeClr val="tx1"/>
                </a:solidFill>
                <a:latin typeface="Arial" pitchFamily="34" charset="0"/>
                <a:ea typeface="Calibri" pitchFamily="34" charset="0"/>
                <a:cs typeface="Arial" pitchFamily="34" charset="0"/>
              </a:rPr>
              <a:t> &amp; </a:t>
            </a:r>
            <a:r>
              <a:rPr lang="en-US" altLang="zh-CN" sz="2400" b="0" i="0" u="none" strike="noStrike" kern="1200" cap="none" spc="0" baseline="0">
                <a:solidFill>
                  <a:schemeClr val="tx1"/>
                </a:solidFill>
                <a:latin typeface="Arial" pitchFamily="34" charset="0"/>
                <a:ea typeface="Calibri" pitchFamily="34" charset="0"/>
                <a:cs typeface="Arial" pitchFamily="34" charset="0"/>
              </a:rPr>
              <a:t>Jermsittiparsert</a:t>
            </a:r>
            <a:r>
              <a:rPr lang="en-US" altLang="zh-CN" sz="2400" b="0" i="0" u="none" strike="noStrike" kern="1200" cap="none" spc="0" baseline="0">
                <a:solidFill>
                  <a:schemeClr val="tx1"/>
                </a:solidFill>
                <a:latin typeface="Arial" pitchFamily="34" charset="0"/>
                <a:ea typeface="Calibri" pitchFamily="34" charset="0"/>
                <a:cs typeface="Arial" pitchFamily="34" charset="0"/>
              </a:rPr>
              <a:t>, (2020) </a:t>
            </a:r>
            <a:r>
              <a:rPr lang="en-US" altLang="zh-CN" sz="2400" b="0" i="0" u="none" strike="noStrike" kern="1200" cap="none" spc="0" baseline="0">
                <a:solidFill>
                  <a:schemeClr val="tx1"/>
                </a:solidFill>
                <a:latin typeface="Arial" pitchFamily="34" charset="0"/>
                <a:ea typeface="宋体" pitchFamily="0" charset="0"/>
                <a:cs typeface="Arial" pitchFamily="34" charset="0"/>
              </a:rPr>
              <a:t>As a result of employee training, the business gains a competitive advantage through improved human capital capabilities.</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91440" indent="-91440" algn="l">
              <a:lnSpc>
                <a:spcPct val="90000"/>
              </a:lnSpc>
              <a:spcBef>
                <a:spcPts val="1200"/>
              </a:spcBef>
              <a:spcAft>
                <a:spcPts val="200"/>
              </a:spcAft>
              <a:buClr>
                <a:schemeClr val="accent1"/>
              </a:buClr>
              <a:buSzPct val="100000"/>
              <a:buFont typeface="Calibri" pitchFamily="34" charset="0"/>
              <a:buChar char=" "/>
            </a:pPr>
            <a:endParaRPr lang="zh-CN" altLang="en-US" sz="2000" b="0" i="0" u="none" strike="noStrike" kern="1200" cap="none" spc="0" baseline="0">
              <a:solidFill>
                <a:schemeClr val="tx1"/>
              </a:solidFill>
              <a:latin typeface="Century Gothic" pitchFamily="0" charset="0"/>
              <a:ea typeface="宋体" pitchFamily="0" charset="0"/>
              <a:cs typeface="Lucida Sans" pitchFamily="0" charset="0"/>
            </a:endParaRPr>
          </a:p>
        </p:txBody>
      </p:sp>
      <p:sp>
        <p:nvSpPr>
          <p:cNvPr id="41" name="文本框"/>
          <p:cNvSpPr>
            <a:spLocks noGrp="1"/>
          </p:cNvSpPr>
          <p:nvPr>
            <p:ph type="title"/>
          </p:nvPr>
        </p:nvSpPr>
        <p:spPr>
          <a:xfrm rot="0">
            <a:off x="1097280" y="942871"/>
            <a:ext cx="10058401" cy="1045727"/>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4000" b="1" i="0" u="none" strike="noStrike" kern="1200" cap="all" spc="-50" baseline="0">
                <a:solidFill>
                  <a:schemeClr val="tx1"/>
                </a:solidFill>
                <a:latin typeface="Arial" pitchFamily="34" charset="0"/>
                <a:ea typeface="宋体" pitchFamily="0" charset="0"/>
                <a:cs typeface="Arial" pitchFamily="34" charset="0"/>
              </a:rPr>
              <a:t>Literature Review </a:t>
            </a:r>
            <a:endParaRPr lang="zh-CN" altLang="en-US" sz="4000" b="0" i="0" u="none" strike="noStrike" kern="1200" cap="all" spc="-50" baseline="0">
              <a:solidFill>
                <a:srgbClr val="404040"/>
              </a:solidFill>
              <a:latin typeface="Century Gothic" pitchFamily="0" charset="0"/>
              <a:ea typeface="宋体" pitchFamily="0" charset="0"/>
              <a:cs typeface="Lucida Sans" pitchFamily="0" charset="0"/>
            </a:endParaRPr>
          </a:p>
        </p:txBody>
      </p:sp>
    </p:spTree>
    <p:extLst>
      <p:ext uri="{BB962C8B-B14F-4D97-AF65-F5344CB8AC3E}">
        <p14:creationId xmlns:p14="http://schemas.microsoft.com/office/powerpoint/2010/main" val="1263534070"/>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9" name="文本框"/>
          <p:cNvSpPr>
            <a:spLocks noGrp="1"/>
          </p:cNvSpPr>
          <p:nvPr>
            <p:ph type="title"/>
          </p:nvPr>
        </p:nvSpPr>
        <p:spPr>
          <a:xfrm rot="0">
            <a:off x="1097280" y="942871"/>
            <a:ext cx="10058401" cy="1289304"/>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4000" b="1" i="0" u="none" strike="noStrike" kern="1200" cap="none" spc="-50" baseline="0">
                <a:solidFill>
                  <a:srgbClr val="404040"/>
                </a:solidFill>
                <a:latin typeface="Arial" pitchFamily="34" charset="0"/>
                <a:ea typeface="宋体" pitchFamily="0" charset="0"/>
                <a:cs typeface="Arial" pitchFamily="34" charset="0"/>
              </a:rPr>
              <a:t>Three Strategies of Competitive Advantage</a:t>
            </a:r>
            <a:endParaRPr lang="zh-CN" altLang="en-US" sz="4000" b="1" i="0" u="none" strike="noStrike" kern="1200" cap="none" spc="-50" baseline="0">
              <a:solidFill>
                <a:srgbClr val="404040"/>
              </a:solidFill>
              <a:latin typeface="Arial" pitchFamily="34" charset="0"/>
              <a:ea typeface="宋体" pitchFamily="0" charset="0"/>
              <a:cs typeface="Arial" pitchFamily="34" charset="0"/>
            </a:endParaRPr>
          </a:p>
        </p:txBody>
      </p:sp>
      <p:sp>
        <p:nvSpPr>
          <p:cNvPr id="50" name="椭圆"/>
          <p:cNvSpPr>
            <a:spLocks/>
          </p:cNvSpPr>
          <p:nvPr/>
        </p:nvSpPr>
        <p:spPr>
          <a:xfrm rot="0">
            <a:off x="1650227" y="2397196"/>
            <a:ext cx="3517705" cy="3517707"/>
          </a:xfrm>
          <a:prstGeom prst="ellipse"/>
          <a:solidFill>
            <a:srgbClr val="EDEFF7">
              <a:alpha val="50000"/>
            </a:srgbClr>
          </a:solidFill>
          <a:ln w="15875" cmpd="sng" cap="flat">
            <a:solidFill>
              <a:srgbClr val="000000"/>
            </a:solidFill>
            <a:prstDash val="solid"/>
            <a:round/>
          </a:ln>
        </p:spPr>
      </p:sp>
      <p:sp>
        <p:nvSpPr>
          <p:cNvPr id="51" name="矩形"/>
          <p:cNvSpPr>
            <a:spLocks/>
          </p:cNvSpPr>
          <p:nvPr/>
        </p:nvSpPr>
        <p:spPr>
          <a:xfrm rot="0">
            <a:off x="2165383" y="2912352"/>
            <a:ext cx="2487395" cy="2487395"/>
          </a:xfrm>
          <a:prstGeom prst="rect"/>
          <a:noFill/>
          <a:ln w="12700" cmpd="sng" cap="flat">
            <a:noFill/>
            <a:prstDash val="solid"/>
            <a:miter/>
          </a:ln>
        </p:spPr>
        <p:txBody>
          <a:bodyPr vert="horz" wrap="square" lIns="193591" tIns="40640" rIns="193591" bIns="40640" anchor="ctr" anchorCtr="0">
            <a:prstTxWarp prst="textNoShape"/>
          </a:bodyPr>
          <a:lstStyle/>
          <a:p>
            <a:pPr marL="0" indent="0" algn="ctr" defTabSz="1422400">
              <a:lnSpc>
                <a:spcPct val="90000"/>
              </a:lnSpc>
              <a:spcBef>
                <a:spcPts val="0"/>
              </a:spcBef>
              <a:spcAft>
                <a:spcPct val="35000"/>
              </a:spcAft>
              <a:buNone/>
            </a:pPr>
            <a:r>
              <a:rPr lang="en-US" altLang="zh-CN" sz="3200" b="0" i="0" u="none" strike="noStrike" kern="1200" cap="none" spc="0" baseline="0">
                <a:solidFill>
                  <a:schemeClr val="tx1"/>
                </a:solidFill>
                <a:latin typeface="Century Gothic" pitchFamily="0" charset="0"/>
                <a:ea typeface="宋体" pitchFamily="0" charset="0"/>
                <a:cs typeface="Century Gothic" pitchFamily="0" charset="0"/>
              </a:rPr>
              <a:t>Reduction in Cost</a:t>
            </a:r>
            <a:endParaRPr lang="zh-CN" altLang="en-US" sz="3200" b="0" i="0" u="none" strike="noStrike" kern="1200" cap="none" spc="0" baseline="0">
              <a:solidFill>
                <a:schemeClr val="tx1"/>
              </a:solidFill>
              <a:latin typeface="Century Gothic" pitchFamily="0" charset="0"/>
              <a:ea typeface="宋体" pitchFamily="0" charset="0"/>
              <a:cs typeface="Century Gothic" pitchFamily="0" charset="0"/>
            </a:endParaRPr>
          </a:p>
        </p:txBody>
      </p:sp>
      <p:sp>
        <p:nvSpPr>
          <p:cNvPr id="52" name="椭圆"/>
          <p:cNvSpPr>
            <a:spLocks/>
          </p:cNvSpPr>
          <p:nvPr/>
        </p:nvSpPr>
        <p:spPr>
          <a:xfrm rot="0">
            <a:off x="4464393" y="2397196"/>
            <a:ext cx="3517707" cy="3517707"/>
          </a:xfrm>
          <a:prstGeom prst="ellipse"/>
          <a:solidFill>
            <a:srgbClr val="EDEFF7">
              <a:alpha val="50000"/>
            </a:srgbClr>
          </a:solidFill>
          <a:ln w="15875" cmpd="sng" cap="flat">
            <a:solidFill>
              <a:srgbClr val="000000"/>
            </a:solidFill>
            <a:prstDash val="solid"/>
            <a:round/>
          </a:ln>
        </p:spPr>
      </p:sp>
      <p:sp>
        <p:nvSpPr>
          <p:cNvPr id="53" name="矩形"/>
          <p:cNvSpPr>
            <a:spLocks/>
          </p:cNvSpPr>
          <p:nvPr/>
        </p:nvSpPr>
        <p:spPr>
          <a:xfrm rot="0">
            <a:off x="4979549" y="2912352"/>
            <a:ext cx="2487395" cy="2487395"/>
          </a:xfrm>
          <a:prstGeom prst="rect"/>
          <a:noFill/>
          <a:ln w="12700" cmpd="sng" cap="flat">
            <a:noFill/>
            <a:prstDash val="solid"/>
            <a:miter/>
          </a:ln>
        </p:spPr>
        <p:txBody>
          <a:bodyPr vert="horz" wrap="square" lIns="193591" tIns="40640" rIns="193591" bIns="40640" anchor="ctr" anchorCtr="0">
            <a:prstTxWarp prst="textNoShape"/>
          </a:bodyPr>
          <a:lstStyle/>
          <a:p>
            <a:pPr marL="0" indent="0" algn="ctr" defTabSz="1422400">
              <a:lnSpc>
                <a:spcPct val="90000"/>
              </a:lnSpc>
              <a:spcBef>
                <a:spcPts val="0"/>
              </a:spcBef>
              <a:spcAft>
                <a:spcPct val="35000"/>
              </a:spcAft>
              <a:buNone/>
            </a:pPr>
            <a:r>
              <a:rPr lang="en-US" altLang="zh-CN" sz="3200" b="0" i="0" u="none" strike="noStrike" kern="1200" cap="none" spc="0" baseline="0">
                <a:solidFill>
                  <a:schemeClr val="tx1"/>
                </a:solidFill>
                <a:latin typeface="Century Gothic" pitchFamily="0" charset="0"/>
                <a:ea typeface="宋体" pitchFamily="0" charset="0"/>
                <a:cs typeface="Century Gothic" pitchFamily="0" charset="0"/>
              </a:rPr>
              <a:t>Quality </a:t>
            </a:r>
            <a:endParaRPr lang="zh-CN" altLang="en-US" sz="3200" b="0" i="0" u="none" strike="noStrike" kern="1200" cap="none" spc="0" baseline="0">
              <a:solidFill>
                <a:schemeClr val="tx1"/>
              </a:solidFill>
              <a:latin typeface="Century Gothic" pitchFamily="0" charset="0"/>
              <a:ea typeface="宋体" pitchFamily="0" charset="0"/>
              <a:cs typeface="Century Gothic" pitchFamily="0" charset="0"/>
            </a:endParaRPr>
          </a:p>
        </p:txBody>
      </p:sp>
      <p:sp>
        <p:nvSpPr>
          <p:cNvPr id="54" name="椭圆"/>
          <p:cNvSpPr>
            <a:spLocks/>
          </p:cNvSpPr>
          <p:nvPr/>
        </p:nvSpPr>
        <p:spPr>
          <a:xfrm rot="0">
            <a:off x="7278559" y="2397196"/>
            <a:ext cx="3517706" cy="3517707"/>
          </a:xfrm>
          <a:prstGeom prst="ellipse"/>
          <a:solidFill>
            <a:srgbClr val="EDEFF7">
              <a:alpha val="50000"/>
            </a:srgbClr>
          </a:solidFill>
          <a:ln w="15875" cmpd="sng" cap="flat">
            <a:solidFill>
              <a:srgbClr val="000000"/>
            </a:solidFill>
            <a:prstDash val="solid"/>
            <a:round/>
          </a:ln>
        </p:spPr>
      </p:sp>
      <p:sp>
        <p:nvSpPr>
          <p:cNvPr id="55" name="矩形"/>
          <p:cNvSpPr>
            <a:spLocks/>
          </p:cNvSpPr>
          <p:nvPr/>
        </p:nvSpPr>
        <p:spPr>
          <a:xfrm rot="0">
            <a:off x="7793715" y="2912352"/>
            <a:ext cx="2487394" cy="2487395"/>
          </a:xfrm>
          <a:prstGeom prst="rect"/>
          <a:noFill/>
          <a:ln w="12700" cmpd="sng" cap="flat">
            <a:noFill/>
            <a:prstDash val="solid"/>
            <a:miter/>
          </a:ln>
        </p:spPr>
        <p:txBody>
          <a:bodyPr vert="horz" wrap="square" lIns="193591" tIns="40640" rIns="193591" bIns="40640" anchor="ctr" anchorCtr="0">
            <a:prstTxWarp prst="textNoShape"/>
          </a:bodyPr>
          <a:lstStyle/>
          <a:p>
            <a:pPr marL="0" indent="0" algn="ctr" defTabSz="1422400">
              <a:lnSpc>
                <a:spcPct val="90000"/>
              </a:lnSpc>
              <a:spcBef>
                <a:spcPts val="0"/>
              </a:spcBef>
              <a:spcAft>
                <a:spcPct val="35000"/>
              </a:spcAft>
              <a:buNone/>
            </a:pPr>
            <a:r>
              <a:rPr lang="en-US" altLang="zh-CN" sz="3200" b="0" i="0" u="none" strike="noStrike" kern="1200" cap="none" spc="0" baseline="0">
                <a:solidFill>
                  <a:schemeClr val="tx1"/>
                </a:solidFill>
                <a:latin typeface="Century Gothic" pitchFamily="0" charset="0"/>
                <a:ea typeface="宋体" pitchFamily="0" charset="0"/>
                <a:cs typeface="Century Gothic" pitchFamily="0" charset="0"/>
              </a:rPr>
              <a:t>Innovation</a:t>
            </a:r>
            <a:endParaRPr lang="zh-CN" altLang="en-US" sz="3200" b="0" i="0" u="none" strike="noStrike" kern="1200" cap="none" spc="0" baseline="0">
              <a:solidFill>
                <a:schemeClr val="tx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73279461"/>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rgbClr val="EDEFF7"/>
        </a:solidFill>
      </p:bgPr>
    </p:bg>
    <p:spTree>
      <p:nvGrpSpPr>
        <p:cNvPr id="1" name=""/>
        <p:cNvGrpSpPr/>
        <p:nvPr/>
      </p:nvGrpSpPr>
      <p:grpSpPr>
        <a:xfrm>
          <a:off x="0" y="0"/>
          <a:ext cx="0" cy="0"/>
          <a:chOff x="0" y="0"/>
          <a:chExt cx="0" cy="0"/>
        </a:xfrm>
      </p:grpSpPr>
      <p:sp>
        <p:nvSpPr>
          <p:cNvPr id="64" name="文本框"/>
          <p:cNvSpPr>
            <a:spLocks noGrp="1"/>
          </p:cNvSpPr>
          <p:nvPr>
            <p:ph type="title"/>
          </p:nvPr>
        </p:nvSpPr>
        <p:spPr>
          <a:xfrm rot="0">
            <a:off x="710214" y="1606858"/>
            <a:ext cx="3897297" cy="3657597"/>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4000" b="1" i="0" u="none" strike="noStrike" kern="1200" cap="none" spc="-50" baseline="0">
                <a:solidFill>
                  <a:schemeClr val="tx1"/>
                </a:solidFill>
                <a:latin typeface="Arial" pitchFamily="34" charset="0"/>
                <a:ea typeface="宋体" pitchFamily="0" charset="0"/>
                <a:cs typeface="Arial" pitchFamily="34" charset="0"/>
              </a:rPr>
              <a:t>HR Process Supports Reduction In Cost, Quality And Innovation</a:t>
            </a:r>
            <a:endParaRPr lang="zh-CN" altLang="en-US" sz="4000" b="1" i="0" u="none" strike="noStrike" kern="1200" cap="none" spc="-50" baseline="0">
              <a:solidFill>
                <a:schemeClr val="tx1"/>
              </a:solidFill>
              <a:latin typeface="Arial" pitchFamily="34" charset="0"/>
              <a:ea typeface="宋体" pitchFamily="0" charset="0"/>
              <a:cs typeface="Arial" pitchFamily="34" charset="0"/>
            </a:endParaRPr>
          </a:p>
        </p:txBody>
      </p:sp>
      <p:sp>
        <p:nvSpPr>
          <p:cNvPr id="65" name="文本框"/>
          <p:cNvSpPr>
            <a:spLocks noGrp="1"/>
          </p:cNvSpPr>
          <p:nvPr>
            <p:ph type="body" idx="2"/>
          </p:nvPr>
        </p:nvSpPr>
        <p:spPr>
          <a:xfrm rot="0">
            <a:off x="4953740" y="633875"/>
            <a:ext cx="6528047" cy="5590250"/>
          </a:xfrm>
          <a:prstGeom prst="rect"/>
          <a:noFill/>
          <a:ln w="12700" cmpd="sng" cap="flat">
            <a:noFill/>
            <a:prstDash val="solid"/>
            <a:miter/>
          </a:ln>
        </p:spPr>
        <p:txBody>
          <a:bodyPr vert="horz" wrap="square" lIns="91440" tIns="45720" rIns="91440" bIns="45720" anchor="ctr" anchorCtr="0">
            <a:prstTxWarp prst="textNoShape"/>
          </a:bodyPr>
          <a:lstStyle/>
          <a:p>
            <a:pPr marL="342900" indent="-342900" algn="just">
              <a:lnSpc>
                <a:spcPct val="100000"/>
              </a:lnSpc>
              <a:spcBef>
                <a:spcPts val="1200"/>
              </a:spcBef>
              <a:spcAft>
                <a:spcPts val="200"/>
              </a:spcAft>
              <a:buClr>
                <a:schemeClr val="tx1"/>
              </a:buClr>
              <a:buSzPct val="100000"/>
              <a:buFontTx/>
              <a:buAutoNum type="arabicPeriod"/>
            </a:pPr>
            <a:r>
              <a:rPr lang="en-US" altLang="zh-CN" sz="2400" b="1" i="0" u="none" strike="noStrike" kern="1200" cap="none" spc="0" baseline="0">
                <a:solidFill>
                  <a:schemeClr val="tx1"/>
                </a:solidFill>
                <a:latin typeface="Arial" pitchFamily="34" charset="0"/>
                <a:ea typeface="宋体" pitchFamily="0" charset="0"/>
                <a:cs typeface="Arial" pitchFamily="34" charset="0"/>
              </a:rPr>
              <a:t>Cost Reduction: </a:t>
            </a:r>
            <a:r>
              <a:rPr lang="en-US" altLang="zh-CN" sz="2400" b="0" i="0" u="none" strike="noStrike" kern="1200" cap="none" spc="0" baseline="0">
                <a:solidFill>
                  <a:schemeClr val="tx1"/>
                </a:solidFill>
                <a:latin typeface="Arial" pitchFamily="34" charset="0"/>
                <a:ea typeface="宋体" pitchFamily="0" charset="0"/>
                <a:cs typeface="Arial" pitchFamily="34" charset="0"/>
              </a:rPr>
              <a:t>By doing automatic hiring tools recruitment cost can be reduced even hiring dedicated employees also cuts turnover cost(Narang,2014). </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342900" indent="-342900" algn="just">
              <a:lnSpc>
                <a:spcPct val="100000"/>
              </a:lnSpc>
              <a:spcBef>
                <a:spcPts val="1200"/>
              </a:spcBef>
              <a:spcAft>
                <a:spcPts val="200"/>
              </a:spcAft>
              <a:buClr>
                <a:schemeClr val="tx1"/>
              </a:buClr>
              <a:buSzPct val="100000"/>
              <a:buFontTx/>
              <a:buAutoNum type="arabicPeriod"/>
            </a:pPr>
            <a:r>
              <a:rPr lang="en-US" altLang="zh-CN" sz="2400" b="1" i="0" u="none" strike="noStrike" kern="1200" cap="none" spc="0" baseline="0">
                <a:solidFill>
                  <a:schemeClr val="tx1"/>
                </a:solidFill>
                <a:latin typeface="Arial" pitchFamily="34" charset="0"/>
                <a:ea typeface="宋体" pitchFamily="0" charset="0"/>
                <a:cs typeface="Arial" pitchFamily="34" charset="0"/>
              </a:rPr>
              <a:t> Quality: </a:t>
            </a:r>
            <a:r>
              <a:rPr lang="en-US" altLang="zh-CN" sz="2400" b="0" i="0" u="none" strike="noStrike" kern="1200" cap="none" spc="0" baseline="0">
                <a:solidFill>
                  <a:schemeClr val="tx1"/>
                </a:solidFill>
                <a:latin typeface="Arial" pitchFamily="34" charset="0"/>
                <a:ea typeface="宋体" pitchFamily="0" charset="0"/>
                <a:cs typeface="Arial" pitchFamily="34" charset="0"/>
              </a:rPr>
              <a:t>HR Processes by recruiting highly skilled and qualified employees can improve the quality of organizational products.</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342900" indent="-342900" algn="just">
              <a:lnSpc>
                <a:spcPct val="100000"/>
              </a:lnSpc>
              <a:spcBef>
                <a:spcPts val="1200"/>
              </a:spcBef>
              <a:spcAft>
                <a:spcPts val="200"/>
              </a:spcAft>
              <a:buClr>
                <a:schemeClr val="tx1"/>
              </a:buClr>
              <a:buSzPct val="100000"/>
              <a:buFontTx/>
              <a:buAutoNum type="arabicPeriod"/>
            </a:pPr>
            <a:r>
              <a:rPr lang="en-US" altLang="zh-CN" sz="2400" b="1" i="0" u="none" strike="noStrike" kern="1200" cap="none" spc="0" baseline="0">
                <a:solidFill>
                  <a:schemeClr val="tx1"/>
                </a:solidFill>
                <a:latin typeface="Arial" pitchFamily="34" charset="0"/>
                <a:ea typeface="宋体" pitchFamily="0" charset="0"/>
                <a:cs typeface="Arial" pitchFamily="34" charset="0"/>
              </a:rPr>
              <a:t> Innovation: </a:t>
            </a:r>
            <a:r>
              <a:rPr lang="en-US" altLang="zh-CN" sz="2400" b="0" i="0" u="none" strike="noStrike" kern="1200" cap="none" spc="0" baseline="0">
                <a:solidFill>
                  <a:schemeClr val="tx1"/>
                </a:solidFill>
                <a:latin typeface="Arial" pitchFamily="34" charset="0"/>
                <a:ea typeface="宋体" pitchFamily="0" charset="0"/>
                <a:cs typeface="Arial" pitchFamily="34" charset="0"/>
              </a:rPr>
              <a:t>It is also possible if recruitment organization selects the employees who have capability and think outside the box. </a:t>
            </a:r>
            <a:endParaRPr lang="zh-CN" altLang="en-US" sz="2400" b="0" i="0" u="none" strike="noStrike" kern="1200" cap="none" spc="0" baseline="0">
              <a:solidFill>
                <a:schemeClr val="tx1"/>
              </a:solidFill>
              <a:latin typeface="Arial" pitchFamily="34" charset="0"/>
              <a:ea typeface="宋体" pitchFamily="0" charset="0"/>
              <a:cs typeface="Arial" pitchFamily="34" charset="0"/>
            </a:endParaRPr>
          </a:p>
        </p:txBody>
      </p:sp>
    </p:spTree>
    <p:extLst>
      <p:ext uri="{BB962C8B-B14F-4D97-AF65-F5344CB8AC3E}">
        <p14:creationId xmlns:p14="http://schemas.microsoft.com/office/powerpoint/2010/main" val="344848816"/>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8" name="文本框"/>
          <p:cNvSpPr>
            <a:spLocks noGrp="1"/>
          </p:cNvSpPr>
          <p:nvPr>
            <p:ph type="title"/>
          </p:nvPr>
        </p:nvSpPr>
        <p:spPr>
          <a:xfrm rot="0">
            <a:off x="1144904" y="942871"/>
            <a:ext cx="10058403" cy="5055520"/>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50" baseline="0">
                <a:solidFill>
                  <a:srgbClr val="404040"/>
                </a:solidFill>
                <a:latin typeface="Arial" pitchFamily="34" charset="0"/>
                <a:ea typeface="宋体" pitchFamily="0" charset="0"/>
                <a:cs typeface="Arial" pitchFamily="34" charset="0"/>
              </a:rPr>
              <a:t>Cost reduction </a:t>
            </a:r>
            <a:r>
              <a:rPr lang="en-US" altLang="zh-CN" sz="4400" b="0" i="0" u="none" strike="noStrike" kern="1200" cap="none" spc="-50" baseline="0">
                <a:solidFill>
                  <a:srgbClr val="404040"/>
                </a:solidFill>
                <a:latin typeface="Arial" pitchFamily="34" charset="0"/>
                <a:ea typeface="宋体" pitchFamily="0" charset="0"/>
                <a:cs typeface="Arial" pitchFamily="34" charset="0"/>
              </a:rPr>
              <a:t> strategies</a:t>
            </a:r>
            <a:endParaRPr lang="en-US" altLang="zh-CN" sz="4400" b="0" i="0" u="none" strike="noStrike" kern="1200" cap="none" spc="-50" baseline="0">
              <a:solidFill>
                <a:srgbClr val="404040"/>
              </a:solidFill>
              <a:latin typeface="Arial" pitchFamily="34" charset="0"/>
              <a:ea typeface="宋体" pitchFamily="0" charset="0"/>
              <a:cs typeface="Arial" pitchFamily="34" charset="0"/>
            </a:endParaRPr>
          </a:p>
          <a:p>
            <a:pPr marL="0" indent="0" algn="l">
              <a:lnSpc>
                <a:spcPct val="90000"/>
              </a:lnSpc>
              <a:spcBef>
                <a:spcPts val="0"/>
              </a:spcBef>
              <a:spcAft>
                <a:spcPts val="0"/>
              </a:spcAft>
              <a:buNone/>
            </a:pPr>
            <a:endParaRPr lang="en-US" altLang="zh-CN" sz="4400" b="0" i="0" u="none" strike="noStrike" kern="1200" cap="none" spc="-50" baseline="0">
              <a:solidFill>
                <a:srgbClr val="404040"/>
              </a:solidFill>
              <a:latin typeface="Arial" pitchFamily="34" charset="0"/>
              <a:ea typeface="宋体" pitchFamily="0" charset="0"/>
              <a:cs typeface="Arial" pitchFamily="34" charset="0"/>
            </a:endParaRPr>
          </a:p>
          <a:p>
            <a:pPr marL="0" indent="0" algn="l">
              <a:lnSpc>
                <a:spcPct val="90000"/>
              </a:lnSpc>
              <a:spcBef>
                <a:spcPts val="0"/>
              </a:spcBef>
              <a:spcAft>
                <a:spcPts val="0"/>
              </a:spcAft>
              <a:buNone/>
            </a:pPr>
            <a:r>
              <a:rPr lang="en-US" altLang="zh-CN" sz="4400" b="1" i="0" u="none" strike="noStrike" kern="1200" cap="none" spc="-50" baseline="0">
                <a:solidFill>
                  <a:srgbClr val="404040"/>
                </a:solidFill>
                <a:latin typeface="Arial" pitchFamily="34" charset="0"/>
                <a:ea typeface="宋体" pitchFamily="0" charset="0"/>
                <a:cs typeface="Arial" pitchFamily="34" charset="0"/>
              </a:rPr>
              <a:t>A successful business owner or HR leader should continue to optimize their cost of their core activities, rather than as a one-time exercise to save money .IDentify the areas where financial gains can be achieved quickly.</a:t>
            </a:r>
            <a:endParaRPr lang="zh-CN" altLang="en-US" sz="4400" b="0" i="0" u="none" strike="noStrike" kern="1200" cap="all" spc="-50" baseline="0">
              <a:solidFill>
                <a:srgbClr val="404040"/>
              </a:solidFill>
              <a:latin typeface="Century Gothic" pitchFamily="0" charset="0"/>
              <a:ea typeface="宋体" pitchFamily="0" charset="0"/>
              <a:cs typeface="Lucida Sans" pitchFamily="0" charset="0"/>
            </a:endParaRPr>
          </a:p>
        </p:txBody>
      </p:sp>
    </p:spTree>
    <p:extLst>
      <p:ext uri="{BB962C8B-B14F-4D97-AF65-F5344CB8AC3E}">
        <p14:creationId xmlns:p14="http://schemas.microsoft.com/office/powerpoint/2010/main" val="1430015789"/>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1" name="文本框"/>
          <p:cNvSpPr>
            <a:spLocks noGrp="1"/>
          </p:cNvSpPr>
          <p:nvPr>
            <p:ph type="body" idx="1"/>
          </p:nvPr>
        </p:nvSpPr>
        <p:spPr>
          <a:xfrm rot="1549">
            <a:off x="1119125" y="1039911"/>
            <a:ext cx="10058401" cy="5017207"/>
          </a:xfrm>
          <a:prstGeom prst="rect"/>
          <a:noFill/>
          <a:ln w="12700" cmpd="sng" cap="flat">
            <a:noFill/>
            <a:prstDash val="solid"/>
            <a:miter/>
          </a:ln>
        </p:spPr>
        <p:txBody>
          <a:bodyPr vert="horz" wrap="square" lIns="91440" tIns="45720" rIns="91440" bIns="45720" anchor="t" anchorCtr="0">
            <a:prstTxWarp prst="textNoShape"/>
          </a:bodyPr>
          <a:lstStyle/>
          <a:p>
            <a:pPr marL="91440" indent="-91440" algn="l">
              <a:lnSpc>
                <a:spcPct val="100000"/>
              </a:lnSpc>
              <a:spcBef>
                <a:spcPts val="1200"/>
              </a:spcBef>
              <a:spcAft>
                <a:spcPts val="200"/>
              </a:spcAft>
              <a:buClr>
                <a:schemeClr val="accent1"/>
              </a:buClr>
              <a:buSzPct val="100000"/>
              <a:buFont typeface="Droid Sans" pitchFamily="0" charset="0"/>
              <a:buChar char="●"/>
            </a:pPr>
            <a:r>
              <a:rPr lang="en-US" altLang="zh-CN" sz="3300" b="1" i="0" u="none" strike="noStrike" kern="1200" cap="none" spc="0" baseline="0">
                <a:solidFill>
                  <a:srgbClr val="404040"/>
                </a:solidFill>
                <a:latin typeface="Century Gothic" pitchFamily="0" charset="0"/>
                <a:ea typeface="宋体" pitchFamily="0" charset="0"/>
                <a:cs typeface="Lucida Sans" pitchFamily="0" charset="0"/>
              </a:rPr>
              <a:t> control non-essential spends </a:t>
            </a:r>
            <a:endParaRPr lang="en-US" altLang="zh-CN" sz="3300" b="1" i="0" u="none" strike="noStrike" kern="1200" cap="none" spc="0" baseline="0">
              <a:solidFill>
                <a:srgbClr val="404040"/>
              </a:solidFill>
              <a:latin typeface="Century Gothic" pitchFamily="0" charset="0"/>
              <a:ea typeface="宋体" pitchFamily="0" charset="0"/>
              <a:cs typeface="Lucida Sans" pitchFamily="0" charset="0"/>
            </a:endParaRPr>
          </a:p>
          <a:p>
            <a:pPr marL="91440" indent="-91440" algn="l">
              <a:lnSpc>
                <a:spcPct val="100000"/>
              </a:lnSpc>
              <a:spcBef>
                <a:spcPts val="1200"/>
              </a:spcBef>
              <a:spcAft>
                <a:spcPts val="200"/>
              </a:spcAft>
              <a:buClr>
                <a:schemeClr val="accent1"/>
              </a:buClr>
              <a:buSzPct val="100000"/>
              <a:buFont typeface="Droid Sans" pitchFamily="0" charset="0"/>
              <a:buChar char="●"/>
            </a:pPr>
            <a:r>
              <a:rPr lang="en-US" altLang="zh-CN" sz="3300" b="1" i="0" u="none" strike="noStrike" kern="1200" cap="none" spc="0" baseline="0">
                <a:solidFill>
                  <a:srgbClr val="404040"/>
                </a:solidFill>
                <a:latin typeface="Century Gothic" pitchFamily="0" charset="0"/>
                <a:ea typeface="宋体" pitchFamily="0" charset="0"/>
                <a:cs typeface="Lucida Sans" pitchFamily="0" charset="0"/>
              </a:rPr>
              <a:t> implement a recruitment freeze</a:t>
            </a:r>
            <a:endParaRPr lang="en-US" altLang="zh-CN" sz="3300" b="1" i="0" u="none" strike="noStrike" kern="1200" cap="none" spc="0" baseline="0">
              <a:solidFill>
                <a:srgbClr val="404040"/>
              </a:solidFill>
              <a:latin typeface="Century Gothic" pitchFamily="0" charset="0"/>
              <a:ea typeface="宋体" pitchFamily="0" charset="0"/>
              <a:cs typeface="Lucida Sans" pitchFamily="0" charset="0"/>
            </a:endParaRPr>
          </a:p>
          <a:p>
            <a:pPr marL="91440" indent="-91440" algn="l">
              <a:lnSpc>
                <a:spcPct val="100000"/>
              </a:lnSpc>
              <a:spcBef>
                <a:spcPts val="1200"/>
              </a:spcBef>
              <a:spcAft>
                <a:spcPts val="200"/>
              </a:spcAft>
              <a:buClr>
                <a:schemeClr val="accent1"/>
              </a:buClr>
              <a:buSzPct val="100000"/>
              <a:buFont typeface="Droid Sans" pitchFamily="0" charset="0"/>
              <a:buChar char="●"/>
            </a:pPr>
            <a:r>
              <a:rPr lang="en-US" altLang="zh-CN" sz="3300" b="1" i="0" u="none" strike="noStrike" kern="1200" cap="none" spc="0" baseline="0">
                <a:solidFill>
                  <a:srgbClr val="404040"/>
                </a:solidFill>
                <a:latin typeface="Century Gothic" pitchFamily="0" charset="0"/>
                <a:ea typeface="宋体" pitchFamily="0" charset="0"/>
                <a:cs typeface="Lucida Sans" pitchFamily="0" charset="0"/>
              </a:rPr>
              <a:t> consider outsourcing </a:t>
            </a:r>
            <a:endParaRPr lang="en-US" altLang="zh-CN" sz="3300" b="1" i="0" u="none" strike="noStrike" kern="1200" cap="none" spc="0" baseline="0">
              <a:solidFill>
                <a:srgbClr val="404040"/>
              </a:solidFill>
              <a:latin typeface="Century Gothic" pitchFamily="0" charset="0"/>
              <a:ea typeface="宋体" pitchFamily="0" charset="0"/>
              <a:cs typeface="Lucida Sans" pitchFamily="0" charset="0"/>
            </a:endParaRPr>
          </a:p>
          <a:p>
            <a:pPr marL="91440" indent="-91440" algn="l">
              <a:lnSpc>
                <a:spcPct val="100000"/>
              </a:lnSpc>
              <a:spcBef>
                <a:spcPts val="1200"/>
              </a:spcBef>
              <a:spcAft>
                <a:spcPts val="200"/>
              </a:spcAft>
              <a:buClr>
                <a:schemeClr val="accent1"/>
              </a:buClr>
              <a:buSzPct val="100000"/>
              <a:buFont typeface="Droid Sans" pitchFamily="0" charset="0"/>
              <a:buChar char="●"/>
            </a:pPr>
            <a:r>
              <a:rPr lang="en-US" altLang="zh-CN" sz="3300" b="1" i="0" u="none" strike="noStrike" kern="1200" cap="none" spc="0" baseline="0">
                <a:solidFill>
                  <a:srgbClr val="404040"/>
                </a:solidFill>
                <a:latin typeface="Century Gothic" pitchFamily="0" charset="0"/>
                <a:ea typeface="宋体" pitchFamily="0" charset="0"/>
                <a:cs typeface="Lucida Sans" pitchFamily="0" charset="0"/>
              </a:rPr>
              <a:t>increase employee retention</a:t>
            </a:r>
            <a:endParaRPr lang="en-US" altLang="zh-CN" sz="3300" b="1" i="0" u="none" strike="noStrike" kern="1200" cap="none" spc="0" baseline="0">
              <a:solidFill>
                <a:srgbClr val="404040"/>
              </a:solidFill>
              <a:latin typeface="Century Gothic" pitchFamily="0" charset="0"/>
              <a:ea typeface="宋体" pitchFamily="0" charset="0"/>
              <a:cs typeface="Lucida Sans" pitchFamily="0" charset="0"/>
            </a:endParaRPr>
          </a:p>
          <a:p>
            <a:pPr marL="91440" indent="-91440" algn="l">
              <a:lnSpc>
                <a:spcPct val="100000"/>
              </a:lnSpc>
              <a:spcBef>
                <a:spcPts val="1200"/>
              </a:spcBef>
              <a:spcAft>
                <a:spcPts val="200"/>
              </a:spcAft>
              <a:buClr>
                <a:schemeClr val="accent1"/>
              </a:buClr>
              <a:buSzPct val="100000"/>
              <a:buFont typeface="Droid Sans" pitchFamily="0" charset="0"/>
              <a:buChar char="●"/>
            </a:pPr>
            <a:r>
              <a:rPr lang="en-US" altLang="zh-CN" sz="3300" b="1" i="0" u="none" strike="noStrike" kern="1200" cap="none" spc="0" baseline="0">
                <a:solidFill>
                  <a:srgbClr val="404040"/>
                </a:solidFill>
                <a:latin typeface="Century Gothic" pitchFamily="0" charset="0"/>
                <a:ea typeface="宋体" pitchFamily="0" charset="0"/>
                <a:cs typeface="Lucida Sans" pitchFamily="0" charset="0"/>
              </a:rPr>
              <a:t>review plan costs</a:t>
            </a:r>
            <a:endParaRPr lang="en-US" altLang="zh-CN" sz="3300" b="1" i="0" u="none" strike="noStrike" kern="1200" cap="none" spc="0" baseline="0">
              <a:solidFill>
                <a:srgbClr val="404040"/>
              </a:solidFill>
              <a:latin typeface="Century Gothic" pitchFamily="0" charset="0"/>
              <a:ea typeface="宋体" pitchFamily="0" charset="0"/>
              <a:cs typeface="Lucida Sans" pitchFamily="0" charset="0"/>
            </a:endParaRPr>
          </a:p>
          <a:p>
            <a:pPr marL="91440" indent="-91440" algn="l">
              <a:lnSpc>
                <a:spcPct val="100000"/>
              </a:lnSpc>
              <a:spcBef>
                <a:spcPts val="1200"/>
              </a:spcBef>
              <a:spcAft>
                <a:spcPts val="200"/>
              </a:spcAft>
              <a:buClr>
                <a:schemeClr val="accent1"/>
              </a:buClr>
              <a:buSzPct val="100000"/>
              <a:buFont typeface="Droid Sans" pitchFamily="0" charset="0"/>
              <a:buChar char="●"/>
            </a:pPr>
            <a:r>
              <a:rPr lang="en-US" altLang="zh-CN" sz="3300" b="1" i="0" u="none" strike="noStrike" kern="1200" cap="none" spc="0" baseline="0">
                <a:solidFill>
                  <a:srgbClr val="404040"/>
                </a:solidFill>
                <a:latin typeface="Century Gothic" pitchFamily="0" charset="0"/>
                <a:ea typeface="宋体" pitchFamily="0" charset="0"/>
                <a:cs typeface="Lucida Sans" pitchFamily="0" charset="0"/>
              </a:rPr>
              <a:t>implement remote working </a:t>
            </a:r>
            <a:endParaRPr lang="zh-CN" altLang="en-US" sz="3300" b="1" i="0" u="none" strike="noStrike" kern="1200" cap="none" spc="0" baseline="0">
              <a:solidFill>
                <a:srgbClr val="404040"/>
              </a:solidFill>
              <a:latin typeface="Century Gothic" pitchFamily="0" charset="0"/>
              <a:ea typeface="宋体" pitchFamily="0" charset="0"/>
              <a:cs typeface="Lucida Sans" pitchFamily="0" charset="0"/>
            </a:endParaRPr>
          </a:p>
        </p:txBody>
      </p:sp>
    </p:spTree>
    <p:extLst>
      <p:ext uri="{BB962C8B-B14F-4D97-AF65-F5344CB8AC3E}">
        <p14:creationId xmlns:p14="http://schemas.microsoft.com/office/powerpoint/2010/main" val="730151023"/>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grpSp>
        <p:nvGrpSpPr>
          <p:cNvPr id="85" name="组合"/>
          <p:cNvGrpSpPr>
            <a:grpSpLocks/>
          </p:cNvGrpSpPr>
          <p:nvPr/>
        </p:nvGrpSpPr>
        <p:grpSpPr>
          <a:xfrm>
            <a:off x="1097280" y="2343884"/>
            <a:ext cx="10058401" cy="3760891"/>
            <a:chOff x="1097280" y="2343884"/>
            <a:chExt cx="10058401" cy="3760891"/>
          </a:xfrm>
        </p:grpSpPr>
        <p:sp>
          <p:nvSpPr>
            <p:cNvPr id="74" name="矩形"/>
            <p:cNvSpPr>
              <a:spLocks/>
            </p:cNvSpPr>
            <p:nvPr/>
          </p:nvSpPr>
          <p:spPr>
            <a:xfrm rot="0">
              <a:off x="1097280" y="2343884"/>
              <a:ext cx="10058401" cy="3760891"/>
            </a:xfrm>
            <a:prstGeom prst="rect"/>
            <a:noFill/>
            <a:ln w="12700" cmpd="sng" cap="flat">
              <a:noFill/>
              <a:prstDash val="solid"/>
              <a:miter/>
            </a:ln>
          </p:spPr>
        </p:sp>
        <p:sp>
          <p:nvSpPr>
            <p:cNvPr id="75" name="五边形"/>
            <p:cNvSpPr>
              <a:spLocks/>
            </p:cNvSpPr>
            <p:nvPr/>
          </p:nvSpPr>
          <p:spPr>
            <a:xfrm rot="10800000">
              <a:off x="2510549" y="2343884"/>
              <a:ext cx="7545267" cy="626815"/>
            </a:xfrm>
            <a:prstGeom prst="homePlate">
              <a:avLst>
                <a:gd name="adj" fmla="val 50045"/>
              </a:avLst>
            </a:prstGeom>
            <a:solidFill>
              <a:srgbClr val="9BBB59"/>
            </a:solidFill>
            <a:ln w="25400" cmpd="sng" cap="flat">
              <a:solidFill>
                <a:srgbClr val="FFFFFF"/>
              </a:solidFill>
              <a:prstDash val="solid"/>
              <a:miter/>
            </a:ln>
          </p:spPr>
          <p:txBody>
            <a:bodyPr vert="horz" wrap="square" lIns="91440" tIns="45720" rIns="91440" bIns="45720" anchor="ctr" anchorCtr="0" upright="1">
              <a:prstTxWarp prst="textNoShape"/>
            </a:bodyPr>
            <a:lstStyle/>
            <a:p>
              <a:pPr marL="0" indent="0" algn="ctr">
                <a:lnSpc>
                  <a:spcPct val="100000"/>
                </a:lnSpc>
                <a:spcBef>
                  <a:spcPts val="0"/>
                </a:spcBef>
                <a:spcAft>
                  <a:spcPts val="0"/>
                </a:spcAft>
                <a:buNone/>
              </a:pPr>
              <a:r>
                <a:rPr lang="en-US" altLang="zh-CN" sz="2400" b="1" i="0" u="none" strike="noStrike" kern="1200" cap="none" spc="0" baseline="0">
                  <a:solidFill>
                    <a:srgbClr val="FFFFFF"/>
                  </a:solidFill>
                  <a:latin typeface="Arial" pitchFamily="34" charset="0"/>
                  <a:ea typeface="宋体" pitchFamily="0" charset="0"/>
                  <a:cs typeface="Arial" pitchFamily="34" charset="0"/>
                </a:rPr>
                <a:t>Engage  skilled and loyal staff.</a:t>
              </a:r>
              <a:endParaRPr lang="zh-CN" altLang="en-US" sz="2400" b="1" i="0" u="none" strike="noStrike" kern="1200" cap="none" spc="0" baseline="0">
                <a:solidFill>
                  <a:srgbClr val="FFFFFF"/>
                </a:solidFill>
                <a:latin typeface="Arial" pitchFamily="34" charset="0"/>
                <a:ea typeface="宋体" pitchFamily="0" charset="0"/>
                <a:cs typeface="Arial" pitchFamily="34" charset="0"/>
              </a:endParaRPr>
            </a:p>
          </p:txBody>
        </p:sp>
        <p:sp>
          <p:nvSpPr>
            <p:cNvPr id="76" name="五边形"/>
            <p:cNvSpPr>
              <a:spLocks/>
            </p:cNvSpPr>
            <p:nvPr/>
          </p:nvSpPr>
          <p:spPr>
            <a:xfrm rot="10800000">
              <a:off x="2510549" y="3127403"/>
              <a:ext cx="7545267" cy="626815"/>
            </a:xfrm>
            <a:prstGeom prst="homePlate">
              <a:avLst>
                <a:gd name="adj" fmla="val 50045"/>
              </a:avLst>
            </a:prstGeom>
            <a:solidFill>
              <a:srgbClr val="5CB566"/>
            </a:solidFill>
            <a:ln w="25400" cmpd="sng" cap="flat">
              <a:solidFill>
                <a:srgbClr val="FFFFFF"/>
              </a:solidFill>
              <a:prstDash val="solid"/>
              <a:miter/>
            </a:ln>
          </p:spPr>
          <p:txBody>
            <a:bodyPr vert="horz" wrap="square" lIns="91440" tIns="45720" rIns="91440" bIns="45720" anchor="ctr" anchorCtr="0" upright="1">
              <a:prstTxWarp prst="textNoShape"/>
            </a:bodyPr>
            <a:lstStyle/>
            <a:p>
              <a:pPr marL="0" indent="0" algn="ctr">
                <a:lnSpc>
                  <a:spcPct val="100000"/>
                </a:lnSpc>
                <a:spcBef>
                  <a:spcPts val="0"/>
                </a:spcBef>
                <a:spcAft>
                  <a:spcPts val="0"/>
                </a:spcAft>
                <a:buNone/>
              </a:pPr>
              <a:r>
                <a:rPr lang="en-US" altLang="zh-CN" sz="2400" b="1" i="0" u="none" strike="noStrike" kern="1200" cap="none" spc="0" baseline="0">
                  <a:solidFill>
                    <a:srgbClr val="FFFFFF"/>
                  </a:solidFill>
                  <a:latin typeface="Arial" pitchFamily="34" charset="0"/>
                  <a:ea typeface="宋体" pitchFamily="0" charset="0"/>
                  <a:cs typeface="Arial" pitchFamily="34" charset="0"/>
                </a:rPr>
                <a:t>By align leaders</a:t>
              </a:r>
              <a:endParaRPr lang="zh-CN" altLang="en-US" sz="2400" b="0" i="0" u="none" strike="noStrike" kern="1200" cap="none" spc="0" baseline="0">
                <a:solidFill>
                  <a:srgbClr val="FFFFFF"/>
                </a:solidFill>
                <a:latin typeface="Arial" pitchFamily="34" charset="0"/>
                <a:ea typeface="宋体" pitchFamily="0" charset="0"/>
                <a:cs typeface="Arial" pitchFamily="34" charset="0"/>
              </a:endParaRPr>
            </a:p>
          </p:txBody>
        </p:sp>
        <p:sp>
          <p:nvSpPr>
            <p:cNvPr id="77" name="五边形"/>
            <p:cNvSpPr>
              <a:spLocks/>
            </p:cNvSpPr>
            <p:nvPr/>
          </p:nvSpPr>
          <p:spPr>
            <a:xfrm rot="10800000">
              <a:off x="2510549" y="3910922"/>
              <a:ext cx="7545267" cy="626815"/>
            </a:xfrm>
            <a:prstGeom prst="homePlate">
              <a:avLst>
                <a:gd name="adj" fmla="val 50045"/>
              </a:avLst>
            </a:prstGeom>
            <a:solidFill>
              <a:srgbClr val="5FAFA6"/>
            </a:solidFill>
            <a:ln w="25400" cmpd="sng" cap="flat">
              <a:solidFill>
                <a:srgbClr val="FFFFFF"/>
              </a:solidFill>
              <a:prstDash val="solid"/>
              <a:miter/>
            </a:ln>
          </p:spPr>
          <p:txBody>
            <a:bodyPr vert="horz" wrap="square" lIns="91440" tIns="45720" rIns="91440" bIns="45720" anchor="ctr" anchorCtr="0" upright="1">
              <a:prstTxWarp prst="textNoShape"/>
            </a:bodyPr>
            <a:lstStyle/>
            <a:p>
              <a:pPr marL="0" indent="0" algn="ctr">
                <a:lnSpc>
                  <a:spcPct val="100000"/>
                </a:lnSpc>
                <a:spcBef>
                  <a:spcPts val="0"/>
                </a:spcBef>
                <a:spcAft>
                  <a:spcPts val="0"/>
                </a:spcAft>
                <a:buNone/>
              </a:pPr>
              <a:r>
                <a:rPr lang="en-US" altLang="zh-CN" sz="2400" b="1" i="0" u="none" strike="noStrike" kern="1200" cap="none" spc="0" baseline="0">
                  <a:solidFill>
                    <a:srgbClr val="FFFFFF"/>
                  </a:solidFill>
                  <a:latin typeface="Arial" pitchFamily="34" charset="0"/>
                  <a:ea typeface="宋体" pitchFamily="0" charset="0"/>
                  <a:cs typeface="Arial" pitchFamily="34" charset="0"/>
                </a:rPr>
                <a:t>Acquire and develop talent</a:t>
              </a:r>
              <a:endParaRPr lang="zh-CN" altLang="en-US" sz="2400" b="0" i="0" u="none" strike="noStrike" kern="1200" cap="none" spc="0" baseline="0">
                <a:solidFill>
                  <a:srgbClr val="FFFFFF"/>
                </a:solidFill>
                <a:latin typeface="Arial" pitchFamily="34" charset="0"/>
                <a:ea typeface="宋体" pitchFamily="0" charset="0"/>
                <a:cs typeface="Arial" pitchFamily="34" charset="0"/>
              </a:endParaRPr>
            </a:p>
          </p:txBody>
        </p:sp>
        <p:sp>
          <p:nvSpPr>
            <p:cNvPr id="78" name="五边形"/>
            <p:cNvSpPr>
              <a:spLocks/>
            </p:cNvSpPr>
            <p:nvPr/>
          </p:nvSpPr>
          <p:spPr>
            <a:xfrm rot="10800000">
              <a:off x="2510549" y="4694441"/>
              <a:ext cx="7545267" cy="626814"/>
            </a:xfrm>
            <a:prstGeom prst="homePlate">
              <a:avLst>
                <a:gd name="adj" fmla="val 50045"/>
              </a:avLst>
            </a:prstGeom>
            <a:solidFill>
              <a:srgbClr val="6279A8"/>
            </a:solidFill>
            <a:ln w="25400" cmpd="sng" cap="flat">
              <a:solidFill>
                <a:srgbClr val="FFFFFF"/>
              </a:solidFill>
              <a:prstDash val="solid"/>
              <a:miter/>
            </a:ln>
          </p:spPr>
          <p:txBody>
            <a:bodyPr vert="horz" wrap="square" lIns="91440" tIns="45720" rIns="91440" bIns="45720" anchor="ctr" anchorCtr="0" upright="1">
              <a:prstTxWarp prst="textNoShape"/>
            </a:bodyPr>
            <a:lstStyle/>
            <a:p>
              <a:pPr marL="0" indent="0" algn="ctr">
                <a:lnSpc>
                  <a:spcPct val="100000"/>
                </a:lnSpc>
                <a:spcBef>
                  <a:spcPts val="0"/>
                </a:spcBef>
                <a:spcAft>
                  <a:spcPts val="0"/>
                </a:spcAft>
                <a:buNone/>
              </a:pPr>
              <a:r>
                <a:rPr lang="en-US" altLang="zh-CN" sz="2400" b="1" i="0" u="none" strike="noStrike" kern="1200" cap="none" spc="0" baseline="0">
                  <a:solidFill>
                    <a:srgbClr val="FFFFFF"/>
                  </a:solidFill>
                  <a:latin typeface="Arial" pitchFamily="34" charset="0"/>
                  <a:ea typeface="宋体" pitchFamily="0" charset="0"/>
                  <a:cs typeface="Arial" pitchFamily="34" charset="0"/>
                </a:rPr>
                <a:t>Meet services standards </a:t>
              </a:r>
              <a:endParaRPr lang="zh-CN" altLang="en-US" sz="2400" b="0" i="0" u="none" strike="noStrike" kern="1200" cap="none" spc="0" baseline="0">
                <a:solidFill>
                  <a:srgbClr val="FFFFFF"/>
                </a:solidFill>
                <a:latin typeface="Arial" pitchFamily="34" charset="0"/>
                <a:ea typeface="宋体" pitchFamily="0" charset="0"/>
                <a:cs typeface="Arial" pitchFamily="34" charset="0"/>
              </a:endParaRPr>
            </a:p>
          </p:txBody>
        </p:sp>
        <p:sp>
          <p:nvSpPr>
            <p:cNvPr id="79" name="五边形"/>
            <p:cNvSpPr>
              <a:spLocks/>
            </p:cNvSpPr>
            <p:nvPr/>
          </p:nvSpPr>
          <p:spPr>
            <a:xfrm rot="10800000">
              <a:off x="2510549" y="5477960"/>
              <a:ext cx="7545267" cy="626815"/>
            </a:xfrm>
            <a:prstGeom prst="homePlate">
              <a:avLst>
                <a:gd name="adj" fmla="val 50045"/>
              </a:avLst>
            </a:prstGeom>
            <a:solidFill>
              <a:srgbClr val="8064A2"/>
            </a:solidFill>
            <a:ln w="25400" cmpd="sng" cap="flat">
              <a:solidFill>
                <a:srgbClr val="FFFFFF"/>
              </a:solidFill>
              <a:prstDash val="solid"/>
              <a:miter/>
            </a:ln>
          </p:spPr>
          <p:txBody>
            <a:bodyPr vert="horz" wrap="square" lIns="91440" tIns="45720" rIns="91440" bIns="45720" anchor="ctr" anchorCtr="0" upright="1">
              <a:prstTxWarp prst="textNoShape"/>
            </a:bodyPr>
            <a:lstStyle/>
            <a:p>
              <a:pPr marL="0" indent="0" algn="ctr">
                <a:lnSpc>
                  <a:spcPct val="100000"/>
                </a:lnSpc>
                <a:spcBef>
                  <a:spcPts val="0"/>
                </a:spcBef>
                <a:spcAft>
                  <a:spcPts val="0"/>
                </a:spcAft>
                <a:buNone/>
              </a:pPr>
              <a:r>
                <a:rPr lang="en-US" altLang="zh-CN" sz="2400" b="1" i="0" u="none" strike="noStrike" kern="1200" cap="none" spc="0" baseline="0">
                  <a:solidFill>
                    <a:srgbClr val="FFFFFF"/>
                  </a:solidFill>
                  <a:latin typeface="Arial" pitchFamily="34" charset="0"/>
                  <a:ea typeface="宋体" pitchFamily="0" charset="0"/>
                  <a:cs typeface="Arial" pitchFamily="34" charset="0"/>
                </a:rPr>
                <a:t>Experienced Employees</a:t>
              </a:r>
              <a:endParaRPr lang="zh-CN" altLang="en-US" sz="2400" b="0" i="0" u="none" strike="noStrike" kern="1200" cap="none" spc="0" baseline="0">
                <a:solidFill>
                  <a:srgbClr val="FFFFFF"/>
                </a:solidFill>
                <a:latin typeface="Arial" pitchFamily="34" charset="0"/>
                <a:ea typeface="宋体" pitchFamily="0" charset="0"/>
                <a:cs typeface="Arial" pitchFamily="34" charset="0"/>
              </a:endParaRPr>
            </a:p>
          </p:txBody>
        </p:sp>
        <p:sp>
          <p:nvSpPr>
            <p:cNvPr id="80" name="椭圆"/>
            <p:cNvSpPr>
              <a:spLocks/>
            </p:cNvSpPr>
            <p:nvPr/>
          </p:nvSpPr>
          <p:spPr>
            <a:xfrm rot="0">
              <a:off x="2197142" y="2343884"/>
              <a:ext cx="626815" cy="626815"/>
            </a:xfrm>
            <a:prstGeom prst="ellipse"/>
            <a:blipFill rotWithShape="0">
              <a:blip r:embed="rId1"/>
              <a:stretch/>
            </a:blipFill>
            <a:ln w="25400" cmpd="sng" cap="flat">
              <a:solidFill>
                <a:srgbClr val="FFFFFF"/>
              </a:solidFill>
              <a:prstDash val="solid"/>
              <a:miter/>
            </a:ln>
          </p:spPr>
        </p:sp>
        <p:sp>
          <p:nvSpPr>
            <p:cNvPr id="81" name="椭圆"/>
            <p:cNvSpPr>
              <a:spLocks/>
            </p:cNvSpPr>
            <p:nvPr/>
          </p:nvSpPr>
          <p:spPr>
            <a:xfrm rot="0">
              <a:off x="2197142" y="3127403"/>
              <a:ext cx="626815" cy="626815"/>
            </a:xfrm>
            <a:prstGeom prst="ellipse"/>
            <a:blipFill rotWithShape="0">
              <a:blip r:embed="rId2"/>
              <a:stretch/>
            </a:blipFill>
            <a:ln w="25400" cmpd="sng" cap="flat">
              <a:solidFill>
                <a:srgbClr val="FFFFFF"/>
              </a:solidFill>
              <a:prstDash val="solid"/>
              <a:miter/>
            </a:ln>
          </p:spPr>
        </p:sp>
        <p:sp>
          <p:nvSpPr>
            <p:cNvPr id="82" name="椭圆"/>
            <p:cNvSpPr>
              <a:spLocks/>
            </p:cNvSpPr>
            <p:nvPr/>
          </p:nvSpPr>
          <p:spPr>
            <a:xfrm rot="0">
              <a:off x="2197142" y="3910922"/>
              <a:ext cx="626815" cy="626815"/>
            </a:xfrm>
            <a:prstGeom prst="ellipse"/>
            <a:blipFill rotWithShape="0">
              <a:blip r:embed="rId3"/>
              <a:stretch/>
            </a:blipFill>
            <a:ln w="25400" cmpd="sng" cap="flat">
              <a:solidFill>
                <a:srgbClr val="FFFFFF"/>
              </a:solidFill>
              <a:prstDash val="solid"/>
              <a:miter/>
            </a:ln>
          </p:spPr>
        </p:sp>
        <p:sp>
          <p:nvSpPr>
            <p:cNvPr id="83" name="椭圆"/>
            <p:cNvSpPr>
              <a:spLocks/>
            </p:cNvSpPr>
            <p:nvPr/>
          </p:nvSpPr>
          <p:spPr>
            <a:xfrm rot="0">
              <a:off x="2197142" y="4694441"/>
              <a:ext cx="626815" cy="626814"/>
            </a:xfrm>
            <a:prstGeom prst="ellipse"/>
            <a:blipFill rotWithShape="0">
              <a:blip r:embed="rId4"/>
              <a:stretch/>
            </a:blipFill>
            <a:ln w="25400" cmpd="sng" cap="flat">
              <a:solidFill>
                <a:srgbClr val="FFFFFF"/>
              </a:solidFill>
              <a:prstDash val="solid"/>
              <a:miter/>
            </a:ln>
          </p:spPr>
        </p:sp>
        <p:sp>
          <p:nvSpPr>
            <p:cNvPr id="84" name="椭圆"/>
            <p:cNvSpPr>
              <a:spLocks/>
            </p:cNvSpPr>
            <p:nvPr/>
          </p:nvSpPr>
          <p:spPr>
            <a:xfrm rot="0">
              <a:off x="2197142" y="5477960"/>
              <a:ext cx="626815" cy="626815"/>
            </a:xfrm>
            <a:prstGeom prst="ellipse"/>
            <a:blipFill rotWithShape="0">
              <a:blip r:embed="rId5"/>
              <a:stretch/>
            </a:blipFill>
            <a:ln w="25400" cmpd="sng" cap="flat">
              <a:solidFill>
                <a:srgbClr val="FFFFFF"/>
              </a:solidFill>
              <a:prstDash val="solid"/>
              <a:miter/>
            </a:ln>
          </p:spPr>
        </p:sp>
      </p:grpSp>
      <p:sp>
        <p:nvSpPr>
          <p:cNvPr id="86" name="文本框"/>
          <p:cNvSpPr>
            <a:spLocks noGrp="1"/>
          </p:cNvSpPr>
          <p:nvPr>
            <p:ph type="title"/>
          </p:nvPr>
        </p:nvSpPr>
        <p:spPr>
          <a:xfrm rot="0">
            <a:off x="1097280" y="942871"/>
            <a:ext cx="10058401" cy="1289304"/>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4400" b="1" i="0" u="none" strike="noStrike" kern="1200" cap="none" spc="-50" baseline="0">
                <a:solidFill>
                  <a:srgbClr val="404040"/>
                </a:solidFill>
                <a:latin typeface="Arial" pitchFamily="34" charset="0"/>
                <a:ea typeface="宋体" pitchFamily="0" charset="0"/>
                <a:cs typeface="Arial" pitchFamily="34" charset="0"/>
              </a:rPr>
              <a:t>Quality enhancement</a:t>
            </a:r>
            <a:endParaRPr lang="zh-CN" altLang="en-US" sz="4400" b="1" i="0" u="none" strike="noStrike" kern="1200" cap="none" spc="-50" baseline="0">
              <a:solidFill>
                <a:srgbClr val="404040"/>
              </a:solidFill>
              <a:latin typeface="Arial" pitchFamily="34" charset="0"/>
              <a:ea typeface="宋体" pitchFamily="0" charset="0"/>
              <a:cs typeface="Arial" pitchFamily="34" charset="0"/>
            </a:endParaRPr>
          </a:p>
        </p:txBody>
      </p:sp>
    </p:spTree>
    <p:extLst>
      <p:ext uri="{BB962C8B-B14F-4D97-AF65-F5344CB8AC3E}">
        <p14:creationId xmlns:p14="http://schemas.microsoft.com/office/powerpoint/2010/main" val="1849638072"/>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grpSp>
        <p:nvGrpSpPr>
          <p:cNvPr id="100" name="组合"/>
          <p:cNvGrpSpPr>
            <a:grpSpLocks/>
          </p:cNvGrpSpPr>
          <p:nvPr/>
        </p:nvGrpSpPr>
        <p:grpSpPr>
          <a:xfrm>
            <a:off x="1097280" y="2343884"/>
            <a:ext cx="10058401" cy="3760891"/>
            <a:chOff x="1097280" y="2343884"/>
            <a:chExt cx="10058401" cy="3760891"/>
          </a:xfrm>
        </p:grpSpPr>
        <p:sp>
          <p:nvSpPr>
            <p:cNvPr id="89" name="矩形"/>
            <p:cNvSpPr>
              <a:spLocks/>
            </p:cNvSpPr>
            <p:nvPr/>
          </p:nvSpPr>
          <p:spPr>
            <a:xfrm rot="0">
              <a:off x="1097280" y="2343884"/>
              <a:ext cx="10058401" cy="3760891"/>
            </a:xfrm>
            <a:prstGeom prst="rect"/>
            <a:noFill/>
            <a:ln w="12700" cmpd="sng" cap="flat">
              <a:noFill/>
              <a:prstDash val="solid"/>
              <a:miter/>
            </a:ln>
          </p:spPr>
        </p:sp>
        <p:sp>
          <p:nvSpPr>
            <p:cNvPr id="90" name="圆角矩形"/>
            <p:cNvSpPr>
              <a:spLocks/>
            </p:cNvSpPr>
            <p:nvPr/>
          </p:nvSpPr>
          <p:spPr>
            <a:xfrm rot="0">
              <a:off x="1097280" y="2343884"/>
              <a:ext cx="10058401" cy="696460"/>
            </a:xfrm>
            <a:prstGeom prst="roundRect">
              <a:avLst>
                <a:gd name="adj" fmla="val 16666"/>
              </a:avLst>
            </a:prstGeom>
            <a:solidFill>
              <a:srgbClr val="9BBB59"/>
            </a:solidFill>
            <a:ln w="25400" cmpd="sng" cap="flat">
              <a:solidFill>
                <a:srgbClr val="FFFFFF"/>
              </a:solid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rgbClr val="FFFFFF"/>
                  </a:solidFill>
                  <a:latin typeface="Arial" pitchFamily="34" charset="0"/>
                  <a:ea typeface="宋体" pitchFamily="0" charset="0"/>
                  <a:cs typeface="Arial" pitchFamily="34" charset="0"/>
                </a:rPr>
                <a:t>Virtual team activities</a:t>
              </a:r>
              <a:endParaRPr lang="zh-CN" altLang="en-US" sz="2400" b="1" i="0" u="none" strike="noStrike" kern="1200" cap="none" spc="0" baseline="0">
                <a:solidFill>
                  <a:srgbClr val="FFFFFF"/>
                </a:solidFill>
                <a:latin typeface="Arial" pitchFamily="34" charset="0"/>
                <a:ea typeface="宋体" pitchFamily="0" charset="0"/>
                <a:cs typeface="Arial" pitchFamily="34" charset="0"/>
              </a:endParaRPr>
            </a:p>
          </p:txBody>
        </p:sp>
        <p:sp>
          <p:nvSpPr>
            <p:cNvPr id="91" name="圆角矩形"/>
            <p:cNvSpPr>
              <a:spLocks/>
            </p:cNvSpPr>
            <p:nvPr/>
          </p:nvSpPr>
          <p:spPr>
            <a:xfrm rot="0">
              <a:off x="1166926" y="2413530"/>
              <a:ext cx="2011679" cy="557169"/>
            </a:xfrm>
            <a:prstGeom prst="roundRect">
              <a:avLst>
                <a:gd name="adj" fmla="val 16666"/>
              </a:avLst>
            </a:prstGeom>
            <a:blipFill rotWithShape="0">
              <a:blip r:embed="rId1"/>
              <a:stretch/>
            </a:blipFill>
            <a:ln w="25400" cmpd="sng" cap="flat">
              <a:solidFill>
                <a:srgbClr val="FFFFFF"/>
              </a:solidFill>
              <a:prstDash val="solid"/>
              <a:miter/>
            </a:ln>
          </p:spPr>
        </p:sp>
        <p:sp>
          <p:nvSpPr>
            <p:cNvPr id="92" name="圆角矩形"/>
            <p:cNvSpPr>
              <a:spLocks/>
            </p:cNvSpPr>
            <p:nvPr/>
          </p:nvSpPr>
          <p:spPr>
            <a:xfrm rot="0">
              <a:off x="1097280" y="3109991"/>
              <a:ext cx="10058401" cy="696461"/>
            </a:xfrm>
            <a:prstGeom prst="roundRect">
              <a:avLst>
                <a:gd name="adj" fmla="val 16666"/>
              </a:avLst>
            </a:prstGeom>
            <a:solidFill>
              <a:srgbClr val="5CB566"/>
            </a:solidFill>
            <a:ln w="25400" cmpd="sng" cap="flat">
              <a:solidFill>
                <a:srgbClr val="FFFFFF"/>
              </a:solid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rgbClr val="FFFFFF"/>
                  </a:solidFill>
                  <a:latin typeface="Arial" pitchFamily="34" charset="0"/>
                  <a:ea typeface="宋体" pitchFamily="0" charset="0"/>
                  <a:cs typeface="Arial" pitchFamily="34" charset="0"/>
                </a:rPr>
                <a:t>Progressive work culture</a:t>
              </a:r>
              <a:endParaRPr lang="zh-CN" altLang="en-US" sz="2400" b="1" i="0" u="none" strike="noStrike" kern="1200" cap="none" spc="0" baseline="0">
                <a:solidFill>
                  <a:srgbClr val="FFFFFF"/>
                </a:solidFill>
                <a:latin typeface="Arial" pitchFamily="34" charset="0"/>
                <a:ea typeface="宋体" pitchFamily="0" charset="0"/>
                <a:cs typeface="Arial" pitchFamily="34" charset="0"/>
              </a:endParaRPr>
            </a:p>
          </p:txBody>
        </p:sp>
        <p:sp>
          <p:nvSpPr>
            <p:cNvPr id="93" name="圆角矩形"/>
            <p:cNvSpPr>
              <a:spLocks/>
            </p:cNvSpPr>
            <p:nvPr/>
          </p:nvSpPr>
          <p:spPr>
            <a:xfrm rot="0">
              <a:off x="1166926" y="3179637"/>
              <a:ext cx="2011679" cy="557167"/>
            </a:xfrm>
            <a:prstGeom prst="roundRect">
              <a:avLst>
                <a:gd name="adj" fmla="val 16666"/>
              </a:avLst>
            </a:prstGeom>
            <a:blipFill rotWithShape="0">
              <a:blip r:embed="rId2"/>
              <a:stretch/>
            </a:blipFill>
            <a:ln w="25400" cmpd="sng" cap="flat">
              <a:solidFill>
                <a:srgbClr val="FFFFFF"/>
              </a:solidFill>
              <a:prstDash val="solid"/>
              <a:miter/>
            </a:ln>
          </p:spPr>
        </p:sp>
        <p:sp>
          <p:nvSpPr>
            <p:cNvPr id="94" name="圆角矩形"/>
            <p:cNvSpPr>
              <a:spLocks/>
            </p:cNvSpPr>
            <p:nvPr/>
          </p:nvSpPr>
          <p:spPr>
            <a:xfrm rot="0">
              <a:off x="1097280" y="3876098"/>
              <a:ext cx="10058401" cy="696460"/>
            </a:xfrm>
            <a:prstGeom prst="roundRect">
              <a:avLst>
                <a:gd name="adj" fmla="val 16666"/>
              </a:avLst>
            </a:prstGeom>
            <a:solidFill>
              <a:srgbClr val="5FAFA6"/>
            </a:solidFill>
            <a:ln w="25400" cmpd="sng" cap="flat">
              <a:solidFill>
                <a:srgbClr val="FFFFFF"/>
              </a:solid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rgbClr val="FFFFFF"/>
                  </a:solidFill>
                  <a:latin typeface="Arial" pitchFamily="34" charset="0"/>
                  <a:ea typeface="宋体" pitchFamily="0" charset="0"/>
                  <a:cs typeface="Arial" pitchFamily="34" charset="0"/>
                </a:rPr>
                <a:t>Up skilling and training programs</a:t>
              </a:r>
              <a:endParaRPr lang="zh-CN" altLang="en-US" sz="2400" b="1" i="0" u="none" strike="noStrike" kern="1200" cap="none" spc="0" baseline="0">
                <a:solidFill>
                  <a:srgbClr val="FFFFFF"/>
                </a:solidFill>
                <a:latin typeface="Arial" pitchFamily="34" charset="0"/>
                <a:ea typeface="宋体" pitchFamily="0" charset="0"/>
                <a:cs typeface="Arial" pitchFamily="34" charset="0"/>
              </a:endParaRPr>
            </a:p>
          </p:txBody>
        </p:sp>
        <p:sp>
          <p:nvSpPr>
            <p:cNvPr id="95" name="圆角矩形"/>
            <p:cNvSpPr>
              <a:spLocks/>
            </p:cNvSpPr>
            <p:nvPr/>
          </p:nvSpPr>
          <p:spPr>
            <a:xfrm rot="0">
              <a:off x="1166926" y="3945745"/>
              <a:ext cx="2011679" cy="557169"/>
            </a:xfrm>
            <a:prstGeom prst="roundRect">
              <a:avLst>
                <a:gd name="adj" fmla="val 16666"/>
              </a:avLst>
            </a:prstGeom>
            <a:blipFill rotWithShape="0">
              <a:blip r:embed="rId3"/>
              <a:stretch/>
            </a:blipFill>
            <a:ln w="25400" cmpd="sng" cap="flat">
              <a:solidFill>
                <a:srgbClr val="FFFFFF"/>
              </a:solidFill>
              <a:prstDash val="solid"/>
              <a:miter/>
            </a:ln>
          </p:spPr>
        </p:sp>
        <p:sp>
          <p:nvSpPr>
            <p:cNvPr id="96" name="圆角矩形"/>
            <p:cNvSpPr>
              <a:spLocks/>
            </p:cNvSpPr>
            <p:nvPr/>
          </p:nvSpPr>
          <p:spPr>
            <a:xfrm rot="0">
              <a:off x="1097280" y="4642206"/>
              <a:ext cx="10058401" cy="696461"/>
            </a:xfrm>
            <a:prstGeom prst="roundRect">
              <a:avLst>
                <a:gd name="adj" fmla="val 16666"/>
              </a:avLst>
            </a:prstGeom>
            <a:solidFill>
              <a:srgbClr val="6279A8"/>
            </a:solidFill>
            <a:ln w="25400" cmpd="sng" cap="flat">
              <a:solidFill>
                <a:srgbClr val="FFFFFF"/>
              </a:solid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rgbClr val="FFFFFF"/>
                  </a:solidFill>
                  <a:latin typeface="Arial" pitchFamily="34" charset="0"/>
                  <a:ea typeface="宋体" pitchFamily="0" charset="0"/>
                  <a:cs typeface="Arial" pitchFamily="34" charset="0"/>
                </a:rPr>
                <a:t>Adopting new Automation norms</a:t>
              </a:r>
              <a:endParaRPr lang="zh-CN" altLang="en-US" sz="2400" b="1" i="0" u="none" strike="noStrike" kern="1200" cap="none" spc="0" baseline="0">
                <a:solidFill>
                  <a:srgbClr val="FFFFFF"/>
                </a:solidFill>
                <a:latin typeface="Arial" pitchFamily="34" charset="0"/>
                <a:ea typeface="宋体" pitchFamily="0" charset="0"/>
                <a:cs typeface="Arial" pitchFamily="34" charset="0"/>
              </a:endParaRPr>
            </a:p>
          </p:txBody>
        </p:sp>
        <p:sp>
          <p:nvSpPr>
            <p:cNvPr id="97" name="圆角矩形"/>
            <p:cNvSpPr>
              <a:spLocks/>
            </p:cNvSpPr>
            <p:nvPr/>
          </p:nvSpPr>
          <p:spPr>
            <a:xfrm rot="0">
              <a:off x="1166926" y="4711852"/>
              <a:ext cx="2011679" cy="557168"/>
            </a:xfrm>
            <a:prstGeom prst="roundRect">
              <a:avLst>
                <a:gd name="adj" fmla="val 16666"/>
              </a:avLst>
            </a:prstGeom>
            <a:blipFill rotWithShape="0">
              <a:blip r:embed="rId4"/>
              <a:stretch/>
            </a:blipFill>
            <a:ln w="25400" cmpd="sng" cap="flat">
              <a:solidFill>
                <a:srgbClr val="FFFFFF"/>
              </a:solidFill>
              <a:prstDash val="solid"/>
              <a:miter/>
            </a:ln>
          </p:spPr>
        </p:sp>
        <p:sp>
          <p:nvSpPr>
            <p:cNvPr id="98" name="圆角矩形"/>
            <p:cNvSpPr>
              <a:spLocks/>
            </p:cNvSpPr>
            <p:nvPr/>
          </p:nvSpPr>
          <p:spPr>
            <a:xfrm rot="0">
              <a:off x="1097280" y="5408313"/>
              <a:ext cx="10058401" cy="696460"/>
            </a:xfrm>
            <a:prstGeom prst="roundRect">
              <a:avLst>
                <a:gd name="adj" fmla="val 16666"/>
              </a:avLst>
            </a:prstGeom>
            <a:solidFill>
              <a:srgbClr val="8064A2"/>
            </a:solidFill>
            <a:ln w="25400" cmpd="sng" cap="flat">
              <a:solidFill>
                <a:srgbClr val="FFFFFF"/>
              </a:solid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rgbClr val="FFFFFF"/>
                  </a:solidFill>
                  <a:latin typeface="Arial" pitchFamily="34" charset="0"/>
                  <a:ea typeface="宋体" pitchFamily="0" charset="0"/>
                  <a:cs typeface="Arial" pitchFamily="34" charset="0"/>
                </a:rPr>
                <a:t>Customizing job structure</a:t>
              </a:r>
              <a:endParaRPr lang="zh-CN" altLang="en-US" sz="2400" b="1" i="0" u="none" strike="noStrike" kern="1200" cap="none" spc="0" baseline="0">
                <a:solidFill>
                  <a:srgbClr val="FFFFFF"/>
                </a:solidFill>
                <a:latin typeface="Arial" pitchFamily="34" charset="0"/>
                <a:ea typeface="宋体" pitchFamily="0" charset="0"/>
                <a:cs typeface="Arial" pitchFamily="34" charset="0"/>
              </a:endParaRPr>
            </a:p>
          </p:txBody>
        </p:sp>
        <p:sp>
          <p:nvSpPr>
            <p:cNvPr id="99" name="圆角矩形"/>
            <p:cNvSpPr>
              <a:spLocks/>
            </p:cNvSpPr>
            <p:nvPr/>
          </p:nvSpPr>
          <p:spPr>
            <a:xfrm rot="0">
              <a:off x="1166926" y="5477959"/>
              <a:ext cx="2011679" cy="557169"/>
            </a:xfrm>
            <a:prstGeom prst="roundRect">
              <a:avLst>
                <a:gd name="adj" fmla="val 16666"/>
              </a:avLst>
            </a:prstGeom>
            <a:blipFill rotWithShape="0">
              <a:blip r:embed="rId5"/>
              <a:stretch/>
            </a:blipFill>
            <a:ln w="25400" cmpd="sng" cap="flat">
              <a:solidFill>
                <a:srgbClr val="FFFFFF"/>
              </a:solidFill>
              <a:prstDash val="solid"/>
              <a:miter/>
            </a:ln>
          </p:spPr>
        </p:sp>
      </p:grpSp>
      <p:sp>
        <p:nvSpPr>
          <p:cNvPr id="101" name="文本框"/>
          <p:cNvSpPr>
            <a:spLocks noGrp="1"/>
          </p:cNvSpPr>
          <p:nvPr>
            <p:ph type="title"/>
          </p:nvPr>
        </p:nvSpPr>
        <p:spPr>
          <a:xfrm rot="0">
            <a:off x="1097280" y="942871"/>
            <a:ext cx="10058401" cy="1289304"/>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50" baseline="0">
                <a:solidFill>
                  <a:srgbClr val="404040"/>
                </a:solidFill>
                <a:latin typeface="Arial" pitchFamily="34" charset="0"/>
                <a:ea typeface="宋体" pitchFamily="0" charset="0"/>
                <a:cs typeface="Arial" pitchFamily="34" charset="0"/>
              </a:rPr>
              <a:t>Innovation strategies</a:t>
            </a:r>
            <a:endParaRPr lang="zh-CN" altLang="en-US" sz="4400" b="1" i="0" u="none" strike="noStrike" kern="1200" cap="none" spc="-50" baseline="0">
              <a:solidFill>
                <a:srgbClr val="404040"/>
              </a:solidFill>
              <a:latin typeface="Arial" pitchFamily="34" charset="0"/>
              <a:ea typeface="宋体" pitchFamily="0" charset="0"/>
              <a:cs typeface="Arial" pitchFamily="34" charset="0"/>
            </a:endParaRPr>
          </a:p>
        </p:txBody>
      </p:sp>
    </p:spTree>
    <p:extLst>
      <p:ext uri="{BB962C8B-B14F-4D97-AF65-F5344CB8AC3E}">
        <p14:creationId xmlns:p14="http://schemas.microsoft.com/office/powerpoint/2010/main" val="115409631"/>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2" name="文本框"/>
          <p:cNvSpPr>
            <a:spLocks noGrp="1"/>
          </p:cNvSpPr>
          <p:nvPr>
            <p:ph type="title"/>
          </p:nvPr>
        </p:nvSpPr>
        <p:spPr>
          <a:xfrm rot="0">
            <a:off x="1047565" y="1029811"/>
            <a:ext cx="5504155" cy="1766656"/>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tabLst>
                <a:tab pos="3308350" algn="l"/>
              </a:tabLst>
            </a:pPr>
            <a:r>
              <a:rPr lang="en-US" altLang="zh-CN" sz="4400" b="1" i="0" u="none" strike="noStrike" kern="1200" cap="none" spc="-50" baseline="0">
                <a:solidFill>
                  <a:srgbClr val="262626"/>
                </a:solidFill>
                <a:latin typeface="Arial" pitchFamily="34" charset="0"/>
                <a:ea typeface="宋体" pitchFamily="0" charset="0"/>
                <a:cs typeface="Arial" pitchFamily="34" charset="0"/>
              </a:rPr>
              <a:t>HR And Competitive Advantage </a:t>
            </a:r>
            <a:endParaRPr lang="zh-CN" altLang="en-US" sz="4400" b="1" i="0" u="none" strike="noStrike" kern="1200" cap="none" spc="-50" baseline="0">
              <a:solidFill>
                <a:srgbClr val="262626"/>
              </a:solidFill>
              <a:latin typeface="Arial" pitchFamily="34" charset="0"/>
              <a:ea typeface="宋体" pitchFamily="0" charset="0"/>
              <a:cs typeface="Arial" pitchFamily="34" charset="0"/>
            </a:endParaRPr>
          </a:p>
        </p:txBody>
      </p:sp>
      <p:sp>
        <p:nvSpPr>
          <p:cNvPr id="113" name="文本框"/>
          <p:cNvSpPr>
            <a:spLocks noGrp="1"/>
          </p:cNvSpPr>
          <p:nvPr>
            <p:ph type="body" idx="2"/>
          </p:nvPr>
        </p:nvSpPr>
        <p:spPr>
          <a:xfrm rot="0">
            <a:off x="6782539" y="1029811"/>
            <a:ext cx="4721194" cy="5103433"/>
          </a:xfrm>
          <a:prstGeom prst="rect"/>
          <a:noFill/>
          <a:ln w="12700" cmpd="sng" cap="flat">
            <a:noFill/>
            <a:prstDash val="solid"/>
            <a:miter/>
          </a:ln>
        </p:spPr>
        <p:txBody>
          <a:bodyPr vert="horz" wrap="square" lIns="91440" tIns="45720" rIns="91440" bIns="45720" anchor="ctr" anchorCtr="0">
            <a:prstTxWarp prst="textNoShape"/>
          </a:bodyPr>
          <a:lstStyle/>
          <a:p>
            <a:pPr marL="342900" indent="-342900" algn="just">
              <a:lnSpc>
                <a:spcPct val="100000"/>
              </a:lnSpc>
              <a:spcBef>
                <a:spcPts val="1200"/>
              </a:spcBef>
              <a:spcAft>
                <a:spcPts val="200"/>
              </a:spcAft>
              <a:buClr>
                <a:schemeClr val="tx1"/>
              </a:buClr>
              <a:buSzPct val="100000"/>
              <a:buFont typeface="Wingdings" pitchFamily="2" charset="2"/>
              <a:buChar char="q"/>
            </a:pPr>
            <a:r>
              <a:rPr lang="en-US" altLang="zh-CN" sz="2400" b="0" i="0" u="none" strike="noStrike" kern="1200" cap="none" spc="0" baseline="0">
                <a:solidFill>
                  <a:schemeClr val="tx1"/>
                </a:solidFill>
                <a:latin typeface="Arial" pitchFamily="34" charset="0"/>
                <a:ea typeface="宋体" pitchFamily="0" charset="0"/>
                <a:cs typeface="Arial" pitchFamily="34" charset="0"/>
              </a:rPr>
              <a:t>Human resources plays a crucial role as they support business growth by creating competitive advantages in the form of personnel management. </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342900" indent="-342900" algn="just">
              <a:lnSpc>
                <a:spcPct val="100000"/>
              </a:lnSpc>
              <a:spcBef>
                <a:spcPts val="1200"/>
              </a:spcBef>
              <a:spcAft>
                <a:spcPts val="200"/>
              </a:spcAft>
              <a:buClr>
                <a:schemeClr val="tx1"/>
              </a:buClr>
              <a:buSzPct val="100000"/>
              <a:buFont typeface="Wingdings" pitchFamily="2" charset="2"/>
              <a:buChar char="q"/>
            </a:pPr>
            <a:r>
              <a:rPr lang="en-US" altLang="zh-CN" sz="2400" b="0" i="0" u="none" strike="noStrike" kern="1200" cap="none" spc="0" baseline="0">
                <a:solidFill>
                  <a:schemeClr val="tx1"/>
                </a:solidFill>
                <a:latin typeface="Arial" pitchFamily="34" charset="0"/>
                <a:ea typeface="宋体" pitchFamily="0" charset="0"/>
                <a:cs typeface="Arial" pitchFamily="34" charset="0"/>
              </a:rPr>
              <a:t>The relationship between productivity and employee happiness is correlated with the relationship between productivity and customer service(</a:t>
            </a:r>
            <a:r>
              <a:rPr lang="en-US" altLang="zh-CN" sz="2400" b="0" i="0" u="none" strike="noStrike" kern="1200" cap="none" spc="0" baseline="0">
                <a:solidFill>
                  <a:schemeClr val="tx1"/>
                </a:solidFill>
                <a:latin typeface="Arial" pitchFamily="34" charset="0"/>
                <a:ea typeface="宋体" pitchFamily="0" charset="0"/>
                <a:cs typeface="Arial" pitchFamily="34" charset="0"/>
              </a:rPr>
              <a:t>Pahuja</a:t>
            </a:r>
            <a:r>
              <a:rPr lang="en-US" altLang="zh-CN" sz="2400" b="0" i="0" u="none" strike="noStrike" kern="1200" cap="none" spc="0" baseline="0">
                <a:solidFill>
                  <a:schemeClr val="tx1"/>
                </a:solidFill>
                <a:latin typeface="Arial" pitchFamily="34" charset="0"/>
                <a:ea typeface="宋体" pitchFamily="0" charset="0"/>
                <a:cs typeface="Arial" pitchFamily="34" charset="0"/>
              </a:rPr>
              <a:t> &amp; </a:t>
            </a:r>
            <a:r>
              <a:rPr lang="en-US" altLang="zh-CN" sz="2400" b="0" i="0" u="none" strike="noStrike" kern="1200" cap="none" spc="0" baseline="0">
                <a:solidFill>
                  <a:schemeClr val="tx1"/>
                </a:solidFill>
                <a:latin typeface="Arial" pitchFamily="34" charset="0"/>
                <a:ea typeface="宋体" pitchFamily="0" charset="0"/>
                <a:cs typeface="Arial" pitchFamily="34" charset="0"/>
              </a:rPr>
              <a:t>Dalal</a:t>
            </a:r>
            <a:r>
              <a:rPr lang="en-US" altLang="zh-CN" sz="2400" b="0" i="0" u="none" strike="noStrike" kern="1200" cap="none" spc="0" baseline="0">
                <a:solidFill>
                  <a:schemeClr val="tx1"/>
                </a:solidFill>
                <a:latin typeface="Arial" pitchFamily="34" charset="0"/>
                <a:ea typeface="宋体" pitchFamily="0" charset="0"/>
                <a:cs typeface="Arial" pitchFamily="34" charset="0"/>
              </a:rPr>
              <a:t>, 2012).</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0" indent="0" algn="just">
              <a:lnSpc>
                <a:spcPct val="100000"/>
              </a:lnSpc>
              <a:spcBef>
                <a:spcPts val="1200"/>
              </a:spcBef>
              <a:spcAft>
                <a:spcPts val="200"/>
              </a:spcAft>
              <a:buNone/>
            </a:pPr>
            <a:br>
              <a:rPr lang="zh-CN" altLang="en-US" sz="1800" b="0" i="0" u="none" strike="noStrike" kern="1200" cap="none" spc="0" baseline="0">
                <a:solidFill>
                  <a:schemeClr val="tx1"/>
                </a:solidFill>
                <a:latin typeface="Arial" pitchFamily="34" charset="0"/>
                <a:ea typeface="宋体" pitchFamily="0" charset="0"/>
                <a:cs typeface="Arial" pitchFamily="34" charset="0"/>
              </a:rPr>
            </a:br>
            <a:endParaRPr lang="en-US" altLang="zh-CN" sz="1800" b="0" i="0" u="none" strike="noStrike" kern="1200" cap="none" spc="0" baseline="0">
              <a:solidFill>
                <a:schemeClr val="tx1"/>
              </a:solidFill>
              <a:latin typeface="Arial" pitchFamily="34" charset="0"/>
              <a:ea typeface="宋体" pitchFamily="0" charset="0"/>
              <a:cs typeface="Arial" pitchFamily="34" charset="0"/>
            </a:endParaRPr>
          </a:p>
          <a:p>
            <a:pPr marL="0" indent="0" algn="l">
              <a:lnSpc>
                <a:spcPct val="100000"/>
              </a:lnSpc>
              <a:spcBef>
                <a:spcPts val="1200"/>
              </a:spcBef>
              <a:spcAft>
                <a:spcPts val="200"/>
              </a:spcAft>
              <a:buNone/>
            </a:pPr>
            <a:endParaRPr lang="zh-CN" altLang="en-US" sz="1600" b="0" i="0" u="none" strike="noStrike" kern="1200" cap="none" spc="200" baseline="0">
              <a:solidFill>
                <a:schemeClr val="tx1"/>
              </a:solidFill>
              <a:latin typeface="Century Gothic" pitchFamily="0" charset="0"/>
              <a:ea typeface="宋体" pitchFamily="0" charset="0"/>
              <a:cs typeface="Lucida Sans" pitchFamily="0" charset="0"/>
            </a:endParaRPr>
          </a:p>
        </p:txBody>
      </p:sp>
      <p:pic>
        <p:nvPicPr>
          <p:cNvPr id="114" name="图片"/>
          <p:cNvPicPr>
            <a:picLocks noChangeAspect="1"/>
          </p:cNvPicPr>
          <p:nvPr/>
        </p:nvPicPr>
        <p:blipFill>
          <a:blip r:embed="rId1" cstate="print"/>
          <a:stretch>
            <a:fillRect/>
          </a:stretch>
        </p:blipFill>
        <p:spPr>
          <a:xfrm rot="0">
            <a:off x="688266" y="2876365"/>
            <a:ext cx="6094274" cy="3320248"/>
          </a:xfrm>
          <a:prstGeom prst="rect"/>
          <a:noFill/>
          <a:ln w="12700" cmpd="sng" cap="flat">
            <a:noFill/>
            <a:prstDash val="solid"/>
            <a:miter/>
          </a:ln>
        </p:spPr>
      </p:pic>
    </p:spTree>
    <p:extLst>
      <p:ext uri="{BB962C8B-B14F-4D97-AF65-F5344CB8AC3E}">
        <p14:creationId xmlns:p14="http://schemas.microsoft.com/office/powerpoint/2010/main" val="1364607977"/>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rgbClr val="EDEFF7"/>
        </a:solidFill>
      </p:bgPr>
    </p:bg>
    <p:spTree>
      <p:nvGrpSpPr>
        <p:cNvPr id="1" name=""/>
        <p:cNvGrpSpPr/>
        <p:nvPr/>
      </p:nvGrpSpPr>
      <p:grpSpPr>
        <a:xfrm>
          <a:off x="0" y="0"/>
          <a:ext cx="0" cy="0"/>
          <a:chOff x="0" y="0"/>
          <a:chExt cx="0" cy="0"/>
        </a:xfrm>
      </p:grpSpPr>
      <p:sp>
        <p:nvSpPr>
          <p:cNvPr id="121" name="文本框"/>
          <p:cNvSpPr>
            <a:spLocks noGrp="1"/>
          </p:cNvSpPr>
          <p:nvPr>
            <p:ph type="title"/>
          </p:nvPr>
        </p:nvSpPr>
        <p:spPr>
          <a:xfrm rot="0">
            <a:off x="563979" y="720929"/>
            <a:ext cx="5397129" cy="1152258"/>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4000" b="1" i="0" u="none" strike="noStrike" kern="1200" cap="none" spc="-50" baseline="0">
                <a:solidFill>
                  <a:schemeClr val="tx1"/>
                </a:solidFill>
                <a:latin typeface="Arial" pitchFamily="34" charset="0"/>
                <a:ea typeface="宋体" pitchFamily="0" charset="0"/>
                <a:cs typeface="Arial" pitchFamily="34" charset="0"/>
              </a:rPr>
              <a:t>Ways For Competitive Advantage </a:t>
            </a:r>
            <a:endParaRPr lang="zh-CN" altLang="en-US" sz="4000" b="1" i="0" u="none" strike="noStrike" kern="1200" cap="none" spc="-50" baseline="0">
              <a:solidFill>
                <a:schemeClr val="tx1"/>
              </a:solidFill>
              <a:latin typeface="Arial" pitchFamily="34" charset="0"/>
              <a:ea typeface="宋体" pitchFamily="0" charset="0"/>
              <a:cs typeface="Arial" pitchFamily="34" charset="0"/>
            </a:endParaRPr>
          </a:p>
        </p:txBody>
      </p:sp>
      <p:sp>
        <p:nvSpPr>
          <p:cNvPr id="122" name="文本框"/>
          <p:cNvSpPr>
            <a:spLocks noGrp="1"/>
          </p:cNvSpPr>
          <p:nvPr>
            <p:ph type="body" idx="2"/>
          </p:nvPr>
        </p:nvSpPr>
        <p:spPr>
          <a:xfrm rot="0">
            <a:off x="679576" y="1942486"/>
            <a:ext cx="5244974" cy="4219491"/>
          </a:xfrm>
          <a:prstGeom prst="rect"/>
          <a:noFill/>
          <a:ln w="12700" cmpd="sng" cap="flat">
            <a:noFill/>
            <a:prstDash val="solid"/>
            <a:miter/>
          </a:ln>
        </p:spPr>
        <p:txBody>
          <a:bodyPr vert="horz" wrap="square" lIns="91440" tIns="45720" rIns="91440" bIns="45720" anchor="t" anchorCtr="0">
            <a:prstTxWarp prst="textNoShape"/>
          </a:bodyPr>
          <a:lstStyle/>
          <a:p>
            <a:pPr marL="0" indent="0" algn="just">
              <a:lnSpc>
                <a:spcPts val="2000"/>
              </a:lnSpc>
              <a:spcBef>
                <a:spcPts val="1200"/>
              </a:spcBef>
              <a:spcAft>
                <a:spcPts val="200"/>
              </a:spcAft>
              <a:buNone/>
            </a:pPr>
            <a:endParaRPr lang="en-US" altLang="zh-CN" sz="2000" b="0" i="0" u="none" strike="noStrike" kern="1200" cap="none" spc="0" baseline="0">
              <a:solidFill>
                <a:schemeClr val="tx1"/>
              </a:solidFill>
              <a:latin typeface="Arial" pitchFamily="34" charset="0"/>
              <a:ea typeface="Calibri" pitchFamily="34" charset="0"/>
              <a:cs typeface="Arial" pitchFamily="34" charset="0"/>
            </a:endParaRPr>
          </a:p>
          <a:p>
            <a:pPr marL="0" indent="0" algn="l">
              <a:lnSpc>
                <a:spcPts val="2000"/>
              </a:lnSpc>
              <a:spcBef>
                <a:spcPts val="1200"/>
              </a:spcBef>
              <a:spcAft>
                <a:spcPts val="200"/>
              </a:spcAft>
              <a:buNone/>
            </a:pPr>
            <a:endParaRPr lang="en-US" altLang="zh-CN" sz="1800" b="0" i="0" u="none" strike="noStrike" kern="1200" cap="none" spc="0" baseline="0">
              <a:solidFill>
                <a:schemeClr val="tx1"/>
              </a:solidFill>
              <a:latin typeface="Calibri" pitchFamily="34" charset="0"/>
              <a:ea typeface="Calibri" pitchFamily="34" charset="0"/>
              <a:cs typeface="Times New Roman" pitchFamily="18" charset="0"/>
            </a:endParaRPr>
          </a:p>
          <a:p>
            <a:pPr marL="0" indent="0" algn="l">
              <a:lnSpc>
                <a:spcPts val="2000"/>
              </a:lnSpc>
              <a:spcBef>
                <a:spcPts val="1200"/>
              </a:spcBef>
              <a:spcAft>
                <a:spcPts val="200"/>
              </a:spcAft>
              <a:buNone/>
            </a:pPr>
            <a:endParaRPr lang="en-US" altLang="zh-CN" sz="1600" b="0" i="0" u="none" strike="noStrike" kern="1200" cap="none" spc="0" baseline="0">
              <a:solidFill>
                <a:schemeClr val="tx1"/>
              </a:solidFill>
              <a:latin typeface="Century Gothic" pitchFamily="0" charset="0"/>
              <a:ea typeface="宋体" pitchFamily="0" charset="0"/>
              <a:cs typeface="Lucida Sans" pitchFamily="0" charset="0"/>
            </a:endParaRPr>
          </a:p>
          <a:p>
            <a:pPr marL="0" indent="0" algn="l">
              <a:lnSpc>
                <a:spcPts val="2000"/>
              </a:lnSpc>
              <a:spcBef>
                <a:spcPts val="1200"/>
              </a:spcBef>
              <a:spcAft>
                <a:spcPts val="200"/>
              </a:spcAft>
              <a:buNone/>
            </a:pPr>
            <a:endParaRPr lang="zh-CN" altLang="en-US" sz="1600" b="0" i="0" u="none" strike="noStrike" kern="1200" cap="none" spc="0" baseline="0">
              <a:solidFill>
                <a:schemeClr val="tx1"/>
              </a:solidFill>
              <a:latin typeface="Century Gothic" pitchFamily="0" charset="0"/>
              <a:ea typeface="宋体" pitchFamily="0" charset="0"/>
              <a:cs typeface="Lucida Sans" pitchFamily="0" charset="0"/>
            </a:endParaRPr>
          </a:p>
        </p:txBody>
      </p:sp>
      <p:sp>
        <p:nvSpPr>
          <p:cNvPr id="123" name="图片"/>
          <p:cNvSpPr>
            <a:spLocks noGrp="1"/>
          </p:cNvSpPr>
          <p:nvPr>
            <p:ph type="clipArt"/>
          </p:nvPr>
        </p:nvSpPr>
        <p:spPr>
          <a:xfrm rot="0">
            <a:off x="5924550" y="633875"/>
            <a:ext cx="5632450" cy="5591173"/>
          </a:xfrm>
          <a:prstGeom prst="rect"/>
          <a:solidFill>
            <a:schemeClr val="tx2"/>
          </a:solidFill>
          <a:ln w="12700" cmpd="sng" cap="flat">
            <a:noFill/>
            <a:prstDash val="solid"/>
            <a:miter/>
          </a:ln>
        </p:spPr>
      </p:sp>
      <p:pic>
        <p:nvPicPr>
          <p:cNvPr id="124" name="图片"/>
          <p:cNvPicPr>
            <a:picLocks noChangeAspect="1"/>
          </p:cNvPicPr>
          <p:nvPr/>
        </p:nvPicPr>
        <p:blipFill>
          <a:blip r:embed="rId1" cstate="print"/>
          <a:stretch>
            <a:fillRect/>
          </a:stretch>
        </p:blipFill>
        <p:spPr>
          <a:xfrm rot="0">
            <a:off x="5961108" y="632950"/>
            <a:ext cx="5595889" cy="5591173"/>
          </a:xfrm>
          <a:prstGeom prst="rect"/>
          <a:noFill/>
          <a:ln w="12700" cmpd="sng" cap="flat">
            <a:noFill/>
            <a:prstDash val="solid"/>
            <a:miter/>
          </a:ln>
        </p:spPr>
      </p:pic>
      <p:sp>
        <p:nvSpPr>
          <p:cNvPr id="125" name="矩形"/>
          <p:cNvSpPr>
            <a:spLocks/>
          </p:cNvSpPr>
          <p:nvPr/>
        </p:nvSpPr>
        <p:spPr>
          <a:xfrm rot="0">
            <a:off x="679574" y="2104008"/>
            <a:ext cx="5019889" cy="4139565"/>
          </a:xfrm>
          <a:prstGeom prst="rect"/>
          <a:noFill/>
          <a:ln w="12700" cmpd="sng" cap="flat">
            <a:noFill/>
            <a:prstDash val="solid"/>
            <a:miter/>
          </a:ln>
        </p:spPr>
        <p:txBody>
          <a:bodyPr vert="horz" wrap="square" lIns="91440" tIns="45720" rIns="91440" bIns="45720" anchor="t" anchorCtr="0">
            <a:prstTxWarp prst="textNoShape"/>
            <a:spAutoFit/>
          </a:bodyPr>
          <a:lstStyle/>
          <a:p>
            <a:pPr marL="457200" indent="-457200" algn="just">
              <a:lnSpc>
                <a:spcPct val="100000"/>
              </a:lnSpc>
              <a:spcBef>
                <a:spcPts val="0"/>
              </a:spcBef>
              <a:spcAft>
                <a:spcPts val="0"/>
              </a:spcAft>
              <a:buClrTx/>
              <a:buAutoNum type="arabicPeriod"/>
            </a:pPr>
            <a:r>
              <a:rPr lang="en-US" altLang="zh-CN" sz="2000" b="1" i="0" u="none" strike="noStrike" kern="1200" cap="none" spc="0" baseline="0">
                <a:solidFill>
                  <a:schemeClr val="tx1"/>
                </a:solidFill>
                <a:latin typeface="Arial" pitchFamily="34" charset="0"/>
                <a:ea typeface="宋体" pitchFamily="0" charset="0"/>
                <a:cs typeface="Arial" pitchFamily="34" charset="0"/>
              </a:rPr>
              <a:t>Adopt Effective recruitment strategy: </a:t>
            </a:r>
            <a:r>
              <a:rPr lang="en-US" altLang="zh-CN" sz="2000" b="0" i="0" u="none" strike="noStrike" kern="1200" cap="none" spc="0" baseline="0">
                <a:solidFill>
                  <a:schemeClr val="tx1"/>
                </a:solidFill>
                <a:latin typeface="Arial" pitchFamily="34" charset="0"/>
                <a:ea typeface="宋体" pitchFamily="0" charset="0"/>
                <a:cs typeface="Arial" pitchFamily="34" charset="0"/>
              </a:rPr>
              <a:t>Effective recruitment can assist a company in achieving faster growth. Well-engaged, high-quality hires can result in efficient and streamlined recruitment processes, giving business a competitive edge.</a:t>
            </a:r>
            <a:endParaRPr lang="en-US" altLang="zh-CN" sz="2000" b="0" i="0" u="none" strike="noStrike" kern="1200" cap="none" spc="0" baseline="0">
              <a:solidFill>
                <a:schemeClr val="tx1"/>
              </a:solidFill>
              <a:latin typeface="Arial" pitchFamily="34" charset="0"/>
              <a:ea typeface="宋体" pitchFamily="0" charset="0"/>
              <a:cs typeface="Arial" pitchFamily="34" charset="0"/>
            </a:endParaRPr>
          </a:p>
          <a:p>
            <a:pPr marL="0" indent="0" algn="just">
              <a:lnSpc>
                <a:spcPct val="100000"/>
              </a:lnSpc>
              <a:spcBef>
                <a:spcPts val="0"/>
              </a:spcBef>
              <a:spcAft>
                <a:spcPts val="0"/>
              </a:spcAft>
              <a:buNone/>
            </a:pPr>
            <a:endParaRPr lang="en-US" altLang="zh-CN" sz="2000" b="0" i="0" u="none" strike="noStrike" kern="1200" cap="none" spc="0" baseline="0">
              <a:solidFill>
                <a:schemeClr val="tx1"/>
              </a:solidFill>
              <a:latin typeface="Arial" pitchFamily="34" charset="0"/>
              <a:ea typeface="宋体" pitchFamily="0" charset="0"/>
              <a:cs typeface="Arial" pitchFamily="34" charset="0"/>
            </a:endParaRPr>
          </a:p>
          <a:p>
            <a:pPr marL="0" indent="0" algn="just">
              <a:lnSpc>
                <a:spcPct val="100000"/>
              </a:lnSpc>
              <a:spcBef>
                <a:spcPts val="0"/>
              </a:spcBef>
              <a:spcAft>
                <a:spcPts val="0"/>
              </a:spcAft>
              <a:buNone/>
            </a:pPr>
            <a:r>
              <a:rPr lang="en-US" altLang="zh-CN" sz="2000" b="1" i="0" u="none" strike="noStrike" kern="1200" cap="none" spc="0" baseline="0">
                <a:solidFill>
                  <a:schemeClr val="tx1"/>
                </a:solidFill>
                <a:latin typeface="Arial" pitchFamily="34" charset="0"/>
                <a:ea typeface="宋体" pitchFamily="0" charset="0"/>
                <a:cs typeface="Arial" pitchFamily="34" charset="0"/>
              </a:rPr>
              <a:t>2.   Short Recruitment Cycles: </a:t>
            </a:r>
            <a:r>
              <a:rPr lang="en-US" altLang="zh-CN" sz="2000" b="0" i="0" u="none" strike="noStrike" kern="1200" cap="none" spc="0" baseline="0">
                <a:solidFill>
                  <a:schemeClr val="tx1"/>
                </a:solidFill>
                <a:latin typeface="Arial" pitchFamily="34" charset="0"/>
                <a:ea typeface="宋体" pitchFamily="0" charset="0"/>
                <a:cs typeface="Arial" pitchFamily="34" charset="0"/>
              </a:rPr>
              <a:t>Allows the company to hire employees with effective skills. </a:t>
            </a:r>
            <a:endParaRPr lang="en-US" altLang="zh-CN" sz="2000" b="0" i="0" u="none" strike="noStrike" kern="1200" cap="none" spc="0" baseline="0">
              <a:solidFill>
                <a:schemeClr val="tx1"/>
              </a:solidFill>
              <a:latin typeface="Arial" pitchFamily="34" charset="0"/>
              <a:ea typeface="宋体" pitchFamily="0" charset="0"/>
              <a:cs typeface="Arial" pitchFamily="34" charset="0"/>
            </a:endParaRPr>
          </a:p>
          <a:p>
            <a:pPr marL="0" indent="0" algn="l">
              <a:lnSpc>
                <a:spcPct val="100000"/>
              </a:lnSpc>
              <a:spcBef>
                <a:spcPts val="0"/>
              </a:spcBef>
              <a:spcAft>
                <a:spcPts val="0"/>
              </a:spcAft>
              <a:buNone/>
            </a:pPr>
            <a:br>
              <a:rPr lang="zh-CN" altLang="en-US" sz="1800" b="0" i="0" u="none" strike="noStrike" kern="1200" cap="none" spc="0" baseline="0">
                <a:solidFill>
                  <a:schemeClr val="tx1"/>
                </a:solidFill>
                <a:latin typeface="Century Gothic" pitchFamily="0" charset="0"/>
                <a:ea typeface="宋体" pitchFamily="0" charset="0"/>
                <a:cs typeface="Century Gothic" pitchFamily="0" charset="0"/>
              </a:rPr>
            </a:br>
            <a:endParaRPr lang="en-US" altLang="zh-CN" sz="1800" b="0" i="0" u="none" strike="noStrike" kern="1200" cap="none" spc="0" baseline="0">
              <a:solidFill>
                <a:schemeClr val="tx1"/>
              </a:solidFill>
              <a:latin typeface="Century Gothic" pitchFamily="0" charset="0"/>
              <a:ea typeface="宋体" pitchFamily="0" charset="0"/>
              <a:cs typeface="Century Gothic" pitchFamily="0" charset="0"/>
            </a:endParaRPr>
          </a:p>
          <a:p>
            <a:pPr marL="0" indent="0" algn="l">
              <a:lnSpc>
                <a:spcPct val="100000"/>
              </a:lnSpc>
              <a:spcBef>
                <a:spcPts val="0"/>
              </a:spcBef>
              <a:spcAft>
                <a:spcPts val="0"/>
              </a:spcAft>
              <a:buNone/>
            </a:pPr>
            <a:endParaRPr lang="zh-CN" altLang="en-US" sz="1800" b="0" i="0" u="none" strike="noStrike" kern="1200" cap="none" spc="0" baseline="0">
              <a:solidFill>
                <a:schemeClr val="tx1"/>
              </a:solidFill>
              <a:latin typeface="Century Gothic" pitchFamily="0" charset="0"/>
              <a:ea typeface="宋体" pitchFamily="0" charset="0"/>
              <a:cs typeface="Century Gothic" pitchFamily="0" charset="0"/>
            </a:endParaRPr>
          </a:p>
        </p:txBody>
      </p:sp>
    </p:spTree>
    <p:extLst>
      <p:ext uri="{BB962C8B-B14F-4D97-AF65-F5344CB8AC3E}">
        <p14:creationId xmlns:p14="http://schemas.microsoft.com/office/powerpoint/2010/main" val="2037100652"/>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8" name="文本框"/>
          <p:cNvSpPr>
            <a:spLocks noGrp="1"/>
          </p:cNvSpPr>
          <p:nvPr>
            <p:ph type="body" idx="1"/>
          </p:nvPr>
        </p:nvSpPr>
        <p:spPr>
          <a:xfrm rot="0">
            <a:off x="1097280" y="2343884"/>
            <a:ext cx="10058401" cy="3760891"/>
          </a:xfrm>
          <a:prstGeom prst="rect"/>
          <a:noFill/>
          <a:ln w="12700" cmpd="sng" cap="flat">
            <a:noFill/>
            <a:prstDash val="solid"/>
            <a:miter/>
          </a:ln>
        </p:spPr>
        <p:txBody>
          <a:bodyPr vert="horz" wrap="square" lIns="91440" tIns="45720" rIns="91440" bIns="45720" anchor="t" anchorCtr="0">
            <a:prstTxWarp prst="textNoShape"/>
          </a:bodyPr>
          <a:lstStyle/>
          <a:p>
            <a:pPr marL="91440" indent="-91440" algn="just">
              <a:lnSpc>
                <a:spcPct val="100000"/>
              </a:lnSpc>
              <a:spcBef>
                <a:spcPts val="1200"/>
              </a:spcBef>
              <a:spcAft>
                <a:spcPts val="200"/>
              </a:spcAft>
              <a:buClr>
                <a:schemeClr val="accent1"/>
              </a:buClr>
              <a:buSzPct val="100000"/>
              <a:buFont typeface="Calibri" pitchFamily="34" charset="0"/>
              <a:buChar char=" "/>
            </a:pPr>
            <a:r>
              <a:rPr lang="en-US" altLang="zh-CN" sz="2400" b="0" i="0" u="none" strike="noStrike" kern="1200" cap="none" spc="0" baseline="0">
                <a:solidFill>
                  <a:schemeClr val="tx1"/>
                </a:solidFill>
                <a:latin typeface="Arial" pitchFamily="34" charset="0"/>
                <a:ea typeface="宋体" pitchFamily="0" charset="0"/>
                <a:cs typeface="Arial" pitchFamily="34" charset="0"/>
              </a:rPr>
              <a:t>The Job description must include the following points”</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100000"/>
              </a:lnSpc>
              <a:spcBef>
                <a:spcPts val="1200"/>
              </a:spcBef>
              <a:spcAft>
                <a:spcPts val="200"/>
              </a:spcAft>
              <a:buClr>
                <a:schemeClr val="accent1"/>
              </a:buClr>
              <a:buSzPct val="100000"/>
              <a:buFont typeface="Calibri" pitchFamily="34" charset="0"/>
              <a:buChar char=" "/>
            </a:pPr>
            <a:r>
              <a:rPr lang="en-US" altLang="zh-CN" sz="2400" b="0" i="0" u="none" strike="noStrike" kern="1200" cap="none" spc="0" baseline="0">
                <a:solidFill>
                  <a:schemeClr val="tx1"/>
                </a:solidFill>
                <a:latin typeface="Arial" pitchFamily="34" charset="0"/>
                <a:ea typeface="宋体" pitchFamily="0" charset="0"/>
                <a:cs typeface="Arial" pitchFamily="34" charset="0"/>
              </a:rPr>
              <a:t>1. Skills relevant to the job</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100000"/>
              </a:lnSpc>
              <a:spcBef>
                <a:spcPts val="1200"/>
              </a:spcBef>
              <a:spcAft>
                <a:spcPts val="200"/>
              </a:spcAft>
              <a:buClr>
                <a:schemeClr val="accent1"/>
              </a:buClr>
              <a:buSzPct val="100000"/>
              <a:buFont typeface="Calibri" pitchFamily="34" charset="0"/>
              <a:buChar char=" "/>
            </a:pPr>
            <a:r>
              <a:rPr lang="en-US" altLang="zh-CN" sz="2400" b="0" i="0" u="none" strike="noStrike" kern="1200" cap="none" spc="0" baseline="0">
                <a:solidFill>
                  <a:schemeClr val="tx1"/>
                </a:solidFill>
                <a:latin typeface="Arial" pitchFamily="34" charset="0"/>
                <a:ea typeface="宋体" pitchFamily="0" charset="0"/>
                <a:cs typeface="Arial" pitchFamily="34" charset="0"/>
              </a:rPr>
              <a:t>2. Required Educational Qualification</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100000"/>
              </a:lnSpc>
              <a:spcBef>
                <a:spcPts val="1200"/>
              </a:spcBef>
              <a:spcAft>
                <a:spcPts val="200"/>
              </a:spcAft>
              <a:buClr>
                <a:schemeClr val="accent1"/>
              </a:buClr>
              <a:buSzPct val="100000"/>
              <a:buFont typeface="Calibri" pitchFamily="34" charset="0"/>
              <a:buChar char=" "/>
            </a:pPr>
            <a:r>
              <a:rPr lang="en-US" altLang="zh-CN" sz="2400" b="0" i="0" u="none" strike="noStrike" kern="1200" cap="none" spc="0" baseline="0">
                <a:solidFill>
                  <a:schemeClr val="tx1"/>
                </a:solidFill>
                <a:latin typeface="Arial" pitchFamily="34" charset="0"/>
                <a:ea typeface="宋体" pitchFamily="0" charset="0"/>
                <a:cs typeface="Arial" pitchFamily="34" charset="0"/>
              </a:rPr>
              <a:t>3. Updated with New Technology</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100000"/>
              </a:lnSpc>
              <a:spcBef>
                <a:spcPts val="1200"/>
              </a:spcBef>
              <a:spcAft>
                <a:spcPts val="200"/>
              </a:spcAft>
              <a:buClr>
                <a:schemeClr val="accent1"/>
              </a:buClr>
              <a:buSzPct val="100000"/>
              <a:buFont typeface="Calibri" pitchFamily="34" charset="0"/>
              <a:buChar char=" "/>
            </a:pPr>
            <a:r>
              <a:rPr lang="en-US" altLang="zh-CN" sz="2400" b="0" i="0" u="none" strike="noStrike" kern="1200" cap="none" spc="0" baseline="0">
                <a:solidFill>
                  <a:schemeClr val="tx1"/>
                </a:solidFill>
                <a:latin typeface="Arial" pitchFamily="34" charset="0"/>
                <a:ea typeface="宋体" pitchFamily="0" charset="0"/>
                <a:cs typeface="Arial" pitchFamily="34" charset="0"/>
              </a:rPr>
              <a:t>4. Creative thinking Skills </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100000"/>
              </a:lnSpc>
              <a:spcBef>
                <a:spcPts val="1200"/>
              </a:spcBef>
              <a:spcAft>
                <a:spcPts val="200"/>
              </a:spcAft>
              <a:buClr>
                <a:schemeClr val="accent1"/>
              </a:buClr>
              <a:buSzPct val="100000"/>
              <a:buFont typeface="Calibri" pitchFamily="34" charset="0"/>
              <a:buChar char=" "/>
            </a:pPr>
            <a:r>
              <a:rPr lang="en-US" altLang="zh-CN" sz="2400" b="0" i="0" u="none" strike="noStrike" kern="1200" cap="none" spc="0" baseline="0">
                <a:solidFill>
                  <a:schemeClr val="tx1"/>
                </a:solidFill>
                <a:latin typeface="Arial" pitchFamily="34" charset="0"/>
                <a:ea typeface="宋体" pitchFamily="0" charset="0"/>
                <a:cs typeface="Arial" pitchFamily="34" charset="0"/>
              </a:rPr>
              <a:t>5. Easily Adapt to Change </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91440" indent="-91440" algn="l">
              <a:lnSpc>
                <a:spcPct val="100000"/>
              </a:lnSpc>
              <a:spcBef>
                <a:spcPts val="1200"/>
              </a:spcBef>
              <a:spcAft>
                <a:spcPts val="200"/>
              </a:spcAft>
              <a:buClr>
                <a:schemeClr val="accent1"/>
              </a:buClr>
              <a:buSzPct val="100000"/>
              <a:buFont typeface="Calibri" pitchFamily="34" charset="0"/>
              <a:buChar char=" "/>
            </a:pPr>
            <a:endParaRPr lang="zh-CN" altLang="en-US" sz="2000" b="0" i="0" u="none" strike="noStrike" kern="1200" cap="none" spc="0" baseline="0">
              <a:solidFill>
                <a:schemeClr val="tx1"/>
              </a:solidFill>
              <a:latin typeface="Century Gothic" pitchFamily="0" charset="0"/>
              <a:ea typeface="宋体" pitchFamily="0" charset="0"/>
              <a:cs typeface="Lucida Sans" pitchFamily="0" charset="0"/>
            </a:endParaRPr>
          </a:p>
        </p:txBody>
      </p:sp>
      <p:sp>
        <p:nvSpPr>
          <p:cNvPr id="129" name="文本框"/>
          <p:cNvSpPr>
            <a:spLocks noGrp="1"/>
          </p:cNvSpPr>
          <p:nvPr>
            <p:ph type="title"/>
          </p:nvPr>
        </p:nvSpPr>
        <p:spPr>
          <a:xfrm rot="0">
            <a:off x="1097280" y="942871"/>
            <a:ext cx="10058401" cy="1289304"/>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4400" b="1" i="0" u="none" strike="noStrike" kern="1200" cap="none" spc="-50" baseline="0">
                <a:solidFill>
                  <a:schemeClr val="tx1"/>
                </a:solidFill>
                <a:latin typeface="Arial" pitchFamily="34" charset="0"/>
                <a:ea typeface="宋体" pitchFamily="0" charset="0"/>
                <a:cs typeface="Arial" pitchFamily="34" charset="0"/>
              </a:rPr>
              <a:t>Designed Job Description </a:t>
            </a:r>
            <a:endParaRPr lang="zh-CN" altLang="en-US" sz="4400" b="1" i="0" u="none" strike="noStrike" kern="1200" cap="none" spc="-50" baseline="0">
              <a:solidFill>
                <a:schemeClr val="tx1"/>
              </a:solidFill>
              <a:latin typeface="Arial" pitchFamily="34" charset="0"/>
              <a:ea typeface="宋体" pitchFamily="0" charset="0"/>
              <a:cs typeface="Arial" pitchFamily="34" charset="0"/>
            </a:endParaRPr>
          </a:p>
        </p:txBody>
      </p:sp>
      <p:pic>
        <p:nvPicPr>
          <p:cNvPr id="130" name="图片"/>
          <p:cNvPicPr>
            <a:picLocks noChangeAspect="1"/>
          </p:cNvPicPr>
          <p:nvPr/>
        </p:nvPicPr>
        <p:blipFill>
          <a:blip r:embed="rId1" cstate="print"/>
          <a:stretch>
            <a:fillRect/>
          </a:stretch>
        </p:blipFill>
        <p:spPr>
          <a:xfrm rot="0">
            <a:off x="6702642" y="3710867"/>
            <a:ext cx="4873840" cy="2505618"/>
          </a:xfrm>
          <a:prstGeom prst="rect"/>
          <a:noFill/>
          <a:ln w="12700" cmpd="sng" cap="flat">
            <a:noFill/>
            <a:prstDash val="solid"/>
            <a:miter/>
          </a:ln>
        </p:spPr>
      </p:pic>
    </p:spTree>
    <p:extLst>
      <p:ext uri="{BB962C8B-B14F-4D97-AF65-F5344CB8AC3E}">
        <p14:creationId xmlns:p14="http://schemas.microsoft.com/office/powerpoint/2010/main" val="630210016"/>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3" name="文本框"/>
          <p:cNvSpPr>
            <a:spLocks noGrp="1"/>
          </p:cNvSpPr>
          <p:nvPr>
            <p:ph type="body" idx="1"/>
          </p:nvPr>
        </p:nvSpPr>
        <p:spPr>
          <a:xfrm rot="0">
            <a:off x="1097280" y="2343884"/>
            <a:ext cx="10058401" cy="3760891"/>
          </a:xfrm>
          <a:prstGeom prst="rect"/>
          <a:noFill/>
          <a:ln w="12700" cmpd="sng" cap="flat">
            <a:noFill/>
            <a:prstDash val="solid"/>
            <a:miter/>
          </a:ln>
        </p:spPr>
        <p:txBody>
          <a:bodyPr vert="horz" wrap="square" lIns="91440" tIns="45720" rIns="91440" bIns="45720" anchor="t" anchorCtr="0">
            <a:prstTxWarp prst="textNoShape"/>
          </a:bodyPr>
          <a:lstStyle/>
          <a:p>
            <a:pPr marL="91440" indent="-91440" algn="l">
              <a:lnSpc>
                <a:spcPct val="90000"/>
              </a:lnSpc>
              <a:spcBef>
                <a:spcPts val="1200"/>
              </a:spcBef>
              <a:spcAft>
                <a:spcPts val="200"/>
              </a:spcAft>
              <a:buClr>
                <a:schemeClr val="accent1"/>
              </a:buClr>
              <a:buSzPct val="100000"/>
              <a:buFont typeface="Calibri" pitchFamily="34" charset="0"/>
              <a:buChar char=" "/>
            </a:pPr>
            <a:r>
              <a:rPr lang="en-US" altLang="zh-CN" sz="2200" b="0" i="0" u="none" strike="noStrike" kern="1200" cap="none" spc="0" baseline="0">
                <a:solidFill>
                  <a:schemeClr val="tx1"/>
                </a:solidFill>
                <a:latin typeface="Arial" pitchFamily="34" charset="0"/>
                <a:ea typeface="宋体" pitchFamily="0" charset="0"/>
                <a:cs typeface="Arial" pitchFamily="34" charset="0"/>
              </a:rPr>
              <a:t>While conducting interviews company must ask different types of questions to analyze candidates personality and skills. </a:t>
            </a:r>
            <a:endParaRPr lang="en-US" altLang="zh-CN" sz="2200" b="0" i="0" u="none" strike="noStrike" kern="1200" cap="none" spc="0" baseline="0">
              <a:solidFill>
                <a:schemeClr val="tx1"/>
              </a:solidFill>
              <a:latin typeface="Arial" pitchFamily="34" charset="0"/>
              <a:ea typeface="宋体" pitchFamily="0" charset="0"/>
              <a:cs typeface="Arial" pitchFamily="34" charset="0"/>
            </a:endParaRPr>
          </a:p>
          <a:p>
            <a:pPr marL="91440" indent="-91440" algn="l">
              <a:lnSpc>
                <a:spcPct val="90000"/>
              </a:lnSpc>
              <a:spcBef>
                <a:spcPts val="1200"/>
              </a:spcBef>
              <a:spcAft>
                <a:spcPts val="200"/>
              </a:spcAft>
              <a:buClr>
                <a:schemeClr val="accent1"/>
              </a:buClr>
              <a:buSzPct val="100000"/>
              <a:buFont typeface="Wingdings" pitchFamily="2" charset="2"/>
              <a:buChar char="q"/>
            </a:pPr>
            <a:r>
              <a:rPr lang="en-US" altLang="zh-CN" sz="2200" b="0" i="0" u="none" strike="noStrike" kern="1200" cap="none" spc="0" baseline="0">
                <a:solidFill>
                  <a:schemeClr val="tx1"/>
                </a:solidFill>
                <a:latin typeface="Arial" pitchFamily="34" charset="0"/>
                <a:ea typeface="宋体" pitchFamily="0" charset="0"/>
                <a:cs typeface="Arial" pitchFamily="34" charset="0"/>
              </a:rPr>
              <a:t>Always ask open ended questions</a:t>
            </a:r>
            <a:endParaRPr lang="en-US" altLang="zh-CN" sz="2200" b="0" i="0" u="none" strike="noStrike" kern="1200" cap="none" spc="0" baseline="0">
              <a:solidFill>
                <a:schemeClr val="tx1"/>
              </a:solidFill>
              <a:latin typeface="Arial" pitchFamily="34" charset="0"/>
              <a:ea typeface="宋体" pitchFamily="0" charset="0"/>
              <a:cs typeface="Arial" pitchFamily="34" charset="0"/>
            </a:endParaRPr>
          </a:p>
          <a:p>
            <a:pPr marL="91440" indent="-91440" algn="l">
              <a:lnSpc>
                <a:spcPct val="90000"/>
              </a:lnSpc>
              <a:spcBef>
                <a:spcPts val="1200"/>
              </a:spcBef>
              <a:spcAft>
                <a:spcPts val="200"/>
              </a:spcAft>
              <a:buClr>
                <a:schemeClr val="accent1"/>
              </a:buClr>
              <a:buSzPct val="100000"/>
              <a:buFont typeface="Wingdings" pitchFamily="2" charset="2"/>
              <a:buChar char="q"/>
            </a:pPr>
            <a:r>
              <a:rPr lang="en-US" altLang="zh-CN" sz="2200" b="0" i="0" u="none" strike="noStrike" kern="1200" cap="none" spc="0" baseline="0">
                <a:solidFill>
                  <a:schemeClr val="tx1"/>
                </a:solidFill>
                <a:latin typeface="Arial" pitchFamily="34" charset="0"/>
                <a:ea typeface="宋体" pitchFamily="0" charset="0"/>
                <a:cs typeface="Arial" pitchFamily="34" charset="0"/>
              </a:rPr>
              <a:t>Ask consistent Questions</a:t>
            </a:r>
            <a:endParaRPr lang="en-US" altLang="zh-CN" sz="2200" b="0" i="0" u="none" strike="noStrike" kern="1200" cap="none" spc="0" baseline="0">
              <a:solidFill>
                <a:schemeClr val="tx1"/>
              </a:solidFill>
              <a:latin typeface="Arial" pitchFamily="34" charset="0"/>
              <a:ea typeface="宋体" pitchFamily="0" charset="0"/>
              <a:cs typeface="Arial" pitchFamily="34" charset="0"/>
            </a:endParaRPr>
          </a:p>
          <a:p>
            <a:pPr marL="91440" indent="-91440" algn="l">
              <a:lnSpc>
                <a:spcPct val="90000"/>
              </a:lnSpc>
              <a:spcBef>
                <a:spcPts val="1200"/>
              </a:spcBef>
              <a:spcAft>
                <a:spcPts val="200"/>
              </a:spcAft>
              <a:buClr>
                <a:schemeClr val="accent1"/>
              </a:buClr>
              <a:buSzPct val="100000"/>
              <a:buFont typeface="Wingdings" pitchFamily="2" charset="2"/>
              <a:buChar char="q"/>
            </a:pPr>
            <a:r>
              <a:rPr lang="en-US" altLang="zh-CN" sz="2200" b="0" i="0" u="none" strike="noStrike" kern="1200" cap="none" spc="0" baseline="0">
                <a:solidFill>
                  <a:schemeClr val="tx1"/>
                </a:solidFill>
                <a:latin typeface="Arial" pitchFamily="34" charset="0"/>
                <a:ea typeface="宋体" pitchFamily="0" charset="0"/>
                <a:cs typeface="Arial" pitchFamily="34" charset="0"/>
              </a:rPr>
              <a:t>Give Candidates time to answer </a:t>
            </a:r>
            <a:endParaRPr lang="en-US" altLang="zh-CN" sz="2200" b="0" i="0" u="none" strike="noStrike" kern="1200" cap="none" spc="0" baseline="0">
              <a:solidFill>
                <a:schemeClr val="tx1"/>
              </a:solidFill>
              <a:latin typeface="Arial" pitchFamily="34" charset="0"/>
              <a:ea typeface="宋体" pitchFamily="0" charset="0"/>
              <a:cs typeface="Arial" pitchFamily="34" charset="0"/>
            </a:endParaRPr>
          </a:p>
          <a:p>
            <a:pPr marL="91440" indent="-91440" algn="l">
              <a:lnSpc>
                <a:spcPct val="90000"/>
              </a:lnSpc>
              <a:spcBef>
                <a:spcPts val="1200"/>
              </a:spcBef>
              <a:spcAft>
                <a:spcPts val="200"/>
              </a:spcAft>
              <a:buClr>
                <a:schemeClr val="accent1"/>
              </a:buClr>
              <a:buSzPct val="100000"/>
              <a:buFont typeface="Wingdings" pitchFamily="2" charset="2"/>
              <a:buChar char="q"/>
            </a:pPr>
            <a:r>
              <a:rPr lang="en-US" altLang="zh-CN" sz="2200" b="0" i="0" u="none" strike="noStrike" kern="1200" cap="none" spc="0" baseline="0">
                <a:solidFill>
                  <a:schemeClr val="tx1"/>
                </a:solidFill>
                <a:latin typeface="Arial" pitchFamily="34" charset="0"/>
                <a:ea typeface="宋体" pitchFamily="0" charset="0"/>
                <a:cs typeface="Arial" pitchFamily="34" charset="0"/>
              </a:rPr>
              <a:t>Questions must be of different variety</a:t>
            </a:r>
            <a:endParaRPr lang="en-US" altLang="zh-CN" sz="2200" b="0" i="0" u="none" strike="noStrike" kern="1200" cap="none" spc="0" baseline="0">
              <a:solidFill>
                <a:schemeClr val="tx1"/>
              </a:solidFill>
              <a:latin typeface="Arial" pitchFamily="34" charset="0"/>
              <a:ea typeface="宋体" pitchFamily="0" charset="0"/>
              <a:cs typeface="Arial" pitchFamily="34" charset="0"/>
            </a:endParaRPr>
          </a:p>
          <a:p>
            <a:pPr marL="91440" indent="-91440" algn="l">
              <a:lnSpc>
                <a:spcPct val="90000"/>
              </a:lnSpc>
              <a:spcBef>
                <a:spcPts val="1200"/>
              </a:spcBef>
              <a:spcAft>
                <a:spcPts val="200"/>
              </a:spcAft>
              <a:buClr>
                <a:schemeClr val="accent1"/>
              </a:buClr>
              <a:buSzPct val="100000"/>
              <a:buFont typeface="Wingdings" pitchFamily="2" charset="2"/>
              <a:buChar char="q"/>
            </a:pPr>
            <a:r>
              <a:rPr lang="en-US" altLang="zh-CN" sz="2200" b="0" i="0" u="none" strike="noStrike" kern="1200" cap="none" spc="0" baseline="0">
                <a:solidFill>
                  <a:schemeClr val="tx1"/>
                </a:solidFill>
                <a:latin typeface="Arial" pitchFamily="34" charset="0"/>
                <a:ea typeface="宋体" pitchFamily="0" charset="0"/>
                <a:cs typeface="Arial" pitchFamily="34" charset="0"/>
              </a:rPr>
              <a:t>Ask situational Questions</a:t>
            </a:r>
            <a:endParaRPr lang="en-US" altLang="zh-CN" sz="2200" b="0" i="0" u="none" strike="noStrike" kern="1200" cap="none" spc="0" baseline="0">
              <a:solidFill>
                <a:schemeClr val="tx1"/>
              </a:solidFill>
              <a:latin typeface="Arial" pitchFamily="34" charset="0"/>
              <a:ea typeface="宋体" pitchFamily="0" charset="0"/>
              <a:cs typeface="Arial" pitchFamily="34" charset="0"/>
            </a:endParaRPr>
          </a:p>
          <a:p>
            <a:pPr marL="91440" indent="-91440" algn="l">
              <a:lnSpc>
                <a:spcPct val="90000"/>
              </a:lnSpc>
              <a:spcBef>
                <a:spcPts val="1200"/>
              </a:spcBef>
              <a:spcAft>
                <a:spcPts val="200"/>
              </a:spcAft>
              <a:buClr>
                <a:schemeClr val="accent1"/>
              </a:buClr>
              <a:buSzPct val="100000"/>
              <a:buFont typeface="Wingdings" pitchFamily="2" charset="2"/>
              <a:buChar char="q"/>
            </a:pPr>
            <a:r>
              <a:rPr lang="en-US" altLang="zh-CN" sz="2200" b="0" i="0" u="none" strike="noStrike" kern="1200" cap="none" spc="0" baseline="0">
                <a:solidFill>
                  <a:schemeClr val="tx1"/>
                </a:solidFill>
                <a:latin typeface="Arial" pitchFamily="34" charset="0"/>
                <a:ea typeface="宋体" pitchFamily="0" charset="0"/>
                <a:cs typeface="Arial" pitchFamily="34" charset="0"/>
              </a:rPr>
              <a:t>Assess creative thinking</a:t>
            </a:r>
            <a:endParaRPr lang="zh-CN" altLang="en-US" sz="2200" b="0" i="0" u="none" strike="noStrike" kern="1200" cap="none" spc="0" baseline="0">
              <a:solidFill>
                <a:schemeClr val="tx1"/>
              </a:solidFill>
              <a:latin typeface="Arial" pitchFamily="34" charset="0"/>
              <a:ea typeface="宋体" pitchFamily="0" charset="0"/>
              <a:cs typeface="Arial" pitchFamily="34" charset="0"/>
            </a:endParaRPr>
          </a:p>
        </p:txBody>
      </p:sp>
      <p:sp>
        <p:nvSpPr>
          <p:cNvPr id="134" name="文本框"/>
          <p:cNvSpPr>
            <a:spLocks noGrp="1"/>
          </p:cNvSpPr>
          <p:nvPr>
            <p:ph type="title"/>
          </p:nvPr>
        </p:nvSpPr>
        <p:spPr>
          <a:xfrm rot="0">
            <a:off x="1097280" y="942871"/>
            <a:ext cx="10058401" cy="1289304"/>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4400" b="1" i="0" u="none" strike="noStrike" kern="1200" cap="none" spc="-50" baseline="0">
                <a:solidFill>
                  <a:schemeClr val="tx1"/>
                </a:solidFill>
                <a:latin typeface="Arial" pitchFamily="34" charset="0"/>
                <a:ea typeface="宋体" pitchFamily="0" charset="0"/>
                <a:cs typeface="Arial" pitchFamily="34" charset="0"/>
              </a:rPr>
              <a:t>Interview Protocol</a:t>
            </a:r>
            <a:endParaRPr lang="zh-CN" altLang="en-US" sz="4400" b="1" i="0" u="none" strike="noStrike" kern="1200" cap="none" spc="-50" baseline="0">
              <a:solidFill>
                <a:schemeClr val="tx1"/>
              </a:solidFill>
              <a:latin typeface="Arial" pitchFamily="34" charset="0"/>
              <a:ea typeface="宋体" pitchFamily="0" charset="0"/>
              <a:cs typeface="Arial" pitchFamily="34" charset="0"/>
            </a:endParaRPr>
          </a:p>
        </p:txBody>
      </p:sp>
    </p:spTree>
    <p:extLst>
      <p:ext uri="{BB962C8B-B14F-4D97-AF65-F5344CB8AC3E}">
        <p14:creationId xmlns:p14="http://schemas.microsoft.com/office/powerpoint/2010/main" val="960067478"/>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7" name="文本框"/>
          <p:cNvSpPr>
            <a:spLocks noGrp="1"/>
          </p:cNvSpPr>
          <p:nvPr>
            <p:ph type="body" idx="1"/>
          </p:nvPr>
        </p:nvSpPr>
        <p:spPr>
          <a:xfrm rot="0">
            <a:off x="1097280" y="2148396"/>
            <a:ext cx="10058401" cy="3956379"/>
          </a:xfrm>
          <a:prstGeom prst="rect"/>
          <a:noFill/>
          <a:ln w="12700" cmpd="sng" cap="flat">
            <a:noFill/>
            <a:prstDash val="solid"/>
            <a:miter/>
          </a:ln>
        </p:spPr>
        <p:txBody>
          <a:bodyPr vert="horz" wrap="square" lIns="91440" tIns="45720" rIns="91440" bIns="45720" anchor="t" anchorCtr="0">
            <a:prstTxWarp prst="textNoShape"/>
          </a:bodyPr>
          <a:lstStyle/>
          <a:p>
            <a:pPr marL="91440" indent="-91440" algn="just">
              <a:lnSpc>
                <a:spcPct val="140000"/>
              </a:lnSpc>
              <a:spcBef>
                <a:spcPts val="1200"/>
              </a:spcBef>
              <a:spcAft>
                <a:spcPts val="200"/>
              </a:spcAft>
              <a:buClr>
                <a:schemeClr val="accent1"/>
              </a:buClr>
              <a:buSzPct val="100000"/>
              <a:buFont typeface="Calibri" pitchFamily="34" charset="0"/>
              <a:buChar char=" "/>
            </a:pPr>
            <a:r>
              <a:rPr lang="en-US" altLang="zh-CN" sz="2000" b="0" i="0" u="none" strike="noStrike" kern="1200" cap="none" spc="0" baseline="0">
                <a:solidFill>
                  <a:schemeClr val="tx1"/>
                </a:solidFill>
                <a:latin typeface="Arial" pitchFamily="34" charset="0"/>
                <a:ea typeface="宋体" pitchFamily="0" charset="0"/>
                <a:cs typeface="Arial" pitchFamily="34" charset="0"/>
              </a:rPr>
              <a:t>1. </a:t>
            </a:r>
            <a:r>
              <a:rPr lang="en-US" altLang="zh-CN" sz="2400" b="0" i="0" u="none" strike="noStrike" kern="1200" cap="none" spc="0" baseline="0">
                <a:solidFill>
                  <a:schemeClr val="tx1"/>
                </a:solidFill>
                <a:latin typeface="Arial" pitchFamily="34" charset="0"/>
                <a:ea typeface="宋体" pitchFamily="0" charset="0"/>
                <a:cs typeface="Arial" pitchFamily="34" charset="0"/>
              </a:rPr>
              <a:t>How do you weigh advantages and disadvantages before making decision. </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140000"/>
              </a:lnSpc>
              <a:spcBef>
                <a:spcPts val="1200"/>
              </a:spcBef>
              <a:spcAft>
                <a:spcPts val="200"/>
              </a:spcAft>
              <a:buClr>
                <a:schemeClr val="accent1"/>
              </a:buClr>
              <a:buSzPct val="100000"/>
              <a:buFont typeface="Calibri" pitchFamily="34" charset="0"/>
              <a:buChar char=" "/>
            </a:pPr>
            <a:r>
              <a:rPr lang="en-US" altLang="zh-CN" sz="2400" b="0" i="0" u="none" strike="noStrike" kern="1200" cap="none" spc="0" baseline="0">
                <a:solidFill>
                  <a:schemeClr val="tx1"/>
                </a:solidFill>
                <a:latin typeface="Arial" pitchFamily="34" charset="0"/>
                <a:ea typeface="宋体" pitchFamily="0" charset="0"/>
                <a:cs typeface="Arial" pitchFamily="34" charset="0"/>
              </a:rPr>
              <a:t>2. Describe the situation in which you acted as a leader?</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140000"/>
              </a:lnSpc>
              <a:spcBef>
                <a:spcPts val="1200"/>
              </a:spcBef>
              <a:spcAft>
                <a:spcPts val="200"/>
              </a:spcAft>
              <a:buClr>
                <a:schemeClr val="accent1"/>
              </a:buClr>
              <a:buSzPct val="100000"/>
              <a:buFont typeface="Calibri" pitchFamily="34" charset="0"/>
              <a:buChar char=" "/>
            </a:pPr>
            <a:r>
              <a:rPr lang="en-US" altLang="zh-CN" sz="2400" b="0" i="0" u="none" strike="noStrike" kern="1200" cap="none" spc="0" baseline="0">
                <a:solidFill>
                  <a:schemeClr val="tx1"/>
                </a:solidFill>
                <a:latin typeface="Arial" pitchFamily="34" charset="0"/>
                <a:ea typeface="宋体" pitchFamily="0" charset="0"/>
                <a:cs typeface="Arial" pitchFamily="34" charset="0"/>
              </a:rPr>
              <a:t>3. How do you ensure creativity at work?</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140000"/>
              </a:lnSpc>
              <a:spcBef>
                <a:spcPts val="1200"/>
              </a:spcBef>
              <a:spcAft>
                <a:spcPts val="200"/>
              </a:spcAft>
              <a:buClr>
                <a:schemeClr val="accent1"/>
              </a:buClr>
              <a:buSzPct val="100000"/>
              <a:buFont typeface="Calibri" pitchFamily="34" charset="0"/>
              <a:buChar char=" "/>
            </a:pPr>
            <a:r>
              <a:rPr lang="en-US" altLang="zh-CN" sz="2400" b="0" i="0" u="none" strike="noStrike" kern="1200" cap="none" spc="0" baseline="0">
                <a:solidFill>
                  <a:schemeClr val="tx1"/>
                </a:solidFill>
                <a:latin typeface="Arial" pitchFamily="34" charset="0"/>
                <a:ea typeface="宋体" pitchFamily="0" charset="0"/>
                <a:cs typeface="Arial" pitchFamily="34" charset="0"/>
              </a:rPr>
              <a:t>4. What metrics you use to measure your success?</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140000"/>
              </a:lnSpc>
              <a:spcBef>
                <a:spcPts val="1200"/>
              </a:spcBef>
              <a:spcAft>
                <a:spcPts val="200"/>
              </a:spcAft>
              <a:buClr>
                <a:schemeClr val="accent1"/>
              </a:buClr>
              <a:buSzPct val="100000"/>
              <a:buFont typeface="Calibri" pitchFamily="34" charset="0"/>
              <a:buChar char=" "/>
            </a:pPr>
            <a:r>
              <a:rPr lang="en-US" altLang="zh-CN" sz="2400" b="0" i="0" u="none" strike="noStrike" kern="1200" cap="none" spc="0" baseline="0">
                <a:solidFill>
                  <a:schemeClr val="tx1"/>
                </a:solidFill>
                <a:latin typeface="Arial" pitchFamily="34" charset="0"/>
                <a:ea typeface="宋体" pitchFamily="0" charset="0"/>
                <a:cs typeface="Arial" pitchFamily="34" charset="0"/>
              </a:rPr>
              <a:t>5. What is your attitude towards challenges at workplace? </a:t>
            </a: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140000"/>
              </a:lnSpc>
              <a:spcBef>
                <a:spcPts val="1200"/>
              </a:spcBef>
              <a:spcAft>
                <a:spcPts val="200"/>
              </a:spcAft>
              <a:buClr>
                <a:schemeClr val="accent1"/>
              </a:buClr>
              <a:buSzPct val="100000"/>
              <a:buFont typeface="Calibri" pitchFamily="34" charset="0"/>
              <a:buChar char=" "/>
            </a:pPr>
            <a:endParaRPr lang="en-US" altLang="zh-CN" sz="2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140000"/>
              </a:lnSpc>
              <a:spcBef>
                <a:spcPts val="1200"/>
              </a:spcBef>
              <a:spcAft>
                <a:spcPts val="200"/>
              </a:spcAft>
              <a:buClr>
                <a:schemeClr val="accent1"/>
              </a:buClr>
              <a:buSzPct val="100000"/>
              <a:buFont typeface="Calibri" pitchFamily="34" charset="0"/>
              <a:buChar char=" "/>
            </a:pPr>
            <a:endParaRPr lang="en-US" altLang="zh-CN" sz="2000" b="0" i="0" u="none" strike="noStrike" kern="1200" cap="none" spc="0" baseline="0">
              <a:solidFill>
                <a:schemeClr val="tx1"/>
              </a:solidFill>
              <a:latin typeface="Arial" pitchFamily="34" charset="0"/>
              <a:ea typeface="宋体" pitchFamily="0" charset="0"/>
              <a:cs typeface="Arial" pitchFamily="34" charset="0"/>
            </a:endParaRPr>
          </a:p>
          <a:p>
            <a:pPr marL="91440" indent="-91440" algn="l">
              <a:lnSpc>
                <a:spcPct val="90000"/>
              </a:lnSpc>
              <a:spcBef>
                <a:spcPts val="1200"/>
              </a:spcBef>
              <a:spcAft>
                <a:spcPts val="200"/>
              </a:spcAft>
              <a:buClr>
                <a:schemeClr val="accent1"/>
              </a:buClr>
              <a:buSzPct val="100000"/>
              <a:buFont typeface="Calibri" pitchFamily="34" charset="0"/>
              <a:buChar char=" "/>
            </a:pPr>
            <a:endParaRPr lang="zh-CN" altLang="en-US" sz="2000" b="0" i="0" u="none" strike="noStrike" kern="1200" cap="none" spc="0" baseline="0">
              <a:solidFill>
                <a:schemeClr val="tx1"/>
              </a:solidFill>
              <a:latin typeface="Century Gothic" pitchFamily="0" charset="0"/>
              <a:ea typeface="宋体" pitchFamily="0" charset="0"/>
              <a:cs typeface="Lucida Sans" pitchFamily="0" charset="0"/>
            </a:endParaRPr>
          </a:p>
        </p:txBody>
      </p:sp>
      <p:sp>
        <p:nvSpPr>
          <p:cNvPr id="138" name="文本框"/>
          <p:cNvSpPr>
            <a:spLocks noGrp="1"/>
          </p:cNvSpPr>
          <p:nvPr>
            <p:ph type="title"/>
          </p:nvPr>
        </p:nvSpPr>
        <p:spPr>
          <a:xfrm rot="0">
            <a:off x="1097280" y="942871"/>
            <a:ext cx="10058401" cy="1289304"/>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4000" b="1" i="0" u="none" strike="noStrike" kern="1200" cap="all" spc="-50" baseline="0">
                <a:solidFill>
                  <a:schemeClr val="tx1"/>
                </a:solidFill>
                <a:latin typeface="Arial" pitchFamily="34" charset="0"/>
                <a:ea typeface="宋体" pitchFamily="0" charset="0"/>
                <a:cs typeface="Arial" pitchFamily="34" charset="0"/>
              </a:rPr>
              <a:t>Interview Questions </a:t>
            </a:r>
            <a:endParaRPr lang="zh-CN" altLang="en-US" sz="4000" b="1" i="0" u="none" strike="noStrike" kern="1200" cap="all" spc="-50" baseline="0">
              <a:solidFill>
                <a:schemeClr val="tx1"/>
              </a:solidFill>
              <a:latin typeface="Arial" pitchFamily="34" charset="0"/>
              <a:ea typeface="宋体" pitchFamily="0" charset="0"/>
              <a:cs typeface="Arial" pitchFamily="34" charset="0"/>
            </a:endParaRPr>
          </a:p>
        </p:txBody>
      </p:sp>
    </p:spTree>
    <p:extLst>
      <p:ext uri="{BB962C8B-B14F-4D97-AF65-F5344CB8AC3E}">
        <p14:creationId xmlns:p14="http://schemas.microsoft.com/office/powerpoint/2010/main" val="738690922"/>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51" name="文本框"/>
          <p:cNvSpPr>
            <a:spLocks noGrp="1"/>
          </p:cNvSpPr>
          <p:nvPr>
            <p:ph type="title"/>
          </p:nvPr>
        </p:nvSpPr>
        <p:spPr>
          <a:xfrm rot="0">
            <a:off x="4671714" y="-113391"/>
            <a:ext cx="6483967" cy="2345566"/>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sz="3700" u="sng">
                <a:solidFill>
                  <a:srgbClr val="000000"/>
                </a:solidFill>
              </a:rPr>
              <a:t>CONCLUSION</a:t>
            </a:r>
            <a:endParaRPr lang="zh-CN" altLang="en-US" sz="3700" u="sng">
              <a:solidFill>
                <a:srgbClr val="000000"/>
              </a:solidFill>
            </a:endParaRPr>
          </a:p>
        </p:txBody>
      </p:sp>
      <p:sp>
        <p:nvSpPr>
          <p:cNvPr id="152" name="文本框"/>
          <p:cNvSpPr>
            <a:spLocks noGrp="1"/>
          </p:cNvSpPr>
          <p:nvPr>
            <p:ph type="body" idx="1"/>
          </p:nvPr>
        </p:nvSpPr>
        <p:spPr>
          <a:xfrm rot="0">
            <a:off x="1097280" y="2539961"/>
            <a:ext cx="10058401" cy="3564813"/>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A human resource department determines the composition of an organization's workforce. furthermore, human resources department are responsible for health, safety, and happiness of their employees. HR is crucial as it helps companies to create strong competitive advantages through their personnel management policies- employee happiness and productivity lead to superior customer services, which improves sales. Additionally,HR mangers are responsible for coordinating, planning, and supervising the hiring of new employees. Managing HR in today's environment may be more crucial than ever before. however, cost reduction, innovation, quality are also three strategies for competitive advantage. It can also be gained by implementing strategies like effective recruitment.</a:t>
            </a:r>
            <a:endParaRPr lang="zh-CN" altLang="en-US"/>
          </a:p>
        </p:txBody>
      </p:sp>
    </p:spTree>
    <p:extLst>
      <p:ext uri="{BB962C8B-B14F-4D97-AF65-F5344CB8AC3E}">
        <p14:creationId xmlns:p14="http://schemas.microsoft.com/office/powerpoint/2010/main" val="243446253"/>
      </p:ext>
    </p:extLst>
  </p:cSld>
  <p:clrMapOvr>
    <a:masterClrMapping/>
  </p:clrMapOvr>
</p:sld>
</file>

<file path=ppt/slides/slide1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4" name="文本框"/>
          <p:cNvSpPr>
            <a:spLocks noGrp="1"/>
          </p:cNvSpPr>
          <p:nvPr>
            <p:ph type="body" idx="1"/>
          </p:nvPr>
        </p:nvSpPr>
        <p:spPr>
          <a:xfrm rot="0">
            <a:off x="901971" y="1438182"/>
            <a:ext cx="10058401" cy="4785065"/>
          </a:xfrm>
          <a:prstGeom prst="rect"/>
          <a:noFill/>
          <a:ln w="12700" cmpd="sng" cap="flat">
            <a:noFill/>
            <a:prstDash val="solid"/>
            <a:miter/>
          </a:ln>
        </p:spPr>
        <p:txBody>
          <a:bodyPr vert="horz" wrap="square" lIns="91440" tIns="45720" rIns="91440" bIns="45720" anchor="t" anchorCtr="0">
            <a:prstTxWarp prst="textNoShape"/>
          </a:bodyPr>
          <a:lstStyle/>
          <a:p>
            <a:pPr marL="91440" indent="-91440" algn="just">
              <a:lnSpc>
                <a:spcPct val="90000"/>
              </a:lnSpc>
              <a:spcBef>
                <a:spcPts val="1200"/>
              </a:spcBef>
              <a:spcAft>
                <a:spcPts val="200"/>
              </a:spcAft>
              <a:buClr>
                <a:schemeClr val="accent1"/>
              </a:buClr>
              <a:buSzPct val="100000"/>
              <a:buFont typeface="Wingdings" pitchFamily="2" charset="2"/>
              <a:buChar char="q"/>
            </a:pPr>
            <a:r>
              <a:rPr lang="en-US" altLang="zh-CN" sz="1400" b="0" i="0" u="none" strike="noStrike" kern="1200" cap="none" spc="0" baseline="0">
                <a:solidFill>
                  <a:schemeClr val="tx1"/>
                </a:solidFill>
                <a:latin typeface="Arial" pitchFamily="34" charset="0"/>
                <a:ea typeface="宋体" pitchFamily="0" charset="0"/>
                <a:cs typeface="Arial" pitchFamily="34" charset="0"/>
              </a:rPr>
              <a:t>Elrehail</a:t>
            </a:r>
            <a:r>
              <a:rPr lang="en-US" altLang="zh-CN" sz="1400" b="0" i="0" u="none" strike="noStrike" kern="1200" cap="none" spc="0" baseline="0">
                <a:solidFill>
                  <a:schemeClr val="tx1"/>
                </a:solidFill>
                <a:latin typeface="Arial" pitchFamily="34" charset="0"/>
                <a:ea typeface="宋体" pitchFamily="0" charset="0"/>
                <a:cs typeface="Arial" pitchFamily="34" charset="0"/>
              </a:rPr>
              <a:t>, H., </a:t>
            </a:r>
            <a:r>
              <a:rPr lang="en-US" altLang="zh-CN" sz="1400" b="0" i="0" u="none" strike="noStrike" kern="1200" cap="none" spc="0" baseline="0">
                <a:solidFill>
                  <a:schemeClr val="tx1"/>
                </a:solidFill>
                <a:latin typeface="Arial" pitchFamily="34" charset="0"/>
                <a:ea typeface="宋体" pitchFamily="0" charset="0"/>
                <a:cs typeface="Arial" pitchFamily="34" charset="0"/>
              </a:rPr>
              <a:t>Harazneh</a:t>
            </a:r>
            <a:r>
              <a:rPr lang="en-US" altLang="zh-CN" sz="1400" b="0" i="0" u="none" strike="noStrike" kern="1200" cap="none" spc="0" baseline="0">
                <a:solidFill>
                  <a:schemeClr val="tx1"/>
                </a:solidFill>
                <a:latin typeface="Arial" pitchFamily="34" charset="0"/>
                <a:ea typeface="宋体" pitchFamily="0" charset="0"/>
                <a:cs typeface="Arial" pitchFamily="34" charset="0"/>
              </a:rPr>
              <a:t>, I., </a:t>
            </a:r>
            <a:r>
              <a:rPr lang="en-US" altLang="zh-CN" sz="1400" b="0" i="0" u="none" strike="noStrike" kern="1200" cap="none" spc="0" baseline="0">
                <a:solidFill>
                  <a:schemeClr val="tx1"/>
                </a:solidFill>
                <a:latin typeface="Arial" pitchFamily="34" charset="0"/>
                <a:ea typeface="宋体" pitchFamily="0" charset="0"/>
                <a:cs typeface="Arial" pitchFamily="34" charset="0"/>
              </a:rPr>
              <a:t>Abuhjeeleh</a:t>
            </a:r>
            <a:r>
              <a:rPr lang="en-US" altLang="zh-CN" sz="1400" b="0" i="0" u="none" strike="noStrike" kern="1200" cap="none" spc="0" baseline="0">
                <a:solidFill>
                  <a:schemeClr val="tx1"/>
                </a:solidFill>
                <a:latin typeface="Arial" pitchFamily="34" charset="0"/>
                <a:ea typeface="宋体" pitchFamily="0" charset="0"/>
                <a:cs typeface="Arial" pitchFamily="34" charset="0"/>
              </a:rPr>
              <a:t>, M., </a:t>
            </a:r>
            <a:r>
              <a:rPr lang="en-US" altLang="zh-CN" sz="1400" b="0" i="0" u="none" strike="noStrike" kern="1200" cap="none" spc="0" baseline="0">
                <a:solidFill>
                  <a:schemeClr val="tx1"/>
                </a:solidFill>
                <a:latin typeface="Arial" pitchFamily="34" charset="0"/>
                <a:ea typeface="宋体" pitchFamily="0" charset="0"/>
                <a:cs typeface="Arial" pitchFamily="34" charset="0"/>
              </a:rPr>
              <a:t>Alzghoul</a:t>
            </a:r>
            <a:r>
              <a:rPr lang="en-US" altLang="zh-CN" sz="1400" b="0" i="0" u="none" strike="noStrike" kern="1200" cap="none" spc="0" baseline="0">
                <a:solidFill>
                  <a:schemeClr val="tx1"/>
                </a:solidFill>
                <a:latin typeface="Arial" pitchFamily="34" charset="0"/>
                <a:ea typeface="宋体" pitchFamily="0" charset="0"/>
                <a:cs typeface="Arial" pitchFamily="34" charset="0"/>
              </a:rPr>
              <a:t>, A., </a:t>
            </a:r>
            <a:r>
              <a:rPr lang="en-US" altLang="zh-CN" sz="1400" b="0" i="0" u="none" strike="noStrike" kern="1200" cap="none" spc="0" baseline="0">
                <a:solidFill>
                  <a:schemeClr val="tx1"/>
                </a:solidFill>
                <a:latin typeface="Arial" pitchFamily="34" charset="0"/>
                <a:ea typeface="宋体" pitchFamily="0" charset="0"/>
                <a:cs typeface="Arial" pitchFamily="34" charset="0"/>
              </a:rPr>
              <a:t>Alnajdawi</a:t>
            </a:r>
            <a:r>
              <a:rPr lang="en-US" altLang="zh-CN" sz="1400" b="0" i="0" u="none" strike="noStrike" kern="1200" cap="none" spc="0" baseline="0">
                <a:solidFill>
                  <a:schemeClr val="tx1"/>
                </a:solidFill>
                <a:latin typeface="Arial" pitchFamily="34" charset="0"/>
                <a:ea typeface="宋体" pitchFamily="0" charset="0"/>
                <a:cs typeface="Arial" pitchFamily="34" charset="0"/>
              </a:rPr>
              <a:t>, S., &amp; Ibrahim, H. M. (2019). Employee satisfaction, human resource management practices and competitive advantage: The case of Northern Cyprus. European Journal of Management and Business Economics, 29(2), 125-149. Retrieved from https://www.emerald.com/insight/content/doi/10.1108/EJMBE-01-2019-0001/full/pdf</a:t>
            </a:r>
            <a:endParaRPr lang="en-US" altLang="zh-CN" sz="1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90000"/>
              </a:lnSpc>
              <a:spcBef>
                <a:spcPts val="1200"/>
              </a:spcBef>
              <a:spcAft>
                <a:spcPts val="200"/>
              </a:spcAft>
              <a:buClr>
                <a:schemeClr val="accent1"/>
              </a:buClr>
              <a:buSzPct val="100000"/>
              <a:buFont typeface="Wingdings" pitchFamily="2" charset="2"/>
              <a:buChar char="q"/>
            </a:pPr>
            <a:r>
              <a:rPr lang="en-US" altLang="zh-CN" sz="1400" b="0" i="0" u="none" strike="noStrike" kern="1200" cap="none" spc="0" baseline="0">
                <a:solidFill>
                  <a:schemeClr val="tx1"/>
                </a:solidFill>
                <a:latin typeface="Arial" pitchFamily="34" charset="0"/>
                <a:ea typeface="宋体" pitchFamily="0" charset="0"/>
                <a:cs typeface="Arial" pitchFamily="34" charset="0"/>
              </a:rPr>
              <a:t>Hamadamin</a:t>
            </a:r>
            <a:r>
              <a:rPr lang="en-US" altLang="zh-CN" sz="1400" b="0" i="0" u="none" strike="noStrike" kern="1200" cap="none" spc="0" baseline="0">
                <a:solidFill>
                  <a:schemeClr val="tx1"/>
                </a:solidFill>
                <a:latin typeface="Arial" pitchFamily="34" charset="0"/>
                <a:ea typeface="宋体" pitchFamily="0" charset="0"/>
                <a:cs typeface="Arial" pitchFamily="34" charset="0"/>
              </a:rPr>
              <a:t>, H. H., &amp; </a:t>
            </a:r>
            <a:r>
              <a:rPr lang="en-US" altLang="zh-CN" sz="1400" b="0" i="0" u="none" strike="noStrike" kern="1200" cap="none" spc="0" baseline="0">
                <a:solidFill>
                  <a:schemeClr val="tx1"/>
                </a:solidFill>
                <a:latin typeface="Arial" pitchFamily="34" charset="0"/>
                <a:ea typeface="宋体" pitchFamily="0" charset="0"/>
                <a:cs typeface="Arial" pitchFamily="34" charset="0"/>
              </a:rPr>
              <a:t>Atan</a:t>
            </a:r>
            <a:r>
              <a:rPr lang="en-US" altLang="zh-CN" sz="1400" b="0" i="0" u="none" strike="noStrike" kern="1200" cap="none" spc="0" baseline="0">
                <a:solidFill>
                  <a:schemeClr val="tx1"/>
                </a:solidFill>
                <a:latin typeface="Arial" pitchFamily="34" charset="0"/>
                <a:ea typeface="宋体" pitchFamily="0" charset="0"/>
                <a:cs typeface="Arial" pitchFamily="34" charset="0"/>
              </a:rPr>
              <a:t>, T. (2019). The Impact of Strategic Human Resource Management Practices on Competitive Advantage Sustainability: The Mediation of Human Capital Development and Employee Commitment. Sustainability, 11(20). Retrieved from https://www.mdpi.com/2071-1050/11/20/5782</a:t>
            </a:r>
            <a:endParaRPr lang="en-US" altLang="zh-CN" sz="1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90000"/>
              </a:lnSpc>
              <a:spcBef>
                <a:spcPts val="1200"/>
              </a:spcBef>
              <a:spcAft>
                <a:spcPts val="200"/>
              </a:spcAft>
              <a:buClr>
                <a:schemeClr val="accent1"/>
              </a:buClr>
              <a:buSzPct val="100000"/>
              <a:buFont typeface="Wingdings" pitchFamily="2" charset="2"/>
              <a:buChar char="q"/>
            </a:pPr>
            <a:r>
              <a:rPr lang="en-US" altLang="zh-CN" sz="1400" b="0" i="0" u="none" strike="noStrike" kern="1200" cap="none" spc="0" baseline="0">
                <a:solidFill>
                  <a:schemeClr val="tx1"/>
                </a:solidFill>
                <a:latin typeface="Arial" pitchFamily="34" charset="0"/>
                <a:ea typeface="宋体" pitchFamily="0" charset="0"/>
                <a:cs typeface="Arial" pitchFamily="34" charset="0"/>
              </a:rPr>
              <a:t>Kerdpitak</a:t>
            </a:r>
            <a:r>
              <a:rPr lang="en-US" altLang="zh-CN" sz="1400" b="0" i="0" u="none" strike="noStrike" kern="1200" cap="none" spc="0" baseline="0">
                <a:solidFill>
                  <a:schemeClr val="tx1"/>
                </a:solidFill>
                <a:latin typeface="Arial" pitchFamily="34" charset="0"/>
                <a:ea typeface="宋体" pitchFamily="0" charset="0"/>
                <a:cs typeface="Arial" pitchFamily="34" charset="0"/>
              </a:rPr>
              <a:t>, C., &amp; </a:t>
            </a:r>
            <a:r>
              <a:rPr lang="en-US" altLang="zh-CN" sz="1400" b="0" i="0" u="none" strike="noStrike" kern="1200" cap="none" spc="0" baseline="0">
                <a:solidFill>
                  <a:schemeClr val="tx1"/>
                </a:solidFill>
                <a:latin typeface="Arial" pitchFamily="34" charset="0"/>
                <a:ea typeface="宋体" pitchFamily="0" charset="0"/>
                <a:cs typeface="Arial" pitchFamily="34" charset="0"/>
              </a:rPr>
              <a:t>Jermsittiparsert</a:t>
            </a:r>
            <a:r>
              <a:rPr lang="en-US" altLang="zh-CN" sz="1400" b="0" i="0" u="none" strike="noStrike" kern="1200" cap="none" spc="0" baseline="0">
                <a:solidFill>
                  <a:schemeClr val="tx1"/>
                </a:solidFill>
                <a:latin typeface="Arial" pitchFamily="34" charset="0"/>
                <a:ea typeface="宋体" pitchFamily="0" charset="0"/>
                <a:cs typeface="Arial" pitchFamily="34" charset="0"/>
              </a:rPr>
              <a:t>, K. (2020). The Impact of Human Resource Management Practices on Competitive Advantage: Mediating Role of Employee Engagement in Thailand. Systematic Reviews in Pharmacy, 11(1), 443-452. Retrieved from </a:t>
            </a:r>
            <a:r>
              <a:rPr lang="en-US" altLang="zh-CN" sz="1400" b="0" i="0" u="none" strike="noStrike" kern="1200" cap="none" spc="0" baseline="0">
                <a:solidFill>
                  <a:schemeClr val="tx1"/>
                </a:solidFill>
                <a:latin typeface="Arial" pitchFamily="34" charset="0"/>
                <a:ea typeface="宋体" pitchFamily="0" charset="0"/>
                <a:cs typeface="Arial" pitchFamily="34" charset="0"/>
                <a:hlinkClick r:id="rId1"/>
              </a:rPr>
              <a:t>https://www.researchgate.net/publication/339089715_The_Impact_of_Human_Resource_Management_Practices_on_Competitive_Advantage_Mediating_Role_of_Employee_Engagement_in_Thailand</a:t>
            </a:r>
            <a:endParaRPr lang="en-US" altLang="zh-CN" sz="1400" b="0" i="0" u="none" strike="noStrike" kern="1200" cap="none" spc="0" baseline="0">
              <a:solidFill>
                <a:schemeClr val="tx1"/>
              </a:solidFill>
              <a:latin typeface="Arial" pitchFamily="34" charset="0"/>
              <a:ea typeface="宋体" pitchFamily="0" charset="0"/>
              <a:cs typeface="Arial" pitchFamily="34" charset="0"/>
            </a:endParaRPr>
          </a:p>
          <a:p>
            <a:pPr marL="91440" indent="-91440" algn="just">
              <a:lnSpc>
                <a:spcPct val="90000"/>
              </a:lnSpc>
              <a:spcBef>
                <a:spcPts val="1200"/>
              </a:spcBef>
              <a:spcAft>
                <a:spcPts val="200"/>
              </a:spcAft>
              <a:buClr>
                <a:schemeClr val="accent1"/>
              </a:buClr>
              <a:buSzPct val="100000"/>
              <a:buFont typeface="Wingdings" pitchFamily="2" charset="2"/>
              <a:buChar char="q"/>
            </a:pPr>
            <a:r>
              <a:rPr lang="en-US" altLang="zh-CN" sz="1400" b="0" i="0" u="none" strike="noStrike" kern="1200" cap="none" spc="0" baseline="0">
                <a:solidFill>
                  <a:schemeClr val="tx1"/>
                </a:solidFill>
                <a:latin typeface="Arial" pitchFamily="34" charset="0"/>
                <a:ea typeface="宋体" pitchFamily="0" charset="0"/>
                <a:cs typeface="Arial" pitchFamily="34" charset="0"/>
              </a:rPr>
              <a:t>Pahuja</a:t>
            </a:r>
            <a:r>
              <a:rPr lang="en-US" altLang="zh-CN" sz="1400" b="0" i="0" u="none" strike="noStrike" kern="1200" cap="none" spc="0" baseline="0">
                <a:solidFill>
                  <a:schemeClr val="tx1"/>
                </a:solidFill>
                <a:latin typeface="Arial" pitchFamily="34" charset="0"/>
                <a:ea typeface="宋体" pitchFamily="0" charset="0"/>
                <a:cs typeface="Arial" pitchFamily="34" charset="0"/>
              </a:rPr>
              <a:t> </a:t>
            </a:r>
            <a:r>
              <a:rPr lang="en-US" altLang="zh-CN" sz="1400" b="0" i="0" u="none" strike="noStrike" kern="1200" cap="none" spc="0" baseline="0">
                <a:solidFill>
                  <a:schemeClr val="tx1"/>
                </a:solidFill>
                <a:latin typeface="Arial" pitchFamily="34" charset="0"/>
                <a:ea typeface="宋体" pitchFamily="0" charset="0"/>
                <a:cs typeface="Arial" pitchFamily="34" charset="0"/>
              </a:rPr>
              <a:t>Saloni</a:t>
            </a:r>
            <a:r>
              <a:rPr lang="en-US" altLang="zh-CN" sz="1400" b="0" i="0" u="none" strike="noStrike" kern="1200" cap="none" spc="0" baseline="0">
                <a:solidFill>
                  <a:schemeClr val="tx1"/>
                </a:solidFill>
                <a:latin typeface="Arial" pitchFamily="34" charset="0"/>
                <a:ea typeface="宋体" pitchFamily="0" charset="0"/>
                <a:cs typeface="Arial" pitchFamily="34" charset="0"/>
              </a:rPr>
              <a:t>, &amp; </a:t>
            </a:r>
            <a:r>
              <a:rPr lang="en-US" altLang="zh-CN" sz="1400" b="0" i="0" u="none" strike="noStrike" kern="1200" cap="none" spc="0" baseline="0">
                <a:solidFill>
                  <a:schemeClr val="tx1"/>
                </a:solidFill>
                <a:latin typeface="Arial" pitchFamily="34" charset="0"/>
                <a:ea typeface="宋体" pitchFamily="0" charset="0"/>
                <a:cs typeface="Arial" pitchFamily="34" charset="0"/>
              </a:rPr>
              <a:t>Dalal</a:t>
            </a:r>
            <a:r>
              <a:rPr lang="en-US" altLang="zh-CN" sz="1400" b="0" i="0" u="none" strike="noStrike" kern="1200" cap="none" spc="0" baseline="0">
                <a:solidFill>
                  <a:schemeClr val="tx1"/>
                </a:solidFill>
                <a:latin typeface="Arial" pitchFamily="34" charset="0"/>
                <a:ea typeface="宋体" pitchFamily="0" charset="0"/>
                <a:cs typeface="Arial" pitchFamily="34" charset="0"/>
              </a:rPr>
              <a:t> Ramesh </a:t>
            </a:r>
            <a:r>
              <a:rPr lang="en-US" altLang="zh-CN" sz="1400" b="0" i="0" u="none" strike="noStrike" kern="1200" cap="none" spc="0" baseline="0">
                <a:solidFill>
                  <a:schemeClr val="tx1"/>
                </a:solidFill>
                <a:latin typeface="Arial" pitchFamily="34" charset="0"/>
                <a:ea typeface="宋体" pitchFamily="0" charset="0"/>
                <a:cs typeface="Arial" pitchFamily="34" charset="0"/>
              </a:rPr>
              <a:t>Chander</a:t>
            </a:r>
            <a:r>
              <a:rPr lang="en-US" altLang="zh-CN" sz="1400" b="0" i="0" u="none" strike="noStrike" kern="1200" cap="none" spc="0" baseline="0">
                <a:solidFill>
                  <a:schemeClr val="tx1"/>
                </a:solidFill>
                <a:latin typeface="Arial" pitchFamily="34" charset="0"/>
                <a:ea typeface="宋体" pitchFamily="0" charset="0"/>
                <a:cs typeface="Arial" pitchFamily="34" charset="0"/>
              </a:rPr>
              <a:t>.(2012). Achieving Competitive Advantage through HR Practices: A Case study. Journal of Strategic Human Resource Management, 1(2), 36-43. https://www.researchgate.net/publication/230735361_Achieving_Competitive_Advantage_through_HR_Practices_A_Case_study</a:t>
            </a:r>
            <a:endParaRPr lang="en-US" altLang="zh-CN" sz="1400" b="0" i="0" u="none" strike="noStrike" kern="1200" cap="none" spc="0" baseline="0">
              <a:solidFill>
                <a:schemeClr val="tx1"/>
              </a:solidFill>
              <a:latin typeface="Arial" pitchFamily="34" charset="0"/>
              <a:ea typeface="宋体" pitchFamily="0" charset="0"/>
              <a:cs typeface="Arial" pitchFamily="34" charset="0"/>
            </a:endParaRPr>
          </a:p>
          <a:p>
            <a:pPr marL="91440" indent="-91440" algn="l">
              <a:lnSpc>
                <a:spcPct val="90000"/>
              </a:lnSpc>
              <a:spcBef>
                <a:spcPts val="1200"/>
              </a:spcBef>
              <a:spcAft>
                <a:spcPts val="200"/>
              </a:spcAft>
              <a:buClr>
                <a:schemeClr val="accent1"/>
              </a:buClr>
              <a:buSzPct val="100000"/>
              <a:buFont typeface="Wingdings" pitchFamily="2" charset="2"/>
              <a:buChar char="q"/>
            </a:pPr>
            <a:r>
              <a:rPr lang="en-US" altLang="zh-CN" sz="1400" b="0" i="0" u="none" strike="noStrike" kern="1200" cap="none" spc="0" baseline="0">
                <a:solidFill>
                  <a:schemeClr val="tx1"/>
                </a:solidFill>
                <a:latin typeface="Arial" pitchFamily="34" charset="0"/>
                <a:ea typeface="宋体" pitchFamily="0" charset="0"/>
                <a:cs typeface="Arial" pitchFamily="34" charset="0"/>
              </a:rPr>
              <a:t>Gurdeep Singh Narang. (2014). ACHIEVING COMPETITIVE ADVANTAGE THROUGH HR PRACTICES. International Research Journal of Humanities, https://www.researchgate.net/publication/269106694_ACHIEVING_COMPETITIVE_ADVANTAGE_THROUGH_HR_PRACTICES</a:t>
            </a:r>
            <a:endParaRPr lang="en-US" altLang="zh-CN" sz="1400" b="0" i="0" u="none" strike="noStrike" kern="1200" cap="none" spc="0" baseline="0">
              <a:solidFill>
                <a:schemeClr val="tx1"/>
              </a:solidFill>
              <a:latin typeface="Arial" pitchFamily="34" charset="0"/>
              <a:ea typeface="宋体" pitchFamily="0" charset="0"/>
              <a:cs typeface="Arial" pitchFamily="34" charset="0"/>
            </a:endParaRPr>
          </a:p>
          <a:p>
            <a:pPr marL="0" indent="0" algn="l">
              <a:lnSpc>
                <a:spcPct val="90000"/>
              </a:lnSpc>
              <a:spcBef>
                <a:spcPts val="1200"/>
              </a:spcBef>
              <a:spcAft>
                <a:spcPts val="200"/>
              </a:spcAft>
              <a:buNone/>
            </a:pPr>
            <a:endParaRPr lang="en-US" altLang="zh-CN" sz="2000" b="0" i="0" u="none" strike="noStrike" kern="1200" cap="none" spc="0" baseline="0">
              <a:solidFill>
                <a:schemeClr val="tx1"/>
              </a:solidFill>
              <a:latin typeface="Century Gothic" pitchFamily="0" charset="0"/>
              <a:ea typeface="宋体" pitchFamily="0" charset="0"/>
              <a:cs typeface="Lucida Sans" pitchFamily="0" charset="0"/>
            </a:endParaRPr>
          </a:p>
          <a:p>
            <a:pPr marL="91440" indent="-91440" algn="l">
              <a:lnSpc>
                <a:spcPct val="90000"/>
              </a:lnSpc>
              <a:spcBef>
                <a:spcPts val="1200"/>
              </a:spcBef>
              <a:spcAft>
                <a:spcPts val="200"/>
              </a:spcAft>
              <a:buClr>
                <a:schemeClr val="accent1"/>
              </a:buClr>
              <a:buSzPct val="100000"/>
              <a:buFont typeface="Calibri" pitchFamily="34" charset="0"/>
              <a:buChar char=" "/>
            </a:pPr>
            <a:endParaRPr lang="zh-CN" altLang="en-US" sz="2000" b="0" i="0" u="none" strike="noStrike" kern="1200" cap="none" spc="0" baseline="0">
              <a:solidFill>
                <a:schemeClr val="tx1"/>
              </a:solidFill>
              <a:latin typeface="Century Gothic" pitchFamily="0" charset="0"/>
              <a:ea typeface="宋体" pitchFamily="0" charset="0"/>
              <a:cs typeface="Lucida Sans" pitchFamily="0" charset="0"/>
            </a:endParaRPr>
          </a:p>
        </p:txBody>
      </p:sp>
      <p:sp>
        <p:nvSpPr>
          <p:cNvPr id="145" name="文本框"/>
          <p:cNvSpPr>
            <a:spLocks noGrp="1"/>
          </p:cNvSpPr>
          <p:nvPr>
            <p:ph type="title"/>
          </p:nvPr>
        </p:nvSpPr>
        <p:spPr>
          <a:xfrm rot="0">
            <a:off x="1097280" y="720929"/>
            <a:ext cx="10058401" cy="717253"/>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4400" b="1" i="0" u="none" strike="noStrike" kern="1200" cap="none" spc="-50" baseline="0">
                <a:solidFill>
                  <a:srgbClr val="404040"/>
                </a:solidFill>
                <a:latin typeface="Arial" pitchFamily="34" charset="0"/>
                <a:ea typeface="宋体" pitchFamily="0" charset="0"/>
                <a:cs typeface="Arial" pitchFamily="34" charset="0"/>
              </a:rPr>
              <a:t>References</a:t>
            </a:r>
            <a:endParaRPr lang="zh-CN" altLang="en-US" sz="4400" b="1" i="0" u="none" strike="noStrike" kern="1200" cap="none" spc="-50" baseline="0">
              <a:solidFill>
                <a:srgbClr val="404040"/>
              </a:solidFill>
              <a:latin typeface="Arial" pitchFamily="34" charset="0"/>
              <a:ea typeface="宋体" pitchFamily="0" charset="0"/>
              <a:cs typeface="Arial" pitchFamily="34" charset="0"/>
            </a:endParaRPr>
          </a:p>
        </p:txBody>
      </p:sp>
    </p:spTree>
    <p:extLst>
      <p:ext uri="{BB962C8B-B14F-4D97-AF65-F5344CB8AC3E}">
        <p14:creationId xmlns:p14="http://schemas.microsoft.com/office/powerpoint/2010/main" val="467017571"/>
      </p:ext>
    </p:extLst>
  </p:cSld>
  <p:clrMapOvr>
    <a:masterClrMapping/>
  </p:clrMapOvr>
</p:sld>
</file>

<file path=ppt/slides/slide1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pic>
        <p:nvPicPr>
          <p:cNvPr id="148" name="图片" descr="C:\Users\Lenovo\AppData\Local\Microsoft\Windows\INetCache\IE\42Q8YJ5F\thank-you-1191350_960_720[1].png"/>
          <p:cNvPicPr>
            <a:picLocks noChangeAspect="1"/>
          </p:cNvPicPr>
          <p:nvPr/>
        </p:nvPicPr>
        <p:blipFill>
          <a:blip r:embed="rId1" cstate="print"/>
          <a:stretch>
            <a:fillRect/>
          </a:stretch>
        </p:blipFill>
        <p:spPr>
          <a:xfrm rot="0">
            <a:off x="3043646" y="1178878"/>
            <a:ext cx="6230980" cy="3762374"/>
          </a:xfrm>
          <a:prstGeom prst="rect"/>
          <a:noFill/>
          <a:ln w="12700" cmpd="sng" cap="flat">
            <a:noFill/>
            <a:prstDash val="solid"/>
            <a:miter/>
          </a:ln>
        </p:spPr>
      </p:pic>
    </p:spTree>
    <p:extLst>
      <p:ext uri="{BB962C8B-B14F-4D97-AF65-F5344CB8AC3E}">
        <p14:creationId xmlns:p14="http://schemas.microsoft.com/office/powerpoint/2010/main" val="1077838071"/>
      </p:ext>
    </p:extLst>
  </p:cSld>
  <p:clrMapOvr>
    <a:masterClrMapping/>
  </p:clrMapOvr>
</p:sld>
</file>

<file path=ppt/theme/theme1.xml><?xml version="1.0" encoding="utf-8"?>
<a:theme xmlns:a="http://schemas.openxmlformats.org/drawingml/2006/main" name="RetrospectVTI">
  <a:themeElements>
    <a:clrScheme name="RetrospectVTI">
      <a:dk1>
        <a:srgbClr val="000000"/>
      </a:dk1>
      <a:lt1>
        <a:srgbClr val="ECEEF7"/>
      </a:lt1>
      <a:dk2>
        <a:srgbClr val="000000"/>
      </a:dk2>
      <a:lt2>
        <a:srgbClr val="F5F8FF"/>
      </a:lt2>
      <a:accent1>
        <a:srgbClr val="ECEEF7"/>
      </a:accent1>
      <a:accent2>
        <a:srgbClr val="F5F8FF"/>
      </a:accent2>
      <a:accent3>
        <a:srgbClr val="A1A2A9"/>
      </a:accent3>
      <a:accent4>
        <a:srgbClr val="141514"/>
      </a:accent4>
      <a:accent5>
        <a:srgbClr val="000000"/>
      </a:accent5>
      <a:accent6>
        <a:srgbClr val="96969C"/>
      </a:accent6>
      <a:hlink>
        <a:srgbClr val="5F6063"/>
      </a:hlink>
      <a:folHlink>
        <a:srgbClr val="919191"/>
      </a:folHlink>
    </a:clrScheme>
    <a:fontScheme name="RetrospectVTI">
      <a:majorFont>
        <a:latin typeface=""/>
        <a:ea typeface=""/>
        <a:cs typeface=""/>
      </a:majorFont>
      <a:minorFont>
        <a:latin typeface=""/>
        <a:ea typeface=""/>
        <a:cs typeface=""/>
      </a:minorFont>
    </a:fontScheme>
    <a:fmtScheme name="RetrospectVTI">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781</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dc:title>LCMB7000 Human Resource Management</dc:title>
  <dc:creator>hp</dc:creator>
  <cp:lastModifiedBy>root</cp:lastModifiedBy>
  <cp:revision>5</cp:revision>
  <dcterms:created xsi:type="dcterms:W3CDTF">2023-03-05T11:13:03Z</dcterms:created>
  <dcterms:modified xsi:type="dcterms:W3CDTF">2023-03-15T09:42:39Z</dcterms:modified>
</cp:coreProperties>
</file>

<file path=docProps/custom.xml><?xml version="1.0" encoding="utf-8"?>
<Properties xmlns:vt="http://schemas.openxmlformats.org/officeDocument/2006/docPropsVTypes" xmlns="http://schemas.openxmlformats.org/officeDocument/2006/custom-properties">
  <property fmtid="{D5CDD505-2E9C-101B-9397-08002B2CF9AE}" pid="2" name="ContentTypeId">
    <vt:lpwstr>0x01010079F111ED35F8CC479449609E8A0923A6</vt:lpwstr>
  </property>
</Properties>
</file>