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65" r:id="rId2"/>
    <p:sldMasterId id="2147483778" r:id="rId3"/>
  </p:sldMasterIdLst>
  <p:notesMasterIdLst>
    <p:notesMasterId r:id="rId25"/>
  </p:notesMasterIdLst>
  <p:sldIdLst>
    <p:sldId id="310" r:id="rId4"/>
    <p:sldId id="266" r:id="rId5"/>
    <p:sldId id="273" r:id="rId6"/>
    <p:sldId id="315" r:id="rId7"/>
    <p:sldId id="258" r:id="rId8"/>
    <p:sldId id="890" r:id="rId9"/>
    <p:sldId id="889" r:id="rId10"/>
    <p:sldId id="261" r:id="rId11"/>
    <p:sldId id="912" r:id="rId12"/>
    <p:sldId id="913" r:id="rId13"/>
    <p:sldId id="914" r:id="rId14"/>
    <p:sldId id="268" r:id="rId15"/>
    <p:sldId id="902" r:id="rId16"/>
    <p:sldId id="901" r:id="rId17"/>
    <p:sldId id="910" r:id="rId18"/>
    <p:sldId id="262" r:id="rId19"/>
    <p:sldId id="906" r:id="rId20"/>
    <p:sldId id="287" r:id="rId21"/>
    <p:sldId id="883" r:id="rId22"/>
    <p:sldId id="875" r:id="rId23"/>
    <p:sldId id="886" r:id="rId24"/>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67FA2F-034D-4AD5-AD3F-2BF6A145BF71}" v="13" dt="2025-01-24T15:21:42.7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81" autoAdjust="0"/>
    <p:restoredTop sz="87117" autoAdjust="0"/>
  </p:normalViewPr>
  <p:slideViewPr>
    <p:cSldViewPr snapToGrid="0">
      <p:cViewPr varScale="1">
        <p:scale>
          <a:sx n="108" d="100"/>
          <a:sy n="108" d="100"/>
        </p:scale>
        <p:origin x="39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gs" Target="tags/tag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2767FA2F-034D-4AD5-AD3F-2BF6A145BF71}"/>
    <pc:docChg chg="custSel addSld delSld modSld sldOrd delMainMaster">
      <pc:chgData name="Jemma Smith" userId="c43517b7-c020-487a-a609-e5dcac601652" providerId="ADAL" clId="{2767FA2F-034D-4AD5-AD3F-2BF6A145BF71}" dt="2025-02-03T13:40:59.382" v="548" actId="113"/>
      <pc:docMkLst>
        <pc:docMk/>
      </pc:docMkLst>
      <pc:sldChg chg="del">
        <pc:chgData name="Jemma Smith" userId="c43517b7-c020-487a-a609-e5dcac601652" providerId="ADAL" clId="{2767FA2F-034D-4AD5-AD3F-2BF6A145BF71}" dt="2025-01-24T14:24:58.722" v="54" actId="2696"/>
        <pc:sldMkLst>
          <pc:docMk/>
          <pc:sldMk cId="2387387371" sldId="267"/>
        </pc:sldMkLst>
      </pc:sldChg>
      <pc:sldChg chg="modSp mod">
        <pc:chgData name="Jemma Smith" userId="c43517b7-c020-487a-a609-e5dcac601652" providerId="ADAL" clId="{2767FA2F-034D-4AD5-AD3F-2BF6A145BF71}" dt="2025-01-24T15:21:20.216" v="536" actId="115"/>
        <pc:sldMkLst>
          <pc:docMk/>
          <pc:sldMk cId="3005101565" sldId="287"/>
        </pc:sldMkLst>
        <pc:spChg chg="mod">
          <ac:chgData name="Jemma Smith" userId="c43517b7-c020-487a-a609-e5dcac601652" providerId="ADAL" clId="{2767FA2F-034D-4AD5-AD3F-2BF6A145BF71}" dt="2025-01-24T15:21:20.216" v="536" actId="115"/>
          <ac:spMkLst>
            <pc:docMk/>
            <pc:sldMk cId="3005101565" sldId="287"/>
            <ac:spMk id="2" creationId="{AB524B91-2A27-42E5-A776-9F109BF6C651}"/>
          </ac:spMkLst>
        </pc:spChg>
      </pc:sldChg>
      <pc:sldChg chg="modSp mod">
        <pc:chgData name="Jemma Smith" userId="c43517b7-c020-487a-a609-e5dcac601652" providerId="ADAL" clId="{2767FA2F-034D-4AD5-AD3F-2BF6A145BF71}" dt="2025-02-03T13:40:59.382" v="548" actId="113"/>
        <pc:sldMkLst>
          <pc:docMk/>
          <pc:sldMk cId="0" sldId="310"/>
        </pc:sldMkLst>
        <pc:spChg chg="mod">
          <ac:chgData name="Jemma Smith" userId="c43517b7-c020-487a-a609-e5dcac601652" providerId="ADAL" clId="{2767FA2F-034D-4AD5-AD3F-2BF6A145BF71}" dt="2025-02-03T13:40:59.382" v="548" actId="113"/>
          <ac:spMkLst>
            <pc:docMk/>
            <pc:sldMk cId="0" sldId="310"/>
            <ac:spMk id="4098" creationId="{08F8D48C-03F2-488C-BBCA-54EBE9841AC4}"/>
          </ac:spMkLst>
        </pc:spChg>
      </pc:sldChg>
      <pc:sldChg chg="del">
        <pc:chgData name="Jemma Smith" userId="c43517b7-c020-487a-a609-e5dcac601652" providerId="ADAL" clId="{2767FA2F-034D-4AD5-AD3F-2BF6A145BF71}" dt="2025-01-24T14:46:07.016" v="501" actId="2696"/>
        <pc:sldMkLst>
          <pc:docMk/>
          <pc:sldMk cId="3853314016" sldId="322"/>
        </pc:sldMkLst>
      </pc:sldChg>
      <pc:sldChg chg="del">
        <pc:chgData name="Jemma Smith" userId="c43517b7-c020-487a-a609-e5dcac601652" providerId="ADAL" clId="{2767FA2F-034D-4AD5-AD3F-2BF6A145BF71}" dt="2025-01-24T15:21:52.090" v="543" actId="2696"/>
        <pc:sldMkLst>
          <pc:docMk/>
          <pc:sldMk cId="1555249484" sldId="324"/>
        </pc:sldMkLst>
      </pc:sldChg>
      <pc:sldChg chg="del ord">
        <pc:chgData name="Jemma Smith" userId="c43517b7-c020-487a-a609-e5dcac601652" providerId="ADAL" clId="{2767FA2F-034D-4AD5-AD3F-2BF6A145BF71}" dt="2025-01-24T14:43:56.519" v="415" actId="2696"/>
        <pc:sldMkLst>
          <pc:docMk/>
          <pc:sldMk cId="1036145268" sldId="616"/>
        </pc:sldMkLst>
      </pc:sldChg>
      <pc:sldChg chg="modSp mod">
        <pc:chgData name="Jemma Smith" userId="c43517b7-c020-487a-a609-e5dcac601652" providerId="ADAL" clId="{2767FA2F-034D-4AD5-AD3F-2BF6A145BF71}" dt="2025-01-24T15:21:46.691" v="542" actId="115"/>
        <pc:sldMkLst>
          <pc:docMk/>
          <pc:sldMk cId="3297095142" sldId="875"/>
        </pc:sldMkLst>
        <pc:spChg chg="mod">
          <ac:chgData name="Jemma Smith" userId="c43517b7-c020-487a-a609-e5dcac601652" providerId="ADAL" clId="{2767FA2F-034D-4AD5-AD3F-2BF6A145BF71}" dt="2025-01-24T15:21:46.691" v="542" actId="115"/>
          <ac:spMkLst>
            <pc:docMk/>
            <pc:sldMk cId="3297095142" sldId="875"/>
            <ac:spMk id="2" creationId="{64CCE10D-2740-4E81-5595-6F789BC4817E}"/>
          </ac:spMkLst>
        </pc:spChg>
        <pc:spChg chg="mod">
          <ac:chgData name="Jemma Smith" userId="c43517b7-c020-487a-a609-e5dcac601652" providerId="ADAL" clId="{2767FA2F-034D-4AD5-AD3F-2BF6A145BF71}" dt="2025-01-24T15:21:42.714" v="540" actId="1076"/>
          <ac:spMkLst>
            <pc:docMk/>
            <pc:sldMk cId="3297095142" sldId="875"/>
            <ac:spMk id="5" creationId="{C1D784F4-3EE3-60EA-70EE-9783DD2B436B}"/>
          </ac:spMkLst>
        </pc:spChg>
        <pc:grpChg chg="mod">
          <ac:chgData name="Jemma Smith" userId="c43517b7-c020-487a-a609-e5dcac601652" providerId="ADAL" clId="{2767FA2F-034D-4AD5-AD3F-2BF6A145BF71}" dt="2025-01-24T15:21:42.714" v="540" actId="1076"/>
          <ac:grpSpMkLst>
            <pc:docMk/>
            <pc:sldMk cId="3297095142" sldId="875"/>
            <ac:grpSpMk id="4" creationId="{DEFBDD1D-CDAF-0EAF-1B37-39FA7C54D8CE}"/>
          </ac:grpSpMkLst>
        </pc:grpChg>
        <pc:picChg chg="mod">
          <ac:chgData name="Jemma Smith" userId="c43517b7-c020-487a-a609-e5dcac601652" providerId="ADAL" clId="{2767FA2F-034D-4AD5-AD3F-2BF6A145BF71}" dt="2025-01-24T15:21:42.714" v="540" actId="1076"/>
          <ac:picMkLst>
            <pc:docMk/>
            <pc:sldMk cId="3297095142" sldId="875"/>
            <ac:picMk id="6" creationId="{9D6782B9-0E82-B628-C507-0A76EE6233A9}"/>
          </ac:picMkLst>
        </pc:picChg>
      </pc:sldChg>
      <pc:sldChg chg="modSp mod">
        <pc:chgData name="Jemma Smith" userId="c43517b7-c020-487a-a609-e5dcac601652" providerId="ADAL" clId="{2767FA2F-034D-4AD5-AD3F-2BF6A145BF71}" dt="2025-01-24T15:21:27.657" v="538" actId="115"/>
        <pc:sldMkLst>
          <pc:docMk/>
          <pc:sldMk cId="3224550386" sldId="883"/>
        </pc:sldMkLst>
        <pc:spChg chg="mod">
          <ac:chgData name="Jemma Smith" userId="c43517b7-c020-487a-a609-e5dcac601652" providerId="ADAL" clId="{2767FA2F-034D-4AD5-AD3F-2BF6A145BF71}" dt="2025-01-24T15:21:27.657" v="538" actId="115"/>
          <ac:spMkLst>
            <pc:docMk/>
            <pc:sldMk cId="3224550386" sldId="883"/>
            <ac:spMk id="2" creationId="{E5E20492-F7A0-7F19-131E-5F32335D8E61}"/>
          </ac:spMkLst>
        </pc:spChg>
      </pc:sldChg>
      <pc:sldChg chg="modSp mod">
        <pc:chgData name="Jemma Smith" userId="c43517b7-c020-487a-a609-e5dcac601652" providerId="ADAL" clId="{2767FA2F-034D-4AD5-AD3F-2BF6A145BF71}" dt="2025-01-24T14:26:00.089" v="65" actId="113"/>
        <pc:sldMkLst>
          <pc:docMk/>
          <pc:sldMk cId="542177878" sldId="889"/>
        </pc:sldMkLst>
        <pc:spChg chg="mod">
          <ac:chgData name="Jemma Smith" userId="c43517b7-c020-487a-a609-e5dcac601652" providerId="ADAL" clId="{2767FA2F-034D-4AD5-AD3F-2BF6A145BF71}" dt="2025-01-24T14:26:00.089" v="65" actId="113"/>
          <ac:spMkLst>
            <pc:docMk/>
            <pc:sldMk cId="542177878" sldId="889"/>
            <ac:spMk id="2" creationId="{781F0C35-8511-DF63-5662-ADCF66568DAB}"/>
          </ac:spMkLst>
        </pc:spChg>
        <pc:spChg chg="mod">
          <ac:chgData name="Jemma Smith" userId="c43517b7-c020-487a-a609-e5dcac601652" providerId="ADAL" clId="{2767FA2F-034D-4AD5-AD3F-2BF6A145BF71}" dt="2025-01-24T14:25:53.792" v="64" actId="20577"/>
          <ac:spMkLst>
            <pc:docMk/>
            <pc:sldMk cId="542177878" sldId="889"/>
            <ac:spMk id="3" creationId="{89010198-FA41-C3BB-7CB5-6A23813FBF38}"/>
          </ac:spMkLst>
        </pc:spChg>
      </pc:sldChg>
      <pc:sldChg chg="modSp mod">
        <pc:chgData name="Jemma Smith" userId="c43517b7-c020-487a-a609-e5dcac601652" providerId="ADAL" clId="{2767FA2F-034D-4AD5-AD3F-2BF6A145BF71}" dt="2025-01-24T15:20:38.647" v="530" actId="115"/>
        <pc:sldMkLst>
          <pc:docMk/>
          <pc:sldMk cId="1772454015" sldId="901"/>
        </pc:sldMkLst>
        <pc:spChg chg="mod">
          <ac:chgData name="Jemma Smith" userId="c43517b7-c020-487a-a609-e5dcac601652" providerId="ADAL" clId="{2767FA2F-034D-4AD5-AD3F-2BF6A145BF71}" dt="2025-01-24T15:20:38.647" v="530" actId="115"/>
          <ac:spMkLst>
            <pc:docMk/>
            <pc:sldMk cId="1772454015" sldId="901"/>
            <ac:spMk id="2" creationId="{5BC00439-047B-0D76-EC9E-BE41CA089426}"/>
          </ac:spMkLst>
        </pc:spChg>
        <pc:spChg chg="mod">
          <ac:chgData name="Jemma Smith" userId="c43517b7-c020-487a-a609-e5dcac601652" providerId="ADAL" clId="{2767FA2F-034D-4AD5-AD3F-2BF6A145BF71}" dt="2025-01-24T14:46:42.056" v="504" actId="12"/>
          <ac:spMkLst>
            <pc:docMk/>
            <pc:sldMk cId="1772454015" sldId="901"/>
            <ac:spMk id="12" creationId="{6739E267-C495-A858-8876-BC0722CED866}"/>
          </ac:spMkLst>
        </pc:spChg>
        <pc:spChg chg="mod">
          <ac:chgData name="Jemma Smith" userId="c43517b7-c020-487a-a609-e5dcac601652" providerId="ADAL" clId="{2767FA2F-034D-4AD5-AD3F-2BF6A145BF71}" dt="2025-01-24T14:46:49.544" v="505" actId="12"/>
          <ac:spMkLst>
            <pc:docMk/>
            <pc:sldMk cId="1772454015" sldId="901"/>
            <ac:spMk id="13" creationId="{D314190E-841F-57D0-4A70-346B1DD49EBD}"/>
          </ac:spMkLst>
        </pc:spChg>
        <pc:spChg chg="mod">
          <ac:chgData name="Jemma Smith" userId="c43517b7-c020-487a-a609-e5dcac601652" providerId="ADAL" clId="{2767FA2F-034D-4AD5-AD3F-2BF6A145BF71}" dt="2025-01-24T14:47:06.743" v="510" actId="20577"/>
          <ac:spMkLst>
            <pc:docMk/>
            <pc:sldMk cId="1772454015" sldId="901"/>
            <ac:spMk id="14" creationId="{035396BF-5682-33DF-4B05-CDEB7A81A2CC}"/>
          </ac:spMkLst>
        </pc:spChg>
        <pc:spChg chg="mod">
          <ac:chgData name="Jemma Smith" userId="c43517b7-c020-487a-a609-e5dcac601652" providerId="ADAL" clId="{2767FA2F-034D-4AD5-AD3F-2BF6A145BF71}" dt="2025-01-24T14:46:59.801" v="507" actId="12"/>
          <ac:spMkLst>
            <pc:docMk/>
            <pc:sldMk cId="1772454015" sldId="901"/>
            <ac:spMk id="15" creationId="{EB620EFD-683E-7D06-9FDC-FB08143BC253}"/>
          </ac:spMkLst>
        </pc:spChg>
        <pc:spChg chg="mod">
          <ac:chgData name="Jemma Smith" userId="c43517b7-c020-487a-a609-e5dcac601652" providerId="ADAL" clId="{2767FA2F-034D-4AD5-AD3F-2BF6A145BF71}" dt="2025-01-24T14:47:03.895" v="508" actId="12"/>
          <ac:spMkLst>
            <pc:docMk/>
            <pc:sldMk cId="1772454015" sldId="901"/>
            <ac:spMk id="16" creationId="{3B6357B2-0BC4-6EE8-06CC-674A7CB73504}"/>
          </ac:spMkLst>
        </pc:spChg>
        <pc:graphicFrameChg chg="mod">
          <ac:chgData name="Jemma Smith" userId="c43517b7-c020-487a-a609-e5dcac601652" providerId="ADAL" clId="{2767FA2F-034D-4AD5-AD3F-2BF6A145BF71}" dt="2025-01-24T14:46:17.128" v="502" actId="1076"/>
          <ac:graphicFrameMkLst>
            <pc:docMk/>
            <pc:sldMk cId="1772454015" sldId="901"/>
            <ac:graphicFrameMk id="7" creationId="{A3A19808-FA61-6FEB-EBFB-C0DAF169AB68}"/>
          </ac:graphicFrameMkLst>
        </pc:graphicFrameChg>
      </pc:sldChg>
      <pc:sldChg chg="modSp mod">
        <pc:chgData name="Jemma Smith" userId="c43517b7-c020-487a-a609-e5dcac601652" providerId="ADAL" clId="{2767FA2F-034D-4AD5-AD3F-2BF6A145BF71}" dt="2025-01-24T14:47:29.580" v="520" actId="20577"/>
        <pc:sldMkLst>
          <pc:docMk/>
          <pc:sldMk cId="484257371" sldId="902"/>
        </pc:sldMkLst>
        <pc:spChg chg="mod">
          <ac:chgData name="Jemma Smith" userId="c43517b7-c020-487a-a609-e5dcac601652" providerId="ADAL" clId="{2767FA2F-034D-4AD5-AD3F-2BF6A145BF71}" dt="2025-01-24T14:47:29.580" v="520" actId="20577"/>
          <ac:spMkLst>
            <pc:docMk/>
            <pc:sldMk cId="484257371" sldId="902"/>
            <ac:spMk id="2" creationId="{D9B54152-FB0E-E618-2968-2CC7E879FA98}"/>
          </ac:spMkLst>
        </pc:spChg>
        <pc:picChg chg="mod">
          <ac:chgData name="Jemma Smith" userId="c43517b7-c020-487a-a609-e5dcac601652" providerId="ADAL" clId="{2767FA2F-034D-4AD5-AD3F-2BF6A145BF71}" dt="2025-01-24T14:47:20.035" v="511" actId="1076"/>
          <ac:picMkLst>
            <pc:docMk/>
            <pc:sldMk cId="484257371" sldId="902"/>
            <ac:picMk id="4" creationId="{75791768-E64C-60FB-4956-4440B603386D}"/>
          </ac:picMkLst>
        </pc:picChg>
      </pc:sldChg>
      <pc:sldChg chg="modSp mod">
        <pc:chgData name="Jemma Smith" userId="c43517b7-c020-487a-a609-e5dcac601652" providerId="ADAL" clId="{2767FA2F-034D-4AD5-AD3F-2BF6A145BF71}" dt="2025-01-24T15:21:06.280" v="533" actId="1076"/>
        <pc:sldMkLst>
          <pc:docMk/>
          <pc:sldMk cId="157934059" sldId="906"/>
        </pc:sldMkLst>
        <pc:spChg chg="mod">
          <ac:chgData name="Jemma Smith" userId="c43517b7-c020-487a-a609-e5dcac601652" providerId="ADAL" clId="{2767FA2F-034D-4AD5-AD3F-2BF6A145BF71}" dt="2025-01-24T15:21:01.181" v="532" actId="115"/>
          <ac:spMkLst>
            <pc:docMk/>
            <pc:sldMk cId="157934059" sldId="906"/>
            <ac:spMk id="7" creationId="{169E9851-C953-A06F-7B7D-6811177DD0A8}"/>
          </ac:spMkLst>
        </pc:spChg>
        <pc:graphicFrameChg chg="mod">
          <ac:chgData name="Jemma Smith" userId="c43517b7-c020-487a-a609-e5dcac601652" providerId="ADAL" clId="{2767FA2F-034D-4AD5-AD3F-2BF6A145BF71}" dt="2025-01-24T15:21:06.280" v="533" actId="1076"/>
          <ac:graphicFrameMkLst>
            <pc:docMk/>
            <pc:sldMk cId="157934059" sldId="906"/>
            <ac:graphicFrameMk id="5" creationId="{509A5F13-07AB-1E17-EFE6-988174A8924D}"/>
          </ac:graphicFrameMkLst>
        </pc:graphicFrameChg>
      </pc:sldChg>
      <pc:sldChg chg="addSp delSp modSp del mod">
        <pc:chgData name="Jemma Smith" userId="c43517b7-c020-487a-a609-e5dcac601652" providerId="ADAL" clId="{2767FA2F-034D-4AD5-AD3F-2BF6A145BF71}" dt="2025-01-24T14:31:33.725" v="70" actId="2696"/>
        <pc:sldMkLst>
          <pc:docMk/>
          <pc:sldMk cId="3157864791" sldId="909"/>
        </pc:sldMkLst>
      </pc:sldChg>
      <pc:sldChg chg="addSp delSp modSp mod">
        <pc:chgData name="Jemma Smith" userId="c43517b7-c020-487a-a609-e5dcac601652" providerId="ADAL" clId="{2767FA2F-034D-4AD5-AD3F-2BF6A145BF71}" dt="2025-01-24T14:51:58.993" v="528" actId="1076"/>
        <pc:sldMkLst>
          <pc:docMk/>
          <pc:sldMk cId="236560118" sldId="910"/>
        </pc:sldMkLst>
        <pc:picChg chg="add mod">
          <ac:chgData name="Jemma Smith" userId="c43517b7-c020-487a-a609-e5dcac601652" providerId="ADAL" clId="{2767FA2F-034D-4AD5-AD3F-2BF6A145BF71}" dt="2025-01-24T14:51:01.551" v="525" actId="1076"/>
          <ac:picMkLst>
            <pc:docMk/>
            <pc:sldMk cId="236560118" sldId="910"/>
            <ac:picMk id="5" creationId="{AB4FB147-2C59-B72F-DDF8-68F06CA30CF5}"/>
          </ac:picMkLst>
        </pc:picChg>
        <pc:picChg chg="add mod">
          <ac:chgData name="Jemma Smith" userId="c43517b7-c020-487a-a609-e5dcac601652" providerId="ADAL" clId="{2767FA2F-034D-4AD5-AD3F-2BF6A145BF71}" dt="2025-01-24T14:51:03.572" v="526" actId="1076"/>
          <ac:picMkLst>
            <pc:docMk/>
            <pc:sldMk cId="236560118" sldId="910"/>
            <ac:picMk id="6" creationId="{760027EC-CB22-FA72-3B18-33A2E7D050DA}"/>
          </ac:picMkLst>
        </pc:picChg>
        <pc:picChg chg="add mod">
          <ac:chgData name="Jemma Smith" userId="c43517b7-c020-487a-a609-e5dcac601652" providerId="ADAL" clId="{2767FA2F-034D-4AD5-AD3F-2BF6A145BF71}" dt="2025-01-24T14:51:58.993" v="528" actId="1076"/>
          <ac:picMkLst>
            <pc:docMk/>
            <pc:sldMk cId="236560118" sldId="910"/>
            <ac:picMk id="7" creationId="{2B6C479E-1527-9DC9-25A2-FFA6BF10ABAF}"/>
          </ac:picMkLst>
        </pc:picChg>
      </pc:sldChg>
      <pc:sldChg chg="del">
        <pc:chgData name="Jemma Smith" userId="c43517b7-c020-487a-a609-e5dcac601652" providerId="ADAL" clId="{2767FA2F-034D-4AD5-AD3F-2BF6A145BF71}" dt="2025-01-24T15:21:11.691" v="534" actId="2696"/>
        <pc:sldMkLst>
          <pc:docMk/>
          <pc:sldMk cId="270361571" sldId="911"/>
        </pc:sldMkLst>
      </pc:sldChg>
      <pc:sldChg chg="addSp modSp new mod ord">
        <pc:chgData name="Jemma Smith" userId="c43517b7-c020-487a-a609-e5dcac601652" providerId="ADAL" clId="{2767FA2F-034D-4AD5-AD3F-2BF6A145BF71}" dt="2025-01-24T14:34:10.352" v="171" actId="14100"/>
        <pc:sldMkLst>
          <pc:docMk/>
          <pc:sldMk cId="2901455897" sldId="912"/>
        </pc:sldMkLst>
        <pc:spChg chg="mod">
          <ac:chgData name="Jemma Smith" userId="c43517b7-c020-487a-a609-e5dcac601652" providerId="ADAL" clId="{2767FA2F-034D-4AD5-AD3F-2BF6A145BF71}" dt="2025-01-24T14:33:09.103" v="168" actId="113"/>
          <ac:spMkLst>
            <pc:docMk/>
            <pc:sldMk cId="2901455897" sldId="912"/>
            <ac:spMk id="2" creationId="{2F1BDDB4-11A1-A6F8-7631-2FD8617062EC}"/>
          </ac:spMkLst>
        </pc:spChg>
        <pc:picChg chg="add mod">
          <ac:chgData name="Jemma Smith" userId="c43517b7-c020-487a-a609-e5dcac601652" providerId="ADAL" clId="{2767FA2F-034D-4AD5-AD3F-2BF6A145BF71}" dt="2025-01-24T14:34:10.352" v="171" actId="14100"/>
          <ac:picMkLst>
            <pc:docMk/>
            <pc:sldMk cId="2901455897" sldId="912"/>
            <ac:picMk id="3" creationId="{1DD2F7A1-53E6-56D2-B27B-57409E3F71DA}"/>
          </ac:picMkLst>
        </pc:picChg>
      </pc:sldChg>
      <pc:sldChg chg="addSp delSp modSp new mod">
        <pc:chgData name="Jemma Smith" userId="c43517b7-c020-487a-a609-e5dcac601652" providerId="ADAL" clId="{2767FA2F-034D-4AD5-AD3F-2BF6A145BF71}" dt="2025-01-24T14:39:48.058" v="414" actId="1076"/>
        <pc:sldMkLst>
          <pc:docMk/>
          <pc:sldMk cId="268360547" sldId="913"/>
        </pc:sldMkLst>
        <pc:spChg chg="add mod">
          <ac:chgData name="Jemma Smith" userId="c43517b7-c020-487a-a609-e5dcac601652" providerId="ADAL" clId="{2767FA2F-034D-4AD5-AD3F-2BF6A145BF71}" dt="2025-01-24T14:38:46.412" v="411" actId="1076"/>
          <ac:spMkLst>
            <pc:docMk/>
            <pc:sldMk cId="268360547" sldId="913"/>
            <ac:spMk id="3" creationId="{CB03E4C2-AA5F-3DD5-AF90-0A4E21FC84BD}"/>
          </ac:spMkLst>
        </pc:spChg>
        <pc:spChg chg="add mod">
          <ac:chgData name="Jemma Smith" userId="c43517b7-c020-487a-a609-e5dcac601652" providerId="ADAL" clId="{2767FA2F-034D-4AD5-AD3F-2BF6A145BF71}" dt="2025-01-24T14:38:51.554" v="412" actId="1076"/>
          <ac:spMkLst>
            <pc:docMk/>
            <pc:sldMk cId="268360547" sldId="913"/>
            <ac:spMk id="5" creationId="{6E7F199C-36E2-5434-BCCD-10DFD781AFA0}"/>
          </ac:spMkLst>
        </pc:spChg>
        <pc:spChg chg="add mod">
          <ac:chgData name="Jemma Smith" userId="c43517b7-c020-487a-a609-e5dcac601652" providerId="ADAL" clId="{2767FA2F-034D-4AD5-AD3F-2BF6A145BF71}" dt="2025-01-24T14:38:18.114" v="410" actId="115"/>
          <ac:spMkLst>
            <pc:docMk/>
            <pc:sldMk cId="268360547" sldId="913"/>
            <ac:spMk id="6" creationId="{C2F85C9B-6BDA-478B-2D3B-6DCA8D690B2C}"/>
          </ac:spMkLst>
        </pc:spChg>
        <pc:picChg chg="add mod">
          <ac:chgData name="Jemma Smith" userId="c43517b7-c020-487a-a609-e5dcac601652" providerId="ADAL" clId="{2767FA2F-034D-4AD5-AD3F-2BF6A145BF71}" dt="2025-01-24T14:39:48.058" v="414" actId="1076"/>
          <ac:picMkLst>
            <pc:docMk/>
            <pc:sldMk cId="268360547" sldId="913"/>
            <ac:picMk id="7" creationId="{A8D18590-6828-32C7-1DE1-2F2BE4D40C0F}"/>
          </ac:picMkLst>
        </pc:picChg>
      </pc:sldChg>
      <pc:sldChg chg="addSp delSp modSp new mod ord">
        <pc:chgData name="Jemma Smith" userId="c43517b7-c020-487a-a609-e5dcac601652" providerId="ADAL" clId="{2767FA2F-034D-4AD5-AD3F-2BF6A145BF71}" dt="2025-01-24T14:45:26.828" v="500" actId="1076"/>
        <pc:sldMkLst>
          <pc:docMk/>
          <pc:sldMk cId="1322583057" sldId="914"/>
        </pc:sldMkLst>
        <pc:spChg chg="add mod">
          <ac:chgData name="Jemma Smith" userId="c43517b7-c020-487a-a609-e5dcac601652" providerId="ADAL" clId="{2767FA2F-034D-4AD5-AD3F-2BF6A145BF71}" dt="2025-01-24T14:45:26.828" v="500" actId="1076"/>
          <ac:spMkLst>
            <pc:docMk/>
            <pc:sldMk cId="1322583057" sldId="914"/>
            <ac:spMk id="6" creationId="{1BF12A9C-3CEF-2127-AACE-A306ED79D896}"/>
          </ac:spMkLst>
        </pc:spChg>
        <pc:picChg chg="add mod">
          <ac:chgData name="Jemma Smith" userId="c43517b7-c020-487a-a609-e5dcac601652" providerId="ADAL" clId="{2767FA2F-034D-4AD5-AD3F-2BF6A145BF71}" dt="2025-01-24T14:44:36.333" v="428" actId="1076"/>
          <ac:picMkLst>
            <pc:docMk/>
            <pc:sldMk cId="1322583057" sldId="914"/>
            <ac:picMk id="5" creationId="{9951BEDC-647E-0816-FC98-15F447B3629E}"/>
          </ac:picMkLst>
        </pc:picChg>
      </pc:sldChg>
      <pc:sldMasterChg chg="del delSldLayout">
        <pc:chgData name="Jemma Smith" userId="c43517b7-c020-487a-a609-e5dcac601652" providerId="ADAL" clId="{2767FA2F-034D-4AD5-AD3F-2BF6A145BF71}" dt="2025-01-24T14:24:46.155" v="17"/>
        <pc:sldMasterMkLst>
          <pc:docMk/>
          <pc:sldMasterMk cId="250319112" sldId="2147483666"/>
        </pc:sldMasterMkLst>
        <pc:sldLayoutChg chg="del">
          <pc:chgData name="Jemma Smith" userId="c43517b7-c020-487a-a609-e5dcac601652" providerId="ADAL" clId="{2767FA2F-034D-4AD5-AD3F-2BF6A145BF71}" dt="2025-01-24T14:24:46.155" v="17"/>
          <pc:sldLayoutMkLst>
            <pc:docMk/>
            <pc:sldMasterMk cId="250319112" sldId="2147483666"/>
            <pc:sldLayoutMk cId="3605919613" sldId="2147483667"/>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1692472288" sldId="2147483668"/>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2794525990" sldId="2147483669"/>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127202942" sldId="2147483670"/>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2446633078" sldId="2147483671"/>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3680321041" sldId="2147483672"/>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920032601" sldId="2147483673"/>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2769932664" sldId="2147483674"/>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1366425303" sldId="2147483675"/>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3831306167" sldId="2147483676"/>
          </pc:sldLayoutMkLst>
        </pc:sldLayoutChg>
        <pc:sldLayoutChg chg="del">
          <pc:chgData name="Jemma Smith" userId="c43517b7-c020-487a-a609-e5dcac601652" providerId="ADAL" clId="{2767FA2F-034D-4AD5-AD3F-2BF6A145BF71}" dt="2025-01-24T14:24:46.155" v="17"/>
          <pc:sldLayoutMkLst>
            <pc:docMk/>
            <pc:sldMasterMk cId="250319112" sldId="2147483666"/>
            <pc:sldLayoutMk cId="4237365001" sldId="2147483677"/>
          </pc:sldLayoutMkLst>
        </pc:sldLayoutChg>
      </pc:sldMasterChg>
      <pc:sldMasterChg chg="del delSldLayout">
        <pc:chgData name="Jemma Smith" userId="c43517b7-c020-487a-a609-e5dcac601652" providerId="ADAL" clId="{2767FA2F-034D-4AD5-AD3F-2BF6A145BF71}" dt="2025-01-24T14:24:46.160" v="18"/>
        <pc:sldMasterMkLst>
          <pc:docMk/>
          <pc:sldMasterMk cId="1262128242" sldId="2147483678"/>
        </pc:sldMasterMkLst>
        <pc:sldLayoutChg chg="del">
          <pc:chgData name="Jemma Smith" userId="c43517b7-c020-487a-a609-e5dcac601652" providerId="ADAL" clId="{2767FA2F-034D-4AD5-AD3F-2BF6A145BF71}" dt="2025-01-24T14:24:46.160" v="18"/>
          <pc:sldLayoutMkLst>
            <pc:docMk/>
            <pc:sldMasterMk cId="1262128242" sldId="2147483678"/>
            <pc:sldLayoutMk cId="3981737616" sldId="2147483679"/>
          </pc:sldLayoutMkLst>
        </pc:sldLayoutChg>
      </pc:sldMasterChg>
      <pc:sldMasterChg chg="del delSldLayout">
        <pc:chgData name="Jemma Smith" userId="c43517b7-c020-487a-a609-e5dcac601652" providerId="ADAL" clId="{2767FA2F-034D-4AD5-AD3F-2BF6A145BF71}" dt="2025-01-24T14:24:46.162" v="19"/>
        <pc:sldMasterMkLst>
          <pc:docMk/>
          <pc:sldMasterMk cId="2316662969" sldId="2147483680"/>
        </pc:sldMasterMkLst>
        <pc:sldLayoutChg chg="del">
          <pc:chgData name="Jemma Smith" userId="c43517b7-c020-487a-a609-e5dcac601652" providerId="ADAL" clId="{2767FA2F-034D-4AD5-AD3F-2BF6A145BF71}" dt="2025-01-24T14:24:46.162" v="19"/>
          <pc:sldLayoutMkLst>
            <pc:docMk/>
            <pc:sldMasterMk cId="2316662969" sldId="2147483680"/>
            <pc:sldLayoutMk cId="1453823715" sldId="2147483681"/>
          </pc:sldLayoutMkLst>
        </pc:sldLayoutChg>
      </pc:sldMasterChg>
      <pc:sldMasterChg chg="del delSldLayout">
        <pc:chgData name="Jemma Smith" userId="c43517b7-c020-487a-a609-e5dcac601652" providerId="ADAL" clId="{2767FA2F-034D-4AD5-AD3F-2BF6A145BF71}" dt="2025-01-24T14:24:46.165" v="20"/>
        <pc:sldMasterMkLst>
          <pc:docMk/>
          <pc:sldMasterMk cId="3830717619" sldId="2147483684"/>
        </pc:sldMasterMkLst>
        <pc:sldLayoutChg chg="del">
          <pc:chgData name="Jemma Smith" userId="c43517b7-c020-487a-a609-e5dcac601652" providerId="ADAL" clId="{2767FA2F-034D-4AD5-AD3F-2BF6A145BF71}" dt="2025-01-24T14:24:46.165" v="20"/>
          <pc:sldLayoutMkLst>
            <pc:docMk/>
            <pc:sldMasterMk cId="3830717619" sldId="2147483684"/>
            <pc:sldLayoutMk cId="795429216" sldId="2147483685"/>
          </pc:sldLayoutMkLst>
        </pc:sldLayoutChg>
        <pc:sldLayoutChg chg="del">
          <pc:chgData name="Jemma Smith" userId="c43517b7-c020-487a-a609-e5dcac601652" providerId="ADAL" clId="{2767FA2F-034D-4AD5-AD3F-2BF6A145BF71}" dt="2025-01-24T14:24:46.165" v="20"/>
          <pc:sldLayoutMkLst>
            <pc:docMk/>
            <pc:sldMasterMk cId="3830717619" sldId="2147483684"/>
            <pc:sldLayoutMk cId="1177935739" sldId="2147483686"/>
          </pc:sldLayoutMkLst>
        </pc:sldLayoutChg>
      </pc:sldMasterChg>
      <pc:sldMasterChg chg="del delSldLayout">
        <pc:chgData name="Jemma Smith" userId="c43517b7-c020-487a-a609-e5dcac601652" providerId="ADAL" clId="{2767FA2F-034D-4AD5-AD3F-2BF6A145BF71}" dt="2025-01-24T14:24:46.169" v="21"/>
        <pc:sldMasterMkLst>
          <pc:docMk/>
          <pc:sldMasterMk cId="339223541" sldId="2147483687"/>
        </pc:sldMasterMkLst>
        <pc:sldLayoutChg chg="del">
          <pc:chgData name="Jemma Smith" userId="c43517b7-c020-487a-a609-e5dcac601652" providerId="ADAL" clId="{2767FA2F-034D-4AD5-AD3F-2BF6A145BF71}" dt="2025-01-24T14:24:46.169" v="21"/>
          <pc:sldLayoutMkLst>
            <pc:docMk/>
            <pc:sldMasterMk cId="339223541" sldId="2147483687"/>
            <pc:sldLayoutMk cId="3158544751" sldId="2147483688"/>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3951954987" sldId="2147483689"/>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2506160537" sldId="2147483690"/>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2819177873" sldId="2147483691"/>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1336774172" sldId="2147483692"/>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42886658" sldId="2147483693"/>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731781304" sldId="2147483694"/>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788722922" sldId="2147483695"/>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4235564082" sldId="2147483696"/>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3083317993" sldId="2147483697"/>
          </pc:sldLayoutMkLst>
        </pc:sldLayoutChg>
        <pc:sldLayoutChg chg="del">
          <pc:chgData name="Jemma Smith" userId="c43517b7-c020-487a-a609-e5dcac601652" providerId="ADAL" clId="{2767FA2F-034D-4AD5-AD3F-2BF6A145BF71}" dt="2025-01-24T14:24:46.169" v="21"/>
          <pc:sldLayoutMkLst>
            <pc:docMk/>
            <pc:sldMasterMk cId="339223541" sldId="2147483687"/>
            <pc:sldLayoutMk cId="3747133427" sldId="2147483698"/>
          </pc:sldLayoutMkLst>
        </pc:sldLayoutChg>
      </pc:sldMasterChg>
      <pc:sldMasterChg chg="del delSldLayout">
        <pc:chgData name="Jemma Smith" userId="c43517b7-c020-487a-a609-e5dcac601652" providerId="ADAL" clId="{2767FA2F-034D-4AD5-AD3F-2BF6A145BF71}" dt="2025-01-24T14:24:46.173" v="22"/>
        <pc:sldMasterMkLst>
          <pc:docMk/>
          <pc:sldMasterMk cId="62244361" sldId="2147483700"/>
        </pc:sldMasterMkLst>
        <pc:sldLayoutChg chg="del">
          <pc:chgData name="Jemma Smith" userId="c43517b7-c020-487a-a609-e5dcac601652" providerId="ADAL" clId="{2767FA2F-034D-4AD5-AD3F-2BF6A145BF71}" dt="2025-01-24T14:24:46.173" v="22"/>
          <pc:sldLayoutMkLst>
            <pc:docMk/>
            <pc:sldMasterMk cId="62244361" sldId="2147483700"/>
            <pc:sldLayoutMk cId="2720302013" sldId="2147483701"/>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3895306244" sldId="2147483702"/>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2930091473" sldId="2147483703"/>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1413833529" sldId="2147483704"/>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2885777937" sldId="2147483705"/>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2598148118" sldId="2147483706"/>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3968067317" sldId="2147483707"/>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447628181" sldId="2147483708"/>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998830906" sldId="2147483709"/>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587599359" sldId="2147483710"/>
          </pc:sldLayoutMkLst>
        </pc:sldLayoutChg>
        <pc:sldLayoutChg chg="del">
          <pc:chgData name="Jemma Smith" userId="c43517b7-c020-487a-a609-e5dcac601652" providerId="ADAL" clId="{2767FA2F-034D-4AD5-AD3F-2BF6A145BF71}" dt="2025-01-24T14:24:46.173" v="22"/>
          <pc:sldLayoutMkLst>
            <pc:docMk/>
            <pc:sldMasterMk cId="62244361" sldId="2147483700"/>
            <pc:sldLayoutMk cId="2305751902" sldId="2147483711"/>
          </pc:sldLayoutMkLst>
        </pc:sldLayoutChg>
      </pc:sldMasterChg>
      <pc:sldMasterChg chg="del delSldLayout">
        <pc:chgData name="Jemma Smith" userId="c43517b7-c020-487a-a609-e5dcac601652" providerId="ADAL" clId="{2767FA2F-034D-4AD5-AD3F-2BF6A145BF71}" dt="2025-01-24T14:24:46.177" v="23"/>
        <pc:sldMasterMkLst>
          <pc:docMk/>
          <pc:sldMasterMk cId="3978523484" sldId="2147483713"/>
        </pc:sldMasterMkLst>
        <pc:sldLayoutChg chg="del">
          <pc:chgData name="Jemma Smith" userId="c43517b7-c020-487a-a609-e5dcac601652" providerId="ADAL" clId="{2767FA2F-034D-4AD5-AD3F-2BF6A145BF71}" dt="2025-01-24T14:24:46.177" v="23"/>
          <pc:sldLayoutMkLst>
            <pc:docMk/>
            <pc:sldMasterMk cId="3978523484" sldId="2147483713"/>
            <pc:sldLayoutMk cId="3773633621" sldId="2147483714"/>
          </pc:sldLayoutMkLst>
        </pc:sldLayoutChg>
        <pc:sldLayoutChg chg="del">
          <pc:chgData name="Jemma Smith" userId="c43517b7-c020-487a-a609-e5dcac601652" providerId="ADAL" clId="{2767FA2F-034D-4AD5-AD3F-2BF6A145BF71}" dt="2025-01-24T14:24:46.177" v="23"/>
          <pc:sldLayoutMkLst>
            <pc:docMk/>
            <pc:sldMasterMk cId="3978523484" sldId="2147483713"/>
            <pc:sldLayoutMk cId="256139336" sldId="2147483715"/>
          </pc:sldLayoutMkLst>
        </pc:sldLayoutChg>
        <pc:sldLayoutChg chg="del">
          <pc:chgData name="Jemma Smith" userId="c43517b7-c020-487a-a609-e5dcac601652" providerId="ADAL" clId="{2767FA2F-034D-4AD5-AD3F-2BF6A145BF71}" dt="2025-01-24T14:24:46.177" v="23"/>
          <pc:sldLayoutMkLst>
            <pc:docMk/>
            <pc:sldMasterMk cId="3978523484" sldId="2147483713"/>
            <pc:sldLayoutMk cId="563757040" sldId="2147483716"/>
          </pc:sldLayoutMkLst>
        </pc:sldLayoutChg>
        <pc:sldLayoutChg chg="del">
          <pc:chgData name="Jemma Smith" userId="c43517b7-c020-487a-a609-e5dcac601652" providerId="ADAL" clId="{2767FA2F-034D-4AD5-AD3F-2BF6A145BF71}" dt="2025-01-24T14:24:46.177" v="23"/>
          <pc:sldLayoutMkLst>
            <pc:docMk/>
            <pc:sldMasterMk cId="3978523484" sldId="2147483713"/>
            <pc:sldLayoutMk cId="1594331448" sldId="2147483717"/>
          </pc:sldLayoutMkLst>
        </pc:sldLayoutChg>
      </pc:sldMasterChg>
      <pc:sldMasterChg chg="del delSldLayout">
        <pc:chgData name="Jemma Smith" userId="c43517b7-c020-487a-a609-e5dcac601652" providerId="ADAL" clId="{2767FA2F-034D-4AD5-AD3F-2BF6A145BF71}" dt="2025-01-24T14:24:46.179" v="24"/>
        <pc:sldMasterMkLst>
          <pc:docMk/>
          <pc:sldMasterMk cId="808358544" sldId="2147483719"/>
        </pc:sldMasterMkLst>
        <pc:sldLayoutChg chg="del">
          <pc:chgData name="Jemma Smith" userId="c43517b7-c020-487a-a609-e5dcac601652" providerId="ADAL" clId="{2767FA2F-034D-4AD5-AD3F-2BF6A145BF71}" dt="2025-01-24T14:24:46.179" v="24"/>
          <pc:sldLayoutMkLst>
            <pc:docMk/>
            <pc:sldMasterMk cId="808358544" sldId="2147483719"/>
            <pc:sldLayoutMk cId="3061368669" sldId="2147483720"/>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3726031692" sldId="2147483721"/>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312110575" sldId="2147483722"/>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808564697" sldId="2147483723"/>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397037892" sldId="2147483724"/>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1331419766" sldId="2147483725"/>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3401606807" sldId="2147483726"/>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3840891007" sldId="2147483727"/>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1489797885" sldId="2147483728"/>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1357189495" sldId="2147483729"/>
          </pc:sldLayoutMkLst>
        </pc:sldLayoutChg>
        <pc:sldLayoutChg chg="del">
          <pc:chgData name="Jemma Smith" userId="c43517b7-c020-487a-a609-e5dcac601652" providerId="ADAL" clId="{2767FA2F-034D-4AD5-AD3F-2BF6A145BF71}" dt="2025-01-24T14:24:46.179" v="24"/>
          <pc:sldLayoutMkLst>
            <pc:docMk/>
            <pc:sldMasterMk cId="808358544" sldId="2147483719"/>
            <pc:sldLayoutMk cId="2752233377" sldId="2147483730"/>
          </pc:sldLayoutMkLst>
        </pc:sldLayoutChg>
      </pc:sldMasterChg>
      <pc:sldMasterChg chg="del delSldLayout">
        <pc:chgData name="Jemma Smith" userId="c43517b7-c020-487a-a609-e5dcac601652" providerId="ADAL" clId="{2767FA2F-034D-4AD5-AD3F-2BF6A145BF71}" dt="2025-01-24T14:24:46.184" v="25"/>
        <pc:sldMasterMkLst>
          <pc:docMk/>
          <pc:sldMasterMk cId="898947050" sldId="2147483732"/>
        </pc:sldMasterMkLst>
        <pc:sldLayoutChg chg="del">
          <pc:chgData name="Jemma Smith" userId="c43517b7-c020-487a-a609-e5dcac601652" providerId="ADAL" clId="{2767FA2F-034D-4AD5-AD3F-2BF6A145BF71}" dt="2025-01-24T14:24:46.184" v="25"/>
          <pc:sldLayoutMkLst>
            <pc:docMk/>
            <pc:sldMasterMk cId="898947050" sldId="2147483732"/>
            <pc:sldLayoutMk cId="2037006945" sldId="2147483733"/>
          </pc:sldLayoutMkLst>
        </pc:sldLayoutChg>
        <pc:sldLayoutChg chg="del">
          <pc:chgData name="Jemma Smith" userId="c43517b7-c020-487a-a609-e5dcac601652" providerId="ADAL" clId="{2767FA2F-034D-4AD5-AD3F-2BF6A145BF71}" dt="2025-01-24T14:24:46.184" v="25"/>
          <pc:sldLayoutMkLst>
            <pc:docMk/>
            <pc:sldMasterMk cId="898947050" sldId="2147483732"/>
            <pc:sldLayoutMk cId="557725666" sldId="2147483734"/>
          </pc:sldLayoutMkLst>
        </pc:sldLayoutChg>
      </pc:sldMasterChg>
      <pc:sldMasterChg chg="del delSldLayout">
        <pc:chgData name="Jemma Smith" userId="c43517b7-c020-487a-a609-e5dcac601652" providerId="ADAL" clId="{2767FA2F-034D-4AD5-AD3F-2BF6A145BF71}" dt="2025-01-24T14:24:46.186" v="26"/>
        <pc:sldMasterMkLst>
          <pc:docMk/>
          <pc:sldMasterMk cId="3962958698" sldId="2147483735"/>
        </pc:sldMasterMkLst>
        <pc:sldLayoutChg chg="del">
          <pc:chgData name="Jemma Smith" userId="c43517b7-c020-487a-a609-e5dcac601652" providerId="ADAL" clId="{2767FA2F-034D-4AD5-AD3F-2BF6A145BF71}" dt="2025-01-24T14:24:46.186" v="26"/>
          <pc:sldLayoutMkLst>
            <pc:docMk/>
            <pc:sldMasterMk cId="3962958698" sldId="2147483735"/>
            <pc:sldLayoutMk cId="1463218642" sldId="2147483736"/>
          </pc:sldLayoutMkLst>
        </pc:sldLayoutChg>
        <pc:sldLayoutChg chg="del">
          <pc:chgData name="Jemma Smith" userId="c43517b7-c020-487a-a609-e5dcac601652" providerId="ADAL" clId="{2767FA2F-034D-4AD5-AD3F-2BF6A145BF71}" dt="2025-01-24T14:24:46.186" v="26"/>
          <pc:sldLayoutMkLst>
            <pc:docMk/>
            <pc:sldMasterMk cId="3962958698" sldId="2147483735"/>
            <pc:sldLayoutMk cId="2996477759" sldId="2147483737"/>
          </pc:sldLayoutMkLst>
        </pc:sldLayoutChg>
      </pc:sldMasterChg>
      <pc:sldMasterChg chg="del delSldLayout">
        <pc:chgData name="Jemma Smith" userId="c43517b7-c020-487a-a609-e5dcac601652" providerId="ADAL" clId="{2767FA2F-034D-4AD5-AD3F-2BF6A145BF71}" dt="2025-01-24T14:24:46.190" v="27"/>
        <pc:sldMasterMkLst>
          <pc:docMk/>
          <pc:sldMasterMk cId="721781755" sldId="2147483739"/>
        </pc:sldMasterMkLst>
        <pc:sldLayoutChg chg="del">
          <pc:chgData name="Jemma Smith" userId="c43517b7-c020-487a-a609-e5dcac601652" providerId="ADAL" clId="{2767FA2F-034D-4AD5-AD3F-2BF6A145BF71}" dt="2025-01-24T14:24:46.190" v="27"/>
          <pc:sldLayoutMkLst>
            <pc:docMk/>
            <pc:sldMasterMk cId="721781755" sldId="2147483739"/>
            <pc:sldLayoutMk cId="98896216" sldId="2147483740"/>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609492863" sldId="2147483741"/>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3206520356" sldId="2147483742"/>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2856577991" sldId="2147483743"/>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2301621066" sldId="2147483744"/>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443981471" sldId="2147483745"/>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295353793" sldId="2147483746"/>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3722390400" sldId="2147483747"/>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3129145194" sldId="2147483748"/>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1604443656" sldId="2147483749"/>
          </pc:sldLayoutMkLst>
        </pc:sldLayoutChg>
        <pc:sldLayoutChg chg="del">
          <pc:chgData name="Jemma Smith" userId="c43517b7-c020-487a-a609-e5dcac601652" providerId="ADAL" clId="{2767FA2F-034D-4AD5-AD3F-2BF6A145BF71}" dt="2025-01-24T14:24:46.190" v="27"/>
          <pc:sldLayoutMkLst>
            <pc:docMk/>
            <pc:sldMasterMk cId="721781755" sldId="2147483739"/>
            <pc:sldLayoutMk cId="391798893" sldId="2147483750"/>
          </pc:sldLayoutMkLst>
        </pc:sldLayoutChg>
      </pc:sldMasterChg>
      <pc:sldMasterChg chg="del delSldLayout">
        <pc:chgData name="Jemma Smith" userId="c43517b7-c020-487a-a609-e5dcac601652" providerId="ADAL" clId="{2767FA2F-034D-4AD5-AD3F-2BF6A145BF71}" dt="2025-01-24T14:24:46.193" v="28"/>
        <pc:sldMasterMkLst>
          <pc:docMk/>
          <pc:sldMasterMk cId="1071182168" sldId="2147483751"/>
        </pc:sldMasterMkLst>
        <pc:sldLayoutChg chg="del">
          <pc:chgData name="Jemma Smith" userId="c43517b7-c020-487a-a609-e5dcac601652" providerId="ADAL" clId="{2767FA2F-034D-4AD5-AD3F-2BF6A145BF71}" dt="2025-01-24T14:24:46.193" v="28"/>
          <pc:sldLayoutMkLst>
            <pc:docMk/>
            <pc:sldMasterMk cId="1071182168" sldId="2147483751"/>
            <pc:sldLayoutMk cId="1020766860" sldId="2147483752"/>
          </pc:sldLayoutMkLst>
        </pc:sldLayoutChg>
      </pc:sldMasterChg>
      <pc:sldMasterChg chg="delSldLayout">
        <pc:chgData name="Jemma Smith" userId="c43517b7-c020-487a-a609-e5dcac601652" providerId="ADAL" clId="{2767FA2F-034D-4AD5-AD3F-2BF6A145BF71}" dt="2025-01-24T15:21:52.090" v="543" actId="2696"/>
        <pc:sldMasterMkLst>
          <pc:docMk/>
          <pc:sldMasterMk cId="1942491674" sldId="2147483778"/>
        </pc:sldMasterMkLst>
        <pc:sldLayoutChg chg="del">
          <pc:chgData name="Jemma Smith" userId="c43517b7-c020-487a-a609-e5dcac601652" providerId="ADAL" clId="{2767FA2F-034D-4AD5-AD3F-2BF6A145BF71}" dt="2025-01-24T15:21:52.090" v="543" actId="2696"/>
          <pc:sldLayoutMkLst>
            <pc:docMk/>
            <pc:sldMasterMk cId="1942491674" sldId="2147483778"/>
            <pc:sldLayoutMk cId="2567823595" sldId="2147483790"/>
          </pc:sldLayoutMkLst>
        </pc:sldLayoutChg>
      </pc:sldMasterChg>
      <pc:sldMasterChg chg="del delSldLayout">
        <pc:chgData name="Jemma Smith" userId="c43517b7-c020-487a-a609-e5dcac601652" providerId="ADAL" clId="{2767FA2F-034D-4AD5-AD3F-2BF6A145BF71}" dt="2025-01-24T14:31:33.725" v="70" actId="2696"/>
        <pc:sldMasterMkLst>
          <pc:docMk/>
          <pc:sldMasterMk cId="3392175538" sldId="2147483792"/>
        </pc:sldMasterMkLst>
        <pc:sldLayoutChg chg="del">
          <pc:chgData name="Jemma Smith" userId="c43517b7-c020-487a-a609-e5dcac601652" providerId="ADAL" clId="{2767FA2F-034D-4AD5-AD3F-2BF6A145BF71}" dt="2025-01-24T14:31:33.725" v="70" actId="2696"/>
          <pc:sldLayoutMkLst>
            <pc:docMk/>
            <pc:sldMasterMk cId="3392175538" sldId="2147483792"/>
            <pc:sldLayoutMk cId="1560943793" sldId="2147483793"/>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2495188862" sldId="2147483794"/>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3456035963" sldId="2147483795"/>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708192518" sldId="2147483796"/>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2483638070" sldId="2147483797"/>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2578969988" sldId="2147483798"/>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2827248670" sldId="2147483799"/>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2348713919" sldId="2147483800"/>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85737197" sldId="2147483801"/>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1519442495" sldId="2147483802"/>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3736096118" sldId="2147483803"/>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2256439668" sldId="2147483804"/>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156685979" sldId="2147483805"/>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2832607500" sldId="2147483806"/>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3136976538" sldId="2147483807"/>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794220031" sldId="2147483808"/>
          </pc:sldLayoutMkLst>
        </pc:sldLayoutChg>
        <pc:sldLayoutChg chg="del">
          <pc:chgData name="Jemma Smith" userId="c43517b7-c020-487a-a609-e5dcac601652" providerId="ADAL" clId="{2767FA2F-034D-4AD5-AD3F-2BF6A145BF71}" dt="2025-01-24T14:31:33.725" v="70" actId="2696"/>
          <pc:sldLayoutMkLst>
            <pc:docMk/>
            <pc:sldMasterMk cId="3392175538" sldId="2147483792"/>
            <pc:sldLayoutMk cId="3533072724" sldId="214748380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1CBD4E-21ED-4D2B-B45A-D5860E256A3F}" type="doc">
      <dgm:prSet loTypeId="urn:microsoft.com/office/officeart/2005/8/layout/pyramid1" loCatId="pyramid" qsTypeId="urn:microsoft.com/office/officeart/2005/8/quickstyle/simple1" qsCatId="simple" csTypeId="urn:microsoft.com/office/officeart/2005/8/colors/colorful1" csCatId="colorful" phldr="1"/>
      <dgm:spPr/>
    </dgm:pt>
    <dgm:pt modelId="{E0C5BCC1-7213-45FF-810E-7D49162E2526}">
      <dgm:prSet phldrT="[Text]" custT="1"/>
      <dgm:spPr/>
      <dgm:t>
        <a:bodyPr/>
        <a:lstStyle/>
        <a:p>
          <a:r>
            <a:rPr lang="en-GB" sz="2400" dirty="0"/>
            <a:t>Pinnacle (Respect)</a:t>
          </a:r>
        </a:p>
      </dgm:t>
    </dgm:pt>
    <dgm:pt modelId="{7416BB4C-6B3E-4576-A5F9-4D3A1FB320EC}" type="parTrans" cxnId="{959ACF41-B469-40FA-9D6F-63EDBA4AF560}">
      <dgm:prSet/>
      <dgm:spPr/>
      <dgm:t>
        <a:bodyPr/>
        <a:lstStyle/>
        <a:p>
          <a:endParaRPr lang="en-GB" sz="2400"/>
        </a:p>
      </dgm:t>
    </dgm:pt>
    <dgm:pt modelId="{E7E46F19-4A2C-4A08-8339-C85EC89E005F}" type="sibTrans" cxnId="{959ACF41-B469-40FA-9D6F-63EDBA4AF560}">
      <dgm:prSet/>
      <dgm:spPr/>
      <dgm:t>
        <a:bodyPr/>
        <a:lstStyle/>
        <a:p>
          <a:endParaRPr lang="en-GB" sz="2400"/>
        </a:p>
      </dgm:t>
    </dgm:pt>
    <dgm:pt modelId="{2233D367-D8D7-4E09-AE27-D4E4C60F9F70}">
      <dgm:prSet phldrT="[Text]" custT="1"/>
      <dgm:spPr/>
      <dgm:t>
        <a:bodyPr/>
        <a:lstStyle/>
        <a:p>
          <a:r>
            <a:rPr lang="en-GB" sz="2400" dirty="0"/>
            <a:t>Permission ( Relationship)</a:t>
          </a:r>
        </a:p>
      </dgm:t>
    </dgm:pt>
    <dgm:pt modelId="{B9A510F6-A782-41A9-A0E7-F25621F3FA72}" type="parTrans" cxnId="{5BB90F54-5AF7-4878-A9E5-A73D13D885C0}">
      <dgm:prSet/>
      <dgm:spPr/>
      <dgm:t>
        <a:bodyPr/>
        <a:lstStyle/>
        <a:p>
          <a:endParaRPr lang="en-GB" sz="2400"/>
        </a:p>
      </dgm:t>
    </dgm:pt>
    <dgm:pt modelId="{F0CBF4E5-4866-4383-8980-1E03D96F3201}" type="sibTrans" cxnId="{5BB90F54-5AF7-4878-A9E5-A73D13D885C0}">
      <dgm:prSet/>
      <dgm:spPr/>
      <dgm:t>
        <a:bodyPr/>
        <a:lstStyle/>
        <a:p>
          <a:endParaRPr lang="en-GB" sz="2400"/>
        </a:p>
      </dgm:t>
    </dgm:pt>
    <dgm:pt modelId="{F6DBEB99-EA06-478E-825D-FB0967891C2B}">
      <dgm:prSet phldrT="[Text]" custT="1"/>
      <dgm:spPr/>
      <dgm:t>
        <a:bodyPr/>
        <a:lstStyle/>
        <a:p>
          <a:r>
            <a:rPr lang="en-GB" sz="2400" dirty="0"/>
            <a:t>Position (Rights)</a:t>
          </a:r>
        </a:p>
      </dgm:t>
    </dgm:pt>
    <dgm:pt modelId="{641B1CD0-0048-4DF4-89F5-1C6D8477A175}" type="parTrans" cxnId="{8F49262B-6FA2-4E37-A424-A3F32C9D1091}">
      <dgm:prSet/>
      <dgm:spPr/>
      <dgm:t>
        <a:bodyPr/>
        <a:lstStyle/>
        <a:p>
          <a:endParaRPr lang="en-GB" sz="2400"/>
        </a:p>
      </dgm:t>
    </dgm:pt>
    <dgm:pt modelId="{AC8C0898-FACC-4EDE-80EF-592ED07FDF42}" type="sibTrans" cxnId="{8F49262B-6FA2-4E37-A424-A3F32C9D1091}">
      <dgm:prSet/>
      <dgm:spPr/>
      <dgm:t>
        <a:bodyPr/>
        <a:lstStyle/>
        <a:p>
          <a:endParaRPr lang="en-GB" sz="2400"/>
        </a:p>
      </dgm:t>
    </dgm:pt>
    <dgm:pt modelId="{1893124A-C05E-4E63-A715-FB927C1C8213}">
      <dgm:prSet phldrT="[Text]" custT="1"/>
      <dgm:spPr/>
      <dgm:t>
        <a:bodyPr/>
        <a:lstStyle/>
        <a:p>
          <a:r>
            <a:rPr lang="en-GB" sz="2400" dirty="0"/>
            <a:t>Production (Result)</a:t>
          </a:r>
        </a:p>
      </dgm:t>
    </dgm:pt>
    <dgm:pt modelId="{2A90D679-DC9C-4BC5-A151-64AD827C4104}" type="parTrans" cxnId="{C6901A6B-D740-4AF0-AC92-2BC73C3E8B4F}">
      <dgm:prSet/>
      <dgm:spPr/>
      <dgm:t>
        <a:bodyPr/>
        <a:lstStyle/>
        <a:p>
          <a:endParaRPr lang="en-GB" sz="2400"/>
        </a:p>
      </dgm:t>
    </dgm:pt>
    <dgm:pt modelId="{FCCC676B-322F-42B8-97BD-8CB3C122E40C}" type="sibTrans" cxnId="{C6901A6B-D740-4AF0-AC92-2BC73C3E8B4F}">
      <dgm:prSet/>
      <dgm:spPr/>
      <dgm:t>
        <a:bodyPr/>
        <a:lstStyle/>
        <a:p>
          <a:endParaRPr lang="en-GB" sz="2400"/>
        </a:p>
      </dgm:t>
    </dgm:pt>
    <dgm:pt modelId="{5DCBF632-869C-4329-B49C-8425E4A1FF57}">
      <dgm:prSet phldrT="[Text]" custT="1"/>
      <dgm:spPr/>
      <dgm:t>
        <a:bodyPr/>
        <a:lstStyle/>
        <a:p>
          <a:r>
            <a:rPr lang="en-GB" sz="2000" dirty="0"/>
            <a:t>People Development (Reproduction)</a:t>
          </a:r>
        </a:p>
      </dgm:t>
    </dgm:pt>
    <dgm:pt modelId="{63A777C8-515C-4E08-ADFD-9B6A158D48F9}" type="parTrans" cxnId="{114990EA-CE16-4284-BDAF-E8412BD213DF}">
      <dgm:prSet/>
      <dgm:spPr/>
      <dgm:t>
        <a:bodyPr/>
        <a:lstStyle/>
        <a:p>
          <a:endParaRPr lang="en-GB" sz="2400"/>
        </a:p>
      </dgm:t>
    </dgm:pt>
    <dgm:pt modelId="{CB08AA97-5F75-4075-B0E3-00B4E47C4592}" type="sibTrans" cxnId="{114990EA-CE16-4284-BDAF-E8412BD213DF}">
      <dgm:prSet/>
      <dgm:spPr/>
      <dgm:t>
        <a:bodyPr/>
        <a:lstStyle/>
        <a:p>
          <a:endParaRPr lang="en-GB" sz="2400"/>
        </a:p>
      </dgm:t>
    </dgm:pt>
    <dgm:pt modelId="{7866396D-8600-462E-8699-CE7554986BBC}" type="pres">
      <dgm:prSet presAssocID="{2E1CBD4E-21ED-4D2B-B45A-D5860E256A3F}" presName="Name0" presStyleCnt="0">
        <dgm:presLayoutVars>
          <dgm:dir/>
          <dgm:animLvl val="lvl"/>
          <dgm:resizeHandles val="exact"/>
        </dgm:presLayoutVars>
      </dgm:prSet>
      <dgm:spPr/>
    </dgm:pt>
    <dgm:pt modelId="{E1205CB5-2FE5-4E44-A825-E0EABDB7F1C3}" type="pres">
      <dgm:prSet presAssocID="{E0C5BCC1-7213-45FF-810E-7D49162E2526}" presName="Name8" presStyleCnt="0"/>
      <dgm:spPr/>
    </dgm:pt>
    <dgm:pt modelId="{1A523161-31D3-401E-91F0-87156759942C}" type="pres">
      <dgm:prSet presAssocID="{E0C5BCC1-7213-45FF-810E-7D49162E2526}" presName="level" presStyleLbl="node1" presStyleIdx="0" presStyleCnt="5" custScaleX="102840">
        <dgm:presLayoutVars>
          <dgm:chMax val="1"/>
          <dgm:bulletEnabled val="1"/>
        </dgm:presLayoutVars>
      </dgm:prSet>
      <dgm:spPr/>
    </dgm:pt>
    <dgm:pt modelId="{07CD3495-AB80-4FA4-B228-2A0D23E4A92F}" type="pres">
      <dgm:prSet presAssocID="{E0C5BCC1-7213-45FF-810E-7D49162E2526}" presName="levelTx" presStyleLbl="revTx" presStyleIdx="0" presStyleCnt="0">
        <dgm:presLayoutVars>
          <dgm:chMax val="1"/>
          <dgm:bulletEnabled val="1"/>
        </dgm:presLayoutVars>
      </dgm:prSet>
      <dgm:spPr/>
    </dgm:pt>
    <dgm:pt modelId="{861A3141-6DEB-4158-9CE9-ECF10AE9CCEB}" type="pres">
      <dgm:prSet presAssocID="{5DCBF632-869C-4329-B49C-8425E4A1FF57}" presName="Name8" presStyleCnt="0"/>
      <dgm:spPr/>
    </dgm:pt>
    <dgm:pt modelId="{8D026A31-2FEF-477F-981D-D87F4F3216A3}" type="pres">
      <dgm:prSet presAssocID="{5DCBF632-869C-4329-B49C-8425E4A1FF57}" presName="level" presStyleLbl="node1" presStyleIdx="1" presStyleCnt="5">
        <dgm:presLayoutVars>
          <dgm:chMax val="1"/>
          <dgm:bulletEnabled val="1"/>
        </dgm:presLayoutVars>
      </dgm:prSet>
      <dgm:spPr/>
    </dgm:pt>
    <dgm:pt modelId="{F6B29C45-5C15-4CF3-985F-53B5E12EE9C8}" type="pres">
      <dgm:prSet presAssocID="{5DCBF632-869C-4329-B49C-8425E4A1FF57}" presName="levelTx" presStyleLbl="revTx" presStyleIdx="0" presStyleCnt="0">
        <dgm:presLayoutVars>
          <dgm:chMax val="1"/>
          <dgm:bulletEnabled val="1"/>
        </dgm:presLayoutVars>
      </dgm:prSet>
      <dgm:spPr/>
    </dgm:pt>
    <dgm:pt modelId="{B15CF903-2A41-4F8A-8ADE-90CF3416BC47}" type="pres">
      <dgm:prSet presAssocID="{1893124A-C05E-4E63-A715-FB927C1C8213}" presName="Name8" presStyleCnt="0"/>
      <dgm:spPr/>
    </dgm:pt>
    <dgm:pt modelId="{A0A1ED36-5458-4F59-AED3-92441840DF91}" type="pres">
      <dgm:prSet presAssocID="{1893124A-C05E-4E63-A715-FB927C1C8213}" presName="level" presStyleLbl="node1" presStyleIdx="2" presStyleCnt="5">
        <dgm:presLayoutVars>
          <dgm:chMax val="1"/>
          <dgm:bulletEnabled val="1"/>
        </dgm:presLayoutVars>
      </dgm:prSet>
      <dgm:spPr/>
    </dgm:pt>
    <dgm:pt modelId="{7BCBBF9F-825C-4EC1-9428-D208030EFD78}" type="pres">
      <dgm:prSet presAssocID="{1893124A-C05E-4E63-A715-FB927C1C8213}" presName="levelTx" presStyleLbl="revTx" presStyleIdx="0" presStyleCnt="0">
        <dgm:presLayoutVars>
          <dgm:chMax val="1"/>
          <dgm:bulletEnabled val="1"/>
        </dgm:presLayoutVars>
      </dgm:prSet>
      <dgm:spPr/>
    </dgm:pt>
    <dgm:pt modelId="{4B3DEF3A-553A-482F-B3DF-B4C273D5C052}" type="pres">
      <dgm:prSet presAssocID="{2233D367-D8D7-4E09-AE27-D4E4C60F9F70}" presName="Name8" presStyleCnt="0"/>
      <dgm:spPr/>
    </dgm:pt>
    <dgm:pt modelId="{11ECBEB8-497E-4809-8900-2CF5E5CC526B}" type="pres">
      <dgm:prSet presAssocID="{2233D367-D8D7-4E09-AE27-D4E4C60F9F70}" presName="level" presStyleLbl="node1" presStyleIdx="3" presStyleCnt="5">
        <dgm:presLayoutVars>
          <dgm:chMax val="1"/>
          <dgm:bulletEnabled val="1"/>
        </dgm:presLayoutVars>
      </dgm:prSet>
      <dgm:spPr/>
    </dgm:pt>
    <dgm:pt modelId="{D6C210F3-5249-4AE8-860F-9A03F31A1FBA}" type="pres">
      <dgm:prSet presAssocID="{2233D367-D8D7-4E09-AE27-D4E4C60F9F70}" presName="levelTx" presStyleLbl="revTx" presStyleIdx="0" presStyleCnt="0">
        <dgm:presLayoutVars>
          <dgm:chMax val="1"/>
          <dgm:bulletEnabled val="1"/>
        </dgm:presLayoutVars>
      </dgm:prSet>
      <dgm:spPr/>
    </dgm:pt>
    <dgm:pt modelId="{2A816010-6B92-4ACE-B478-CD4F5DBC5005}" type="pres">
      <dgm:prSet presAssocID="{F6DBEB99-EA06-478E-825D-FB0967891C2B}" presName="Name8" presStyleCnt="0"/>
      <dgm:spPr/>
    </dgm:pt>
    <dgm:pt modelId="{2E6F5370-78FE-4C35-A914-CC64449C6FE3}" type="pres">
      <dgm:prSet presAssocID="{F6DBEB99-EA06-478E-825D-FB0967891C2B}" presName="level" presStyleLbl="node1" presStyleIdx="4" presStyleCnt="5">
        <dgm:presLayoutVars>
          <dgm:chMax val="1"/>
          <dgm:bulletEnabled val="1"/>
        </dgm:presLayoutVars>
      </dgm:prSet>
      <dgm:spPr/>
    </dgm:pt>
    <dgm:pt modelId="{0ABFE687-0DA0-40FE-A4AF-113391012508}" type="pres">
      <dgm:prSet presAssocID="{F6DBEB99-EA06-478E-825D-FB0967891C2B}" presName="levelTx" presStyleLbl="revTx" presStyleIdx="0" presStyleCnt="0">
        <dgm:presLayoutVars>
          <dgm:chMax val="1"/>
          <dgm:bulletEnabled val="1"/>
        </dgm:presLayoutVars>
      </dgm:prSet>
      <dgm:spPr/>
    </dgm:pt>
  </dgm:ptLst>
  <dgm:cxnLst>
    <dgm:cxn modelId="{9691D806-8141-4F51-96E8-F744E4D0DEA4}" type="presOf" srcId="{E0C5BCC1-7213-45FF-810E-7D49162E2526}" destId="{1A523161-31D3-401E-91F0-87156759942C}" srcOrd="0" destOrd="0" presId="urn:microsoft.com/office/officeart/2005/8/layout/pyramid1"/>
    <dgm:cxn modelId="{76C8BE0F-D3B4-44EC-99E0-85AAACE57518}" type="presOf" srcId="{2233D367-D8D7-4E09-AE27-D4E4C60F9F70}" destId="{D6C210F3-5249-4AE8-860F-9A03F31A1FBA}" srcOrd="1" destOrd="0" presId="urn:microsoft.com/office/officeart/2005/8/layout/pyramid1"/>
    <dgm:cxn modelId="{8F49262B-6FA2-4E37-A424-A3F32C9D1091}" srcId="{2E1CBD4E-21ED-4D2B-B45A-D5860E256A3F}" destId="{F6DBEB99-EA06-478E-825D-FB0967891C2B}" srcOrd="4" destOrd="0" parTransId="{641B1CD0-0048-4DF4-89F5-1C6D8477A175}" sibTransId="{AC8C0898-FACC-4EDE-80EF-592ED07FDF42}"/>
    <dgm:cxn modelId="{E80F5A2C-6073-44DC-9252-53B1E9D624D1}" type="presOf" srcId="{2E1CBD4E-21ED-4D2B-B45A-D5860E256A3F}" destId="{7866396D-8600-462E-8699-CE7554986BBC}" srcOrd="0" destOrd="0" presId="urn:microsoft.com/office/officeart/2005/8/layout/pyramid1"/>
    <dgm:cxn modelId="{CE1E6E3C-D536-4A31-9CA2-109B6E5A9C3F}" type="presOf" srcId="{2233D367-D8D7-4E09-AE27-D4E4C60F9F70}" destId="{11ECBEB8-497E-4809-8900-2CF5E5CC526B}" srcOrd="0" destOrd="0" presId="urn:microsoft.com/office/officeart/2005/8/layout/pyramid1"/>
    <dgm:cxn modelId="{959ACF41-B469-40FA-9D6F-63EDBA4AF560}" srcId="{2E1CBD4E-21ED-4D2B-B45A-D5860E256A3F}" destId="{E0C5BCC1-7213-45FF-810E-7D49162E2526}" srcOrd="0" destOrd="0" parTransId="{7416BB4C-6B3E-4576-A5F9-4D3A1FB320EC}" sibTransId="{E7E46F19-4A2C-4A08-8339-C85EC89E005F}"/>
    <dgm:cxn modelId="{C6901A6B-D740-4AF0-AC92-2BC73C3E8B4F}" srcId="{2E1CBD4E-21ED-4D2B-B45A-D5860E256A3F}" destId="{1893124A-C05E-4E63-A715-FB927C1C8213}" srcOrd="2" destOrd="0" parTransId="{2A90D679-DC9C-4BC5-A151-64AD827C4104}" sibTransId="{FCCC676B-322F-42B8-97BD-8CB3C122E40C}"/>
    <dgm:cxn modelId="{022A9E4E-9397-4001-B716-BCE39E12180E}" type="presOf" srcId="{F6DBEB99-EA06-478E-825D-FB0967891C2B}" destId="{2E6F5370-78FE-4C35-A914-CC64449C6FE3}" srcOrd="0" destOrd="0" presId="urn:microsoft.com/office/officeart/2005/8/layout/pyramid1"/>
    <dgm:cxn modelId="{5BB90F54-5AF7-4878-A9E5-A73D13D885C0}" srcId="{2E1CBD4E-21ED-4D2B-B45A-D5860E256A3F}" destId="{2233D367-D8D7-4E09-AE27-D4E4C60F9F70}" srcOrd="3" destOrd="0" parTransId="{B9A510F6-A782-41A9-A0E7-F25621F3FA72}" sibTransId="{F0CBF4E5-4866-4383-8980-1E03D96F3201}"/>
    <dgm:cxn modelId="{BBC6B774-C28B-477D-B89A-F0BAA57F0D1F}" type="presOf" srcId="{5DCBF632-869C-4329-B49C-8425E4A1FF57}" destId="{F6B29C45-5C15-4CF3-985F-53B5E12EE9C8}" srcOrd="1" destOrd="0" presId="urn:microsoft.com/office/officeart/2005/8/layout/pyramid1"/>
    <dgm:cxn modelId="{09E6CD54-EFF4-433E-AFFE-C07401FC75C0}" type="presOf" srcId="{5DCBF632-869C-4329-B49C-8425E4A1FF57}" destId="{8D026A31-2FEF-477F-981D-D87F4F3216A3}" srcOrd="0" destOrd="0" presId="urn:microsoft.com/office/officeart/2005/8/layout/pyramid1"/>
    <dgm:cxn modelId="{7FF5B179-8D3E-45E4-9475-D260754BA20E}" type="presOf" srcId="{1893124A-C05E-4E63-A715-FB927C1C8213}" destId="{A0A1ED36-5458-4F59-AED3-92441840DF91}" srcOrd="0" destOrd="0" presId="urn:microsoft.com/office/officeart/2005/8/layout/pyramid1"/>
    <dgm:cxn modelId="{DA902AA7-BF20-42A6-BDF0-814DCB52B895}" type="presOf" srcId="{1893124A-C05E-4E63-A715-FB927C1C8213}" destId="{7BCBBF9F-825C-4EC1-9428-D208030EFD78}" srcOrd="1" destOrd="0" presId="urn:microsoft.com/office/officeart/2005/8/layout/pyramid1"/>
    <dgm:cxn modelId="{E12AC3B2-4898-4A1C-BFA4-075EEEBA0275}" type="presOf" srcId="{E0C5BCC1-7213-45FF-810E-7D49162E2526}" destId="{07CD3495-AB80-4FA4-B228-2A0D23E4A92F}" srcOrd="1" destOrd="0" presId="urn:microsoft.com/office/officeart/2005/8/layout/pyramid1"/>
    <dgm:cxn modelId="{D71C91CA-F83D-4145-B5DF-45406C127F84}" type="presOf" srcId="{F6DBEB99-EA06-478E-825D-FB0967891C2B}" destId="{0ABFE687-0DA0-40FE-A4AF-113391012508}" srcOrd="1" destOrd="0" presId="urn:microsoft.com/office/officeart/2005/8/layout/pyramid1"/>
    <dgm:cxn modelId="{114990EA-CE16-4284-BDAF-E8412BD213DF}" srcId="{2E1CBD4E-21ED-4D2B-B45A-D5860E256A3F}" destId="{5DCBF632-869C-4329-B49C-8425E4A1FF57}" srcOrd="1" destOrd="0" parTransId="{63A777C8-515C-4E08-ADFD-9B6A158D48F9}" sibTransId="{CB08AA97-5F75-4075-B0E3-00B4E47C4592}"/>
    <dgm:cxn modelId="{82BB19D9-B737-41B0-B3E3-724FCDA062EC}" type="presParOf" srcId="{7866396D-8600-462E-8699-CE7554986BBC}" destId="{E1205CB5-2FE5-4E44-A825-E0EABDB7F1C3}" srcOrd="0" destOrd="0" presId="urn:microsoft.com/office/officeart/2005/8/layout/pyramid1"/>
    <dgm:cxn modelId="{E04CEC2C-A688-4FF0-BF7C-08F89F5C4601}" type="presParOf" srcId="{E1205CB5-2FE5-4E44-A825-E0EABDB7F1C3}" destId="{1A523161-31D3-401E-91F0-87156759942C}" srcOrd="0" destOrd="0" presId="urn:microsoft.com/office/officeart/2005/8/layout/pyramid1"/>
    <dgm:cxn modelId="{40F54AD0-B5AD-4E8F-816A-ABA445606A2E}" type="presParOf" srcId="{E1205CB5-2FE5-4E44-A825-E0EABDB7F1C3}" destId="{07CD3495-AB80-4FA4-B228-2A0D23E4A92F}" srcOrd="1" destOrd="0" presId="urn:microsoft.com/office/officeart/2005/8/layout/pyramid1"/>
    <dgm:cxn modelId="{F5771A12-3711-4B37-956A-AB15C2C5CD30}" type="presParOf" srcId="{7866396D-8600-462E-8699-CE7554986BBC}" destId="{861A3141-6DEB-4158-9CE9-ECF10AE9CCEB}" srcOrd="1" destOrd="0" presId="urn:microsoft.com/office/officeart/2005/8/layout/pyramid1"/>
    <dgm:cxn modelId="{2D649AD5-9C58-4DC6-BF86-40D3A51F2F7F}" type="presParOf" srcId="{861A3141-6DEB-4158-9CE9-ECF10AE9CCEB}" destId="{8D026A31-2FEF-477F-981D-D87F4F3216A3}" srcOrd="0" destOrd="0" presId="urn:microsoft.com/office/officeart/2005/8/layout/pyramid1"/>
    <dgm:cxn modelId="{5842285A-B148-451B-9F6A-B719411DB370}" type="presParOf" srcId="{861A3141-6DEB-4158-9CE9-ECF10AE9CCEB}" destId="{F6B29C45-5C15-4CF3-985F-53B5E12EE9C8}" srcOrd="1" destOrd="0" presId="urn:microsoft.com/office/officeart/2005/8/layout/pyramid1"/>
    <dgm:cxn modelId="{5886C2B1-B580-4230-A795-FAC1292F59D4}" type="presParOf" srcId="{7866396D-8600-462E-8699-CE7554986BBC}" destId="{B15CF903-2A41-4F8A-8ADE-90CF3416BC47}" srcOrd="2" destOrd="0" presId="urn:microsoft.com/office/officeart/2005/8/layout/pyramid1"/>
    <dgm:cxn modelId="{77E29F78-9B34-4076-9E01-83FD8A4EC4A5}" type="presParOf" srcId="{B15CF903-2A41-4F8A-8ADE-90CF3416BC47}" destId="{A0A1ED36-5458-4F59-AED3-92441840DF91}" srcOrd="0" destOrd="0" presId="urn:microsoft.com/office/officeart/2005/8/layout/pyramid1"/>
    <dgm:cxn modelId="{DCF9CC30-AF52-4FC7-A432-CFE83A8923DE}" type="presParOf" srcId="{B15CF903-2A41-4F8A-8ADE-90CF3416BC47}" destId="{7BCBBF9F-825C-4EC1-9428-D208030EFD78}" srcOrd="1" destOrd="0" presId="urn:microsoft.com/office/officeart/2005/8/layout/pyramid1"/>
    <dgm:cxn modelId="{3BB8108D-E28A-4AF9-944E-116860CD95B6}" type="presParOf" srcId="{7866396D-8600-462E-8699-CE7554986BBC}" destId="{4B3DEF3A-553A-482F-B3DF-B4C273D5C052}" srcOrd="3" destOrd="0" presId="urn:microsoft.com/office/officeart/2005/8/layout/pyramid1"/>
    <dgm:cxn modelId="{D11EC164-343D-44EE-AF71-987736F8784C}" type="presParOf" srcId="{4B3DEF3A-553A-482F-B3DF-B4C273D5C052}" destId="{11ECBEB8-497E-4809-8900-2CF5E5CC526B}" srcOrd="0" destOrd="0" presId="urn:microsoft.com/office/officeart/2005/8/layout/pyramid1"/>
    <dgm:cxn modelId="{5CAB2B7F-43F7-455F-A252-86B20C113559}" type="presParOf" srcId="{4B3DEF3A-553A-482F-B3DF-B4C273D5C052}" destId="{D6C210F3-5249-4AE8-860F-9A03F31A1FBA}" srcOrd="1" destOrd="0" presId="urn:microsoft.com/office/officeart/2005/8/layout/pyramid1"/>
    <dgm:cxn modelId="{1A7A905C-9AC4-4D00-A8B0-78D228CD168F}" type="presParOf" srcId="{7866396D-8600-462E-8699-CE7554986BBC}" destId="{2A816010-6B92-4ACE-B478-CD4F5DBC5005}" srcOrd="4" destOrd="0" presId="urn:microsoft.com/office/officeart/2005/8/layout/pyramid1"/>
    <dgm:cxn modelId="{D75A94EF-A23E-4E4E-BE38-F072B29CE55C}" type="presParOf" srcId="{2A816010-6B92-4ACE-B478-CD4F5DBC5005}" destId="{2E6F5370-78FE-4C35-A914-CC64449C6FE3}" srcOrd="0" destOrd="0" presId="urn:microsoft.com/office/officeart/2005/8/layout/pyramid1"/>
    <dgm:cxn modelId="{1FECCE3D-5461-4ADD-A9F1-8380A4C8BF51}" type="presParOf" srcId="{2A816010-6B92-4ACE-B478-CD4F5DBC5005}" destId="{0ABFE687-0DA0-40FE-A4AF-113391012508}"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CCFE65-4D67-4EAB-9D27-94ADA8936119}" type="doc">
      <dgm:prSet loTypeId="urn:microsoft.com/office/officeart/2005/8/layout/cycle1" loCatId="cycle" qsTypeId="urn:microsoft.com/office/officeart/2005/8/quickstyle/simple2" qsCatId="simple" csTypeId="urn:microsoft.com/office/officeart/2005/8/colors/accent4_1" csCatId="accent4" phldr="1"/>
      <dgm:spPr/>
      <dgm:t>
        <a:bodyPr/>
        <a:lstStyle/>
        <a:p>
          <a:endParaRPr lang="en-GB"/>
        </a:p>
      </dgm:t>
    </dgm:pt>
    <dgm:pt modelId="{A1F12ECA-22FC-4C73-94D4-A9F8F5AA2514}">
      <dgm:prSet phldrT="[Text]"/>
      <dgm:spPr/>
      <dgm:t>
        <a:bodyPr/>
        <a:lstStyle/>
        <a:p>
          <a:r>
            <a:rPr lang="en-GB" dirty="0"/>
            <a:t>Set Organization Objectives</a:t>
          </a:r>
        </a:p>
      </dgm:t>
    </dgm:pt>
    <dgm:pt modelId="{C546F001-0C31-4E59-BAFB-9154A0BE4DA1}" type="parTrans" cxnId="{2F2050AD-BD4D-4837-8360-FADD5A4768B1}">
      <dgm:prSet/>
      <dgm:spPr/>
      <dgm:t>
        <a:bodyPr/>
        <a:lstStyle/>
        <a:p>
          <a:endParaRPr lang="en-GB"/>
        </a:p>
      </dgm:t>
    </dgm:pt>
    <dgm:pt modelId="{53273170-701C-4BA0-B3B9-49E220207D8E}" type="sibTrans" cxnId="{2F2050AD-BD4D-4837-8360-FADD5A4768B1}">
      <dgm:prSet/>
      <dgm:spPr/>
      <dgm:t>
        <a:bodyPr/>
        <a:lstStyle/>
        <a:p>
          <a:endParaRPr lang="en-GB"/>
        </a:p>
      </dgm:t>
    </dgm:pt>
    <dgm:pt modelId="{0C91EF39-FC7B-433E-9645-31954867E480}">
      <dgm:prSet phldrT="[Text]"/>
      <dgm:spPr/>
      <dgm:t>
        <a:bodyPr/>
        <a:lstStyle/>
        <a:p>
          <a:r>
            <a:rPr lang="en-GB" dirty="0"/>
            <a:t>Create Objectives for Employees</a:t>
          </a:r>
        </a:p>
      </dgm:t>
    </dgm:pt>
    <dgm:pt modelId="{B5DC72FB-17E1-4F81-97D2-1C0F536E8F60}" type="parTrans" cxnId="{550EF906-3AD6-4D99-966F-3DC8CD10A242}">
      <dgm:prSet/>
      <dgm:spPr/>
      <dgm:t>
        <a:bodyPr/>
        <a:lstStyle/>
        <a:p>
          <a:endParaRPr lang="en-GB"/>
        </a:p>
      </dgm:t>
    </dgm:pt>
    <dgm:pt modelId="{8E8F1594-9EB0-44E3-98DD-C7F7C1AEF0CE}" type="sibTrans" cxnId="{550EF906-3AD6-4D99-966F-3DC8CD10A242}">
      <dgm:prSet/>
      <dgm:spPr/>
      <dgm:t>
        <a:bodyPr/>
        <a:lstStyle/>
        <a:p>
          <a:endParaRPr lang="en-GB"/>
        </a:p>
      </dgm:t>
    </dgm:pt>
    <dgm:pt modelId="{B1FB41E1-9EE8-4621-868E-C96527358E75}">
      <dgm:prSet phldrT="[Text]"/>
      <dgm:spPr/>
      <dgm:t>
        <a:bodyPr/>
        <a:lstStyle/>
        <a:p>
          <a:r>
            <a:rPr lang="en-GB" dirty="0"/>
            <a:t>Monitor</a:t>
          </a:r>
        </a:p>
      </dgm:t>
    </dgm:pt>
    <dgm:pt modelId="{1BED68B4-64AC-46FC-894D-92E84BAC597A}" type="parTrans" cxnId="{577FB27A-1AD0-4344-83AB-6B158792CEB3}">
      <dgm:prSet/>
      <dgm:spPr/>
      <dgm:t>
        <a:bodyPr/>
        <a:lstStyle/>
        <a:p>
          <a:endParaRPr lang="en-GB"/>
        </a:p>
      </dgm:t>
    </dgm:pt>
    <dgm:pt modelId="{EB3AFD64-728F-4E9F-8E80-65C2F44E56AC}" type="sibTrans" cxnId="{577FB27A-1AD0-4344-83AB-6B158792CEB3}">
      <dgm:prSet/>
      <dgm:spPr/>
      <dgm:t>
        <a:bodyPr/>
        <a:lstStyle/>
        <a:p>
          <a:endParaRPr lang="en-GB"/>
        </a:p>
      </dgm:t>
    </dgm:pt>
    <dgm:pt modelId="{96716474-8304-460E-A5BE-8EFE8D8070C7}">
      <dgm:prSet phldrT="[Text]"/>
      <dgm:spPr/>
      <dgm:t>
        <a:bodyPr/>
        <a:lstStyle/>
        <a:p>
          <a:r>
            <a:rPr lang="en-GB" dirty="0"/>
            <a:t>Evaluate Performance</a:t>
          </a:r>
        </a:p>
      </dgm:t>
    </dgm:pt>
    <dgm:pt modelId="{BE38C260-C3C1-47A4-BA46-985857B64356}" type="parTrans" cxnId="{8EABE80E-75CD-437A-957C-76F2FF78D1C3}">
      <dgm:prSet/>
      <dgm:spPr/>
      <dgm:t>
        <a:bodyPr/>
        <a:lstStyle/>
        <a:p>
          <a:endParaRPr lang="en-GB"/>
        </a:p>
      </dgm:t>
    </dgm:pt>
    <dgm:pt modelId="{07E4C038-EDDC-4D56-99BD-5ABB7FC61ED9}" type="sibTrans" cxnId="{8EABE80E-75CD-437A-957C-76F2FF78D1C3}">
      <dgm:prSet/>
      <dgm:spPr/>
      <dgm:t>
        <a:bodyPr/>
        <a:lstStyle/>
        <a:p>
          <a:endParaRPr lang="en-GB"/>
        </a:p>
      </dgm:t>
    </dgm:pt>
    <dgm:pt modelId="{2E35CE3A-FB3A-4FB8-9846-0572344319CE}">
      <dgm:prSet phldrT="[Text]"/>
      <dgm:spPr/>
      <dgm:t>
        <a:bodyPr/>
        <a:lstStyle/>
        <a:p>
          <a:r>
            <a:rPr lang="en-GB" dirty="0"/>
            <a:t>Reward Performance</a:t>
          </a:r>
        </a:p>
      </dgm:t>
    </dgm:pt>
    <dgm:pt modelId="{289E1BEE-2D47-49D4-908D-D3ABD9B159A0}" type="parTrans" cxnId="{05E3D329-D9E5-442A-B2FC-0FF01DC075A5}">
      <dgm:prSet/>
      <dgm:spPr/>
      <dgm:t>
        <a:bodyPr/>
        <a:lstStyle/>
        <a:p>
          <a:endParaRPr lang="en-GB"/>
        </a:p>
      </dgm:t>
    </dgm:pt>
    <dgm:pt modelId="{EF7FF703-EFD0-4EDD-A3D6-25D1FB831323}" type="sibTrans" cxnId="{05E3D329-D9E5-442A-B2FC-0FF01DC075A5}">
      <dgm:prSet/>
      <dgm:spPr/>
      <dgm:t>
        <a:bodyPr/>
        <a:lstStyle/>
        <a:p>
          <a:endParaRPr lang="en-GB">
            <a:solidFill>
              <a:srgbClr val="FF0000"/>
            </a:solidFill>
          </a:endParaRPr>
        </a:p>
      </dgm:t>
    </dgm:pt>
    <dgm:pt modelId="{875B8A3E-DEBE-4112-944E-8222DEDBF47D}" type="pres">
      <dgm:prSet presAssocID="{EECCFE65-4D67-4EAB-9D27-94ADA8936119}" presName="cycle" presStyleCnt="0">
        <dgm:presLayoutVars>
          <dgm:dir/>
          <dgm:resizeHandles val="exact"/>
        </dgm:presLayoutVars>
      </dgm:prSet>
      <dgm:spPr/>
    </dgm:pt>
    <dgm:pt modelId="{65987E22-650C-4471-9FAD-AF67B17366CF}" type="pres">
      <dgm:prSet presAssocID="{A1F12ECA-22FC-4C73-94D4-A9F8F5AA2514}" presName="dummy" presStyleCnt="0"/>
      <dgm:spPr/>
    </dgm:pt>
    <dgm:pt modelId="{B2D8B9D1-3B5B-43CD-A2A7-F7D3FA73E399}" type="pres">
      <dgm:prSet presAssocID="{A1F12ECA-22FC-4C73-94D4-A9F8F5AA2514}" presName="node" presStyleLbl="revTx" presStyleIdx="0" presStyleCnt="5">
        <dgm:presLayoutVars>
          <dgm:bulletEnabled val="1"/>
        </dgm:presLayoutVars>
      </dgm:prSet>
      <dgm:spPr/>
    </dgm:pt>
    <dgm:pt modelId="{23E84B98-BDAA-40F1-B42D-9C14A16F46C3}" type="pres">
      <dgm:prSet presAssocID="{53273170-701C-4BA0-B3B9-49E220207D8E}" presName="sibTrans" presStyleLbl="node1" presStyleIdx="0" presStyleCnt="5"/>
      <dgm:spPr/>
    </dgm:pt>
    <dgm:pt modelId="{AF1CBD13-C26F-4699-99F0-D2E65906686B}" type="pres">
      <dgm:prSet presAssocID="{0C91EF39-FC7B-433E-9645-31954867E480}" presName="dummy" presStyleCnt="0"/>
      <dgm:spPr/>
    </dgm:pt>
    <dgm:pt modelId="{ADF6A6CF-AB4D-4E03-860E-D99AD81A5B69}" type="pres">
      <dgm:prSet presAssocID="{0C91EF39-FC7B-433E-9645-31954867E480}" presName="node" presStyleLbl="revTx" presStyleIdx="1" presStyleCnt="5">
        <dgm:presLayoutVars>
          <dgm:bulletEnabled val="1"/>
        </dgm:presLayoutVars>
      </dgm:prSet>
      <dgm:spPr/>
    </dgm:pt>
    <dgm:pt modelId="{E839B666-0D14-44CD-8B47-A8B3A4DEEE44}" type="pres">
      <dgm:prSet presAssocID="{8E8F1594-9EB0-44E3-98DD-C7F7C1AEF0CE}" presName="sibTrans" presStyleLbl="node1" presStyleIdx="1" presStyleCnt="5"/>
      <dgm:spPr/>
    </dgm:pt>
    <dgm:pt modelId="{5DA111D2-DA66-484D-ADF3-321650D1BF8D}" type="pres">
      <dgm:prSet presAssocID="{B1FB41E1-9EE8-4621-868E-C96527358E75}" presName="dummy" presStyleCnt="0"/>
      <dgm:spPr/>
    </dgm:pt>
    <dgm:pt modelId="{B05241FE-7595-4647-B600-D5267CF0B0BF}" type="pres">
      <dgm:prSet presAssocID="{B1FB41E1-9EE8-4621-868E-C96527358E75}" presName="node" presStyleLbl="revTx" presStyleIdx="2" presStyleCnt="5">
        <dgm:presLayoutVars>
          <dgm:bulletEnabled val="1"/>
        </dgm:presLayoutVars>
      </dgm:prSet>
      <dgm:spPr/>
    </dgm:pt>
    <dgm:pt modelId="{2E6097DC-2A47-4901-B3A2-D3723D203D18}" type="pres">
      <dgm:prSet presAssocID="{EB3AFD64-728F-4E9F-8E80-65C2F44E56AC}" presName="sibTrans" presStyleLbl="node1" presStyleIdx="2" presStyleCnt="5"/>
      <dgm:spPr/>
    </dgm:pt>
    <dgm:pt modelId="{AEA91E22-C3AC-4DA2-B1C4-96AA5F97AF18}" type="pres">
      <dgm:prSet presAssocID="{96716474-8304-460E-A5BE-8EFE8D8070C7}" presName="dummy" presStyleCnt="0"/>
      <dgm:spPr/>
    </dgm:pt>
    <dgm:pt modelId="{6BD1EDC1-192B-4F6C-8B12-A139AA7F73E2}" type="pres">
      <dgm:prSet presAssocID="{96716474-8304-460E-A5BE-8EFE8D8070C7}" presName="node" presStyleLbl="revTx" presStyleIdx="3" presStyleCnt="5">
        <dgm:presLayoutVars>
          <dgm:bulletEnabled val="1"/>
        </dgm:presLayoutVars>
      </dgm:prSet>
      <dgm:spPr/>
    </dgm:pt>
    <dgm:pt modelId="{D09B384C-8970-41F0-A8D5-48DCB4136087}" type="pres">
      <dgm:prSet presAssocID="{07E4C038-EDDC-4D56-99BD-5ABB7FC61ED9}" presName="sibTrans" presStyleLbl="node1" presStyleIdx="3" presStyleCnt="5"/>
      <dgm:spPr/>
    </dgm:pt>
    <dgm:pt modelId="{F11803FD-EB03-4D29-B091-61EA134E4317}" type="pres">
      <dgm:prSet presAssocID="{2E35CE3A-FB3A-4FB8-9846-0572344319CE}" presName="dummy" presStyleCnt="0"/>
      <dgm:spPr/>
    </dgm:pt>
    <dgm:pt modelId="{5BD5A526-0A4B-430C-956C-1ACE2950C1C9}" type="pres">
      <dgm:prSet presAssocID="{2E35CE3A-FB3A-4FB8-9846-0572344319CE}" presName="node" presStyleLbl="revTx" presStyleIdx="4" presStyleCnt="5">
        <dgm:presLayoutVars>
          <dgm:bulletEnabled val="1"/>
        </dgm:presLayoutVars>
      </dgm:prSet>
      <dgm:spPr/>
    </dgm:pt>
    <dgm:pt modelId="{512EC445-2265-4B04-8BE1-803C6EF20D0E}" type="pres">
      <dgm:prSet presAssocID="{EF7FF703-EFD0-4EDD-A3D6-25D1FB831323}" presName="sibTrans" presStyleLbl="node1" presStyleIdx="4" presStyleCnt="5"/>
      <dgm:spPr/>
    </dgm:pt>
  </dgm:ptLst>
  <dgm:cxnLst>
    <dgm:cxn modelId="{1111DE00-2D0F-4539-A6AA-1D4C9DBBDB0E}" type="presOf" srcId="{EB3AFD64-728F-4E9F-8E80-65C2F44E56AC}" destId="{2E6097DC-2A47-4901-B3A2-D3723D203D18}" srcOrd="0" destOrd="0" presId="urn:microsoft.com/office/officeart/2005/8/layout/cycle1"/>
    <dgm:cxn modelId="{550EF906-3AD6-4D99-966F-3DC8CD10A242}" srcId="{EECCFE65-4D67-4EAB-9D27-94ADA8936119}" destId="{0C91EF39-FC7B-433E-9645-31954867E480}" srcOrd="1" destOrd="0" parTransId="{B5DC72FB-17E1-4F81-97D2-1C0F536E8F60}" sibTransId="{8E8F1594-9EB0-44E3-98DD-C7F7C1AEF0CE}"/>
    <dgm:cxn modelId="{B8F7C507-C9B7-4E79-91BE-EBC149748A0A}" type="presOf" srcId="{EECCFE65-4D67-4EAB-9D27-94ADA8936119}" destId="{875B8A3E-DEBE-4112-944E-8222DEDBF47D}" srcOrd="0" destOrd="0" presId="urn:microsoft.com/office/officeart/2005/8/layout/cycle1"/>
    <dgm:cxn modelId="{8EABE80E-75CD-437A-957C-76F2FF78D1C3}" srcId="{EECCFE65-4D67-4EAB-9D27-94ADA8936119}" destId="{96716474-8304-460E-A5BE-8EFE8D8070C7}" srcOrd="3" destOrd="0" parTransId="{BE38C260-C3C1-47A4-BA46-985857B64356}" sibTransId="{07E4C038-EDDC-4D56-99BD-5ABB7FC61ED9}"/>
    <dgm:cxn modelId="{B879DD0F-95A0-4C16-AB58-C0821B87E26F}" type="presOf" srcId="{0C91EF39-FC7B-433E-9645-31954867E480}" destId="{ADF6A6CF-AB4D-4E03-860E-D99AD81A5B69}" srcOrd="0" destOrd="0" presId="urn:microsoft.com/office/officeart/2005/8/layout/cycle1"/>
    <dgm:cxn modelId="{D5EDF010-BD5F-4852-8147-FE69CAD66AC3}" type="presOf" srcId="{07E4C038-EDDC-4D56-99BD-5ABB7FC61ED9}" destId="{D09B384C-8970-41F0-A8D5-48DCB4136087}" srcOrd="0" destOrd="0" presId="urn:microsoft.com/office/officeart/2005/8/layout/cycle1"/>
    <dgm:cxn modelId="{05E3D329-D9E5-442A-B2FC-0FF01DC075A5}" srcId="{EECCFE65-4D67-4EAB-9D27-94ADA8936119}" destId="{2E35CE3A-FB3A-4FB8-9846-0572344319CE}" srcOrd="4" destOrd="0" parTransId="{289E1BEE-2D47-49D4-908D-D3ABD9B159A0}" sibTransId="{EF7FF703-EFD0-4EDD-A3D6-25D1FB831323}"/>
    <dgm:cxn modelId="{B4595C34-DF34-41CE-8632-3D8F4391B627}" type="presOf" srcId="{8E8F1594-9EB0-44E3-98DD-C7F7C1AEF0CE}" destId="{E839B666-0D14-44CD-8B47-A8B3A4DEEE44}" srcOrd="0" destOrd="0" presId="urn:microsoft.com/office/officeart/2005/8/layout/cycle1"/>
    <dgm:cxn modelId="{F11A8075-64B7-4A77-82BD-F84CFF253E68}" type="presOf" srcId="{96716474-8304-460E-A5BE-8EFE8D8070C7}" destId="{6BD1EDC1-192B-4F6C-8B12-A139AA7F73E2}" srcOrd="0" destOrd="0" presId="urn:microsoft.com/office/officeart/2005/8/layout/cycle1"/>
    <dgm:cxn modelId="{577FB27A-1AD0-4344-83AB-6B158792CEB3}" srcId="{EECCFE65-4D67-4EAB-9D27-94ADA8936119}" destId="{B1FB41E1-9EE8-4621-868E-C96527358E75}" srcOrd="2" destOrd="0" parTransId="{1BED68B4-64AC-46FC-894D-92E84BAC597A}" sibTransId="{EB3AFD64-728F-4E9F-8E80-65C2F44E56AC}"/>
    <dgm:cxn modelId="{41CB629D-404C-4A85-9C9B-F1478313B9E4}" type="presOf" srcId="{EF7FF703-EFD0-4EDD-A3D6-25D1FB831323}" destId="{512EC445-2265-4B04-8BE1-803C6EF20D0E}" srcOrd="0" destOrd="0" presId="urn:microsoft.com/office/officeart/2005/8/layout/cycle1"/>
    <dgm:cxn modelId="{16F8F5AB-E8A3-4046-9CA6-A3B8FAF98D63}" type="presOf" srcId="{2E35CE3A-FB3A-4FB8-9846-0572344319CE}" destId="{5BD5A526-0A4B-430C-956C-1ACE2950C1C9}" srcOrd="0" destOrd="0" presId="urn:microsoft.com/office/officeart/2005/8/layout/cycle1"/>
    <dgm:cxn modelId="{2F2050AD-BD4D-4837-8360-FADD5A4768B1}" srcId="{EECCFE65-4D67-4EAB-9D27-94ADA8936119}" destId="{A1F12ECA-22FC-4C73-94D4-A9F8F5AA2514}" srcOrd="0" destOrd="0" parTransId="{C546F001-0C31-4E59-BAFB-9154A0BE4DA1}" sibTransId="{53273170-701C-4BA0-B3B9-49E220207D8E}"/>
    <dgm:cxn modelId="{190814EB-C22C-401C-A34A-6C292C7B26A9}" type="presOf" srcId="{B1FB41E1-9EE8-4621-868E-C96527358E75}" destId="{B05241FE-7595-4647-B600-D5267CF0B0BF}" srcOrd="0" destOrd="0" presId="urn:microsoft.com/office/officeart/2005/8/layout/cycle1"/>
    <dgm:cxn modelId="{DD98F4F2-3667-436F-8AC2-8B5CFA2ABCD3}" type="presOf" srcId="{A1F12ECA-22FC-4C73-94D4-A9F8F5AA2514}" destId="{B2D8B9D1-3B5B-43CD-A2A7-F7D3FA73E399}" srcOrd="0" destOrd="0" presId="urn:microsoft.com/office/officeart/2005/8/layout/cycle1"/>
    <dgm:cxn modelId="{B68359FC-D5BC-41B0-A29B-6AF8B4159F36}" type="presOf" srcId="{53273170-701C-4BA0-B3B9-49E220207D8E}" destId="{23E84B98-BDAA-40F1-B42D-9C14A16F46C3}" srcOrd="0" destOrd="0" presId="urn:microsoft.com/office/officeart/2005/8/layout/cycle1"/>
    <dgm:cxn modelId="{37DA25A5-D30B-4598-903B-4855020BB399}" type="presParOf" srcId="{875B8A3E-DEBE-4112-944E-8222DEDBF47D}" destId="{65987E22-650C-4471-9FAD-AF67B17366CF}" srcOrd="0" destOrd="0" presId="urn:microsoft.com/office/officeart/2005/8/layout/cycle1"/>
    <dgm:cxn modelId="{514D54D1-DD41-49FF-8F9C-D6BB8A331F22}" type="presParOf" srcId="{875B8A3E-DEBE-4112-944E-8222DEDBF47D}" destId="{B2D8B9D1-3B5B-43CD-A2A7-F7D3FA73E399}" srcOrd="1" destOrd="0" presId="urn:microsoft.com/office/officeart/2005/8/layout/cycle1"/>
    <dgm:cxn modelId="{F88F8EEC-F33A-44EC-8AB6-D0C740A9806D}" type="presParOf" srcId="{875B8A3E-DEBE-4112-944E-8222DEDBF47D}" destId="{23E84B98-BDAA-40F1-B42D-9C14A16F46C3}" srcOrd="2" destOrd="0" presId="urn:microsoft.com/office/officeart/2005/8/layout/cycle1"/>
    <dgm:cxn modelId="{6BD36866-DE8E-42F3-949E-648623A874A2}" type="presParOf" srcId="{875B8A3E-DEBE-4112-944E-8222DEDBF47D}" destId="{AF1CBD13-C26F-4699-99F0-D2E65906686B}" srcOrd="3" destOrd="0" presId="urn:microsoft.com/office/officeart/2005/8/layout/cycle1"/>
    <dgm:cxn modelId="{AC22FB36-44DA-4A11-B5BC-CC8B76A02AC1}" type="presParOf" srcId="{875B8A3E-DEBE-4112-944E-8222DEDBF47D}" destId="{ADF6A6CF-AB4D-4E03-860E-D99AD81A5B69}" srcOrd="4" destOrd="0" presId="urn:microsoft.com/office/officeart/2005/8/layout/cycle1"/>
    <dgm:cxn modelId="{FE7DC512-CEA2-4C30-95AB-55EFC8258931}" type="presParOf" srcId="{875B8A3E-DEBE-4112-944E-8222DEDBF47D}" destId="{E839B666-0D14-44CD-8B47-A8B3A4DEEE44}" srcOrd="5" destOrd="0" presId="urn:microsoft.com/office/officeart/2005/8/layout/cycle1"/>
    <dgm:cxn modelId="{11FFB2CE-DEE9-4EEA-B917-0ED4CCE78114}" type="presParOf" srcId="{875B8A3E-DEBE-4112-944E-8222DEDBF47D}" destId="{5DA111D2-DA66-484D-ADF3-321650D1BF8D}" srcOrd="6" destOrd="0" presId="urn:microsoft.com/office/officeart/2005/8/layout/cycle1"/>
    <dgm:cxn modelId="{2D768F5B-5952-404B-8230-5D333F8B8AB6}" type="presParOf" srcId="{875B8A3E-DEBE-4112-944E-8222DEDBF47D}" destId="{B05241FE-7595-4647-B600-D5267CF0B0BF}" srcOrd="7" destOrd="0" presId="urn:microsoft.com/office/officeart/2005/8/layout/cycle1"/>
    <dgm:cxn modelId="{B0A85D0D-2754-41D7-B6B3-8B015B9970D2}" type="presParOf" srcId="{875B8A3E-DEBE-4112-944E-8222DEDBF47D}" destId="{2E6097DC-2A47-4901-B3A2-D3723D203D18}" srcOrd="8" destOrd="0" presId="urn:microsoft.com/office/officeart/2005/8/layout/cycle1"/>
    <dgm:cxn modelId="{443D9797-8DA7-45E4-9A8D-062E7DA481AE}" type="presParOf" srcId="{875B8A3E-DEBE-4112-944E-8222DEDBF47D}" destId="{AEA91E22-C3AC-4DA2-B1C4-96AA5F97AF18}" srcOrd="9" destOrd="0" presId="urn:microsoft.com/office/officeart/2005/8/layout/cycle1"/>
    <dgm:cxn modelId="{1C81CC6D-45E7-4A76-AFB7-09DADED352D4}" type="presParOf" srcId="{875B8A3E-DEBE-4112-944E-8222DEDBF47D}" destId="{6BD1EDC1-192B-4F6C-8B12-A139AA7F73E2}" srcOrd="10" destOrd="0" presId="urn:microsoft.com/office/officeart/2005/8/layout/cycle1"/>
    <dgm:cxn modelId="{9C7D34E6-F737-4C81-A72B-BE42CB563473}" type="presParOf" srcId="{875B8A3E-DEBE-4112-944E-8222DEDBF47D}" destId="{D09B384C-8970-41F0-A8D5-48DCB4136087}" srcOrd="11" destOrd="0" presId="urn:microsoft.com/office/officeart/2005/8/layout/cycle1"/>
    <dgm:cxn modelId="{26771885-92BF-4DE5-9CAE-B06B82FFA692}" type="presParOf" srcId="{875B8A3E-DEBE-4112-944E-8222DEDBF47D}" destId="{F11803FD-EB03-4D29-B091-61EA134E4317}" srcOrd="12" destOrd="0" presId="urn:microsoft.com/office/officeart/2005/8/layout/cycle1"/>
    <dgm:cxn modelId="{136319FA-64EA-4C4B-8885-4FAAC65CE9AF}" type="presParOf" srcId="{875B8A3E-DEBE-4112-944E-8222DEDBF47D}" destId="{5BD5A526-0A4B-430C-956C-1ACE2950C1C9}" srcOrd="13" destOrd="0" presId="urn:microsoft.com/office/officeart/2005/8/layout/cycle1"/>
    <dgm:cxn modelId="{80329A56-9E2D-4D0B-99DF-455B584398BC}" type="presParOf" srcId="{875B8A3E-DEBE-4112-944E-8222DEDBF47D}" destId="{512EC445-2265-4B04-8BE1-803C6EF20D0E}"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523161-31D3-401E-91F0-87156759942C}">
      <dsp:nvSpPr>
        <dsp:cNvPr id="0" name=""/>
        <dsp:cNvSpPr/>
      </dsp:nvSpPr>
      <dsp:spPr>
        <a:xfrm>
          <a:off x="2500959" y="0"/>
          <a:ext cx="1295189" cy="973512"/>
        </a:xfrm>
        <a:prstGeom prst="trapezoid">
          <a:avLst>
            <a:gd name="adj" fmla="val 6468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Pinnacle (Respect)</a:t>
          </a:r>
        </a:p>
      </dsp:txBody>
      <dsp:txXfrm>
        <a:off x="2500959" y="0"/>
        <a:ext cx="1295189" cy="973512"/>
      </dsp:txXfrm>
    </dsp:sp>
    <dsp:sp modelId="{8D026A31-2FEF-477F-981D-D87F4F3216A3}">
      <dsp:nvSpPr>
        <dsp:cNvPr id="0" name=""/>
        <dsp:cNvSpPr/>
      </dsp:nvSpPr>
      <dsp:spPr>
        <a:xfrm>
          <a:off x="1889132" y="973512"/>
          <a:ext cx="2518843" cy="973512"/>
        </a:xfrm>
        <a:prstGeom prst="trapezoid">
          <a:avLst>
            <a:gd name="adj" fmla="val 64684"/>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People Development (Reproduction)</a:t>
          </a:r>
        </a:p>
      </dsp:txBody>
      <dsp:txXfrm>
        <a:off x="2329929" y="973512"/>
        <a:ext cx="1637248" cy="973512"/>
      </dsp:txXfrm>
    </dsp:sp>
    <dsp:sp modelId="{A0A1ED36-5458-4F59-AED3-92441840DF91}">
      <dsp:nvSpPr>
        <dsp:cNvPr id="0" name=""/>
        <dsp:cNvSpPr/>
      </dsp:nvSpPr>
      <dsp:spPr>
        <a:xfrm>
          <a:off x="1259421" y="1947025"/>
          <a:ext cx="3778264" cy="973512"/>
        </a:xfrm>
        <a:prstGeom prst="trapezoid">
          <a:avLst>
            <a:gd name="adj" fmla="val 64684"/>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Production (Result)</a:t>
          </a:r>
        </a:p>
      </dsp:txBody>
      <dsp:txXfrm>
        <a:off x="1920617" y="1947025"/>
        <a:ext cx="2455872" cy="973512"/>
      </dsp:txXfrm>
    </dsp:sp>
    <dsp:sp modelId="{11ECBEB8-497E-4809-8900-2CF5E5CC526B}">
      <dsp:nvSpPr>
        <dsp:cNvPr id="0" name=""/>
        <dsp:cNvSpPr/>
      </dsp:nvSpPr>
      <dsp:spPr>
        <a:xfrm>
          <a:off x="629710" y="2920537"/>
          <a:ext cx="5037686" cy="973512"/>
        </a:xfrm>
        <a:prstGeom prst="trapezoid">
          <a:avLst>
            <a:gd name="adj" fmla="val 64684"/>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Permission ( Relationship)</a:t>
          </a:r>
        </a:p>
      </dsp:txBody>
      <dsp:txXfrm>
        <a:off x="1511305" y="2920537"/>
        <a:ext cx="3274496" cy="973512"/>
      </dsp:txXfrm>
    </dsp:sp>
    <dsp:sp modelId="{2E6F5370-78FE-4C35-A914-CC64449C6FE3}">
      <dsp:nvSpPr>
        <dsp:cNvPr id="0" name=""/>
        <dsp:cNvSpPr/>
      </dsp:nvSpPr>
      <dsp:spPr>
        <a:xfrm>
          <a:off x="0" y="3894050"/>
          <a:ext cx="6297108" cy="973512"/>
        </a:xfrm>
        <a:prstGeom prst="trapezoid">
          <a:avLst>
            <a:gd name="adj" fmla="val 64684"/>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Position (Rights)</a:t>
          </a:r>
        </a:p>
      </dsp:txBody>
      <dsp:txXfrm>
        <a:off x="1101993" y="3894050"/>
        <a:ext cx="4093120" cy="9735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8B9D1-3B5B-43CD-A2A7-F7D3FA73E399}">
      <dsp:nvSpPr>
        <dsp:cNvPr id="0" name=""/>
        <dsp:cNvSpPr/>
      </dsp:nvSpPr>
      <dsp:spPr>
        <a:xfrm>
          <a:off x="4964750" y="39568"/>
          <a:ext cx="1340549" cy="134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Set Organization Objectives</a:t>
          </a:r>
        </a:p>
      </dsp:txBody>
      <dsp:txXfrm>
        <a:off x="4964750" y="39568"/>
        <a:ext cx="1340549" cy="1340549"/>
      </dsp:txXfrm>
    </dsp:sp>
    <dsp:sp modelId="{23E84B98-BDAA-40F1-B42D-9C14A16F46C3}">
      <dsp:nvSpPr>
        <dsp:cNvPr id="0" name=""/>
        <dsp:cNvSpPr/>
      </dsp:nvSpPr>
      <dsp:spPr>
        <a:xfrm>
          <a:off x="1809105" y="523"/>
          <a:ext cx="5028860" cy="5028860"/>
        </a:xfrm>
        <a:prstGeom prst="circularArrow">
          <a:avLst>
            <a:gd name="adj1" fmla="val 5198"/>
            <a:gd name="adj2" fmla="val 335766"/>
            <a:gd name="adj3" fmla="val 21293841"/>
            <a:gd name="adj4" fmla="val 19765714"/>
            <a:gd name="adj5" fmla="val 6064"/>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DF6A6CF-AB4D-4E03-860E-D99AD81A5B69}">
      <dsp:nvSpPr>
        <dsp:cNvPr id="0" name=""/>
        <dsp:cNvSpPr/>
      </dsp:nvSpPr>
      <dsp:spPr>
        <a:xfrm>
          <a:off x="5775295" y="2534169"/>
          <a:ext cx="1340549" cy="134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Create Objectives for Employees</a:t>
          </a:r>
        </a:p>
      </dsp:txBody>
      <dsp:txXfrm>
        <a:off x="5775295" y="2534169"/>
        <a:ext cx="1340549" cy="1340549"/>
      </dsp:txXfrm>
    </dsp:sp>
    <dsp:sp modelId="{E839B666-0D14-44CD-8B47-A8B3A4DEEE44}">
      <dsp:nvSpPr>
        <dsp:cNvPr id="0" name=""/>
        <dsp:cNvSpPr/>
      </dsp:nvSpPr>
      <dsp:spPr>
        <a:xfrm>
          <a:off x="1809105" y="523"/>
          <a:ext cx="5028860" cy="5028860"/>
        </a:xfrm>
        <a:prstGeom prst="circularArrow">
          <a:avLst>
            <a:gd name="adj1" fmla="val 5198"/>
            <a:gd name="adj2" fmla="val 335766"/>
            <a:gd name="adj3" fmla="val 4015319"/>
            <a:gd name="adj4" fmla="val 2252862"/>
            <a:gd name="adj5" fmla="val 6064"/>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05241FE-7595-4647-B600-D5267CF0B0BF}">
      <dsp:nvSpPr>
        <dsp:cNvPr id="0" name=""/>
        <dsp:cNvSpPr/>
      </dsp:nvSpPr>
      <dsp:spPr>
        <a:xfrm>
          <a:off x="3653260" y="4075918"/>
          <a:ext cx="1340549" cy="134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Monitor</a:t>
          </a:r>
        </a:p>
      </dsp:txBody>
      <dsp:txXfrm>
        <a:off x="3653260" y="4075918"/>
        <a:ext cx="1340549" cy="1340549"/>
      </dsp:txXfrm>
    </dsp:sp>
    <dsp:sp modelId="{2E6097DC-2A47-4901-B3A2-D3723D203D18}">
      <dsp:nvSpPr>
        <dsp:cNvPr id="0" name=""/>
        <dsp:cNvSpPr/>
      </dsp:nvSpPr>
      <dsp:spPr>
        <a:xfrm>
          <a:off x="1809105" y="523"/>
          <a:ext cx="5028860" cy="5028860"/>
        </a:xfrm>
        <a:prstGeom prst="circularArrow">
          <a:avLst>
            <a:gd name="adj1" fmla="val 5198"/>
            <a:gd name="adj2" fmla="val 335766"/>
            <a:gd name="adj3" fmla="val 8211372"/>
            <a:gd name="adj4" fmla="val 6448915"/>
            <a:gd name="adj5" fmla="val 6064"/>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BD1EDC1-192B-4F6C-8B12-A139AA7F73E2}">
      <dsp:nvSpPr>
        <dsp:cNvPr id="0" name=""/>
        <dsp:cNvSpPr/>
      </dsp:nvSpPr>
      <dsp:spPr>
        <a:xfrm>
          <a:off x="1531226" y="2534169"/>
          <a:ext cx="1340549" cy="134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Evaluate Performance</a:t>
          </a:r>
        </a:p>
      </dsp:txBody>
      <dsp:txXfrm>
        <a:off x="1531226" y="2534169"/>
        <a:ext cx="1340549" cy="1340549"/>
      </dsp:txXfrm>
    </dsp:sp>
    <dsp:sp modelId="{D09B384C-8970-41F0-A8D5-48DCB4136087}">
      <dsp:nvSpPr>
        <dsp:cNvPr id="0" name=""/>
        <dsp:cNvSpPr/>
      </dsp:nvSpPr>
      <dsp:spPr>
        <a:xfrm>
          <a:off x="1809105" y="523"/>
          <a:ext cx="5028860" cy="5028860"/>
        </a:xfrm>
        <a:prstGeom prst="circularArrow">
          <a:avLst>
            <a:gd name="adj1" fmla="val 5198"/>
            <a:gd name="adj2" fmla="val 335766"/>
            <a:gd name="adj3" fmla="val 12298521"/>
            <a:gd name="adj4" fmla="val 10770393"/>
            <a:gd name="adj5" fmla="val 6064"/>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BD5A526-0A4B-430C-956C-1ACE2950C1C9}">
      <dsp:nvSpPr>
        <dsp:cNvPr id="0" name=""/>
        <dsp:cNvSpPr/>
      </dsp:nvSpPr>
      <dsp:spPr>
        <a:xfrm>
          <a:off x="2341771" y="39568"/>
          <a:ext cx="1340549" cy="134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Reward Performance</a:t>
          </a:r>
        </a:p>
      </dsp:txBody>
      <dsp:txXfrm>
        <a:off x="2341771" y="39568"/>
        <a:ext cx="1340549" cy="1340549"/>
      </dsp:txXfrm>
    </dsp:sp>
    <dsp:sp modelId="{512EC445-2265-4B04-8BE1-803C6EF20D0E}">
      <dsp:nvSpPr>
        <dsp:cNvPr id="0" name=""/>
        <dsp:cNvSpPr/>
      </dsp:nvSpPr>
      <dsp:spPr>
        <a:xfrm>
          <a:off x="1809105" y="523"/>
          <a:ext cx="5028860" cy="5028860"/>
        </a:xfrm>
        <a:prstGeom prst="circularArrow">
          <a:avLst>
            <a:gd name="adj1" fmla="val 5198"/>
            <a:gd name="adj2" fmla="val 335766"/>
            <a:gd name="adj3" fmla="val 16866306"/>
            <a:gd name="adj4" fmla="val 15197928"/>
            <a:gd name="adj5" fmla="val 6064"/>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wlKP-BaC0jA"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3069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Ep 2 - Visualizing Your Business Model – YouTube</a:t>
            </a:r>
            <a:endParaRPr lang="en-GB" dirty="0"/>
          </a:p>
          <a:p>
            <a:r>
              <a:rPr lang="en-GB" dirty="0"/>
              <a:t>3 mins 40 seconds…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rtl="0" eaLnBrk="1" fontAlgn="t" latinLnBrk="0" hangingPunct="1">
              <a:spcBef>
                <a:spcPts val="0"/>
              </a:spcBef>
              <a:spcAft>
                <a:spcPts val="0"/>
              </a:spcAft>
            </a:pPr>
            <a:r>
              <a:rPr lang="en-GB" sz="1800" b="1" i="0" u="none" strike="noStrike" kern="1200" dirty="0">
                <a:solidFill>
                  <a:srgbClr val="FFFFFF"/>
                </a:solidFill>
                <a:effectLst/>
                <a:latin typeface="Calibri" panose="020F0502020204030204" pitchFamily="34" charset="0"/>
              </a:rPr>
              <a:t>Role</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1" i="0" u="none" strike="noStrike" kern="1200" dirty="0">
                <a:solidFill>
                  <a:srgbClr val="FFFFFF"/>
                </a:solidFill>
                <a:effectLst/>
                <a:latin typeface="Calibri" panose="020F0502020204030204" pitchFamily="34" charset="0"/>
              </a:rPr>
              <a:t>Responsibilities</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lsItalic"/>
              </a:rPr>
              <a:t>Chef </a:t>
            </a:r>
            <a:r>
              <a:rPr lang="en-GB" sz="1800" b="0" i="0" u="none" strike="noStrike" kern="1200" dirty="0" err="1">
                <a:solidFill>
                  <a:srgbClr val="000000"/>
                </a:solidFill>
                <a:effectLst/>
                <a:latin typeface="lsItalic"/>
              </a:rPr>
              <a:t>Exécutif</a:t>
            </a:r>
            <a:r>
              <a:rPr lang="en-GB" sz="1800" b="0" i="0" u="none" strike="noStrike" kern="1200" dirty="0">
                <a:solidFill>
                  <a:srgbClr val="000000"/>
                </a:solidFill>
                <a:effectLst/>
                <a:latin typeface="lsDemibold"/>
              </a:rPr>
              <a:t> </a:t>
            </a: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lsDemibold"/>
              </a:rPr>
              <a:t>Menu Design, quality control, profit maximization, VIP service</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fr-FR" sz="1800" b="0" i="0" u="none" strike="noStrike" kern="1200" dirty="0">
                <a:solidFill>
                  <a:srgbClr val="000000"/>
                </a:solidFill>
                <a:effectLst/>
                <a:latin typeface="lsItalic"/>
              </a:rPr>
              <a:t>Chef de Cuisine </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Monitoring kitchen activities, tracking the inventory, making purchases and training new employees</a:t>
            </a: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fr-FR" sz="1800" b="0" i="0" u="none" strike="noStrike" kern="1200" dirty="0">
                <a:solidFill>
                  <a:srgbClr val="000000"/>
                </a:solidFill>
                <a:effectLst/>
                <a:latin typeface="lsItalic"/>
              </a:rPr>
              <a:t>Sous Chef de Cuisine</a:t>
            </a:r>
            <a:r>
              <a:rPr lang="fr-FR" sz="1800" b="0" i="0" u="none" strike="noStrike" kern="1200" dirty="0">
                <a:solidFill>
                  <a:srgbClr val="000000"/>
                </a:solidFill>
                <a:effectLst/>
                <a:latin typeface="lsDemibold"/>
              </a:rPr>
              <a:t> </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Day-to-day operations</a:t>
            </a: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Chef De </a:t>
            </a:r>
            <a:r>
              <a:rPr lang="en-GB" sz="1800" b="0" i="0" u="none" strike="noStrike" kern="1200" dirty="0" err="1">
                <a:solidFill>
                  <a:srgbClr val="000000"/>
                </a:solidFill>
                <a:effectLst/>
                <a:latin typeface="Calibri" panose="020F0502020204030204" pitchFamily="34" charset="0"/>
              </a:rPr>
              <a:t>Partie</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Pastry chef, Grill chef, Roast chef, Butcher chef, Pantry chef, Stir fry chef, </a:t>
            </a:r>
            <a:r>
              <a:rPr lang="en-GB" sz="1800" b="0" i="0" u="none" strike="noStrike" kern="1200" dirty="0" err="1">
                <a:solidFill>
                  <a:srgbClr val="000000"/>
                </a:solidFill>
                <a:effectLst/>
                <a:latin typeface="Calibri" panose="020F0502020204030204" pitchFamily="34" charset="0"/>
              </a:rPr>
              <a:t>Poissonier</a:t>
            </a:r>
            <a:r>
              <a:rPr lang="en-GB" sz="1800" b="0" i="0" u="none" strike="noStrike" kern="1200" dirty="0">
                <a:solidFill>
                  <a:srgbClr val="000000"/>
                </a:solidFill>
                <a:effectLst/>
                <a:latin typeface="Calibri" panose="020F0502020204030204" pitchFamily="34" charset="0"/>
              </a:rPr>
              <a:t>, Sauce chef</a:t>
            </a:r>
            <a:endParaRPr lang="en-GB" sz="1800" b="0" i="0" u="none" strike="noStrike" dirty="0">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Commis Chef</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Chef in training, graduated students ext.</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fr-FR" sz="1800" b="0" i="0" u="none" strike="noStrike" kern="1200" dirty="0">
                <a:solidFill>
                  <a:srgbClr val="202122"/>
                </a:solidFill>
                <a:effectLst/>
                <a:latin typeface="Calibri" panose="020F0502020204030204" pitchFamily="34" charset="0"/>
              </a:rPr>
              <a:t>Garçon de cuisine </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Preparing the ingredients, cleaning, washing ext. </a:t>
            </a:r>
            <a:endParaRPr lang="en-GB" sz="1800" b="0" i="0" u="none" strike="noStrike" dirty="0">
              <a:effectLst/>
              <a:latin typeface="Arial" panose="020B0604020202020204" pitchFamily="34" charset="0"/>
            </a:endParaRPr>
          </a:p>
          <a:p>
            <a:pPr marL="0" indent="0" algn="l" rtl="0" eaLnBrk="1" fontAlgn="t" latinLnBrk="0" hangingPunct="1">
              <a:lnSpc>
                <a:spcPct val="150000"/>
              </a:lnSpc>
              <a:spcBef>
                <a:spcPts val="0"/>
              </a:spcBef>
              <a:spcAft>
                <a:spcPts val="0"/>
              </a:spcAft>
            </a:pPr>
            <a:r>
              <a:rPr lang="en-GB" sz="1800" b="0" i="0" u="none" strike="noStrike" kern="1200" dirty="0" err="1">
                <a:solidFill>
                  <a:srgbClr val="111111"/>
                </a:solidFill>
                <a:effectLst/>
                <a:latin typeface="Acumin Pro"/>
              </a:rPr>
              <a:t>Escuelerie</a:t>
            </a:r>
            <a:r>
              <a:rPr lang="en-GB" sz="1800" b="0" i="0" u="none" strike="noStrike" kern="1200" dirty="0">
                <a:solidFill>
                  <a:srgbClr val="000000"/>
                </a:solidFill>
                <a:effectLst/>
                <a:latin typeface="lsDemibold"/>
              </a:rPr>
              <a:t> (Dishwasher)</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err="1">
                <a:solidFill>
                  <a:srgbClr val="000000"/>
                </a:solidFill>
                <a:effectLst/>
                <a:latin typeface="Calibri" panose="020F0502020204030204" pitchFamily="34" charset="0"/>
              </a:rPr>
              <a:t>Potwasher</a:t>
            </a:r>
            <a:r>
              <a:rPr lang="en-GB" sz="1800" b="0" i="0" u="none" strike="noStrike" kern="1200" dirty="0">
                <a:solidFill>
                  <a:srgbClr val="000000"/>
                </a:solidFill>
                <a:effectLst/>
                <a:latin typeface="Calibri" panose="020F0502020204030204" pitchFamily="34" charset="0"/>
              </a:rPr>
              <a:t> / Dishwasher</a:t>
            </a:r>
          </a:p>
          <a:p>
            <a:pPr marL="0" algn="l" rtl="0" eaLnBrk="1" fontAlgn="t" latinLnBrk="0" hangingPunct="1">
              <a:spcBef>
                <a:spcPts val="0"/>
              </a:spcBef>
              <a:spcAft>
                <a:spcPts val="0"/>
              </a:spcAft>
            </a:pPr>
            <a:endParaRPr lang="en-GB" sz="1800" b="0" i="0" u="none" strike="noStrike" kern="1200" dirty="0">
              <a:solidFill>
                <a:srgbClr val="000000"/>
              </a:solidFill>
              <a:effectLst/>
              <a:latin typeface="Calibri" panose="020F0502020204030204" pitchFamily="34" charset="0"/>
            </a:endParaRPr>
          </a:p>
          <a:p>
            <a:pPr marL="0" algn="l" rtl="0" eaLnBrk="1" fontAlgn="t" latinLnBrk="0" hangingPunct="1">
              <a:spcBef>
                <a:spcPts val="0"/>
              </a:spcBef>
              <a:spcAft>
                <a:spcPts val="0"/>
              </a:spcAft>
            </a:pPr>
            <a:r>
              <a:rPr lang="en-GB" sz="1800" b="1" i="0" u="none" strike="noStrike" kern="1200" dirty="0">
                <a:solidFill>
                  <a:srgbClr val="FFFFFF"/>
                </a:solidFill>
                <a:effectLst/>
                <a:latin typeface="Calibri" panose="020F0502020204030204" pitchFamily="34" charset="0"/>
              </a:rPr>
              <a:t>Role</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1" i="0" u="none" strike="noStrike" kern="1200" dirty="0">
                <a:solidFill>
                  <a:srgbClr val="FFFFFF"/>
                </a:solidFill>
                <a:effectLst/>
                <a:latin typeface="Calibri" panose="020F0502020204030204" pitchFamily="34" charset="0"/>
              </a:rPr>
              <a:t>Responsibilities</a:t>
            </a:r>
            <a:endParaRPr lang="en-GB" sz="1800" b="0" i="0" u="none" strike="noStrike" dirty="0">
              <a:effectLst/>
              <a:latin typeface="Arial" panose="020B0604020202020204" pitchFamily="34" charset="0"/>
            </a:endParaRPr>
          </a:p>
          <a:p>
            <a:pPr marL="0" algn="just" rtl="0" eaLnBrk="1" fontAlgn="t" latinLnBrk="0" hangingPunct="1">
              <a:lnSpc>
                <a:spcPct val="150000"/>
              </a:lnSpc>
              <a:spcBef>
                <a:spcPts val="0"/>
              </a:spcBef>
              <a:spcAft>
                <a:spcPts val="0"/>
              </a:spcAft>
            </a:pPr>
            <a:r>
              <a:rPr lang="en-GB" sz="1800" b="0" i="0" u="none" strike="noStrike" kern="1200" dirty="0">
                <a:solidFill>
                  <a:srgbClr val="000000"/>
                </a:solidFill>
                <a:effectLst/>
                <a:latin typeface="Calibri" panose="020F0502020204030204" pitchFamily="34" charset="0"/>
              </a:rPr>
              <a:t>General Manager</a:t>
            </a:r>
            <a:endParaRPr lang="en-GB" sz="1800" b="0" i="0" u="none" strike="noStrike" dirty="0">
              <a:effectLst/>
              <a:latin typeface="Arial" panose="020B0604020202020204" pitchFamily="34" charset="0"/>
            </a:endParaRPr>
          </a:p>
          <a:p>
            <a:pPr marL="0" algn="just" rtl="0" eaLnBrk="1" fontAlgn="t" latinLnBrk="0" hangingPunct="1">
              <a:lnSpc>
                <a:spcPct val="150000"/>
              </a:lnSpc>
              <a:spcBef>
                <a:spcPts val="0"/>
              </a:spcBef>
              <a:spcAft>
                <a:spcPts val="0"/>
              </a:spcAft>
            </a:pPr>
            <a:r>
              <a:rPr lang="en-GB" sz="1800" b="0" i="0" u="none" strike="noStrike" kern="1200" dirty="0">
                <a:solidFill>
                  <a:srgbClr val="000000"/>
                </a:solidFill>
                <a:effectLst/>
                <a:latin typeface="Calibri" panose="020F0502020204030204" pitchFamily="34" charset="0"/>
              </a:rPr>
              <a:t>Restaurant Manager</a:t>
            </a:r>
            <a:endParaRPr lang="en-GB" sz="1800" b="0" i="0" u="none" strike="noStrike" dirty="0">
              <a:effectLst/>
              <a:latin typeface="Arial" panose="020B0604020202020204" pitchFamily="34" charset="0"/>
            </a:endParaRPr>
          </a:p>
          <a:p>
            <a:pPr marL="0" marR="0" indent="0" algn="just" rtl="0" eaLnBrk="1" fontAlgn="auto" latinLnBrk="0" hangingPunct="1">
              <a:spcBef>
                <a:spcPts val="0"/>
              </a:spcBef>
              <a:spcAft>
                <a:spcPts val="0"/>
              </a:spcAft>
            </a:pPr>
            <a:r>
              <a:rPr lang="en-GB" sz="1800" b="0" i="0" u="none" strike="noStrike" kern="1200" dirty="0">
                <a:solidFill>
                  <a:srgbClr val="000000"/>
                </a:solidFill>
                <a:effectLst/>
                <a:latin typeface="lsDemibold"/>
              </a:rPr>
              <a:t>Menu Design, quality control, profit maximization, VIP service</a:t>
            </a:r>
            <a:endParaRPr lang="en-GB" sz="1800" b="0" i="0" u="none" strike="noStrike" dirty="0">
              <a:effectLst/>
              <a:latin typeface="Arial" panose="020B0604020202020204" pitchFamily="34" charset="0"/>
            </a:endParaRPr>
          </a:p>
          <a:p>
            <a:pPr marL="0" marR="0" indent="0" algn="just" rtl="0" eaLnBrk="1" fontAlgn="auto"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VIP Services, </a:t>
            </a:r>
            <a:r>
              <a:rPr lang="en-GB" sz="1800" b="0" i="0" u="none" strike="noStrike" kern="1200" dirty="0" err="1">
                <a:solidFill>
                  <a:srgbClr val="000000"/>
                </a:solidFill>
                <a:effectLst/>
                <a:latin typeface="Calibri" panose="020F0502020204030204" pitchFamily="34" charset="0"/>
              </a:rPr>
              <a:t>RevPash</a:t>
            </a:r>
            <a:endParaRPr lang="en-GB" sz="1800" b="0" i="0" u="none" strike="noStrike" dirty="0">
              <a:effectLst/>
              <a:latin typeface="Arial" panose="020B0604020202020204" pitchFamily="34" charset="0"/>
            </a:endParaRPr>
          </a:p>
          <a:p>
            <a:pPr marL="0" algn="just" rtl="0" eaLnBrk="1" fontAlgn="t" latinLnBrk="0" hangingPunct="1">
              <a:lnSpc>
                <a:spcPct val="150000"/>
              </a:lnSpc>
              <a:spcBef>
                <a:spcPts val="0"/>
              </a:spcBef>
              <a:spcAft>
                <a:spcPts val="0"/>
              </a:spcAft>
            </a:pPr>
            <a:r>
              <a:rPr lang="fr-FR" sz="1800" b="0" i="0" u="none" strike="noStrike" kern="1200" dirty="0" err="1">
                <a:solidFill>
                  <a:srgbClr val="000000"/>
                </a:solidFill>
                <a:effectLst/>
                <a:latin typeface="Calibri" panose="020F0502020204030204" pitchFamily="34" charset="0"/>
              </a:rPr>
              <a:t>Operation</a:t>
            </a:r>
            <a:r>
              <a:rPr lang="fr-FR" sz="1800" b="0" i="0" u="none" strike="noStrike" kern="1200" dirty="0">
                <a:solidFill>
                  <a:srgbClr val="000000"/>
                </a:solidFill>
                <a:effectLst/>
                <a:latin typeface="Calibri" panose="020F0502020204030204" pitchFamily="34" charset="0"/>
              </a:rPr>
              <a:t> Manager</a:t>
            </a:r>
            <a:endParaRPr lang="en-GB" sz="1800" b="0" i="0" u="none" strike="noStrike" dirty="0">
              <a:effectLst/>
              <a:latin typeface="Arial" panose="020B0604020202020204" pitchFamily="34" charset="0"/>
            </a:endParaRPr>
          </a:p>
          <a:p>
            <a:pPr marL="0" marR="0" indent="0" algn="just" rtl="0" eaLnBrk="1" fontAlgn="auto" latinLnBrk="0" hangingPunct="1">
              <a:lnSpc>
                <a:spcPct val="150000"/>
              </a:lnSpc>
              <a:spcBef>
                <a:spcPts val="0"/>
              </a:spcBef>
              <a:spcAft>
                <a:spcPts val="0"/>
              </a:spcAft>
            </a:pPr>
            <a:r>
              <a:rPr lang="fr-FR" sz="1800" b="0" i="0" u="none" strike="noStrike" kern="1200" dirty="0" err="1">
                <a:solidFill>
                  <a:srgbClr val="000000"/>
                </a:solidFill>
                <a:effectLst/>
                <a:latin typeface="Calibri" panose="020F0502020204030204" pitchFamily="34" charset="0"/>
              </a:rPr>
              <a:t>Floor</a:t>
            </a:r>
            <a:r>
              <a:rPr lang="fr-FR" sz="1800" b="0" i="0" u="none" strike="noStrike" kern="1200" dirty="0">
                <a:solidFill>
                  <a:srgbClr val="000000"/>
                </a:solidFill>
                <a:effectLst/>
                <a:latin typeface="Calibri" panose="020F0502020204030204" pitchFamily="34" charset="0"/>
              </a:rPr>
              <a:t> Manager/ </a:t>
            </a:r>
            <a:r>
              <a:rPr lang="fr-FR" sz="1800" b="0" i="0" u="none" strike="noStrike" kern="1200" dirty="0" err="1">
                <a:solidFill>
                  <a:srgbClr val="000000"/>
                </a:solidFill>
                <a:effectLst/>
                <a:latin typeface="Calibri" panose="020F0502020204030204" pitchFamily="34" charset="0"/>
              </a:rPr>
              <a:t>Supervisor</a:t>
            </a:r>
            <a:endParaRPr lang="en-GB" sz="1800" b="0" i="0" u="none" strike="noStrike" dirty="0">
              <a:effectLst/>
              <a:latin typeface="Arial" panose="020B0604020202020204" pitchFamily="34" charset="0"/>
            </a:endParaRPr>
          </a:p>
          <a:p>
            <a:pPr marL="0" algn="just"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Monitoring restaurant activities, tracking the inventory, making purchases and training new employees</a:t>
            </a:r>
            <a:endParaRPr lang="en-GB" sz="1800" b="0" i="0" u="none" strike="noStrike" dirty="0">
              <a:effectLst/>
              <a:latin typeface="Arial" panose="020B0604020202020204" pitchFamily="34" charset="0"/>
            </a:endParaRPr>
          </a:p>
          <a:p>
            <a:pPr marL="0" algn="just"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VIP Services</a:t>
            </a:r>
            <a:endParaRPr lang="en-GB" sz="1800" b="0" i="0" u="none" strike="noStrike" dirty="0">
              <a:effectLst/>
              <a:latin typeface="Arial" panose="020B0604020202020204" pitchFamily="34" charset="0"/>
            </a:endParaRPr>
          </a:p>
          <a:p>
            <a:pPr marL="0" algn="just" rtl="0" eaLnBrk="1" fontAlgn="t" latinLnBrk="0" hangingPunct="1">
              <a:lnSpc>
                <a:spcPct val="150000"/>
              </a:lnSpc>
              <a:spcBef>
                <a:spcPts val="0"/>
              </a:spcBef>
              <a:spcAft>
                <a:spcPts val="0"/>
              </a:spcAft>
            </a:pPr>
            <a:r>
              <a:rPr lang="fr-FR" sz="1800" b="0" i="0" u="none" strike="noStrike" kern="1200" dirty="0" err="1">
                <a:solidFill>
                  <a:srgbClr val="000000"/>
                </a:solidFill>
                <a:effectLst/>
                <a:latin typeface="Calibri" panose="020F0502020204030204" pitchFamily="34" charset="0"/>
              </a:rPr>
              <a:t>Headwaiter</a:t>
            </a:r>
            <a:r>
              <a:rPr lang="fr-FR" sz="1800" b="0" i="0" u="none" strike="noStrike" kern="1200" dirty="0">
                <a:solidFill>
                  <a:srgbClr val="000000"/>
                </a:solidFill>
                <a:effectLst/>
                <a:latin typeface="Calibri" panose="020F0502020204030204" pitchFamily="34" charset="0"/>
              </a:rPr>
              <a:t>(waitress) / </a:t>
            </a:r>
            <a:r>
              <a:rPr lang="fr-FR" sz="1800" b="0" i="0" u="none" strike="noStrike" kern="1200" dirty="0" err="1">
                <a:solidFill>
                  <a:srgbClr val="000000"/>
                </a:solidFill>
                <a:effectLst/>
                <a:latin typeface="Calibri" panose="020F0502020204030204" pitchFamily="34" charset="0"/>
              </a:rPr>
              <a:t>Supervisor</a:t>
            </a:r>
            <a:endParaRPr lang="en-GB" sz="1800" b="0" i="0" u="none" strike="noStrike" dirty="0">
              <a:effectLst/>
              <a:latin typeface="Arial" panose="020B0604020202020204" pitchFamily="34" charset="0"/>
            </a:endParaRPr>
          </a:p>
          <a:p>
            <a:pPr marL="0" algn="just" rtl="0" eaLnBrk="1" fontAlgn="t" latinLnBrk="0" hangingPunct="1">
              <a:lnSpc>
                <a:spcPct val="150000"/>
              </a:lnSpc>
              <a:spcBef>
                <a:spcPts val="0"/>
              </a:spcBef>
              <a:spcAft>
                <a:spcPts val="0"/>
              </a:spcAft>
            </a:pPr>
            <a:r>
              <a:rPr lang="en-GB" sz="1800" b="0" i="0" u="none" strike="noStrike" kern="1200" dirty="0">
                <a:solidFill>
                  <a:srgbClr val="000000"/>
                </a:solidFill>
                <a:effectLst/>
                <a:latin typeface="Calibri" panose="020F0502020204030204" pitchFamily="34" charset="0"/>
              </a:rPr>
              <a:t>Assistant headwaiter</a:t>
            </a:r>
            <a:r>
              <a:rPr lang="fr-FR" sz="1800" b="0" i="0" u="none" strike="noStrike" kern="1200" dirty="0">
                <a:solidFill>
                  <a:srgbClr val="000000"/>
                </a:solidFill>
                <a:effectLst/>
                <a:latin typeface="Calibri" panose="020F0502020204030204" pitchFamily="34" charset="0"/>
              </a:rPr>
              <a:t> (waitress)</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Day-to-day operations, supervising junior staffs</a:t>
            </a:r>
            <a:endParaRPr lang="en-GB" sz="1800" b="0" i="0" u="none" strike="noStrike" dirty="0">
              <a:effectLst/>
              <a:latin typeface="Arial" panose="020B0604020202020204" pitchFamily="34" charset="0"/>
            </a:endParaRPr>
          </a:p>
          <a:p>
            <a:pPr marL="0" algn="just" rtl="0" eaLnBrk="1" fontAlgn="t" latinLnBrk="0" hangingPunct="1">
              <a:lnSpc>
                <a:spcPct val="150000"/>
              </a:lnSpc>
              <a:spcBef>
                <a:spcPts val="0"/>
              </a:spcBef>
              <a:spcAft>
                <a:spcPts val="0"/>
              </a:spcAft>
            </a:pPr>
            <a:r>
              <a:rPr lang="en-GB" sz="1800" b="0" i="0" u="none" strike="noStrike" kern="1200" dirty="0">
                <a:solidFill>
                  <a:srgbClr val="000000"/>
                </a:solidFill>
                <a:effectLst/>
                <a:latin typeface="Calibri" panose="020F0502020204030204" pitchFamily="34" charset="0"/>
              </a:rPr>
              <a:t>Head Sommelier </a:t>
            </a:r>
            <a:endParaRPr lang="en-GB" sz="1800" b="0" i="0" u="none" strike="noStrike" dirty="0">
              <a:effectLst/>
              <a:latin typeface="Arial" panose="020B0604020202020204" pitchFamily="34" charset="0"/>
            </a:endParaRPr>
          </a:p>
          <a:p>
            <a:pPr marL="0" marR="0" indent="0" algn="just" rtl="0" eaLnBrk="1" fontAlgn="auto" latinLnBrk="0" hangingPunct="1">
              <a:lnSpc>
                <a:spcPct val="150000"/>
              </a:lnSpc>
              <a:spcBef>
                <a:spcPts val="0"/>
              </a:spcBef>
              <a:spcAft>
                <a:spcPts val="0"/>
              </a:spcAft>
            </a:pPr>
            <a:r>
              <a:rPr lang="en-GB" sz="1800" b="0" i="0" u="none" strike="noStrike" kern="1200" dirty="0">
                <a:solidFill>
                  <a:srgbClr val="000000"/>
                </a:solidFill>
                <a:effectLst/>
                <a:latin typeface="Calibri" panose="020F0502020204030204" pitchFamily="34" charset="0"/>
              </a:rPr>
              <a:t>Bar Manager / Beverage</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Wine Menu Design, Beverage Management, quality control, wine &amp; spirit stocking and purchasing </a:t>
            </a:r>
            <a:endParaRPr lang="en-GB" sz="1800" b="0" i="0" u="none" strike="noStrike" dirty="0">
              <a:effectLst/>
              <a:latin typeface="Arial" panose="020B0604020202020204" pitchFamily="34" charset="0"/>
            </a:endParaRPr>
          </a:p>
          <a:p>
            <a:pPr marL="0" algn="just" rtl="0" eaLnBrk="1" fontAlgn="t" latinLnBrk="0" hangingPunct="1">
              <a:lnSpc>
                <a:spcPct val="150000"/>
              </a:lnSpc>
              <a:spcBef>
                <a:spcPts val="0"/>
              </a:spcBef>
              <a:spcAft>
                <a:spcPts val="0"/>
              </a:spcAft>
            </a:pPr>
            <a:r>
              <a:rPr lang="en-GB" sz="1800" b="0" i="0" u="none" strike="noStrike" kern="1200" dirty="0">
                <a:solidFill>
                  <a:srgbClr val="000000"/>
                </a:solidFill>
                <a:effectLst/>
                <a:latin typeface="Calibri" panose="020F0502020204030204" pitchFamily="34" charset="0"/>
              </a:rPr>
              <a:t>Guest Relation Manager</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PR, Marketing, Event Management, VIPs Management</a:t>
            </a:r>
            <a:endParaRPr lang="en-GB" sz="1800" b="0" i="0" u="none" strike="noStrike" dirty="0">
              <a:effectLst/>
              <a:latin typeface="Arial" panose="020B0604020202020204" pitchFamily="34" charset="0"/>
            </a:endParaRPr>
          </a:p>
          <a:p>
            <a:pPr marL="0" algn="just" rtl="0" eaLnBrk="1" fontAlgn="t" latinLnBrk="0" hangingPunct="1">
              <a:lnSpc>
                <a:spcPct val="150000"/>
              </a:lnSpc>
              <a:spcBef>
                <a:spcPts val="0"/>
              </a:spcBef>
              <a:spcAft>
                <a:spcPts val="0"/>
              </a:spcAft>
            </a:pPr>
            <a:r>
              <a:rPr lang="en-GB" sz="1800" b="0" i="0" u="none" strike="noStrike" kern="1200" dirty="0">
                <a:solidFill>
                  <a:srgbClr val="000000"/>
                </a:solidFill>
                <a:effectLst/>
                <a:latin typeface="Calibri" panose="020F0502020204030204" pitchFamily="34" charset="0"/>
              </a:rPr>
              <a:t>Front Desk Manager / Head Host</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Greeting. Welcoming, OCC</a:t>
            </a:r>
            <a:endParaRPr lang="en-GB" sz="1800" b="0" i="0" u="none" strike="noStrike" dirty="0">
              <a:effectLst/>
              <a:latin typeface="Arial" panose="020B0604020202020204" pitchFamily="34" charset="0"/>
            </a:endParaRPr>
          </a:p>
          <a:p>
            <a:pPr marL="0" indent="0" algn="l" rtl="0" eaLnBrk="1" fontAlgn="t" latinLnBrk="0" hangingPunct="1">
              <a:lnSpc>
                <a:spcPct val="150000"/>
              </a:lnSpc>
              <a:spcBef>
                <a:spcPts val="0"/>
              </a:spcBef>
              <a:spcAft>
                <a:spcPts val="0"/>
              </a:spcAft>
            </a:pPr>
            <a:r>
              <a:rPr lang="en-GB" sz="1800" b="0" i="0" u="none" strike="noStrike" kern="1200" dirty="0">
                <a:solidFill>
                  <a:srgbClr val="111111"/>
                </a:solidFill>
                <a:effectLst/>
                <a:latin typeface="Acumin Pro"/>
              </a:rPr>
              <a:t>Server, Back Server, Food Runner</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Day-to-day operations, cleaning</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endParaRPr lang="en-GB" sz="1800" b="0" i="0" u="none" strike="noStrike" dirty="0">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“dark side of leadership is an ongoing pattern of behavior exhibited by a leader that results in overall negative organizational outcomes based on the interactions between the leader, follower, and the environment.”  Colin Slattery, 2009; </a:t>
            </a:r>
          </a:p>
        </p:txBody>
      </p:sp>
      <p:sp>
        <p:nvSpPr>
          <p:cNvPr id="4" name="Slide Number Placeholder 3"/>
          <p:cNvSpPr>
            <a:spLocks noGrp="1"/>
          </p:cNvSpPr>
          <p:nvPr>
            <p:ph type="sldNum" sz="quarter" idx="10"/>
          </p:nvPr>
        </p:nvSpPr>
        <p:spPr/>
        <p:txBody>
          <a:bodyPr/>
          <a:lstStyle/>
          <a:p>
            <a:pPr>
              <a:defRPr/>
            </a:pPr>
            <a:fld id="{66D344D1-A7F6-49B2-9E8F-394E0505BF7D}" type="slidenum">
              <a:rPr lang="en-US" smtClean="0"/>
              <a:pPr>
                <a:defRPr/>
              </a:pPr>
              <a:t>15</a:t>
            </a:fld>
            <a:endParaRPr lang="en-US" dirty="0"/>
          </a:p>
        </p:txBody>
      </p:sp>
    </p:spTree>
    <p:extLst>
      <p:ext uri="{BB962C8B-B14F-4D97-AF65-F5344CB8AC3E}">
        <p14:creationId xmlns:p14="http://schemas.microsoft.com/office/powerpoint/2010/main" val="873672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Incompetent  vs malicious</a:t>
            </a:r>
          </a:p>
        </p:txBody>
      </p:sp>
      <p:sp>
        <p:nvSpPr>
          <p:cNvPr id="4" name="Slide Number Placeholder 3"/>
          <p:cNvSpPr>
            <a:spLocks noGrp="1"/>
          </p:cNvSpPr>
          <p:nvPr>
            <p:ph type="sldNum" sz="quarter" idx="10"/>
          </p:nvPr>
        </p:nvSpPr>
        <p:spPr/>
        <p:txBody>
          <a:bodyPr/>
          <a:lstStyle/>
          <a:p>
            <a:pPr>
              <a:defRPr/>
            </a:pPr>
            <a:fld id="{66D344D1-A7F6-49B2-9E8F-394E0505BF7D}" type="slidenum">
              <a:rPr lang="en-US" smtClean="0"/>
              <a:pPr>
                <a:defRPr/>
              </a:pPr>
              <a:t>16</a:t>
            </a:fld>
            <a:endParaRPr lang="en-US" dirty="0"/>
          </a:p>
        </p:txBody>
      </p:sp>
    </p:spTree>
    <p:extLst>
      <p:ext uri="{BB962C8B-B14F-4D97-AF65-F5344CB8AC3E}">
        <p14:creationId xmlns:p14="http://schemas.microsoft.com/office/powerpoint/2010/main" val="386300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Set Organization Objectives (week 5)</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Monitor and Evaluate Performance (Week 6)</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Reward Performance (Level 5 Professional Service)</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2704110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Sell and support</a:t>
            </a:r>
          </a:p>
        </p:txBody>
      </p:sp>
      <p:sp>
        <p:nvSpPr>
          <p:cNvPr id="4" name="Slide Number Placeholder 3"/>
          <p:cNvSpPr>
            <a:spLocks noGrp="1"/>
          </p:cNvSpPr>
          <p:nvPr>
            <p:ph type="sldNum" sz="quarter" idx="5"/>
          </p:nvPr>
        </p:nvSpPr>
        <p:spPr/>
        <p:txBody>
          <a:bodyPr/>
          <a:lstStyle/>
          <a:p>
            <a:fld id="{D83208A4-53B3-40E4-97DA-C1C29D83F2C5}" type="slidenum">
              <a:rPr lang="en-GB" smtClean="0"/>
              <a:t>18</a:t>
            </a:fld>
            <a:endParaRPr lang="en-GB"/>
          </a:p>
        </p:txBody>
      </p:sp>
    </p:spTree>
    <p:extLst>
      <p:ext uri="{BB962C8B-B14F-4D97-AF65-F5344CB8AC3E}">
        <p14:creationId xmlns:p14="http://schemas.microsoft.com/office/powerpoint/2010/main" val="1354247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from 20:00</a:t>
            </a:r>
          </a:p>
          <a:p>
            <a:r>
              <a:rPr lang="en-GB" dirty="0"/>
              <a:t>https://youtu.be/271ZNXQOItM</a:t>
            </a:r>
          </a:p>
        </p:txBody>
      </p:sp>
      <p:sp>
        <p:nvSpPr>
          <p:cNvPr id="4" name="Slide Number Placeholder 3"/>
          <p:cNvSpPr>
            <a:spLocks noGrp="1"/>
          </p:cNvSpPr>
          <p:nvPr>
            <p:ph type="sldNum" sz="quarter" idx="5"/>
          </p:nvPr>
        </p:nvSpPr>
        <p:spPr/>
        <p:txBody>
          <a:bodyPr/>
          <a:lstStyle/>
          <a:p>
            <a:fld id="{AC1AE680-CCF8-44A4-99B7-5694A4EA13A5}" type="slidenum">
              <a:rPr lang="en-GB" smtClean="0"/>
              <a:t>19</a:t>
            </a:fld>
            <a:endParaRPr lang="en-GB"/>
          </a:p>
        </p:txBody>
      </p:sp>
    </p:spTree>
    <p:extLst>
      <p:ext uri="{BB962C8B-B14F-4D97-AF65-F5344CB8AC3E}">
        <p14:creationId xmlns:p14="http://schemas.microsoft.com/office/powerpoint/2010/main" val="3014148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03/02/2025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34730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7945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335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21474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67900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65495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12189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99788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9835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66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824912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85769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56846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10685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28663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79658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603710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43445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083703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63433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257171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7393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415581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67697352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3.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84950696"/>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03/02/2025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942491674"/>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ruth.taylor-davies@uwtsd.ac.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3.xml"/><Relationship Id="rId1" Type="http://schemas.openxmlformats.org/officeDocument/2006/relationships/video" Target="https://www.youtube.com/embed/-14rFuVBhcU?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video" Target="https://www.youtube.com/embed/271ZNXQOItM?feature=oembed" TargetMode="Externa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08F8D48C-03F2-488C-BBCA-54EBE9841AC4}"/>
              </a:ext>
            </a:extLst>
          </p:cNvPr>
          <p:cNvSpPr>
            <a:spLocks noGrp="1"/>
          </p:cNvSpPr>
          <p:nvPr>
            <p:ph type="ctrTitle"/>
          </p:nvPr>
        </p:nvSpPr>
        <p:spPr>
          <a:xfrm>
            <a:off x="48816" y="783937"/>
            <a:ext cx="12143184" cy="4292693"/>
          </a:xfrm>
        </p:spPr>
        <p:txBody>
          <a:bodyPr>
            <a:normAutofit/>
          </a:bodyPr>
          <a:lstStyle/>
          <a:p>
            <a:pPr>
              <a:lnSpc>
                <a:spcPct val="100000"/>
              </a:lnSpc>
            </a:pPr>
            <a:r>
              <a:rPr lang="en-GB" sz="4000" b="1" dirty="0"/>
              <a:t>Effective	Management</a:t>
            </a:r>
            <a:br>
              <a:rPr lang="en-GB" sz="4000" b="1" dirty="0"/>
            </a:br>
            <a:r>
              <a:rPr lang="en-GB" sz="4000" dirty="0"/>
              <a:t>BMGM4000</a:t>
            </a:r>
            <a:br>
              <a:rPr lang="en-GB" sz="4000" dirty="0"/>
            </a:br>
            <a:br>
              <a:rPr lang="en-GB" sz="4000" dirty="0"/>
            </a:br>
            <a:r>
              <a:rPr lang="en-GB" sz="4000" b="1" dirty="0"/>
              <a:t>Week 2: Management Principle</a:t>
            </a:r>
            <a:br>
              <a:rPr lang="en-GB" sz="4000" b="1" dirty="0"/>
            </a:br>
            <a:br>
              <a:rPr lang="en-GB" sz="4000" b="1" u="sng" dirty="0">
                <a:solidFill>
                  <a:schemeClr val="accent1"/>
                </a:solidFill>
              </a:rPr>
            </a:br>
            <a:r>
              <a:rPr lang="en-GB" sz="4000" b="1" u="sng" dirty="0">
                <a:solidFill>
                  <a:schemeClr val="accent1"/>
                </a:solidFill>
                <a:latin typeface="+mn-lt"/>
              </a:rPr>
              <a:t>j.smith</a:t>
            </a:r>
            <a:r>
              <a:rPr lang="en-GB" sz="4000" b="1" u="sng" dirty="0">
                <a:solidFill>
                  <a:schemeClr val="accent1"/>
                </a:solidFill>
                <a:latin typeface="+mn-lt"/>
                <a:hlinkClick r:id="rId3">
                  <a:extLst>
                    <a:ext uri="{A12FA001-AC4F-418D-AE19-62706E023703}">
                      <ahyp:hlinkClr xmlns:ahyp="http://schemas.microsoft.com/office/drawing/2018/hyperlinkcolor" val="tx"/>
                    </a:ext>
                  </a:extLst>
                </a:hlinkClick>
              </a:rPr>
              <a:t>@uwtsd.ac.uk</a:t>
            </a:r>
            <a:endParaRPr lang="en-US" altLang="en-US" sz="2400" b="1" u="sng" dirty="0">
              <a:solidFill>
                <a:schemeClr val="accent1"/>
              </a:solidFill>
              <a:latin typeface="+mn-lt"/>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825625"/>
            <a:ext cx="10515600" cy="4351338"/>
          </a:xfrm>
        </p:spPr>
        <p:txBody>
          <a:bodyPr vert="horz" lIns="91440" tIns="45720" rIns="91440" bIns="45720" rtlCol="0">
            <a:normAutofit/>
          </a:bodyPr>
          <a:lstStyle/>
          <a:p>
            <a:pPr marL="514350" indent="-514350" algn="just">
              <a:lnSpc>
                <a:spcPct val="150000"/>
              </a:lnSpc>
              <a:buFont typeface="+mj-lt"/>
              <a:buAutoNum type="arabicPeriod"/>
            </a:pPr>
            <a:r>
              <a:rPr lang="en-GB" sz="3200" dirty="0"/>
              <a:t>What is Management &amp; Leadership?</a:t>
            </a:r>
          </a:p>
          <a:p>
            <a:pPr marL="514350" indent="-514350" algn="just">
              <a:lnSpc>
                <a:spcPct val="150000"/>
              </a:lnSpc>
              <a:buFont typeface="+mj-lt"/>
              <a:buAutoNum type="arabicPeriod"/>
            </a:pPr>
            <a:r>
              <a:rPr lang="en-GB" sz="3200" dirty="0"/>
              <a:t>Function of Management</a:t>
            </a:r>
          </a:p>
          <a:p>
            <a:pPr marL="514350" indent="-514350" algn="just">
              <a:lnSpc>
                <a:spcPct val="150000"/>
              </a:lnSpc>
              <a:buFont typeface="+mj-lt"/>
              <a:buAutoNum type="arabicPeriod"/>
            </a:pPr>
            <a:r>
              <a:rPr lang="en-GB" sz="3200" dirty="0"/>
              <a:t>Management Tools</a:t>
            </a:r>
          </a:p>
          <a:p>
            <a:pPr marL="514350" indent="-514350" algn="just">
              <a:lnSpc>
                <a:spcPct val="150000"/>
              </a:lnSpc>
              <a:buFont typeface="+mj-lt"/>
              <a:buAutoNum type="arabicPeriod"/>
            </a:pPr>
            <a:r>
              <a:rPr lang="en-GB" sz="3200" dirty="0"/>
              <a:t>Case Study - Hell’s Kitchen</a:t>
            </a: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alphaModFix amt="35000"/>
          </a:blip>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31663"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a:bodyPr>
          <a:lstStyle/>
          <a:p>
            <a:pPr marL="0" indent="0">
              <a:buNone/>
            </a:pPr>
            <a:r>
              <a:rPr lang="en-GB" altLang="en-US" sz="2400" b="1" dirty="0">
                <a:solidFill>
                  <a:schemeClr val="bg1"/>
                </a:solidFill>
              </a:rPr>
              <a:t>Last week gave an overview of..</a:t>
            </a:r>
          </a:p>
          <a:p>
            <a:pPr marL="0" indent="0">
              <a:buNone/>
            </a:pPr>
            <a:endParaRPr lang="en-GB" altLang="en-US" sz="5500" b="1" dirty="0">
              <a:solidFill>
                <a:schemeClr val="bg1"/>
              </a:solidFill>
            </a:endParaRP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3663097" y="473238"/>
            <a:ext cx="3855015" cy="1141821"/>
            <a:chOff x="5986852" y="389099"/>
            <a:chExt cx="3855015" cy="1141821"/>
          </a:xfrm>
        </p:grpSpPr>
        <p:sp>
          <p:nvSpPr>
            <p:cNvPr id="15" name="TextBox 14">
              <a:extLst>
                <a:ext uri="{FF2B5EF4-FFF2-40B4-BE49-F238E27FC236}">
                  <a16:creationId xmlns:a16="http://schemas.microsoft.com/office/drawing/2014/main" id="{CE882F72-B111-B686-C4BD-EB7B0A4DBA9C}"/>
                </a:ext>
              </a:extLst>
            </p:cNvPr>
            <p:cNvSpPr txBox="1"/>
            <p:nvPr/>
          </p:nvSpPr>
          <p:spPr>
            <a:xfrm>
              <a:off x="5986852" y="389099"/>
              <a:ext cx="3855015"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Roles and responsibilities</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19755" y="50546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 name="Group 3">
            <a:extLst>
              <a:ext uri="{FF2B5EF4-FFF2-40B4-BE49-F238E27FC236}">
                <a16:creationId xmlns:a16="http://schemas.microsoft.com/office/drawing/2014/main" id="{2020CE64-5DAE-B4B3-FCC4-F3F787C21F5E}"/>
              </a:ext>
            </a:extLst>
          </p:cNvPr>
          <p:cNvGrpSpPr/>
          <p:nvPr/>
        </p:nvGrpSpPr>
        <p:grpSpPr>
          <a:xfrm>
            <a:off x="4146788" y="4175857"/>
            <a:ext cx="3570361" cy="1025451"/>
            <a:chOff x="7574556" y="2033909"/>
            <a:chExt cx="3570361" cy="1025451"/>
          </a:xfrm>
        </p:grpSpPr>
        <p:sp>
          <p:nvSpPr>
            <p:cNvPr id="5" name="TextBox 4">
              <a:extLst>
                <a:ext uri="{FF2B5EF4-FFF2-40B4-BE49-F238E27FC236}">
                  <a16:creationId xmlns:a16="http://schemas.microsoft.com/office/drawing/2014/main" id="{CB32AACC-CC80-F649-8825-EED64491311C}"/>
                </a:ext>
              </a:extLst>
            </p:cNvPr>
            <p:cNvSpPr txBox="1"/>
            <p:nvPr/>
          </p:nvSpPr>
          <p:spPr>
            <a:xfrm>
              <a:off x="7574556" y="2209671"/>
              <a:ext cx="3269886"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Brigade system</a:t>
              </a:r>
            </a:p>
          </p:txBody>
        </p:sp>
        <p:pic>
          <p:nvPicPr>
            <p:cNvPr id="7" name="Picture 2" descr="Amazon.co.uk: Question of the Day : Alexa Skills">
              <a:extLst>
                <a:ext uri="{FF2B5EF4-FFF2-40B4-BE49-F238E27FC236}">
                  <a16:creationId xmlns:a16="http://schemas.microsoft.com/office/drawing/2014/main" id="{0E512629-707A-9474-CCAF-DEC68DEE75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19466" y="203390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8" name="Picture 2" descr="Ratatouille turns 10: WHERE IS HE NOW? | Mashable">
            <a:extLst>
              <a:ext uri="{FF2B5EF4-FFF2-40B4-BE49-F238E27FC236}">
                <a16:creationId xmlns:a16="http://schemas.microsoft.com/office/drawing/2014/main" id="{0B99189E-DE64-E12C-4B90-EEB2BC5FA6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17510" y="502938"/>
            <a:ext cx="2486327" cy="13985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KITCHEN ORGANIZATION &amp; DUTIES AND RESPONSIBILITES">
            <a:extLst>
              <a:ext uri="{FF2B5EF4-FFF2-40B4-BE49-F238E27FC236}">
                <a16:creationId xmlns:a16="http://schemas.microsoft.com/office/drawing/2014/main" id="{EDF5C691-656F-31E3-0E92-A9492E5ADF2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2" t="14326" r="1104" b="8922"/>
          <a:stretch/>
        </p:blipFill>
        <p:spPr bwMode="auto">
          <a:xfrm>
            <a:off x="7851130" y="3090887"/>
            <a:ext cx="4340870" cy="25290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Leadership and Management can do for your business - Aspire Training  Team">
            <a:extLst>
              <a:ext uri="{FF2B5EF4-FFF2-40B4-BE49-F238E27FC236}">
                <a16:creationId xmlns:a16="http://schemas.microsoft.com/office/drawing/2014/main" id="{04F826FB-8160-7009-BA91-AE4E72167D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862" y="111300"/>
            <a:ext cx="11418276" cy="5648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339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53FAA48-1E06-A0BC-82C6-D440B3603AA2}"/>
              </a:ext>
            </a:extLst>
          </p:cNvPr>
          <p:cNvGrpSpPr/>
          <p:nvPr/>
        </p:nvGrpSpPr>
        <p:grpSpPr>
          <a:xfrm>
            <a:off x="695682" y="1626339"/>
            <a:ext cx="4456293" cy="1025451"/>
            <a:chOff x="3129968" y="788575"/>
            <a:chExt cx="4456293" cy="1025451"/>
          </a:xfrm>
        </p:grpSpPr>
        <p:sp>
          <p:nvSpPr>
            <p:cNvPr id="4" name="TextBox 3">
              <a:extLst>
                <a:ext uri="{FF2B5EF4-FFF2-40B4-BE49-F238E27FC236}">
                  <a16:creationId xmlns:a16="http://schemas.microsoft.com/office/drawing/2014/main" id="{86E32BD6-C5F8-62C3-52E9-4C569138ED64}"/>
                </a:ext>
              </a:extLst>
            </p:cNvPr>
            <p:cNvSpPr txBox="1"/>
            <p:nvPr/>
          </p:nvSpPr>
          <p:spPr>
            <a:xfrm>
              <a:off x="3129968" y="861117"/>
              <a:ext cx="3855015" cy="88036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What is Management? </a:t>
              </a:r>
            </a:p>
            <a:p>
              <a:pPr algn="just">
                <a:lnSpc>
                  <a:spcPct val="150000"/>
                </a:lnSpc>
              </a:pPr>
              <a:r>
                <a:rPr lang="en-GB" dirty="0"/>
                <a:t>What is Leadership?</a:t>
              </a:r>
            </a:p>
          </p:txBody>
        </p:sp>
        <p:pic>
          <p:nvPicPr>
            <p:cNvPr id="5" name="Picture 2" descr="Amazon.co.uk: Question of the Day : Alexa Skills">
              <a:extLst>
                <a:ext uri="{FF2B5EF4-FFF2-40B4-BE49-F238E27FC236}">
                  <a16:creationId xmlns:a16="http://schemas.microsoft.com/office/drawing/2014/main" id="{A2F9E37E-7648-078F-E6FA-FEDB12899D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0810" y="788575"/>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8" name="Picture 2" descr="Discussion Images - Free Download on Freepik">
            <a:extLst>
              <a:ext uri="{FF2B5EF4-FFF2-40B4-BE49-F238E27FC236}">
                <a16:creationId xmlns:a16="http://schemas.microsoft.com/office/drawing/2014/main" id="{64492885-0909-F393-FADC-A2B77556FF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6714" y="320814"/>
            <a:ext cx="5962650" cy="3905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97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F0C35-8511-DF63-5662-ADCF66568DAB}"/>
              </a:ext>
            </a:extLst>
          </p:cNvPr>
          <p:cNvSpPr>
            <a:spLocks noGrp="1"/>
          </p:cNvSpPr>
          <p:nvPr>
            <p:ph type="title"/>
          </p:nvPr>
        </p:nvSpPr>
        <p:spPr/>
        <p:txBody>
          <a:bodyPr/>
          <a:lstStyle/>
          <a:p>
            <a:r>
              <a:rPr lang="en-GB" b="1" dirty="0"/>
              <a:t>What is Management?</a:t>
            </a:r>
          </a:p>
        </p:txBody>
      </p:sp>
      <p:sp>
        <p:nvSpPr>
          <p:cNvPr id="3" name="Content Placeholder 2">
            <a:extLst>
              <a:ext uri="{FF2B5EF4-FFF2-40B4-BE49-F238E27FC236}">
                <a16:creationId xmlns:a16="http://schemas.microsoft.com/office/drawing/2014/main" id="{89010198-FA41-C3BB-7CB5-6A23813FBF38}"/>
              </a:ext>
            </a:extLst>
          </p:cNvPr>
          <p:cNvSpPr>
            <a:spLocks noGrp="1"/>
          </p:cNvSpPr>
          <p:nvPr>
            <p:ph idx="1"/>
          </p:nvPr>
        </p:nvSpPr>
        <p:spPr>
          <a:xfrm>
            <a:off x="838200" y="1462137"/>
            <a:ext cx="10515600" cy="4351338"/>
          </a:xfrm>
        </p:spPr>
        <p:txBody>
          <a:bodyPr/>
          <a:lstStyle/>
          <a:p>
            <a:pPr marL="0" indent="0" algn="just">
              <a:lnSpc>
                <a:spcPct val="150000"/>
              </a:lnSpc>
              <a:buNone/>
            </a:pPr>
            <a:r>
              <a:rPr lang="en-GB" dirty="0"/>
              <a:t>(Kotter, 2017) defined management as a job that takes care of planning, organising, budgeting, coordinating, and monitoring activities for a group or organization</a:t>
            </a:r>
            <a:endParaRPr lang="en-GB" dirty="0">
              <a:solidFill>
                <a:srgbClr val="000000"/>
              </a:solidFill>
            </a:endParaRPr>
          </a:p>
          <a:p>
            <a:pPr marL="0" indent="0" algn="just">
              <a:lnSpc>
                <a:spcPct val="150000"/>
              </a:lnSpc>
              <a:buNone/>
            </a:pPr>
            <a:r>
              <a:rPr lang="en-GB" dirty="0">
                <a:solidFill>
                  <a:srgbClr val="000000"/>
                </a:solidFill>
              </a:rPr>
              <a:t>M</a:t>
            </a:r>
            <a:r>
              <a:rPr lang="en-GB" b="0" i="0" dirty="0">
                <a:solidFill>
                  <a:srgbClr val="000000"/>
                </a:solidFill>
                <a:effectLst/>
              </a:rPr>
              <a:t>anagement is about seeking order and stability; leadership is about seeking adaptive and constructive change.</a:t>
            </a:r>
            <a:endParaRPr lang="en-GB" dirty="0"/>
          </a:p>
        </p:txBody>
      </p:sp>
    </p:spTree>
    <p:extLst>
      <p:ext uri="{BB962C8B-B14F-4D97-AF65-F5344CB8AC3E}">
        <p14:creationId xmlns:p14="http://schemas.microsoft.com/office/powerpoint/2010/main" val="542177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5D62A4E-F45E-4C6D-8FCF-B4FFB732555C}"/>
              </a:ext>
            </a:extLst>
          </p:cNvPr>
          <p:cNvSpPr>
            <a:spLocks noGrp="1"/>
          </p:cNvSpPr>
          <p:nvPr>
            <p:ph sz="half" idx="1"/>
          </p:nvPr>
        </p:nvSpPr>
        <p:spPr>
          <a:xfrm>
            <a:off x="381232" y="1543887"/>
            <a:ext cx="4856841" cy="3622671"/>
          </a:xfrm>
        </p:spPr>
        <p:txBody>
          <a:bodyPr anchor="t">
            <a:normAutofit fontScale="92500" lnSpcReduction="10000"/>
          </a:bodyPr>
          <a:lstStyle/>
          <a:p>
            <a:pPr marL="36900" indent="0">
              <a:buNone/>
            </a:pPr>
            <a:r>
              <a:rPr lang="en-GB" dirty="0"/>
              <a:t>Multiple ways of perceiving leadership</a:t>
            </a:r>
          </a:p>
          <a:p>
            <a:pPr marL="36900" indent="0">
              <a:buNone/>
            </a:pPr>
            <a:endParaRPr lang="en-GB" dirty="0"/>
          </a:p>
          <a:p>
            <a:r>
              <a:rPr lang="en-GB" b="1" dirty="0"/>
              <a:t>Traits- </a:t>
            </a:r>
            <a:r>
              <a:rPr lang="en-GB" dirty="0"/>
              <a:t>What type of person? </a:t>
            </a:r>
          </a:p>
          <a:p>
            <a:r>
              <a:rPr lang="en-GB" b="1" dirty="0"/>
              <a:t>Situational – </a:t>
            </a:r>
            <a:r>
              <a:rPr lang="en-GB" dirty="0"/>
              <a:t>“Contingency” </a:t>
            </a:r>
          </a:p>
          <a:p>
            <a:r>
              <a:rPr lang="en-GB" b="1" dirty="0"/>
              <a:t>Power/Influence – </a:t>
            </a:r>
            <a:r>
              <a:rPr lang="en-GB" dirty="0"/>
              <a:t>Root of power</a:t>
            </a:r>
          </a:p>
          <a:p>
            <a:r>
              <a:rPr lang="en-GB" b="1" dirty="0"/>
              <a:t>Behaviour- </a:t>
            </a:r>
            <a:r>
              <a:rPr lang="en-GB" dirty="0"/>
              <a:t>What they do/method?</a:t>
            </a:r>
          </a:p>
          <a:p>
            <a:endParaRPr lang="en-GB" dirty="0"/>
          </a:p>
        </p:txBody>
      </p:sp>
      <p:pic>
        <p:nvPicPr>
          <p:cNvPr id="5" name="Picture 4">
            <a:extLst>
              <a:ext uri="{FF2B5EF4-FFF2-40B4-BE49-F238E27FC236}">
                <a16:creationId xmlns:a16="http://schemas.microsoft.com/office/drawing/2014/main" id="{44F31332-4149-4B87-8755-E04B632FE777}"/>
              </a:ext>
            </a:extLst>
          </p:cNvPr>
          <p:cNvPicPr>
            <a:picLocks noChangeAspect="1"/>
          </p:cNvPicPr>
          <p:nvPr/>
        </p:nvPicPr>
        <p:blipFill rotWithShape="1">
          <a:blip r:embed="rId2"/>
          <a:srcRect t="6467"/>
          <a:stretch/>
        </p:blipFill>
        <p:spPr>
          <a:xfrm>
            <a:off x="5558113" y="1890444"/>
            <a:ext cx="5605771" cy="2674053"/>
          </a:xfrm>
          <a:prstGeom prst="rect">
            <a:avLst/>
          </a:prstGeom>
          <a:noFill/>
        </p:spPr>
      </p:pic>
      <p:grpSp>
        <p:nvGrpSpPr>
          <p:cNvPr id="3" name="Group 2">
            <a:extLst>
              <a:ext uri="{FF2B5EF4-FFF2-40B4-BE49-F238E27FC236}">
                <a16:creationId xmlns:a16="http://schemas.microsoft.com/office/drawing/2014/main" id="{48C75703-A6E5-57F6-475C-1B59E4FD4CBC}"/>
              </a:ext>
            </a:extLst>
          </p:cNvPr>
          <p:cNvGrpSpPr/>
          <p:nvPr/>
        </p:nvGrpSpPr>
        <p:grpSpPr>
          <a:xfrm>
            <a:off x="381232" y="119960"/>
            <a:ext cx="4285471" cy="1025451"/>
            <a:chOff x="3129968" y="699013"/>
            <a:chExt cx="4285471" cy="1025451"/>
          </a:xfrm>
        </p:grpSpPr>
        <p:sp>
          <p:nvSpPr>
            <p:cNvPr id="6" name="TextBox 5">
              <a:extLst>
                <a:ext uri="{FF2B5EF4-FFF2-40B4-BE49-F238E27FC236}">
                  <a16:creationId xmlns:a16="http://schemas.microsoft.com/office/drawing/2014/main" id="{95B59E84-8057-7C28-708E-2233662CD24B}"/>
                </a:ext>
              </a:extLst>
            </p:cNvPr>
            <p:cNvSpPr txBox="1"/>
            <p:nvPr/>
          </p:nvSpPr>
          <p:spPr>
            <a:xfrm>
              <a:off x="3129968" y="861117"/>
              <a:ext cx="3855015" cy="46487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Are Leaders born or made? </a:t>
              </a:r>
            </a:p>
          </p:txBody>
        </p:sp>
        <p:pic>
          <p:nvPicPr>
            <p:cNvPr id="7" name="Picture 2" descr="Amazon.co.uk: Question of the Day : Alexa Skills">
              <a:extLst>
                <a:ext uri="{FF2B5EF4-FFF2-40B4-BE49-F238E27FC236}">
                  <a16:creationId xmlns:a16="http://schemas.microsoft.com/office/drawing/2014/main" id="{770D2316-C610-CB9F-F0CF-A7740C89C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9988" y="69901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TextBox 12">
            <a:extLst>
              <a:ext uri="{FF2B5EF4-FFF2-40B4-BE49-F238E27FC236}">
                <a16:creationId xmlns:a16="http://schemas.microsoft.com/office/drawing/2014/main" id="{26CAA6FB-DC5F-598D-8E56-2FEEC9090E88}"/>
              </a:ext>
            </a:extLst>
          </p:cNvPr>
          <p:cNvSpPr txBox="1"/>
          <p:nvPr/>
        </p:nvSpPr>
        <p:spPr>
          <a:xfrm>
            <a:off x="9144838" y="4379831"/>
            <a:ext cx="6094324" cy="369332"/>
          </a:xfrm>
          <a:prstGeom prst="rect">
            <a:avLst/>
          </a:prstGeom>
          <a:noFill/>
        </p:spPr>
        <p:txBody>
          <a:bodyPr wrap="square">
            <a:spAutoFit/>
          </a:bodyPr>
          <a:lstStyle/>
          <a:p>
            <a:r>
              <a:rPr lang="en-GB" dirty="0"/>
              <a:t>(Grint &amp; Nixon, 2015)</a:t>
            </a:r>
          </a:p>
        </p:txBody>
      </p:sp>
    </p:spTree>
    <p:extLst>
      <p:ext uri="{BB962C8B-B14F-4D97-AF65-F5344CB8AC3E}">
        <p14:creationId xmlns:p14="http://schemas.microsoft.com/office/powerpoint/2010/main" val="1378472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500"/>
                                        <p:tgtEl>
                                          <p:spTgt spid="4">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BDDB4-11A1-A6F8-7631-2FD8617062EC}"/>
              </a:ext>
            </a:extLst>
          </p:cNvPr>
          <p:cNvSpPr>
            <a:spLocks noGrp="1"/>
          </p:cNvSpPr>
          <p:nvPr>
            <p:ph type="title"/>
          </p:nvPr>
        </p:nvSpPr>
        <p:spPr/>
        <p:txBody>
          <a:bodyPr/>
          <a:lstStyle/>
          <a:p>
            <a:pPr algn="ctr"/>
            <a:r>
              <a:rPr lang="en-GB" b="1" u="sng" dirty="0"/>
              <a:t>In your opinion, what makes an effective leader?</a:t>
            </a:r>
          </a:p>
        </p:txBody>
      </p:sp>
      <p:pic>
        <p:nvPicPr>
          <p:cNvPr id="3" name="Picture 2">
            <a:extLst>
              <a:ext uri="{FF2B5EF4-FFF2-40B4-BE49-F238E27FC236}">
                <a16:creationId xmlns:a16="http://schemas.microsoft.com/office/drawing/2014/main" id="{1DD2F7A1-53E6-56D2-B27B-57409E3F71DA}"/>
              </a:ext>
            </a:extLst>
          </p:cNvPr>
          <p:cNvPicPr>
            <a:picLocks noChangeAspect="1"/>
          </p:cNvPicPr>
          <p:nvPr/>
        </p:nvPicPr>
        <p:blipFill>
          <a:blip r:embed="rId2"/>
          <a:stretch>
            <a:fillRect/>
          </a:stretch>
        </p:blipFill>
        <p:spPr>
          <a:xfrm>
            <a:off x="3435657" y="1840531"/>
            <a:ext cx="5131293" cy="3298689"/>
          </a:xfrm>
          <a:prstGeom prst="rect">
            <a:avLst/>
          </a:prstGeom>
        </p:spPr>
      </p:pic>
    </p:spTree>
    <p:extLst>
      <p:ext uri="{BB962C8B-B14F-4D97-AF65-F5344CB8AC3E}">
        <p14:creationId xmlns:p14="http://schemas.microsoft.com/office/powerpoint/2010/main" val="2901455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03E4C2-AA5F-3DD5-AF90-0A4E21FC84BD}"/>
              </a:ext>
            </a:extLst>
          </p:cNvPr>
          <p:cNvSpPr txBox="1"/>
          <p:nvPr/>
        </p:nvSpPr>
        <p:spPr>
          <a:xfrm>
            <a:off x="355107" y="1605430"/>
            <a:ext cx="4412202" cy="3416320"/>
          </a:xfrm>
          <a:prstGeom prst="rect">
            <a:avLst/>
          </a:prstGeom>
          <a:noFill/>
        </p:spPr>
        <p:txBody>
          <a:bodyPr wrap="square" rtlCol="0">
            <a:spAutoFit/>
          </a:bodyPr>
          <a:lstStyle/>
          <a:p>
            <a:pPr marL="342900" indent="-342900">
              <a:buFont typeface="+mj-lt"/>
              <a:buAutoNum type="arabicPeriod"/>
            </a:pPr>
            <a:r>
              <a:rPr lang="en-GB" sz="3600" dirty="0"/>
              <a:t>Self-awareness</a:t>
            </a:r>
          </a:p>
          <a:p>
            <a:pPr marL="342900" indent="-342900">
              <a:buFont typeface="+mj-lt"/>
              <a:buAutoNum type="arabicPeriod"/>
            </a:pPr>
            <a:r>
              <a:rPr lang="en-GB" sz="3600" dirty="0"/>
              <a:t>Respect</a:t>
            </a:r>
          </a:p>
          <a:p>
            <a:pPr marL="342900" indent="-342900">
              <a:buFont typeface="+mj-lt"/>
              <a:buAutoNum type="arabicPeriod"/>
            </a:pPr>
            <a:r>
              <a:rPr lang="en-GB" sz="3600" dirty="0"/>
              <a:t>Compassion</a:t>
            </a:r>
          </a:p>
          <a:p>
            <a:pPr marL="342900" indent="-342900">
              <a:buFont typeface="+mj-lt"/>
              <a:buAutoNum type="arabicPeriod"/>
            </a:pPr>
            <a:r>
              <a:rPr lang="en-GB" sz="3600" dirty="0"/>
              <a:t>Vision</a:t>
            </a:r>
          </a:p>
          <a:p>
            <a:pPr marL="342900" indent="-342900">
              <a:buFont typeface="+mj-lt"/>
              <a:buAutoNum type="arabicPeriod"/>
            </a:pPr>
            <a:r>
              <a:rPr lang="en-GB" sz="3600" dirty="0"/>
              <a:t>Communication</a:t>
            </a:r>
          </a:p>
          <a:p>
            <a:pPr marL="342900" indent="-342900">
              <a:buFont typeface="+mj-lt"/>
              <a:buAutoNum type="arabicPeriod"/>
            </a:pPr>
            <a:r>
              <a:rPr lang="en-GB" sz="3600" dirty="0"/>
              <a:t>Learning agility </a:t>
            </a:r>
          </a:p>
        </p:txBody>
      </p:sp>
      <p:sp>
        <p:nvSpPr>
          <p:cNvPr id="5" name="TextBox 4">
            <a:extLst>
              <a:ext uri="{FF2B5EF4-FFF2-40B4-BE49-F238E27FC236}">
                <a16:creationId xmlns:a16="http://schemas.microsoft.com/office/drawing/2014/main" id="{6E7F199C-36E2-5434-BCCD-10DFD781AFA0}"/>
              </a:ext>
            </a:extLst>
          </p:cNvPr>
          <p:cNvSpPr txBox="1"/>
          <p:nvPr/>
        </p:nvSpPr>
        <p:spPr>
          <a:xfrm>
            <a:off x="7966229" y="1720840"/>
            <a:ext cx="4412202" cy="3416320"/>
          </a:xfrm>
          <a:prstGeom prst="rect">
            <a:avLst/>
          </a:prstGeom>
          <a:noFill/>
        </p:spPr>
        <p:txBody>
          <a:bodyPr wrap="square" rtlCol="0">
            <a:spAutoFit/>
          </a:bodyPr>
          <a:lstStyle/>
          <a:p>
            <a:r>
              <a:rPr lang="en-GB" sz="3600" dirty="0"/>
              <a:t>7. Collaboration</a:t>
            </a:r>
          </a:p>
          <a:p>
            <a:r>
              <a:rPr lang="en-GB" sz="3600" dirty="0"/>
              <a:t>8. Influence</a:t>
            </a:r>
          </a:p>
          <a:p>
            <a:r>
              <a:rPr lang="en-GB" sz="3600" dirty="0"/>
              <a:t>9. Integrity</a:t>
            </a:r>
          </a:p>
          <a:p>
            <a:r>
              <a:rPr lang="en-GB" sz="3600" dirty="0"/>
              <a:t>10. Courage</a:t>
            </a:r>
          </a:p>
          <a:p>
            <a:r>
              <a:rPr lang="en-GB" sz="3600" dirty="0"/>
              <a:t>11. Gratitude</a:t>
            </a:r>
          </a:p>
          <a:p>
            <a:r>
              <a:rPr lang="en-GB" sz="3600" dirty="0"/>
              <a:t>12. Resilience </a:t>
            </a:r>
          </a:p>
        </p:txBody>
      </p:sp>
      <p:sp>
        <p:nvSpPr>
          <p:cNvPr id="6" name="TextBox 5">
            <a:extLst>
              <a:ext uri="{FF2B5EF4-FFF2-40B4-BE49-F238E27FC236}">
                <a16:creationId xmlns:a16="http://schemas.microsoft.com/office/drawing/2014/main" id="{C2F85C9B-6BDA-478B-2D3B-6DCA8D690B2C}"/>
              </a:ext>
            </a:extLst>
          </p:cNvPr>
          <p:cNvSpPr txBox="1"/>
          <p:nvPr/>
        </p:nvSpPr>
        <p:spPr>
          <a:xfrm>
            <a:off x="2059620" y="497149"/>
            <a:ext cx="7741328" cy="707886"/>
          </a:xfrm>
          <a:prstGeom prst="rect">
            <a:avLst/>
          </a:prstGeom>
          <a:noFill/>
        </p:spPr>
        <p:txBody>
          <a:bodyPr wrap="square" rtlCol="0">
            <a:spAutoFit/>
          </a:bodyPr>
          <a:lstStyle/>
          <a:p>
            <a:r>
              <a:rPr lang="en-GB" sz="4000" b="1" u="sng" dirty="0"/>
              <a:t>12 Characteristics of a good leader</a:t>
            </a:r>
          </a:p>
        </p:txBody>
      </p:sp>
      <p:pic>
        <p:nvPicPr>
          <p:cNvPr id="7" name="Picture 6">
            <a:extLst>
              <a:ext uri="{FF2B5EF4-FFF2-40B4-BE49-F238E27FC236}">
                <a16:creationId xmlns:a16="http://schemas.microsoft.com/office/drawing/2014/main" id="{A8D18590-6828-32C7-1DE1-2F2BE4D40C0F}"/>
              </a:ext>
            </a:extLst>
          </p:cNvPr>
          <p:cNvPicPr>
            <a:picLocks noChangeAspect="1"/>
          </p:cNvPicPr>
          <p:nvPr/>
        </p:nvPicPr>
        <p:blipFill>
          <a:blip r:embed="rId2"/>
          <a:stretch>
            <a:fillRect/>
          </a:stretch>
        </p:blipFill>
        <p:spPr>
          <a:xfrm>
            <a:off x="4321021" y="2406958"/>
            <a:ext cx="2857500" cy="1600200"/>
          </a:xfrm>
          <a:prstGeom prst="rect">
            <a:avLst/>
          </a:prstGeom>
        </p:spPr>
      </p:pic>
    </p:spTree>
    <p:extLst>
      <p:ext uri="{BB962C8B-B14F-4D97-AF65-F5344CB8AC3E}">
        <p14:creationId xmlns:p14="http://schemas.microsoft.com/office/powerpoint/2010/main" val="268360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1BEDC-647E-0816-FC98-15F447B3629E}"/>
              </a:ext>
            </a:extLst>
          </p:cNvPr>
          <p:cNvPicPr>
            <a:picLocks noChangeAspect="1"/>
          </p:cNvPicPr>
          <p:nvPr/>
        </p:nvPicPr>
        <p:blipFill>
          <a:blip r:embed="rId2"/>
          <a:stretch>
            <a:fillRect/>
          </a:stretch>
        </p:blipFill>
        <p:spPr>
          <a:xfrm>
            <a:off x="790112" y="346714"/>
            <a:ext cx="5775273" cy="5312800"/>
          </a:xfrm>
          <a:prstGeom prst="rect">
            <a:avLst/>
          </a:prstGeom>
        </p:spPr>
      </p:pic>
      <p:sp>
        <p:nvSpPr>
          <p:cNvPr id="6" name="TextBox 5">
            <a:extLst>
              <a:ext uri="{FF2B5EF4-FFF2-40B4-BE49-F238E27FC236}">
                <a16:creationId xmlns:a16="http://schemas.microsoft.com/office/drawing/2014/main" id="{1BF12A9C-3CEF-2127-AACE-A306ED79D896}"/>
              </a:ext>
            </a:extLst>
          </p:cNvPr>
          <p:cNvSpPr txBox="1"/>
          <p:nvPr/>
        </p:nvSpPr>
        <p:spPr>
          <a:xfrm>
            <a:off x="6565385" y="1429305"/>
            <a:ext cx="4429957" cy="2554545"/>
          </a:xfrm>
          <a:prstGeom prst="rect">
            <a:avLst/>
          </a:prstGeom>
          <a:noFill/>
        </p:spPr>
        <p:txBody>
          <a:bodyPr wrap="square" rtlCol="0">
            <a:spAutoFit/>
          </a:bodyPr>
          <a:lstStyle/>
          <a:p>
            <a:pPr algn="ctr"/>
            <a:r>
              <a:rPr lang="en-GB" sz="4000" b="1" u="sng" dirty="0"/>
              <a:t>10 Types of leadership styles, what do they mean?</a:t>
            </a:r>
          </a:p>
        </p:txBody>
      </p:sp>
    </p:spTree>
    <p:extLst>
      <p:ext uri="{BB962C8B-B14F-4D97-AF65-F5344CB8AC3E}">
        <p14:creationId xmlns:p14="http://schemas.microsoft.com/office/powerpoint/2010/main" val="1322583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99EC254-A827-42D9-852D-42D27A6F82BA}"/>
              </a:ext>
            </a:extLst>
          </p:cNvPr>
          <p:cNvPicPr>
            <a:picLocks noChangeAspect="1"/>
          </p:cNvPicPr>
          <p:nvPr/>
        </p:nvPicPr>
        <p:blipFill>
          <a:blip r:embed="rId2">
            <a:alphaModFix amt="20000"/>
            <a:extLst>
              <a:ext uri="{BEBA8EAE-BF5A-486C-A8C5-ECC9F3942E4B}">
                <a14:imgProps xmlns:a14="http://schemas.microsoft.com/office/drawing/2010/main">
                  <a14:imgLayer r:embed="rId3">
                    <a14:imgEffect>
                      <a14:saturation sat="33000"/>
                    </a14:imgEffect>
                  </a14:imgLayer>
                </a14:imgProps>
              </a:ext>
            </a:extLst>
          </a:blip>
          <a:stretch>
            <a:fillRect/>
          </a:stretch>
        </p:blipFill>
        <p:spPr>
          <a:xfrm>
            <a:off x="38840" y="0"/>
            <a:ext cx="12153160" cy="6232849"/>
          </a:xfrm>
          <a:prstGeom prst="rect">
            <a:avLst/>
          </a:prstGeom>
        </p:spPr>
      </p:pic>
      <p:sp>
        <p:nvSpPr>
          <p:cNvPr id="3" name="Content Placeholder 2">
            <a:extLst>
              <a:ext uri="{FF2B5EF4-FFF2-40B4-BE49-F238E27FC236}">
                <a16:creationId xmlns:a16="http://schemas.microsoft.com/office/drawing/2014/main" id="{2F318311-FB82-4F0F-9172-0860E8B4C72C}"/>
              </a:ext>
            </a:extLst>
          </p:cNvPr>
          <p:cNvSpPr>
            <a:spLocks noGrp="1"/>
          </p:cNvSpPr>
          <p:nvPr>
            <p:ph sz="half" idx="1"/>
          </p:nvPr>
        </p:nvSpPr>
        <p:spPr>
          <a:xfrm>
            <a:off x="6465589" y="1790280"/>
            <a:ext cx="2609986" cy="3622671"/>
          </a:xfrm>
        </p:spPr>
        <p:txBody>
          <a:bodyPr>
            <a:normAutofit fontScale="77500" lnSpcReduction="20000"/>
          </a:bodyPr>
          <a:lstStyle/>
          <a:p>
            <a:r>
              <a:rPr lang="en-GB" b="1" dirty="0"/>
              <a:t>Manager</a:t>
            </a:r>
          </a:p>
          <a:p>
            <a:pPr marL="36900" indent="0">
              <a:buNone/>
            </a:pPr>
            <a:r>
              <a:rPr lang="en-GB" dirty="0"/>
              <a:t>Direct</a:t>
            </a:r>
          </a:p>
          <a:p>
            <a:pPr marL="36900" indent="0">
              <a:buNone/>
            </a:pPr>
            <a:r>
              <a:rPr lang="en-GB" dirty="0"/>
              <a:t>Power</a:t>
            </a:r>
          </a:p>
          <a:p>
            <a:pPr marL="36900" indent="0">
              <a:buNone/>
            </a:pPr>
            <a:r>
              <a:rPr lang="en-GB" dirty="0"/>
              <a:t>Transactional</a:t>
            </a:r>
          </a:p>
          <a:p>
            <a:pPr marL="36900" indent="0">
              <a:buNone/>
            </a:pPr>
            <a:r>
              <a:rPr lang="en-GB" dirty="0"/>
              <a:t>Subordinates</a:t>
            </a:r>
          </a:p>
          <a:p>
            <a:pPr marL="36900" indent="0">
              <a:buNone/>
            </a:pPr>
            <a:r>
              <a:rPr lang="en-GB" dirty="0"/>
              <a:t>Work focus</a:t>
            </a:r>
          </a:p>
          <a:p>
            <a:pPr marL="36900" indent="0">
              <a:buNone/>
            </a:pPr>
            <a:r>
              <a:rPr lang="en-GB" dirty="0"/>
              <a:t>Reactive</a:t>
            </a:r>
          </a:p>
          <a:p>
            <a:pPr marL="36900" indent="0">
              <a:buNone/>
            </a:pPr>
            <a:r>
              <a:rPr lang="en-GB" dirty="0"/>
              <a:t>Operational thinking</a:t>
            </a:r>
          </a:p>
          <a:p>
            <a:pPr marL="36900" indent="0">
              <a:buNone/>
            </a:pPr>
            <a:r>
              <a:rPr lang="en-GB" dirty="0"/>
              <a:t>Tame problems</a:t>
            </a:r>
          </a:p>
          <a:p>
            <a:pPr marL="36900" indent="0">
              <a:buNone/>
            </a:pPr>
            <a:r>
              <a:rPr lang="en-GB" dirty="0"/>
              <a:t>Organisational goals</a:t>
            </a:r>
          </a:p>
        </p:txBody>
      </p:sp>
      <p:sp>
        <p:nvSpPr>
          <p:cNvPr id="4" name="Content Placeholder 3">
            <a:extLst>
              <a:ext uri="{FF2B5EF4-FFF2-40B4-BE49-F238E27FC236}">
                <a16:creationId xmlns:a16="http://schemas.microsoft.com/office/drawing/2014/main" id="{121C9B4F-2CA1-4835-814D-0CE8A4DD9EC0}"/>
              </a:ext>
            </a:extLst>
          </p:cNvPr>
          <p:cNvSpPr>
            <a:spLocks noGrp="1"/>
          </p:cNvSpPr>
          <p:nvPr>
            <p:ph sz="half" idx="2"/>
          </p:nvPr>
        </p:nvSpPr>
        <p:spPr>
          <a:xfrm>
            <a:off x="2873830" y="1754155"/>
            <a:ext cx="2609986" cy="3694923"/>
          </a:xfrm>
        </p:spPr>
        <p:txBody>
          <a:bodyPr>
            <a:normAutofit fontScale="77500" lnSpcReduction="20000"/>
          </a:bodyPr>
          <a:lstStyle/>
          <a:p>
            <a:r>
              <a:rPr lang="en-GB" b="1" dirty="0"/>
              <a:t>Leader</a:t>
            </a:r>
          </a:p>
          <a:p>
            <a:pPr marL="36900" indent="0">
              <a:buNone/>
            </a:pPr>
            <a:r>
              <a:rPr lang="en-GB" dirty="0"/>
              <a:t>Guide</a:t>
            </a:r>
          </a:p>
          <a:p>
            <a:pPr marL="36900" indent="0">
              <a:buNone/>
            </a:pPr>
            <a:r>
              <a:rPr lang="en-GB" dirty="0"/>
              <a:t>Influence</a:t>
            </a:r>
          </a:p>
          <a:p>
            <a:pPr marL="36900" indent="0">
              <a:buNone/>
            </a:pPr>
            <a:r>
              <a:rPr lang="en-GB" dirty="0"/>
              <a:t>Transformational</a:t>
            </a:r>
          </a:p>
          <a:p>
            <a:pPr marL="36900" indent="0">
              <a:buNone/>
            </a:pPr>
            <a:r>
              <a:rPr lang="en-GB" dirty="0"/>
              <a:t>Followers</a:t>
            </a:r>
          </a:p>
          <a:p>
            <a:pPr marL="36900" indent="0">
              <a:buNone/>
            </a:pPr>
            <a:r>
              <a:rPr lang="en-GB" dirty="0"/>
              <a:t>People focus</a:t>
            </a:r>
          </a:p>
          <a:p>
            <a:pPr marL="36900" indent="0">
              <a:buNone/>
            </a:pPr>
            <a:r>
              <a:rPr lang="en-GB" dirty="0"/>
              <a:t>Proactive</a:t>
            </a:r>
          </a:p>
          <a:p>
            <a:pPr marL="36900" indent="0">
              <a:buNone/>
            </a:pPr>
            <a:r>
              <a:rPr lang="en-GB" dirty="0"/>
              <a:t>Strategic thinking</a:t>
            </a:r>
          </a:p>
          <a:p>
            <a:pPr marL="36900" indent="0">
              <a:buNone/>
            </a:pPr>
            <a:r>
              <a:rPr lang="en-GB" dirty="0"/>
              <a:t>Wicked problems</a:t>
            </a:r>
          </a:p>
          <a:p>
            <a:pPr marL="36900" indent="0">
              <a:buNone/>
            </a:pPr>
            <a:r>
              <a:rPr lang="en-GB" dirty="0"/>
              <a:t>Common goals</a:t>
            </a:r>
          </a:p>
        </p:txBody>
      </p:sp>
      <p:sp>
        <p:nvSpPr>
          <p:cNvPr id="8" name="TextBox 7">
            <a:extLst>
              <a:ext uri="{FF2B5EF4-FFF2-40B4-BE49-F238E27FC236}">
                <a16:creationId xmlns:a16="http://schemas.microsoft.com/office/drawing/2014/main" id="{D4BF9194-6145-4481-AE94-5FA1F2199F58}"/>
              </a:ext>
            </a:extLst>
          </p:cNvPr>
          <p:cNvSpPr txBox="1"/>
          <p:nvPr/>
        </p:nvSpPr>
        <p:spPr>
          <a:xfrm>
            <a:off x="10457872" y="5412951"/>
            <a:ext cx="1457450" cy="369332"/>
          </a:xfrm>
          <a:prstGeom prst="rect">
            <a:avLst/>
          </a:prstGeom>
          <a:noFill/>
        </p:spPr>
        <p:txBody>
          <a:bodyPr wrap="none" rtlCol="0">
            <a:spAutoFit/>
          </a:bodyPr>
          <a:lstStyle/>
          <a:p>
            <a:r>
              <a:rPr lang="en-GB" dirty="0"/>
              <a:t>(Grint,  2008)</a:t>
            </a:r>
          </a:p>
        </p:txBody>
      </p:sp>
    </p:spTree>
    <p:extLst>
      <p:ext uri="{BB962C8B-B14F-4D97-AF65-F5344CB8AC3E}">
        <p14:creationId xmlns:p14="http://schemas.microsoft.com/office/powerpoint/2010/main" val="1353423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54152-FB0E-E618-2968-2CC7E879FA98}"/>
              </a:ext>
            </a:extLst>
          </p:cNvPr>
          <p:cNvSpPr>
            <a:spLocks noGrp="1"/>
          </p:cNvSpPr>
          <p:nvPr>
            <p:ph type="title"/>
          </p:nvPr>
        </p:nvSpPr>
        <p:spPr>
          <a:xfrm>
            <a:off x="207886" y="0"/>
            <a:ext cx="10515600" cy="1325563"/>
          </a:xfrm>
        </p:spPr>
        <p:txBody>
          <a:bodyPr/>
          <a:lstStyle/>
          <a:p>
            <a:r>
              <a:rPr lang="en-GB" b="1" u="sng" dirty="0"/>
              <a:t>5 Levels of Leadership</a:t>
            </a:r>
          </a:p>
        </p:txBody>
      </p:sp>
      <p:pic>
        <p:nvPicPr>
          <p:cNvPr id="4" name="Online Media 3" title="John Maxwell The 5 Levels of Leadership shortened version">
            <a:hlinkClick r:id="" action="ppaction://media"/>
            <a:extLst>
              <a:ext uri="{FF2B5EF4-FFF2-40B4-BE49-F238E27FC236}">
                <a16:creationId xmlns:a16="http://schemas.microsoft.com/office/drawing/2014/main" id="{75791768-E64C-60FB-4956-4440B603386D}"/>
              </a:ext>
            </a:extLst>
          </p:cNvPr>
          <p:cNvPicPr>
            <a:picLocks noRot="1" noChangeAspect="1"/>
          </p:cNvPicPr>
          <p:nvPr>
            <a:videoFile r:link="rId1"/>
          </p:nvPr>
        </p:nvPicPr>
        <p:blipFill>
          <a:blip r:embed="rId3"/>
          <a:stretch>
            <a:fillRect/>
          </a:stretch>
        </p:blipFill>
        <p:spPr>
          <a:xfrm>
            <a:off x="3122728" y="1293556"/>
            <a:ext cx="5694516" cy="4270887"/>
          </a:xfrm>
          <a:prstGeom prst="rect">
            <a:avLst/>
          </a:prstGeom>
        </p:spPr>
      </p:pic>
    </p:spTree>
    <p:extLst>
      <p:ext uri="{BB962C8B-B14F-4D97-AF65-F5344CB8AC3E}">
        <p14:creationId xmlns:p14="http://schemas.microsoft.com/office/powerpoint/2010/main" val="48425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00439-047B-0D76-EC9E-BE41CA089426}"/>
              </a:ext>
            </a:extLst>
          </p:cNvPr>
          <p:cNvSpPr>
            <a:spLocks noGrp="1"/>
          </p:cNvSpPr>
          <p:nvPr>
            <p:ph type="title"/>
          </p:nvPr>
        </p:nvSpPr>
        <p:spPr>
          <a:xfrm>
            <a:off x="215513" y="240949"/>
            <a:ext cx="5170393" cy="942109"/>
          </a:xfrm>
        </p:spPr>
        <p:txBody>
          <a:bodyPr/>
          <a:lstStyle/>
          <a:p>
            <a:r>
              <a:rPr lang="en-GB" b="1" u="sng" dirty="0"/>
              <a:t>5 Levels of Leadership</a:t>
            </a:r>
            <a:r>
              <a:rPr lang="en-GB" dirty="0"/>
              <a:t> </a:t>
            </a:r>
          </a:p>
        </p:txBody>
      </p:sp>
      <p:sp>
        <p:nvSpPr>
          <p:cNvPr id="5" name="TextBox 4">
            <a:extLst>
              <a:ext uri="{FF2B5EF4-FFF2-40B4-BE49-F238E27FC236}">
                <a16:creationId xmlns:a16="http://schemas.microsoft.com/office/drawing/2014/main" id="{7FED66F0-8EA2-2669-5A99-5839FEBBD96F}"/>
              </a:ext>
            </a:extLst>
          </p:cNvPr>
          <p:cNvSpPr txBox="1"/>
          <p:nvPr/>
        </p:nvSpPr>
        <p:spPr>
          <a:xfrm>
            <a:off x="10270837" y="5403395"/>
            <a:ext cx="2032000" cy="369332"/>
          </a:xfrm>
          <a:prstGeom prst="rect">
            <a:avLst/>
          </a:prstGeom>
          <a:noFill/>
        </p:spPr>
        <p:txBody>
          <a:bodyPr wrap="square">
            <a:spAutoFit/>
          </a:bodyPr>
          <a:lstStyle/>
          <a:p>
            <a:r>
              <a:rPr lang="en-GB" sz="1800" dirty="0">
                <a:effectLst/>
                <a:latin typeface="Times New Roman" panose="02020603050405020304" pitchFamily="18" charset="0"/>
              </a:rPr>
              <a:t>(Maxwell, 2013)</a:t>
            </a:r>
            <a:endParaRPr lang="en-GB" dirty="0"/>
          </a:p>
        </p:txBody>
      </p:sp>
      <p:graphicFrame>
        <p:nvGraphicFramePr>
          <p:cNvPr id="7" name="Diagram 6">
            <a:extLst>
              <a:ext uri="{FF2B5EF4-FFF2-40B4-BE49-F238E27FC236}">
                <a16:creationId xmlns:a16="http://schemas.microsoft.com/office/drawing/2014/main" id="{A3A19808-FA61-6FEB-EBFB-C0DAF169AB68}"/>
              </a:ext>
            </a:extLst>
          </p:cNvPr>
          <p:cNvGraphicFramePr/>
          <p:nvPr>
            <p:extLst>
              <p:ext uri="{D42A27DB-BD31-4B8C-83A1-F6EECF244321}">
                <p14:modId xmlns:p14="http://schemas.microsoft.com/office/powerpoint/2010/main" val="1991100796"/>
              </p:ext>
            </p:extLst>
          </p:nvPr>
        </p:nvGraphicFramePr>
        <p:xfrm>
          <a:off x="2881118" y="577274"/>
          <a:ext cx="6297108" cy="4867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a:extLst>
              <a:ext uri="{FF2B5EF4-FFF2-40B4-BE49-F238E27FC236}">
                <a16:creationId xmlns:a16="http://schemas.microsoft.com/office/drawing/2014/main" id="{3FE3B62D-5C9B-01FE-0830-BC364DADA1F4}"/>
              </a:ext>
            </a:extLst>
          </p:cNvPr>
          <p:cNvSpPr/>
          <p:nvPr/>
        </p:nvSpPr>
        <p:spPr>
          <a:xfrm>
            <a:off x="8458321" y="106220"/>
            <a:ext cx="3426690" cy="94210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dirty="0"/>
              <a:t>People Follow You Because…</a:t>
            </a:r>
          </a:p>
        </p:txBody>
      </p:sp>
      <p:sp>
        <p:nvSpPr>
          <p:cNvPr id="12" name="TextBox 11">
            <a:extLst>
              <a:ext uri="{FF2B5EF4-FFF2-40B4-BE49-F238E27FC236}">
                <a16:creationId xmlns:a16="http://schemas.microsoft.com/office/drawing/2014/main" id="{6739E267-C495-A858-8876-BC0722CED866}"/>
              </a:ext>
            </a:extLst>
          </p:cNvPr>
          <p:cNvSpPr txBox="1"/>
          <p:nvPr/>
        </p:nvSpPr>
        <p:spPr>
          <a:xfrm>
            <a:off x="8601581" y="1183058"/>
            <a:ext cx="3216443" cy="707886"/>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t>of whom you are and the quality you have </a:t>
            </a:r>
          </a:p>
        </p:txBody>
      </p:sp>
      <p:sp>
        <p:nvSpPr>
          <p:cNvPr id="13" name="TextBox 12">
            <a:extLst>
              <a:ext uri="{FF2B5EF4-FFF2-40B4-BE49-F238E27FC236}">
                <a16:creationId xmlns:a16="http://schemas.microsoft.com/office/drawing/2014/main" id="{D314190E-841F-57D0-4A70-346B1DD49EBD}"/>
              </a:ext>
            </a:extLst>
          </p:cNvPr>
          <p:cNvSpPr txBox="1"/>
          <p:nvPr/>
        </p:nvSpPr>
        <p:spPr>
          <a:xfrm>
            <a:off x="8622146" y="2077146"/>
            <a:ext cx="3297381"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t>of what you have done for them</a:t>
            </a:r>
          </a:p>
        </p:txBody>
      </p:sp>
      <p:sp>
        <p:nvSpPr>
          <p:cNvPr id="14" name="TextBox 13">
            <a:extLst>
              <a:ext uri="{FF2B5EF4-FFF2-40B4-BE49-F238E27FC236}">
                <a16:creationId xmlns:a16="http://schemas.microsoft.com/office/drawing/2014/main" id="{035396BF-5682-33DF-4B05-CDEB7A81A2CC}"/>
              </a:ext>
            </a:extLst>
          </p:cNvPr>
          <p:cNvSpPr txBox="1"/>
          <p:nvPr/>
        </p:nvSpPr>
        <p:spPr>
          <a:xfrm>
            <a:off x="8601581" y="3018805"/>
            <a:ext cx="3297381"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t>of what you have done for the organisation</a:t>
            </a:r>
          </a:p>
        </p:txBody>
      </p:sp>
      <p:sp>
        <p:nvSpPr>
          <p:cNvPr id="15" name="TextBox 14">
            <a:extLst>
              <a:ext uri="{FF2B5EF4-FFF2-40B4-BE49-F238E27FC236}">
                <a16:creationId xmlns:a16="http://schemas.microsoft.com/office/drawing/2014/main" id="{EB620EFD-683E-7D06-9FDC-FB08143BC253}"/>
              </a:ext>
            </a:extLst>
          </p:cNvPr>
          <p:cNvSpPr txBox="1"/>
          <p:nvPr/>
        </p:nvSpPr>
        <p:spPr>
          <a:xfrm>
            <a:off x="9313828" y="4134459"/>
            <a:ext cx="3297381"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t>they want to</a:t>
            </a:r>
          </a:p>
        </p:txBody>
      </p:sp>
      <p:sp>
        <p:nvSpPr>
          <p:cNvPr id="16" name="TextBox 15">
            <a:extLst>
              <a:ext uri="{FF2B5EF4-FFF2-40B4-BE49-F238E27FC236}">
                <a16:creationId xmlns:a16="http://schemas.microsoft.com/office/drawing/2014/main" id="{3B6357B2-0BC4-6EE8-06CC-674A7CB73504}"/>
              </a:ext>
            </a:extLst>
          </p:cNvPr>
          <p:cNvSpPr txBox="1"/>
          <p:nvPr/>
        </p:nvSpPr>
        <p:spPr>
          <a:xfrm>
            <a:off x="9391290" y="5003285"/>
            <a:ext cx="3297381"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t>they have to</a:t>
            </a:r>
          </a:p>
        </p:txBody>
      </p:sp>
    </p:spTree>
    <p:extLst>
      <p:ext uri="{BB962C8B-B14F-4D97-AF65-F5344CB8AC3E}">
        <p14:creationId xmlns:p14="http://schemas.microsoft.com/office/powerpoint/2010/main" val="1772454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782" y="69054"/>
            <a:ext cx="10515600" cy="1325563"/>
          </a:xfrm>
        </p:spPr>
        <p:txBody>
          <a:bodyPr>
            <a:normAutofit/>
          </a:bodyPr>
          <a:lstStyle/>
          <a:p>
            <a:r>
              <a:rPr lang="en-US" b="1" dirty="0"/>
              <a:t>Ever worked with a bad leader?</a:t>
            </a:r>
          </a:p>
        </p:txBody>
      </p:sp>
      <p:sp>
        <p:nvSpPr>
          <p:cNvPr id="3" name="Content Placeholder 2"/>
          <p:cNvSpPr>
            <a:spLocks noGrp="1"/>
          </p:cNvSpPr>
          <p:nvPr>
            <p:ph idx="1"/>
          </p:nvPr>
        </p:nvSpPr>
        <p:spPr>
          <a:xfrm>
            <a:off x="536749" y="1774826"/>
            <a:ext cx="10515600" cy="4351338"/>
          </a:xfrm>
        </p:spPr>
        <p:txBody>
          <a:bodyPr/>
          <a:lstStyle/>
          <a:p>
            <a:r>
              <a:rPr lang="en-US" dirty="0"/>
              <a:t>Think of that person</a:t>
            </a:r>
          </a:p>
          <a:p>
            <a:r>
              <a:rPr lang="en-US" dirty="0"/>
              <a:t>How would you describe him or her?</a:t>
            </a:r>
          </a:p>
          <a:p>
            <a:r>
              <a:rPr lang="en-US" dirty="0"/>
              <a:t>How did they make you feel? </a:t>
            </a:r>
          </a:p>
          <a:p>
            <a:r>
              <a:rPr lang="en-US" dirty="0"/>
              <a:t>Any common themes?</a:t>
            </a:r>
          </a:p>
        </p:txBody>
      </p:sp>
      <p:sp>
        <p:nvSpPr>
          <p:cNvPr id="4" name="Footer Placeholder 3"/>
          <p:cNvSpPr>
            <a:spLocks noGrp="1"/>
          </p:cNvSpPr>
          <p:nvPr>
            <p:ph type="ftr" sz="quarter" idx="3"/>
          </p:nvPr>
        </p:nvSpPr>
        <p:spPr>
          <a:xfrm>
            <a:off x="4206105" y="6479382"/>
            <a:ext cx="4480695" cy="24606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University of South Wales. Faculty of Business &amp; Society  </a:t>
            </a:r>
            <a:endParaRPr lang="en-US" dirty="0"/>
          </a:p>
        </p:txBody>
      </p:sp>
      <p:pic>
        <p:nvPicPr>
          <p:cNvPr id="5" name="Picture 4">
            <a:extLst>
              <a:ext uri="{FF2B5EF4-FFF2-40B4-BE49-F238E27FC236}">
                <a16:creationId xmlns:a16="http://schemas.microsoft.com/office/drawing/2014/main" id="{AB4FB147-2C59-B72F-DDF8-68F06CA30CF5}"/>
              </a:ext>
            </a:extLst>
          </p:cNvPr>
          <p:cNvPicPr>
            <a:picLocks noChangeAspect="1"/>
          </p:cNvPicPr>
          <p:nvPr/>
        </p:nvPicPr>
        <p:blipFill>
          <a:blip r:embed="rId3"/>
          <a:stretch>
            <a:fillRect/>
          </a:stretch>
        </p:blipFill>
        <p:spPr>
          <a:xfrm>
            <a:off x="6446452" y="1030503"/>
            <a:ext cx="2619375" cy="1743075"/>
          </a:xfrm>
          <a:prstGeom prst="rect">
            <a:avLst/>
          </a:prstGeom>
        </p:spPr>
      </p:pic>
      <p:pic>
        <p:nvPicPr>
          <p:cNvPr id="6" name="Picture 5">
            <a:extLst>
              <a:ext uri="{FF2B5EF4-FFF2-40B4-BE49-F238E27FC236}">
                <a16:creationId xmlns:a16="http://schemas.microsoft.com/office/drawing/2014/main" id="{760027EC-CB22-FA72-3B18-33A2E7D050DA}"/>
              </a:ext>
            </a:extLst>
          </p:cNvPr>
          <p:cNvPicPr>
            <a:picLocks noChangeAspect="1"/>
          </p:cNvPicPr>
          <p:nvPr/>
        </p:nvPicPr>
        <p:blipFill>
          <a:blip r:embed="rId4"/>
          <a:stretch>
            <a:fillRect/>
          </a:stretch>
        </p:blipFill>
        <p:spPr>
          <a:xfrm>
            <a:off x="9064451" y="3069432"/>
            <a:ext cx="2590800" cy="1762125"/>
          </a:xfrm>
          <a:prstGeom prst="rect">
            <a:avLst/>
          </a:prstGeom>
        </p:spPr>
      </p:pic>
      <p:pic>
        <p:nvPicPr>
          <p:cNvPr id="7" name="Picture 6">
            <a:extLst>
              <a:ext uri="{FF2B5EF4-FFF2-40B4-BE49-F238E27FC236}">
                <a16:creationId xmlns:a16="http://schemas.microsoft.com/office/drawing/2014/main" id="{2B6C479E-1527-9DC9-25A2-FFA6BF10ABAF}"/>
              </a:ext>
            </a:extLst>
          </p:cNvPr>
          <p:cNvPicPr>
            <a:picLocks noChangeAspect="1"/>
          </p:cNvPicPr>
          <p:nvPr/>
        </p:nvPicPr>
        <p:blipFill>
          <a:blip r:embed="rId5"/>
          <a:stretch>
            <a:fillRect/>
          </a:stretch>
        </p:blipFill>
        <p:spPr>
          <a:xfrm>
            <a:off x="5459906" y="3581446"/>
            <a:ext cx="2390775" cy="1914525"/>
          </a:xfrm>
          <a:prstGeom prst="rect">
            <a:avLst/>
          </a:prstGeom>
        </p:spPr>
      </p:pic>
    </p:spTree>
    <p:extLst>
      <p:ext uri="{BB962C8B-B14F-4D97-AF65-F5344CB8AC3E}">
        <p14:creationId xmlns:p14="http://schemas.microsoft.com/office/powerpoint/2010/main" val="236560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864" y="0"/>
            <a:ext cx="10515600" cy="1325563"/>
          </a:xfrm>
        </p:spPr>
        <p:txBody>
          <a:bodyPr>
            <a:noAutofit/>
          </a:bodyPr>
          <a:lstStyle/>
          <a:p>
            <a:r>
              <a:rPr lang="en-US" sz="3200" b="1" dirty="0"/>
              <a:t>What is the Dark Side?</a:t>
            </a:r>
            <a:br>
              <a:rPr lang="en-US" sz="3200" b="1" dirty="0"/>
            </a:br>
            <a:r>
              <a:rPr lang="en-US" sz="2000" dirty="0"/>
              <a:t>Barbara Kellerman – “Bad Leadership”</a:t>
            </a:r>
          </a:p>
        </p:txBody>
      </p:sp>
      <p:sp>
        <p:nvSpPr>
          <p:cNvPr id="3" name="Content Placeholder 2"/>
          <p:cNvSpPr>
            <a:spLocks noGrp="1"/>
          </p:cNvSpPr>
          <p:nvPr>
            <p:ph idx="1"/>
          </p:nvPr>
        </p:nvSpPr>
        <p:spPr>
          <a:xfrm>
            <a:off x="144864" y="1643085"/>
            <a:ext cx="5552551" cy="5020845"/>
          </a:xfrm>
        </p:spPr>
        <p:txBody>
          <a:bodyPr>
            <a:normAutofit/>
          </a:bodyPr>
          <a:lstStyle/>
          <a:p>
            <a:r>
              <a:rPr lang="en-US" dirty="0"/>
              <a:t>Incompetent </a:t>
            </a:r>
          </a:p>
          <a:p>
            <a:pPr marL="0" indent="0">
              <a:buNone/>
            </a:pPr>
            <a:r>
              <a:rPr lang="en-GB" sz="1400" dirty="0"/>
              <a:t>The leader and at least some followers lack the will or skill (or both) to sustain effective action. With regard to at least one important leadership challenge, they do not create positive change.</a:t>
            </a:r>
            <a:r>
              <a:rPr lang="en-US" sz="1400" dirty="0"/>
              <a:t> </a:t>
            </a:r>
          </a:p>
          <a:p>
            <a:r>
              <a:rPr lang="en-US" dirty="0"/>
              <a:t>Rigid</a:t>
            </a:r>
          </a:p>
          <a:p>
            <a:pPr marL="0" indent="0">
              <a:buNone/>
            </a:pPr>
            <a:r>
              <a:rPr lang="en-GB" sz="1500" dirty="0"/>
              <a:t>The leader and at least some of his followers are stiff and unyielding. Although they may be competent, they are unable or unwilling to adapt to new ideas, new information or changing times</a:t>
            </a:r>
            <a:endParaRPr lang="en-US" sz="1500" dirty="0"/>
          </a:p>
          <a:p>
            <a:r>
              <a:rPr lang="en-US" dirty="0"/>
              <a:t>Intemperate</a:t>
            </a:r>
          </a:p>
          <a:p>
            <a:pPr marL="0" indent="0">
              <a:buNone/>
            </a:pPr>
            <a:r>
              <a:rPr lang="en-GB" sz="1500" dirty="0"/>
              <a:t>The leader lacks self-control and is aided and abetted by followers </a:t>
            </a:r>
          </a:p>
          <a:p>
            <a:pPr marL="0" indent="0">
              <a:buNone/>
            </a:pPr>
            <a:r>
              <a:rPr lang="en-GB" sz="1500" dirty="0"/>
              <a:t>who are unwilling or unable effectively to </a:t>
            </a:r>
            <a:r>
              <a:rPr lang="en-GB" sz="1500" dirty="0" err="1"/>
              <a:t>interviene</a:t>
            </a:r>
            <a:r>
              <a:rPr lang="en-GB" sz="1500" dirty="0"/>
              <a:t>. </a:t>
            </a:r>
            <a:endParaRPr lang="en-US" sz="1500" dirty="0"/>
          </a:p>
        </p:txBody>
      </p:sp>
      <p:pic>
        <p:nvPicPr>
          <p:cNvPr id="4098" name="Picture 2" descr="mage result for darth vader 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008115" y="132553"/>
            <a:ext cx="1730329" cy="1915722"/>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p:cNvSpPr>
            <a:spLocks noGrp="1"/>
          </p:cNvSpPr>
          <p:nvPr>
            <p:ph type="ftr" sz="quarter" idx="3"/>
          </p:nvPr>
        </p:nvSpPr>
        <p:spPr>
          <a:xfrm>
            <a:off x="4206105" y="6479382"/>
            <a:ext cx="4480695" cy="24606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University of South Wales. Faculty of Business &amp; Society  </a:t>
            </a:r>
            <a:endParaRPr lang="en-US" dirty="0"/>
          </a:p>
        </p:txBody>
      </p:sp>
      <p:pic>
        <p:nvPicPr>
          <p:cNvPr id="7" name="Picture 2" descr="mage result for death star pn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0966198" y="123958"/>
            <a:ext cx="1080938" cy="96063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FCAE2F4-0C98-E74F-4AE1-FD63412C3F9B}"/>
              </a:ext>
            </a:extLst>
          </p:cNvPr>
          <p:cNvSpPr txBox="1"/>
          <p:nvPr/>
        </p:nvSpPr>
        <p:spPr>
          <a:xfrm>
            <a:off x="5697415" y="1032609"/>
            <a:ext cx="6099348" cy="4770537"/>
          </a:xfrm>
          <a:prstGeom prst="rect">
            <a:avLst/>
          </a:prstGeom>
          <a:noFill/>
        </p:spPr>
        <p:txBody>
          <a:bodyPr wrap="square">
            <a:spAutoFit/>
          </a:bodyPr>
          <a:lstStyle/>
          <a:p>
            <a:r>
              <a:rPr lang="en-US" sz="1600" dirty="0">
                <a:solidFill>
                  <a:srgbClr val="FF0000"/>
                </a:solidFill>
              </a:rPr>
              <a:t>Callous</a:t>
            </a:r>
          </a:p>
          <a:p>
            <a:pPr marL="0" indent="0">
              <a:buNone/>
            </a:pPr>
            <a:r>
              <a:rPr lang="en-GB" sz="1600" dirty="0"/>
              <a:t>The leader and at least some followers are uncaring or unkind. Ignored or discounted are the needs, wants, and wishes of most members of the group or organisation, especially subordinates.</a:t>
            </a:r>
            <a:endParaRPr lang="en-US" sz="1600" dirty="0"/>
          </a:p>
          <a:p>
            <a:r>
              <a:rPr lang="en-US" sz="1600" dirty="0">
                <a:solidFill>
                  <a:srgbClr val="FF0000"/>
                </a:solidFill>
              </a:rPr>
              <a:t>Corrupt</a:t>
            </a:r>
          </a:p>
          <a:p>
            <a:pPr marL="0" indent="0">
              <a:buNone/>
            </a:pPr>
            <a:r>
              <a:rPr lang="en-GB" sz="1600" dirty="0"/>
              <a:t>The leader and at least some followers lie, cheat, or steal. To a degree that exceeds</a:t>
            </a:r>
          </a:p>
          <a:p>
            <a:pPr marL="0" indent="0">
              <a:buNone/>
            </a:pPr>
            <a:r>
              <a:rPr lang="en-GB" sz="1600" dirty="0"/>
              <a:t> the norm, they put self-interest ahead of the public interest.</a:t>
            </a:r>
            <a:endParaRPr lang="en-US" sz="1600" dirty="0"/>
          </a:p>
          <a:p>
            <a:r>
              <a:rPr lang="en-US" sz="1600" dirty="0">
                <a:solidFill>
                  <a:srgbClr val="FF0000"/>
                </a:solidFill>
              </a:rPr>
              <a:t>Insular</a:t>
            </a:r>
          </a:p>
          <a:p>
            <a:pPr marL="0" indent="0">
              <a:buNone/>
            </a:pPr>
            <a:r>
              <a:rPr lang="en-GB" sz="1600" dirty="0"/>
              <a:t>The leader and at last some followers minimise or disregard the health </a:t>
            </a:r>
          </a:p>
          <a:p>
            <a:pPr marL="0" indent="0">
              <a:buNone/>
            </a:pPr>
            <a:r>
              <a:rPr lang="en-GB" sz="1600" dirty="0"/>
              <a:t>and welfare of ‘the other’ – that is, those outside the group or organisation </a:t>
            </a:r>
          </a:p>
          <a:p>
            <a:pPr marL="0" indent="0">
              <a:buNone/>
            </a:pPr>
            <a:r>
              <a:rPr lang="en-GB" sz="1600" dirty="0"/>
              <a:t>for which they are directly responsible.</a:t>
            </a:r>
            <a:endParaRPr lang="en-US" sz="1600" dirty="0"/>
          </a:p>
          <a:p>
            <a:r>
              <a:rPr lang="en-US" sz="1600" dirty="0">
                <a:solidFill>
                  <a:srgbClr val="FF0000"/>
                </a:solidFill>
              </a:rPr>
              <a:t>Evil</a:t>
            </a:r>
          </a:p>
          <a:p>
            <a:pPr marL="0" indent="0">
              <a:buNone/>
            </a:pPr>
            <a:r>
              <a:rPr lang="en-GB" sz="1600" dirty="0"/>
              <a:t>The leader and at least some followers commit atrocities. </a:t>
            </a:r>
          </a:p>
          <a:p>
            <a:pPr marL="0" indent="0">
              <a:buNone/>
            </a:pPr>
            <a:r>
              <a:rPr lang="en-GB" sz="1600" dirty="0"/>
              <a:t>They use pain as an instrument of power. The harm done to men, women, </a:t>
            </a:r>
          </a:p>
          <a:p>
            <a:pPr marL="0" indent="0">
              <a:buNone/>
            </a:pPr>
            <a:r>
              <a:rPr lang="en-GB" sz="1600" dirty="0"/>
              <a:t>and children is severe rather than slight. </a:t>
            </a:r>
          </a:p>
          <a:p>
            <a:pPr marL="0" indent="0">
              <a:buNone/>
            </a:pPr>
            <a:r>
              <a:rPr lang="en-GB" sz="1600" dirty="0"/>
              <a:t>The harm can be physical, psychological, or both.</a:t>
            </a:r>
            <a:endParaRPr lang="en-US" sz="1600" dirty="0"/>
          </a:p>
        </p:txBody>
      </p:sp>
      <p:sp>
        <p:nvSpPr>
          <p:cNvPr id="9" name="TextBox 8">
            <a:extLst>
              <a:ext uri="{FF2B5EF4-FFF2-40B4-BE49-F238E27FC236}">
                <a16:creationId xmlns:a16="http://schemas.microsoft.com/office/drawing/2014/main" id="{551B9DF2-992D-72C0-DFBC-C113CFC90BB0}"/>
              </a:ext>
            </a:extLst>
          </p:cNvPr>
          <p:cNvSpPr txBox="1"/>
          <p:nvPr/>
        </p:nvSpPr>
        <p:spPr>
          <a:xfrm>
            <a:off x="144864" y="942115"/>
            <a:ext cx="6099348" cy="369332"/>
          </a:xfrm>
          <a:prstGeom prst="rect">
            <a:avLst/>
          </a:prstGeom>
          <a:noFill/>
        </p:spPr>
        <p:txBody>
          <a:bodyPr wrap="square">
            <a:spAutoFit/>
          </a:bodyPr>
          <a:lstStyle/>
          <a:p>
            <a:r>
              <a:rPr lang="en-GB" dirty="0"/>
              <a:t>(Kellerman, 2014)</a:t>
            </a:r>
          </a:p>
        </p:txBody>
      </p:sp>
    </p:spTree>
    <p:extLst>
      <p:ext uri="{BB962C8B-B14F-4D97-AF65-F5344CB8AC3E}">
        <p14:creationId xmlns:p14="http://schemas.microsoft.com/office/powerpoint/2010/main" val="14701810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509A5F13-07AB-1E17-EFE6-988174A8924D}"/>
              </a:ext>
            </a:extLst>
          </p:cNvPr>
          <p:cNvGraphicFramePr/>
          <p:nvPr>
            <p:extLst>
              <p:ext uri="{D42A27DB-BD31-4B8C-83A1-F6EECF244321}">
                <p14:modId xmlns:p14="http://schemas.microsoft.com/office/powerpoint/2010/main" val="3519823861"/>
              </p:ext>
            </p:extLst>
          </p:nvPr>
        </p:nvGraphicFramePr>
        <p:xfrm>
          <a:off x="3406719" y="719666"/>
          <a:ext cx="864707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63E179DE-A223-23A8-5361-ADE71722C9F9}"/>
              </a:ext>
            </a:extLst>
          </p:cNvPr>
          <p:cNvSpPr/>
          <p:nvPr/>
        </p:nvSpPr>
        <p:spPr>
          <a:xfrm>
            <a:off x="7724454" y="2859673"/>
            <a:ext cx="1646605"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MBO</a:t>
            </a:r>
          </a:p>
        </p:txBody>
      </p:sp>
      <p:sp>
        <p:nvSpPr>
          <p:cNvPr id="7" name="Title 1">
            <a:extLst>
              <a:ext uri="{FF2B5EF4-FFF2-40B4-BE49-F238E27FC236}">
                <a16:creationId xmlns:a16="http://schemas.microsoft.com/office/drawing/2014/main" id="{169E9851-C953-A06F-7B7D-6811177DD0A8}"/>
              </a:ext>
            </a:extLst>
          </p:cNvPr>
          <p:cNvSpPr>
            <a:spLocks noGrp="1"/>
          </p:cNvSpPr>
          <p:nvPr>
            <p:ph type="title"/>
          </p:nvPr>
        </p:nvSpPr>
        <p:spPr>
          <a:xfrm>
            <a:off x="138210" y="0"/>
            <a:ext cx="8897668" cy="861627"/>
          </a:xfrm>
        </p:spPr>
        <p:txBody>
          <a:bodyPr>
            <a:normAutofit fontScale="90000"/>
          </a:bodyPr>
          <a:lstStyle/>
          <a:p>
            <a:r>
              <a:rPr lang="en-GB" b="1" u="sng" dirty="0"/>
              <a:t>Process of Managing Business Objectives</a:t>
            </a:r>
          </a:p>
        </p:txBody>
      </p:sp>
      <p:pic>
        <p:nvPicPr>
          <p:cNvPr id="7180" name="Picture 12" descr="Management By Objectives, Its Nature And Advantages">
            <a:extLst>
              <a:ext uri="{FF2B5EF4-FFF2-40B4-BE49-F238E27FC236}">
                <a16:creationId xmlns:a16="http://schemas.microsoft.com/office/drawing/2014/main" id="{9E692B23-4D3F-547A-B851-C3488E8F8B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4792" y="1907642"/>
            <a:ext cx="3719429" cy="2086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934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24B91-2A27-42E5-A776-9F109BF6C651}"/>
              </a:ext>
            </a:extLst>
          </p:cNvPr>
          <p:cNvSpPr>
            <a:spLocks noGrp="1"/>
          </p:cNvSpPr>
          <p:nvPr>
            <p:ph type="title"/>
          </p:nvPr>
        </p:nvSpPr>
        <p:spPr>
          <a:xfrm>
            <a:off x="356856" y="0"/>
            <a:ext cx="10018713" cy="1328056"/>
          </a:xfrm>
        </p:spPr>
        <p:txBody>
          <a:bodyPr/>
          <a:lstStyle/>
          <a:p>
            <a:r>
              <a:rPr lang="en-GB" b="1" u="sng" dirty="0"/>
              <a:t>Action-centred Leadership model</a:t>
            </a:r>
          </a:p>
        </p:txBody>
      </p:sp>
      <p:sp>
        <p:nvSpPr>
          <p:cNvPr id="3" name="Content Placeholder 2">
            <a:extLst>
              <a:ext uri="{FF2B5EF4-FFF2-40B4-BE49-F238E27FC236}">
                <a16:creationId xmlns:a16="http://schemas.microsoft.com/office/drawing/2014/main" id="{06805B6C-9A98-46A8-B270-5EBFFF7A779D}"/>
              </a:ext>
            </a:extLst>
          </p:cNvPr>
          <p:cNvSpPr>
            <a:spLocks noGrp="1"/>
          </p:cNvSpPr>
          <p:nvPr>
            <p:ph idx="1"/>
          </p:nvPr>
        </p:nvSpPr>
        <p:spPr>
          <a:xfrm>
            <a:off x="866008" y="1707961"/>
            <a:ext cx="3965874" cy="3067198"/>
          </a:xfrm>
        </p:spPr>
        <p:txBody>
          <a:bodyPr>
            <a:normAutofit/>
          </a:bodyPr>
          <a:lstStyle/>
          <a:p>
            <a:pPr>
              <a:lnSpc>
                <a:spcPct val="150000"/>
              </a:lnSpc>
              <a:buFont typeface="Wingdings" panose="05000000000000000000" pitchFamily="2" charset="2"/>
              <a:buChar char="Ø"/>
            </a:pPr>
            <a:r>
              <a:rPr lang="en-GB" sz="2400" dirty="0"/>
              <a:t> Achieving the task </a:t>
            </a:r>
          </a:p>
          <a:p>
            <a:pPr>
              <a:lnSpc>
                <a:spcPct val="150000"/>
              </a:lnSpc>
              <a:buFont typeface="Wingdings" panose="05000000000000000000" pitchFamily="2" charset="2"/>
              <a:buChar char="Ø"/>
            </a:pPr>
            <a:r>
              <a:rPr lang="en-GB" sz="2400" dirty="0"/>
              <a:t> Managing the team or group</a:t>
            </a:r>
          </a:p>
          <a:p>
            <a:pPr>
              <a:lnSpc>
                <a:spcPct val="150000"/>
              </a:lnSpc>
              <a:buFont typeface="Wingdings" panose="05000000000000000000" pitchFamily="2" charset="2"/>
              <a:buChar char="Ø"/>
            </a:pPr>
            <a:r>
              <a:rPr lang="en-GB" sz="2400" dirty="0"/>
              <a:t> Managing individuals</a:t>
            </a:r>
          </a:p>
          <a:p>
            <a:pPr marL="0" indent="0">
              <a:lnSpc>
                <a:spcPct val="150000"/>
              </a:lnSpc>
              <a:buNone/>
            </a:pPr>
            <a:endParaRPr lang="en-GB" sz="2400" dirty="0"/>
          </a:p>
          <a:p>
            <a:pPr marL="0" indent="0">
              <a:lnSpc>
                <a:spcPct val="150000"/>
              </a:lnSpc>
              <a:buNone/>
            </a:pPr>
            <a:endParaRPr lang="en-GB" sz="2400" dirty="0"/>
          </a:p>
        </p:txBody>
      </p:sp>
      <p:pic>
        <p:nvPicPr>
          <p:cNvPr id="5" name="Picture 4">
            <a:extLst>
              <a:ext uri="{FF2B5EF4-FFF2-40B4-BE49-F238E27FC236}">
                <a16:creationId xmlns:a16="http://schemas.microsoft.com/office/drawing/2014/main" id="{F812EDFD-6C66-47DE-8AD7-FB1E257AC02B}"/>
              </a:ext>
            </a:extLst>
          </p:cNvPr>
          <p:cNvPicPr>
            <a:picLocks noChangeAspect="1"/>
          </p:cNvPicPr>
          <p:nvPr/>
        </p:nvPicPr>
        <p:blipFill>
          <a:blip r:embed="rId3"/>
          <a:stretch>
            <a:fillRect/>
          </a:stretch>
        </p:blipFill>
        <p:spPr>
          <a:xfrm>
            <a:off x="6867897" y="1770763"/>
            <a:ext cx="2933700" cy="2724150"/>
          </a:xfrm>
          <a:prstGeom prst="rect">
            <a:avLst/>
          </a:prstGeom>
        </p:spPr>
      </p:pic>
      <p:sp>
        <p:nvSpPr>
          <p:cNvPr id="6" name="Rectangle 5">
            <a:extLst>
              <a:ext uri="{FF2B5EF4-FFF2-40B4-BE49-F238E27FC236}">
                <a16:creationId xmlns:a16="http://schemas.microsoft.com/office/drawing/2014/main" id="{B5C8B9D3-025F-4298-94B4-8F6939504C79}"/>
              </a:ext>
            </a:extLst>
          </p:cNvPr>
          <p:cNvSpPr/>
          <p:nvPr/>
        </p:nvSpPr>
        <p:spPr>
          <a:xfrm>
            <a:off x="6399940" y="4494913"/>
            <a:ext cx="4527073" cy="369332"/>
          </a:xfrm>
          <a:prstGeom prst="rect">
            <a:avLst/>
          </a:prstGeom>
        </p:spPr>
        <p:txBody>
          <a:bodyPr wrap="none">
            <a:spAutoFit/>
          </a:bodyPr>
          <a:lstStyle/>
          <a:p>
            <a:r>
              <a:rPr lang="en-GB" dirty="0"/>
              <a:t>John Adair’s action-centred Leadership model </a:t>
            </a:r>
          </a:p>
        </p:txBody>
      </p:sp>
      <p:sp>
        <p:nvSpPr>
          <p:cNvPr id="8" name="TextBox 7">
            <a:extLst>
              <a:ext uri="{FF2B5EF4-FFF2-40B4-BE49-F238E27FC236}">
                <a16:creationId xmlns:a16="http://schemas.microsoft.com/office/drawing/2014/main" id="{CC56DACA-2E1E-B4AD-C693-1BC31E615554}"/>
              </a:ext>
            </a:extLst>
          </p:cNvPr>
          <p:cNvSpPr txBox="1"/>
          <p:nvPr/>
        </p:nvSpPr>
        <p:spPr>
          <a:xfrm>
            <a:off x="10725792" y="5307251"/>
            <a:ext cx="6094324" cy="369332"/>
          </a:xfrm>
          <a:prstGeom prst="rect">
            <a:avLst/>
          </a:prstGeom>
          <a:noFill/>
        </p:spPr>
        <p:txBody>
          <a:bodyPr wrap="square">
            <a:spAutoFit/>
          </a:bodyPr>
          <a:lstStyle/>
          <a:p>
            <a:r>
              <a:rPr lang="en-GB" dirty="0"/>
              <a:t>(Adair, 1989)</a:t>
            </a:r>
          </a:p>
        </p:txBody>
      </p:sp>
    </p:spTree>
    <p:extLst>
      <p:ext uri="{BB962C8B-B14F-4D97-AF65-F5344CB8AC3E}">
        <p14:creationId xmlns:p14="http://schemas.microsoft.com/office/powerpoint/2010/main" val="3005101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0492-F7A0-7F19-131E-5F32335D8E61}"/>
              </a:ext>
            </a:extLst>
          </p:cNvPr>
          <p:cNvSpPr>
            <a:spLocks noGrp="1"/>
          </p:cNvSpPr>
          <p:nvPr>
            <p:ph type="title"/>
          </p:nvPr>
        </p:nvSpPr>
        <p:spPr/>
        <p:txBody>
          <a:bodyPr/>
          <a:lstStyle/>
          <a:p>
            <a:r>
              <a:rPr lang="en-GB" b="1" u="sng" dirty="0"/>
              <a:t>Hell’s Kitchen </a:t>
            </a:r>
          </a:p>
        </p:txBody>
      </p:sp>
      <p:pic>
        <p:nvPicPr>
          <p:cNvPr id="4" name="Online Media 3" title="Hell's Kitchen Season 1 - Ep. 3 | Explosive Elimination During Service | Full Episode">
            <a:hlinkClick r:id="" action="ppaction://media"/>
            <a:extLst>
              <a:ext uri="{FF2B5EF4-FFF2-40B4-BE49-F238E27FC236}">
                <a16:creationId xmlns:a16="http://schemas.microsoft.com/office/drawing/2014/main" id="{FDC753AA-3DEF-51FF-1E20-62A3D0FF044B}"/>
              </a:ext>
            </a:extLst>
          </p:cNvPr>
          <p:cNvPicPr>
            <a:picLocks noGrp="1" noRot="1" noChangeAspect="1"/>
          </p:cNvPicPr>
          <p:nvPr>
            <p:ph idx="1"/>
            <a:videoFile r:link="rId1"/>
          </p:nvPr>
        </p:nvPicPr>
        <p:blipFill>
          <a:blip r:embed="rId4"/>
          <a:stretch>
            <a:fillRect/>
          </a:stretch>
        </p:blipFill>
        <p:spPr>
          <a:xfrm>
            <a:off x="2670175" y="1819275"/>
            <a:ext cx="6346825" cy="3570288"/>
          </a:xfrm>
          <a:prstGeom prst="rect">
            <a:avLst/>
          </a:prstGeom>
        </p:spPr>
      </p:pic>
    </p:spTree>
    <p:extLst>
      <p:ext uri="{BB962C8B-B14F-4D97-AF65-F5344CB8AC3E}">
        <p14:creationId xmlns:p14="http://schemas.microsoft.com/office/powerpoint/2010/main" val="3224550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CE10D-2740-4E81-5595-6F789BC4817E}"/>
              </a:ext>
            </a:extLst>
          </p:cNvPr>
          <p:cNvSpPr>
            <a:spLocks noGrp="1"/>
          </p:cNvSpPr>
          <p:nvPr>
            <p:ph type="title"/>
          </p:nvPr>
        </p:nvSpPr>
        <p:spPr>
          <a:xfrm>
            <a:off x="488035" y="169816"/>
            <a:ext cx="10515600" cy="1325563"/>
          </a:xfrm>
        </p:spPr>
        <p:txBody>
          <a:bodyPr/>
          <a:lstStyle/>
          <a:p>
            <a:r>
              <a:rPr lang="en-GB" b="1" u="sng" dirty="0"/>
              <a:t>Activity – Case Study (Hell’s Kitchen)</a:t>
            </a:r>
          </a:p>
        </p:txBody>
      </p:sp>
      <p:grpSp>
        <p:nvGrpSpPr>
          <p:cNvPr id="4" name="Group 3">
            <a:extLst>
              <a:ext uri="{FF2B5EF4-FFF2-40B4-BE49-F238E27FC236}">
                <a16:creationId xmlns:a16="http://schemas.microsoft.com/office/drawing/2014/main" id="{DEFBDD1D-CDAF-0EAF-1B37-39FA7C54D8CE}"/>
              </a:ext>
            </a:extLst>
          </p:cNvPr>
          <p:cNvGrpSpPr/>
          <p:nvPr/>
        </p:nvGrpSpPr>
        <p:grpSpPr>
          <a:xfrm>
            <a:off x="892495" y="1315265"/>
            <a:ext cx="6156423" cy="3909267"/>
            <a:chOff x="2145229" y="-1823123"/>
            <a:chExt cx="4546729" cy="2786688"/>
          </a:xfrm>
        </p:grpSpPr>
        <p:sp>
          <p:nvSpPr>
            <p:cNvPr id="5" name="TextBox 4">
              <a:extLst>
                <a:ext uri="{FF2B5EF4-FFF2-40B4-BE49-F238E27FC236}">
                  <a16:creationId xmlns:a16="http://schemas.microsoft.com/office/drawing/2014/main" id="{C1D784F4-3EE3-60EA-70EE-9783DD2B436B}"/>
                </a:ext>
              </a:extLst>
            </p:cNvPr>
            <p:cNvSpPr txBox="1"/>
            <p:nvPr/>
          </p:nvSpPr>
          <p:spPr>
            <a:xfrm>
              <a:off x="2145229" y="-1559488"/>
              <a:ext cx="3855015" cy="2523053"/>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sz="2800" dirty="0"/>
                <a:t>What is the level of management of Gordon Ramsay? </a:t>
              </a:r>
            </a:p>
            <a:p>
              <a:endParaRPr lang="en-GB" sz="2800" dirty="0"/>
            </a:p>
            <a:p>
              <a:r>
                <a:rPr lang="en-GB" sz="2800" dirty="0"/>
                <a:t>What bad management elements can you identify?</a:t>
              </a:r>
            </a:p>
            <a:p>
              <a:endParaRPr lang="en-GB" sz="2800" dirty="0"/>
            </a:p>
            <a:p>
              <a:r>
                <a:rPr lang="en-GB" sz="2800" dirty="0"/>
                <a:t>Can you suggest any interesting points from the video?</a:t>
              </a:r>
            </a:p>
          </p:txBody>
        </p:sp>
        <p:pic>
          <p:nvPicPr>
            <p:cNvPr id="6" name="Picture 2" descr="Amazon.co.uk: Question of the Day : Alexa Skills">
              <a:extLst>
                <a:ext uri="{FF2B5EF4-FFF2-40B4-BE49-F238E27FC236}">
                  <a16:creationId xmlns:a16="http://schemas.microsoft.com/office/drawing/2014/main" id="{9D6782B9-0E82-B628-C507-0A76EE6233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6507" y="-182312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9218" name="Picture 2" descr="Fire Demon Halloween Cute Character PNG &amp; SVG Design For T-Shirts">
            <a:extLst>
              <a:ext uri="{FF2B5EF4-FFF2-40B4-BE49-F238E27FC236}">
                <a16:creationId xmlns:a16="http://schemas.microsoft.com/office/drawing/2014/main" id="{56E45163-CB25-7AED-AFA8-DA13EE33FB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1245" y="3089954"/>
            <a:ext cx="1217673" cy="1217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70951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B11984D-2D68-CC6B-8032-36851D2ECB3D}"/>
              </a:ext>
            </a:extLst>
          </p:cNvPr>
          <p:cNvSpPr>
            <a:spLocks noGrp="1"/>
          </p:cNvSpPr>
          <p:nvPr>
            <p:ph type="title" idx="4294967295"/>
          </p:nvPr>
        </p:nvSpPr>
        <p:spPr>
          <a:xfrm>
            <a:off x="472611" y="231561"/>
            <a:ext cx="10515600" cy="1325563"/>
          </a:xfrm>
          <a:prstGeom prst="rect">
            <a:avLst/>
          </a:prstGeom>
        </p:spPr>
        <p:txBody>
          <a:bodyPr/>
          <a:lstStyle/>
          <a:p>
            <a:r>
              <a:rPr lang="en-GB" dirty="0"/>
              <a:t>List of Reference</a:t>
            </a:r>
          </a:p>
        </p:txBody>
      </p:sp>
      <p:sp>
        <p:nvSpPr>
          <p:cNvPr id="3" name="TextBox 2">
            <a:extLst>
              <a:ext uri="{FF2B5EF4-FFF2-40B4-BE49-F238E27FC236}">
                <a16:creationId xmlns:a16="http://schemas.microsoft.com/office/drawing/2014/main" id="{F196CE5D-3853-F000-4C99-E19E3ACD02AE}"/>
              </a:ext>
            </a:extLst>
          </p:cNvPr>
          <p:cNvSpPr txBox="1"/>
          <p:nvPr/>
        </p:nvSpPr>
        <p:spPr>
          <a:xfrm>
            <a:off x="382176" y="1783593"/>
            <a:ext cx="11153332" cy="3970318"/>
          </a:xfrm>
          <a:prstGeom prst="rect">
            <a:avLst/>
          </a:prstGeom>
          <a:noFill/>
        </p:spPr>
        <p:txBody>
          <a:bodyPr wrap="square">
            <a:spAutoFit/>
          </a:bodyPr>
          <a:lstStyle/>
          <a:p>
            <a:endParaRPr lang="en-GB" dirty="0">
              <a:effectLst/>
            </a:endParaRPr>
          </a:p>
          <a:p>
            <a:r>
              <a:rPr lang="en-GB" dirty="0">
                <a:effectLst/>
              </a:rPr>
              <a:t>Adair, J.E. (1989) </a:t>
            </a:r>
            <a:r>
              <a:rPr lang="en-GB" i="1" dirty="0">
                <a:effectLst/>
              </a:rPr>
              <a:t>Action-centred leadership</a:t>
            </a:r>
            <a:r>
              <a:rPr lang="en-GB" dirty="0">
                <a:effectLst/>
              </a:rPr>
              <a:t>. Aldershot, England: Gower. </a:t>
            </a:r>
          </a:p>
          <a:p>
            <a:endParaRPr lang="en-GB" dirty="0"/>
          </a:p>
          <a:p>
            <a:r>
              <a:rPr lang="en-GB" dirty="0"/>
              <a:t>Grint, K. and Nixon, D. (2015) </a:t>
            </a:r>
            <a:r>
              <a:rPr lang="en-GB" i="1" dirty="0"/>
              <a:t>The sociology of Work</a:t>
            </a:r>
            <a:r>
              <a:rPr lang="en-GB" dirty="0"/>
              <a:t>. Cambridge: Polity Press.</a:t>
            </a:r>
          </a:p>
          <a:p>
            <a:endParaRPr lang="en-GB" dirty="0"/>
          </a:p>
          <a:p>
            <a:r>
              <a:rPr lang="en-GB" dirty="0"/>
              <a:t>Kellerman, B. (2014) </a:t>
            </a:r>
            <a:r>
              <a:rPr lang="en-GB" i="1" dirty="0"/>
              <a:t>Bad leadership what it is, how it happens, why it matters</a:t>
            </a:r>
            <a:r>
              <a:rPr lang="en-GB" dirty="0"/>
              <a:t>. Boston: Harvard Business Review Press. </a:t>
            </a:r>
            <a:endParaRPr lang="en-GB" dirty="0">
              <a:effectLst/>
            </a:endParaRPr>
          </a:p>
          <a:p>
            <a:endParaRPr lang="en-GB" dirty="0">
              <a:effectLst/>
            </a:endParaRPr>
          </a:p>
          <a:p>
            <a:r>
              <a:rPr lang="en-GB" dirty="0">
                <a:effectLst/>
              </a:rPr>
              <a:t>Kotter, J.P. (2017) ‘What leaders really do’, </a:t>
            </a:r>
            <a:r>
              <a:rPr lang="en-GB" i="1" dirty="0">
                <a:effectLst/>
              </a:rPr>
              <a:t>Leadership Perspectives</a:t>
            </a:r>
            <a:r>
              <a:rPr lang="en-GB" dirty="0">
                <a:effectLst/>
              </a:rPr>
              <a:t>, pp. 7–15. doi:10.4324/9781315250601-2.</a:t>
            </a:r>
          </a:p>
          <a:p>
            <a:endParaRPr lang="en-GB" dirty="0"/>
          </a:p>
          <a:p>
            <a:r>
              <a:rPr lang="en-GB" dirty="0">
                <a:effectLst/>
              </a:rPr>
              <a:t>Weber, M., Roth, G. and </a:t>
            </a:r>
            <a:r>
              <a:rPr lang="en-GB" dirty="0" err="1">
                <a:effectLst/>
              </a:rPr>
              <a:t>Wittich</a:t>
            </a:r>
            <a:r>
              <a:rPr lang="en-GB" dirty="0">
                <a:effectLst/>
              </a:rPr>
              <a:t>, C. (2013) </a:t>
            </a:r>
            <a:r>
              <a:rPr lang="en-GB" i="1" dirty="0">
                <a:effectLst/>
              </a:rPr>
              <a:t>Economy and society: An outline of interpretive sociology</a:t>
            </a:r>
            <a:r>
              <a:rPr lang="en-GB" dirty="0">
                <a:effectLst/>
              </a:rPr>
              <a:t>. Berkeley: University of California Press. </a:t>
            </a:r>
          </a:p>
          <a:p>
            <a:endParaRPr lang="en-GB" dirty="0"/>
          </a:p>
          <a:p>
            <a:endParaRPr lang="en-GB" dirty="0">
              <a:effectLst/>
            </a:endParaRPr>
          </a:p>
          <a:p>
            <a:endParaRPr lang="en-GB" dirty="0">
              <a:effectLst/>
            </a:endParaRPr>
          </a:p>
        </p:txBody>
      </p:sp>
    </p:spTree>
    <p:extLst>
      <p:ext uri="{BB962C8B-B14F-4D97-AF65-F5344CB8AC3E}">
        <p14:creationId xmlns:p14="http://schemas.microsoft.com/office/powerpoint/2010/main" val="21566270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TotalTime>
  <Words>1279</Words>
  <Application>Microsoft Office PowerPoint</Application>
  <PresentationFormat>Widescreen</PresentationFormat>
  <Paragraphs>203</Paragraphs>
  <Slides>21</Slides>
  <Notes>9</Notes>
  <HiddenSlides>0</HiddenSlides>
  <MMClips>2</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21</vt:i4>
      </vt:variant>
    </vt:vector>
  </HeadingPairs>
  <TitlesOfParts>
    <vt:vector size="34" baseType="lpstr">
      <vt:lpstr>Acumin Pro</vt:lpstr>
      <vt:lpstr>lsDemibold</vt:lpstr>
      <vt:lpstr>lsItalic</vt:lpstr>
      <vt:lpstr>Abadi</vt:lpstr>
      <vt:lpstr>Arial</vt:lpstr>
      <vt:lpstr>Calibri</vt:lpstr>
      <vt:lpstr>Calibri Light</vt:lpstr>
      <vt:lpstr>Times New Roman</vt:lpstr>
      <vt:lpstr>Trebuchet MS</vt:lpstr>
      <vt:lpstr>Wingdings</vt:lpstr>
      <vt:lpstr>Title Slide 1</vt:lpstr>
      <vt:lpstr>IHM PPT Template_</vt:lpstr>
      <vt:lpstr>1_Office Theme</vt:lpstr>
      <vt:lpstr>Effective Management BMGM4000  Week 2: Management Principle  j.smith@uwtsd.ac.uk</vt:lpstr>
      <vt:lpstr>Why is this important?</vt:lpstr>
      <vt:lpstr>Aims for today</vt:lpstr>
      <vt:lpstr>Recap</vt:lpstr>
      <vt:lpstr>PowerPoint Presentation</vt:lpstr>
      <vt:lpstr>PowerPoint Presentation</vt:lpstr>
      <vt:lpstr>What is Management?</vt:lpstr>
      <vt:lpstr>PowerPoint Presentation</vt:lpstr>
      <vt:lpstr>In your opinion, what makes an effective leader?</vt:lpstr>
      <vt:lpstr>PowerPoint Presentation</vt:lpstr>
      <vt:lpstr>PowerPoint Presentation</vt:lpstr>
      <vt:lpstr>PowerPoint Presentation</vt:lpstr>
      <vt:lpstr>5 Levels of Leadership</vt:lpstr>
      <vt:lpstr>5 Levels of Leadership </vt:lpstr>
      <vt:lpstr>Ever worked with a bad leader?</vt:lpstr>
      <vt:lpstr>What is the Dark Side? Barbara Kellerman – “Bad Leadership”</vt:lpstr>
      <vt:lpstr>Process of Managing Business Objectives</vt:lpstr>
      <vt:lpstr>Action-centred Leadership model</vt:lpstr>
      <vt:lpstr>Hell’s Kitchen </vt:lpstr>
      <vt:lpstr>Activity – Case Study (Hell’s Kitchen)</vt:lpstr>
      <vt:lpstr>List of 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45</cp:revision>
  <dcterms:created xsi:type="dcterms:W3CDTF">2022-09-15T13:13:50Z</dcterms:created>
  <dcterms:modified xsi:type="dcterms:W3CDTF">2025-02-03T13:41:01Z</dcterms:modified>
</cp:coreProperties>
</file>