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g"/>
  <Default Extension="png" ContentType="image/png"/>
  <Default Extension="bmp" ContentType="image/bmp"/>
  <Default Extension="gif" ContentType="image/gif"/>
  <Default Extension="tif" ContentType="image/tif"/>
  <Default Extension="pdf" ContentType="application/pdf"/>
  <Default Extension="mov" ContentType="application/movie"/>
  <Default Extension="vml" ContentType="application/vnd.openxmlformats-officedocument.vmlDrawing"/>
  <Default Extension="xlsx" ContentType="application/vnd.openxmlformats-officedocument.spreadsheetml.sheet"/>
  <Override PartName="/docProps/core.xml" ContentType="application/vnd.openxmlformats-package.core-properties+xml"/>
  <Override PartName="/docProps/app.xml" ContentType="application/vnd.openxmlformats-officedocument.extended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commentAuthors.xml" ContentType="application/vnd.openxmlformats-officedocument.presentationml.commentAuthors+xml"/>
  <Override PartName="/ppt/tableStyles.xml" ContentType="application/vnd.openxmlformats-officedocument.presentationml.tableStyl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notesMasters/notesMaster1.xml" ContentType="application/vnd.openxmlformats-officedocument.presentationml.notes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2.xml" ContentType="application/vnd.openxmlformats-officedocument.theme+xml"/>
  <Override PartName="/ppt/media/image1.jpeg" ContentType="image/jpeg"/>
</Types>
</file>

<file path=_rels/.rels><?xml version="1.0" encoding="UTF-8"?>
<Relationships xmlns="http://schemas.openxmlformats.org/package/2006/relationships"><Relationship Id="rId1" Type="http://schemas.openxmlformats.org/package/2006/relationships/metadata/core-properties" Target="docProps/core.xml"/><Relationship Id="rId2" Type="http://schemas.openxmlformats.org/officeDocument/2006/relationships/extended-properties" Target="docProps/app.xml"/><Relationship Id="rId3" Type="http://schemas.openxmlformats.org/officeDocument/2006/relationships/officeDocument" Target="ppt/presentation.xml"/>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>
  <p:sldMasterIdLst>
    <p:sldMasterId id="2147483648" r:id="rId5"/>
  </p:sldMasterIdLst>
  <p:notesMasterIdLst>
    <p:notesMasterId r:id="rId7"/>
  </p:notesMasterIdLst>
  <p:sldIdLst>
    <p:sldId id="256" r:id="rId8"/>
    <p:sldId id="257" r:id="rId9"/>
    <p:sldId id="258" r:id="rId10"/>
    <p:sldId id="259" r:id="rId11"/>
    <p:sldId id="260" r:id="rId12"/>
    <p:sldId id="261" r:id="rId13"/>
    <p:sldId id="262" r:id="rId14"/>
    <p:sldId id="263" r:id="rId15"/>
    <p:sldId id="264" r:id="rId16"/>
    <p:sldId id="265" r:id="rId17"/>
    <p:sldId id="266" r:id="rId18"/>
  </p:sldIdLst>
  <p:sldSz cx="12192000" cy="6858000"/>
  <p:notesSz cx="6858000" cy="9144000"/>
  <p:defaultTextStyle>
    <a:defPPr marL="0" marR="0" indent="0" algn="l" defTabSz="914400" rtl="0" fontAlgn="auto" latinLnBrk="1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1800" u="none" kumimoji="0" normalizeH="0">
        <a:ln>
          <a:noFill/>
        </a:ln>
        <a:solidFill>
          <a:srgbClr val="000000"/>
        </a:solidFill>
        <a:effectLst/>
        <a:uFillTx/>
      </a:defRPr>
    </a:defPPr>
    <a:lvl1pPr marL="0" marR="0" indent="0" algn="l" defTabSz="4572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1800" u="none" kumimoji="0" normalizeH="0">
        <a:ln>
          <a:noFill/>
        </a:ln>
        <a:solidFill>
          <a:srgbClr val="000000"/>
        </a:solidFill>
        <a:effectLst/>
        <a:uFillTx/>
        <a:latin typeface="Century Gothic"/>
        <a:ea typeface="Century Gothic"/>
        <a:cs typeface="Century Gothic"/>
        <a:sym typeface="Century Gothic"/>
      </a:defRPr>
    </a:lvl1pPr>
    <a:lvl2pPr marL="0" marR="0" indent="457200" algn="l" defTabSz="4572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1800" u="none" kumimoji="0" normalizeH="0">
        <a:ln>
          <a:noFill/>
        </a:ln>
        <a:solidFill>
          <a:srgbClr val="000000"/>
        </a:solidFill>
        <a:effectLst/>
        <a:uFillTx/>
        <a:latin typeface="Century Gothic"/>
        <a:ea typeface="Century Gothic"/>
        <a:cs typeface="Century Gothic"/>
        <a:sym typeface="Century Gothic"/>
      </a:defRPr>
    </a:lvl2pPr>
    <a:lvl3pPr marL="0" marR="0" indent="914400" algn="l" defTabSz="4572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1800" u="none" kumimoji="0" normalizeH="0">
        <a:ln>
          <a:noFill/>
        </a:ln>
        <a:solidFill>
          <a:srgbClr val="000000"/>
        </a:solidFill>
        <a:effectLst/>
        <a:uFillTx/>
        <a:latin typeface="Century Gothic"/>
        <a:ea typeface="Century Gothic"/>
        <a:cs typeface="Century Gothic"/>
        <a:sym typeface="Century Gothic"/>
      </a:defRPr>
    </a:lvl3pPr>
    <a:lvl4pPr marL="0" marR="0" indent="1371600" algn="l" defTabSz="4572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1800" u="none" kumimoji="0" normalizeH="0">
        <a:ln>
          <a:noFill/>
        </a:ln>
        <a:solidFill>
          <a:srgbClr val="000000"/>
        </a:solidFill>
        <a:effectLst/>
        <a:uFillTx/>
        <a:latin typeface="Century Gothic"/>
        <a:ea typeface="Century Gothic"/>
        <a:cs typeface="Century Gothic"/>
        <a:sym typeface="Century Gothic"/>
      </a:defRPr>
    </a:lvl4pPr>
    <a:lvl5pPr marL="0" marR="0" indent="1828800" algn="l" defTabSz="4572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1800" u="none" kumimoji="0" normalizeH="0">
        <a:ln>
          <a:noFill/>
        </a:ln>
        <a:solidFill>
          <a:srgbClr val="000000"/>
        </a:solidFill>
        <a:effectLst/>
        <a:uFillTx/>
        <a:latin typeface="Century Gothic"/>
        <a:ea typeface="Century Gothic"/>
        <a:cs typeface="Century Gothic"/>
        <a:sym typeface="Century Gothic"/>
      </a:defRPr>
    </a:lvl5pPr>
    <a:lvl6pPr marL="0" marR="0" indent="2286000" algn="l" defTabSz="4572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1800" u="none" kumimoji="0" normalizeH="0">
        <a:ln>
          <a:noFill/>
        </a:ln>
        <a:solidFill>
          <a:srgbClr val="000000"/>
        </a:solidFill>
        <a:effectLst/>
        <a:uFillTx/>
        <a:latin typeface="Century Gothic"/>
        <a:ea typeface="Century Gothic"/>
        <a:cs typeface="Century Gothic"/>
        <a:sym typeface="Century Gothic"/>
      </a:defRPr>
    </a:lvl6pPr>
    <a:lvl7pPr marL="0" marR="0" indent="2743200" algn="l" defTabSz="4572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1800" u="none" kumimoji="0" normalizeH="0">
        <a:ln>
          <a:noFill/>
        </a:ln>
        <a:solidFill>
          <a:srgbClr val="000000"/>
        </a:solidFill>
        <a:effectLst/>
        <a:uFillTx/>
        <a:latin typeface="Century Gothic"/>
        <a:ea typeface="Century Gothic"/>
        <a:cs typeface="Century Gothic"/>
        <a:sym typeface="Century Gothic"/>
      </a:defRPr>
    </a:lvl7pPr>
    <a:lvl8pPr marL="0" marR="0" indent="3200400" algn="l" defTabSz="4572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1800" u="none" kumimoji="0" normalizeH="0">
        <a:ln>
          <a:noFill/>
        </a:ln>
        <a:solidFill>
          <a:srgbClr val="000000"/>
        </a:solidFill>
        <a:effectLst/>
        <a:uFillTx/>
        <a:latin typeface="Century Gothic"/>
        <a:ea typeface="Century Gothic"/>
        <a:cs typeface="Century Gothic"/>
        <a:sym typeface="Century Gothic"/>
      </a:defRPr>
    </a:lvl8pPr>
    <a:lvl9pPr marL="0" marR="0" indent="3657600" algn="l" defTabSz="4572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1800" u="none" kumimoji="0" normalizeH="0">
        <a:ln>
          <a:noFill/>
        </a:ln>
        <a:solidFill>
          <a:srgbClr val="000000"/>
        </a:solidFill>
        <a:effectLst/>
        <a:uFillTx/>
        <a:latin typeface="Century Gothic"/>
        <a:ea typeface="Century Gothic"/>
        <a:cs typeface="Century Gothic"/>
        <a:sym typeface="Century Gothic"/>
      </a:defRPr>
    </a:lvl9pPr>
  </p:defaultTextStyle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/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>
  <p:showPr loop="0"/>
</p:presentationPr>
</file>

<file path=ppt/tableStyles.xml><?xml version="1.0" encoding="utf-8"?>
<a:tblStyleLst xmlns:a="http://schemas.openxmlformats.org/drawingml/2006/main" xmlns:r="http://schemas.openxmlformats.org/officeDocument/2006/relationships" def="{5940675A-B579-460E-94D1-54222C63F5DA}">
  <a:tblStyle styleId="{4C3C2611-4C71-4FC5-86AE-919BDF0F9419}" styleName="">
    <a:tblBg/>
    <a:wholeTbl>
      <a:tcTxStyle b="off" i="off">
        <a:font>
          <a:latin typeface="Century Gothic"/>
          <a:ea typeface="Century Gothic"/>
          <a:cs typeface="Century Gothic"/>
        </a:font>
        <a:srgbClr val="000000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CED2E2"/>
          </a:solidFill>
        </a:fill>
      </a:tcStyle>
    </a:wholeTbl>
    <a:band2H>
      <a:tcTxStyle b="def" i="def"/>
      <a:tcStyle>
        <a:tcBdr/>
        <a:fill>
          <a:solidFill>
            <a:srgbClr val="E8EAF1"/>
          </a:solidFill>
        </a:fill>
      </a:tcStyle>
    </a:band2H>
    <a:firstCol>
      <a:tcTxStyle b="on" i="off">
        <a:font>
          <a:latin typeface="Century Gothic"/>
          <a:ea typeface="Century Gothic"/>
          <a:cs typeface="Century Gothic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1"/>
          </a:solidFill>
        </a:fill>
      </a:tcStyle>
    </a:firstCol>
    <a:lastRow>
      <a:tcTxStyle b="on" i="off">
        <a:font>
          <a:latin typeface="Century Gothic"/>
          <a:ea typeface="Century Gothic"/>
          <a:cs typeface="Century Gothic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381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1"/>
          </a:solidFill>
        </a:fill>
      </a:tcStyle>
    </a:lastRow>
    <a:firstRow>
      <a:tcTxStyle b="on" i="off">
        <a:font>
          <a:latin typeface="Century Gothic"/>
          <a:ea typeface="Century Gothic"/>
          <a:cs typeface="Century Gothic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381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1"/>
          </a:solidFill>
        </a:fill>
      </a:tcStyle>
    </a:firstRow>
  </a:tblStyle>
  <a:tblStyle styleId="{C7B018BB-80A7-4F77-B60F-C8B233D01FF8}" styleName="">
    <a:tblBg/>
    <a:wholeTbl>
      <a:tcTxStyle b="off" i="off">
        <a:font>
          <a:latin typeface="Century Gothic"/>
          <a:ea typeface="Century Gothic"/>
          <a:cs typeface="Century Gothic"/>
        </a:font>
        <a:srgbClr val="000000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CBD7EF"/>
          </a:solidFill>
        </a:fill>
      </a:tcStyle>
    </a:wholeTbl>
    <a:band2H>
      <a:tcTxStyle b="def" i="def"/>
      <a:tcStyle>
        <a:tcBdr/>
        <a:fill>
          <a:solidFill>
            <a:srgbClr val="E7ECF7"/>
          </a:solidFill>
        </a:fill>
      </a:tcStyle>
    </a:band2H>
    <a:firstCol>
      <a:tcTxStyle b="on" i="off">
        <a:font>
          <a:latin typeface="Century Gothic"/>
          <a:ea typeface="Century Gothic"/>
          <a:cs typeface="Century Gothic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3"/>
          </a:solidFill>
        </a:fill>
      </a:tcStyle>
    </a:firstCol>
    <a:lastRow>
      <a:tcTxStyle b="on" i="off">
        <a:font>
          <a:latin typeface="Century Gothic"/>
          <a:ea typeface="Century Gothic"/>
          <a:cs typeface="Century Gothic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381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3"/>
          </a:solidFill>
        </a:fill>
      </a:tcStyle>
    </a:lastRow>
    <a:firstRow>
      <a:tcTxStyle b="on" i="off">
        <a:font>
          <a:latin typeface="Century Gothic"/>
          <a:ea typeface="Century Gothic"/>
          <a:cs typeface="Century Gothic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381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3"/>
          </a:solidFill>
        </a:fill>
      </a:tcStyle>
    </a:firstRow>
  </a:tblStyle>
  <a:tblStyle styleId="{EEE7283C-3CF3-47DC-8721-378D4A62B228}" styleName="">
    <a:tblBg/>
    <a:wholeTbl>
      <a:tcTxStyle b="off" i="off">
        <a:font>
          <a:latin typeface="Century Gothic"/>
          <a:ea typeface="Century Gothic"/>
          <a:cs typeface="Century Gothic"/>
        </a:font>
        <a:srgbClr val="000000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DEDBDF"/>
          </a:solidFill>
        </a:fill>
      </a:tcStyle>
    </a:wholeTbl>
    <a:band2H>
      <a:tcTxStyle b="def" i="def"/>
      <a:tcStyle>
        <a:tcBdr/>
        <a:fill>
          <a:solidFill>
            <a:srgbClr val="EFEEF0"/>
          </a:solidFill>
        </a:fill>
      </a:tcStyle>
    </a:band2H>
    <a:firstCol>
      <a:tcTxStyle b="on" i="off">
        <a:font>
          <a:latin typeface="Century Gothic"/>
          <a:ea typeface="Century Gothic"/>
          <a:cs typeface="Century Gothic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6"/>
          </a:solidFill>
        </a:fill>
      </a:tcStyle>
    </a:firstCol>
    <a:lastRow>
      <a:tcTxStyle b="on" i="off">
        <a:font>
          <a:latin typeface="Century Gothic"/>
          <a:ea typeface="Century Gothic"/>
          <a:cs typeface="Century Gothic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381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6"/>
          </a:solidFill>
        </a:fill>
      </a:tcStyle>
    </a:lastRow>
    <a:firstRow>
      <a:tcTxStyle b="on" i="off">
        <a:font>
          <a:latin typeface="Century Gothic"/>
          <a:ea typeface="Century Gothic"/>
          <a:cs typeface="Century Gothic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381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6"/>
          </a:solidFill>
        </a:fill>
      </a:tcStyle>
    </a:firstRow>
  </a:tblStyle>
  <a:tblStyle styleId="{CF821DB8-F4EB-4A41-A1BA-3FCAFE7338EE}" styleName="">
    <a:tblBg/>
    <a:wholeTbl>
      <a:tcTxStyle b="off" i="off">
        <a:font>
          <a:latin typeface="Century Gothic"/>
          <a:ea typeface="Century Gothic"/>
          <a:cs typeface="Century Gothic"/>
        </a:font>
        <a:srgbClr val="000000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rgbClr val="E6E6E6"/>
          </a:solidFill>
        </a:fill>
      </a:tcStyle>
    </a:wholeTbl>
    <a:band2H>
      <a:tcTxStyle b="def" i="def"/>
      <a:tcStyle>
        <a:tcBdr/>
        <a:fill>
          <a:solidFill>
            <a:srgbClr val="FFFFFF"/>
          </a:solidFill>
        </a:fill>
      </a:tcStyle>
    </a:band2H>
    <a:firstCol>
      <a:tcTxStyle b="on" i="off">
        <a:font>
          <a:latin typeface="Century Gothic"/>
          <a:ea typeface="Century Gothic"/>
          <a:cs typeface="Century Gothic"/>
        </a:font>
        <a:srgbClr val="FFFFFF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chemeClr val="accent1"/>
          </a:solidFill>
        </a:fill>
      </a:tcStyle>
    </a:firstCol>
    <a:lastRow>
      <a:tcTxStyle b="on" i="off">
        <a:font>
          <a:latin typeface="Century Gothic"/>
          <a:ea typeface="Century Gothic"/>
          <a:cs typeface="Century Gothic"/>
        </a:font>
        <a:srgbClr val="000000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50800" cap="flat">
              <a:solidFill>
                <a:srgbClr val="000000"/>
              </a:solidFill>
              <a:prstDash val="solid"/>
              <a:round/>
            </a:ln>
          </a:top>
          <a:bottom>
            <a:ln w="25400" cap="flat">
              <a:solidFill>
                <a:srgbClr val="000000"/>
              </a:solidFill>
              <a:prstDash val="solid"/>
              <a:round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rgbClr val="FFFFFF"/>
          </a:solidFill>
        </a:fill>
      </a:tcStyle>
    </a:lastRow>
    <a:firstRow>
      <a:tcTxStyle b="on" i="off">
        <a:font>
          <a:latin typeface="Century Gothic"/>
          <a:ea typeface="Century Gothic"/>
          <a:cs typeface="Century Gothic"/>
        </a:font>
        <a:srgbClr val="FFFFFF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25400" cap="flat">
              <a:solidFill>
                <a:srgbClr val="000000"/>
              </a:solidFill>
              <a:prstDash val="solid"/>
              <a:round/>
            </a:ln>
          </a:top>
          <a:bottom>
            <a:ln w="25400" cap="flat">
              <a:solidFill>
                <a:srgbClr val="000000"/>
              </a:solidFill>
              <a:prstDash val="solid"/>
              <a:round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chemeClr val="accent1"/>
          </a:solidFill>
        </a:fill>
      </a:tcStyle>
    </a:firstRow>
  </a:tblStyle>
  <a:tblStyle styleId="{33BA23B1-9221-436E-865A-0063620EA4FD}" styleName="">
    <a:tblBg/>
    <a:wholeTbl>
      <a:tcTxStyle b="off" i="off">
        <a:font>
          <a:latin typeface="Century Gothic"/>
          <a:ea typeface="Century Gothic"/>
          <a:cs typeface="Century Gothic"/>
        </a:font>
        <a:srgbClr val="000000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CACACA"/>
          </a:solidFill>
        </a:fill>
      </a:tcStyle>
    </a:wholeTbl>
    <a:band2H>
      <a:tcTxStyle b="def" i="def"/>
      <a:tcStyle>
        <a:tcBdr/>
        <a:fill>
          <a:solidFill>
            <a:srgbClr val="E6E6E6"/>
          </a:solidFill>
        </a:fill>
      </a:tcStyle>
    </a:band2H>
    <a:firstCol>
      <a:tcTxStyle b="on" i="off">
        <a:font>
          <a:latin typeface="Century Gothic"/>
          <a:ea typeface="Century Gothic"/>
          <a:cs typeface="Century Gothic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000000"/>
          </a:solidFill>
        </a:fill>
      </a:tcStyle>
    </a:firstCol>
    <a:lastRow>
      <a:tcTxStyle b="on" i="off">
        <a:font>
          <a:latin typeface="Century Gothic"/>
          <a:ea typeface="Century Gothic"/>
          <a:cs typeface="Century Gothic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381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000000"/>
          </a:solidFill>
        </a:fill>
      </a:tcStyle>
    </a:lastRow>
    <a:firstRow>
      <a:tcTxStyle b="on" i="off">
        <a:font>
          <a:latin typeface="Century Gothic"/>
          <a:ea typeface="Century Gothic"/>
          <a:cs typeface="Century Gothic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381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000000"/>
          </a:solidFill>
        </a:fill>
      </a:tcStyle>
    </a:firstRow>
  </a:tblStyle>
  <a:tblStyle styleId="{2708684C-4D16-4618-839F-0558EEFCDFE6}" styleName="">
    <a:tblBg/>
    <a:wholeTbl>
      <a:tcTxStyle b="off" i="off">
        <a:font>
          <a:latin typeface="Century Gothic"/>
          <a:ea typeface="Century Gothic"/>
          <a:cs typeface="Century Gothic"/>
        </a:font>
        <a:srgbClr val="000000"/>
      </a:tcTxStyle>
      <a:tcStyle>
        <a:tcBdr>
          <a:left>
            <a:ln w="12700" cap="flat">
              <a:solidFill>
                <a:srgbClr val="000000"/>
              </a:solidFill>
              <a:prstDash val="solid"/>
              <a:round/>
            </a:ln>
          </a:left>
          <a:right>
            <a:ln w="12700" cap="flat">
              <a:solidFill>
                <a:srgbClr val="000000"/>
              </a:solidFill>
              <a:prstDash val="solid"/>
              <a:round/>
            </a:ln>
          </a:right>
          <a:top>
            <a:ln w="12700" cap="flat">
              <a:solidFill>
                <a:srgbClr val="000000"/>
              </a:solidFill>
              <a:prstDash val="solid"/>
              <a:round/>
            </a:ln>
          </a:top>
          <a:bottom>
            <a:ln w="12700" cap="flat">
              <a:solidFill>
                <a:srgbClr val="000000"/>
              </a:solidFill>
              <a:prstDash val="solid"/>
              <a:round/>
            </a:ln>
          </a:bottom>
          <a:insideH>
            <a:ln w="12700" cap="flat">
              <a:solidFill>
                <a:srgbClr val="000000"/>
              </a:solidFill>
              <a:prstDash val="solid"/>
              <a:round/>
            </a:ln>
          </a:insideH>
          <a:insideV>
            <a:ln w="12700" cap="flat">
              <a:solidFill>
                <a:srgbClr val="000000"/>
              </a:solidFill>
              <a:prstDash val="solid"/>
              <a:round/>
            </a:ln>
          </a:insideV>
        </a:tcBdr>
        <a:fill>
          <a:solidFill>
            <a:srgbClr val="000000">
              <a:alpha val="20000"/>
            </a:srgbClr>
          </a:solidFill>
        </a:fill>
      </a:tcStyle>
    </a:wholeTbl>
    <a:band2H>
      <a:tcTxStyle b="def" i="def"/>
      <a:tcStyle>
        <a:tcBdr/>
        <a:fill>
          <a:solidFill>
            <a:srgbClr val="FFFFFF"/>
          </a:solidFill>
        </a:fill>
      </a:tcStyle>
    </a:band2H>
    <a:firstCol>
      <a:tcTxStyle b="on" i="off">
        <a:font>
          <a:latin typeface="Century Gothic"/>
          <a:ea typeface="Century Gothic"/>
          <a:cs typeface="Century Gothic"/>
        </a:font>
        <a:srgbClr val="000000"/>
      </a:tcTxStyle>
      <a:tcStyle>
        <a:tcBdr>
          <a:left>
            <a:ln w="12700" cap="flat">
              <a:solidFill>
                <a:srgbClr val="000000"/>
              </a:solidFill>
              <a:prstDash val="solid"/>
              <a:round/>
            </a:ln>
          </a:left>
          <a:right>
            <a:ln w="12700" cap="flat">
              <a:solidFill>
                <a:srgbClr val="000000"/>
              </a:solidFill>
              <a:prstDash val="solid"/>
              <a:round/>
            </a:ln>
          </a:right>
          <a:top>
            <a:ln w="12700" cap="flat">
              <a:solidFill>
                <a:srgbClr val="000000"/>
              </a:solidFill>
              <a:prstDash val="solid"/>
              <a:round/>
            </a:ln>
          </a:top>
          <a:bottom>
            <a:ln w="12700" cap="flat">
              <a:solidFill>
                <a:srgbClr val="000000"/>
              </a:solidFill>
              <a:prstDash val="solid"/>
              <a:round/>
            </a:ln>
          </a:bottom>
          <a:insideH>
            <a:ln w="12700" cap="flat">
              <a:solidFill>
                <a:srgbClr val="000000"/>
              </a:solidFill>
              <a:prstDash val="solid"/>
              <a:round/>
            </a:ln>
          </a:insideH>
          <a:insideV>
            <a:ln w="12700" cap="flat">
              <a:solidFill>
                <a:srgbClr val="000000"/>
              </a:solidFill>
              <a:prstDash val="solid"/>
              <a:round/>
            </a:ln>
          </a:insideV>
        </a:tcBdr>
        <a:fill>
          <a:solidFill>
            <a:srgbClr val="000000">
              <a:alpha val="20000"/>
            </a:srgbClr>
          </a:solidFill>
        </a:fill>
      </a:tcStyle>
    </a:firstCol>
    <a:lastRow>
      <a:tcTxStyle b="on" i="off">
        <a:font>
          <a:latin typeface="Century Gothic"/>
          <a:ea typeface="Century Gothic"/>
          <a:cs typeface="Century Gothic"/>
        </a:font>
        <a:srgbClr val="000000"/>
      </a:tcTxStyle>
      <a:tcStyle>
        <a:tcBdr>
          <a:left>
            <a:ln w="12700" cap="flat">
              <a:solidFill>
                <a:srgbClr val="000000"/>
              </a:solidFill>
              <a:prstDash val="solid"/>
              <a:round/>
            </a:ln>
          </a:left>
          <a:right>
            <a:ln w="12700" cap="flat">
              <a:solidFill>
                <a:srgbClr val="000000"/>
              </a:solidFill>
              <a:prstDash val="solid"/>
              <a:round/>
            </a:ln>
          </a:right>
          <a:top>
            <a:ln w="50800" cap="flat">
              <a:solidFill>
                <a:srgbClr val="000000"/>
              </a:solidFill>
              <a:prstDash val="solid"/>
              <a:round/>
            </a:ln>
          </a:top>
          <a:bottom>
            <a:ln w="12700" cap="flat">
              <a:solidFill>
                <a:srgbClr val="000000"/>
              </a:solidFill>
              <a:prstDash val="solid"/>
              <a:round/>
            </a:ln>
          </a:bottom>
          <a:insideH>
            <a:ln w="12700" cap="flat">
              <a:solidFill>
                <a:srgbClr val="000000"/>
              </a:solidFill>
              <a:prstDash val="solid"/>
              <a:round/>
            </a:ln>
          </a:insideH>
          <a:insideV>
            <a:ln w="12700" cap="flat">
              <a:solidFill>
                <a:srgbClr val="000000"/>
              </a:solidFill>
              <a:prstDash val="solid"/>
              <a:round/>
            </a:ln>
          </a:insideV>
        </a:tcBdr>
        <a:fill>
          <a:noFill/>
        </a:fill>
      </a:tcStyle>
    </a:lastRow>
    <a:firstRow>
      <a:tcTxStyle b="on" i="off">
        <a:font>
          <a:latin typeface="Century Gothic"/>
          <a:ea typeface="Century Gothic"/>
          <a:cs typeface="Century Gothic"/>
        </a:font>
        <a:srgbClr val="000000"/>
      </a:tcTxStyle>
      <a:tcStyle>
        <a:tcBdr>
          <a:left>
            <a:ln w="12700" cap="flat">
              <a:solidFill>
                <a:srgbClr val="000000"/>
              </a:solidFill>
              <a:prstDash val="solid"/>
              <a:round/>
            </a:ln>
          </a:left>
          <a:right>
            <a:ln w="12700" cap="flat">
              <a:solidFill>
                <a:srgbClr val="000000"/>
              </a:solidFill>
              <a:prstDash val="solid"/>
              <a:round/>
            </a:ln>
          </a:right>
          <a:top>
            <a:ln w="12700" cap="flat">
              <a:solidFill>
                <a:srgbClr val="000000"/>
              </a:solidFill>
              <a:prstDash val="solid"/>
              <a:round/>
            </a:ln>
          </a:top>
          <a:bottom>
            <a:ln w="25400" cap="flat">
              <a:solidFill>
                <a:srgbClr val="000000"/>
              </a:solidFill>
              <a:prstDash val="solid"/>
              <a:round/>
            </a:ln>
          </a:bottom>
          <a:insideH>
            <a:ln w="12700" cap="flat">
              <a:solidFill>
                <a:srgbClr val="000000"/>
              </a:solidFill>
              <a:prstDash val="solid"/>
              <a:round/>
            </a:ln>
          </a:insideH>
          <a:insideV>
            <a:ln w="12700" cap="flat">
              <a:solidFill>
                <a:srgbClr val="000000"/>
              </a:solidFill>
              <a:prstDash val="solid"/>
              <a:round/>
            </a:ln>
          </a:insideV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Comments="1"/>
</file>

<file path=ppt/_rels/presentation.xml.rels><?xml version="1.0" encoding="UTF-8"?>
<Relationships xmlns="http://schemas.openxmlformats.org/package/2006/relationships"><Relationship Id="rId1" Type="http://schemas.openxmlformats.org/officeDocument/2006/relationships/presProps" Target="presProps.xml"/><Relationship Id="rId2" Type="http://schemas.openxmlformats.org/officeDocument/2006/relationships/viewProps" Target="viewProps.xml"/><Relationship Id="rId3" Type="http://schemas.openxmlformats.org/officeDocument/2006/relationships/commentAuthors" Target="commentAuthors.xml"/><Relationship Id="rId4" Type="http://schemas.openxmlformats.org/officeDocument/2006/relationships/tableStyles" Target="tableStyles.xml"/><Relationship Id="rId5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7" Type="http://schemas.openxmlformats.org/officeDocument/2006/relationships/notesMaster" Target="notesMasters/notesMaster1.xml"/><Relationship Id="rId8" Type="http://schemas.openxmlformats.org/officeDocument/2006/relationships/slide" Target="slides/slide1.xml"/><Relationship Id="rId9" Type="http://schemas.openxmlformats.org/officeDocument/2006/relationships/slide" Target="slides/slide2.xml"/><Relationship Id="rId10" Type="http://schemas.openxmlformats.org/officeDocument/2006/relationships/slide" Target="slides/slide3.xml"/><Relationship Id="rId11" Type="http://schemas.openxmlformats.org/officeDocument/2006/relationships/slide" Target="slides/slide4.xml"/><Relationship Id="rId12" Type="http://schemas.openxmlformats.org/officeDocument/2006/relationships/slide" Target="slides/slide5.xml"/><Relationship Id="rId13" Type="http://schemas.openxmlformats.org/officeDocument/2006/relationships/slide" Target="slides/slide6.xml"/><Relationship Id="rId14" Type="http://schemas.openxmlformats.org/officeDocument/2006/relationships/slide" Target="slides/slide7.xml"/><Relationship Id="rId15" Type="http://schemas.openxmlformats.org/officeDocument/2006/relationships/slide" Target="slides/slide8.xml"/><Relationship Id="rId16" Type="http://schemas.openxmlformats.org/officeDocument/2006/relationships/slide" Target="slides/slide9.xml"/><Relationship Id="rId17" Type="http://schemas.openxmlformats.org/officeDocument/2006/relationships/slide" Target="slides/slide10.xml"/><Relationship Id="rId18" Type="http://schemas.openxmlformats.org/officeDocument/2006/relationships/slide" Target="slides/slide11.xml"/></Relationships>

</file>

<file path=ppt/notesMasters/_rels/notesMaster1.xml.rels><?xml version="1.0" encoding="UTF-8"?>
<Relationships xmlns="http://schemas.openxmlformats.org/package/2006/relationships"><Relationship Id="rId1" Type="http://schemas.openxmlformats.org/officeDocument/2006/relationships/theme" Target="../theme/theme2.xml"/></Relationships>
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5" name="Shape 395"/>
          <p:cNvSpPr/>
          <p:nvPr>
            <p:ph type="sldImg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</p:spPr>
        <p:txBody>
          <a:bodyPr/>
          <a:lstStyle/>
          <a:p>
            <a:pPr/>
          </a:p>
        </p:txBody>
      </p:sp>
      <p:sp>
        <p:nvSpPr>
          <p:cNvPr id="396" name="Shape 396"/>
          <p:cNvSpPr/>
          <p:nvPr>
            <p:ph type="body" sz="quarter" idx="1"/>
          </p:nvPr>
        </p:nvSpPr>
        <p:spPr>
          <a:xfrm>
            <a:off x="914400" y="4343400"/>
            <a:ext cx="5029200" cy="4114800"/>
          </a:xfrm>
          <a:prstGeom prst="rect">
            <a:avLst/>
          </a:prstGeom>
        </p:spPr>
        <p:txBody>
          <a:bodyPr/>
          <a:lstStyle/>
          <a:p>
            <a:p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latinLnBrk="0">
      <a:defRPr sz="1200">
        <a:latin typeface="+mj-lt"/>
        <a:ea typeface="+mj-ea"/>
        <a:cs typeface="+mj-cs"/>
        <a:sym typeface="Aptos"/>
      </a:defRPr>
    </a:lvl1pPr>
    <a:lvl2pPr indent="228600" latinLnBrk="0">
      <a:defRPr sz="1200">
        <a:latin typeface="+mj-lt"/>
        <a:ea typeface="+mj-ea"/>
        <a:cs typeface="+mj-cs"/>
        <a:sym typeface="Aptos"/>
      </a:defRPr>
    </a:lvl2pPr>
    <a:lvl3pPr indent="457200" latinLnBrk="0">
      <a:defRPr sz="1200">
        <a:latin typeface="+mj-lt"/>
        <a:ea typeface="+mj-ea"/>
        <a:cs typeface="+mj-cs"/>
        <a:sym typeface="Aptos"/>
      </a:defRPr>
    </a:lvl3pPr>
    <a:lvl4pPr indent="685800" latinLnBrk="0">
      <a:defRPr sz="1200">
        <a:latin typeface="+mj-lt"/>
        <a:ea typeface="+mj-ea"/>
        <a:cs typeface="+mj-cs"/>
        <a:sym typeface="Aptos"/>
      </a:defRPr>
    </a:lvl4pPr>
    <a:lvl5pPr indent="914400" latinLnBrk="0">
      <a:defRPr sz="1200">
        <a:latin typeface="+mj-lt"/>
        <a:ea typeface="+mj-ea"/>
        <a:cs typeface="+mj-cs"/>
        <a:sym typeface="Aptos"/>
      </a:defRPr>
    </a:lvl5pPr>
    <a:lvl6pPr indent="1143000" latinLnBrk="0">
      <a:defRPr sz="1200">
        <a:latin typeface="+mj-lt"/>
        <a:ea typeface="+mj-ea"/>
        <a:cs typeface="+mj-cs"/>
        <a:sym typeface="Aptos"/>
      </a:defRPr>
    </a:lvl6pPr>
    <a:lvl7pPr indent="1371600" latinLnBrk="0">
      <a:defRPr sz="1200">
        <a:latin typeface="+mj-lt"/>
        <a:ea typeface="+mj-ea"/>
        <a:cs typeface="+mj-cs"/>
        <a:sym typeface="Aptos"/>
      </a:defRPr>
    </a:lvl7pPr>
    <a:lvl8pPr indent="1600200" latinLnBrk="0">
      <a:defRPr sz="1200">
        <a:latin typeface="+mj-lt"/>
        <a:ea typeface="+mj-ea"/>
        <a:cs typeface="+mj-cs"/>
        <a:sym typeface="Aptos"/>
      </a:defRPr>
    </a:lvl8pPr>
    <a:lvl9pPr indent="1828800" latinLnBrk="0">
      <a:defRPr sz="1200">
        <a:latin typeface="+mj-lt"/>
        <a:ea typeface="+mj-ea"/>
        <a:cs typeface="+mj-cs"/>
        <a:sym typeface="Aptos"/>
      </a:defRPr>
    </a:lvl9pPr>
  </p:notesStyle>
</p:notesMaster>
</file>

<file path=ppt/slideLayouts/_rels/slideLayout1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2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3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4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5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6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7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8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9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10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11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12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13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14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itle" showMasterSp="0" showMasterPhAnim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1" name="Group 22"/>
          <p:cNvGrpSpPr/>
          <p:nvPr/>
        </p:nvGrpSpPr>
        <p:grpSpPr>
          <a:xfrm>
            <a:off x="1" y="228600"/>
            <a:ext cx="2851517" cy="6638629"/>
            <a:chOff x="0" y="0"/>
            <a:chExt cx="2851516" cy="6638628"/>
          </a:xfrm>
        </p:grpSpPr>
        <p:sp>
          <p:nvSpPr>
            <p:cNvPr id="39" name="Freeform 11"/>
            <p:cNvSpPr/>
            <p:nvPr/>
          </p:nvSpPr>
          <p:spPr>
            <a:xfrm>
              <a:off x="-1" y="2346443"/>
              <a:ext cx="100643" cy="626217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fill="norm" stroke="1" extrusionOk="0">
                  <a:moveTo>
                    <a:pt x="21600" y="21600"/>
                  </a:moveTo>
                  <a:cubicBezTo>
                    <a:pt x="19636" y="18582"/>
                    <a:pt x="18655" y="15724"/>
                    <a:pt x="16691" y="12706"/>
                  </a:cubicBezTo>
                  <a:cubicBezTo>
                    <a:pt x="10800" y="8576"/>
                    <a:pt x="5891" y="4288"/>
                    <a:pt x="0" y="0"/>
                  </a:cubicBezTo>
                  <a:cubicBezTo>
                    <a:pt x="0" y="5559"/>
                    <a:pt x="0" y="5559"/>
                    <a:pt x="0" y="5559"/>
                  </a:cubicBezTo>
                  <a:cubicBezTo>
                    <a:pt x="5891" y="10165"/>
                    <a:pt x="12764" y="14929"/>
                    <a:pt x="19636" y="19694"/>
                  </a:cubicBezTo>
                  <a:cubicBezTo>
                    <a:pt x="19636" y="20329"/>
                    <a:pt x="20618" y="20965"/>
                    <a:pt x="21600" y="21600"/>
                  </a:cubicBezTo>
                  <a:close/>
                </a:path>
              </a:pathLst>
            </a:custGeom>
            <a:solidFill>
              <a:srgbClr val="242852">
                <a:alpha val="20000"/>
              </a:srgbClr>
            </a:solidFill>
            <a:ln w="12700" cap="flat">
              <a:noFill/>
              <a:miter lim="4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/>
            </a:p>
          </p:txBody>
        </p:sp>
        <p:sp>
          <p:nvSpPr>
            <p:cNvPr id="40" name="Freeform 12"/>
            <p:cNvSpPr/>
            <p:nvPr/>
          </p:nvSpPr>
          <p:spPr>
            <a:xfrm>
              <a:off x="128598" y="2927929"/>
              <a:ext cx="646718" cy="2322216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fill="norm" stroke="1" extrusionOk="0">
                  <a:moveTo>
                    <a:pt x="13269" y="15000"/>
                  </a:moveTo>
                  <a:cubicBezTo>
                    <a:pt x="15891" y="17229"/>
                    <a:pt x="18514" y="19414"/>
                    <a:pt x="21446" y="21600"/>
                  </a:cubicBezTo>
                  <a:cubicBezTo>
                    <a:pt x="21446" y="21214"/>
                    <a:pt x="21446" y="20871"/>
                    <a:pt x="21600" y="20486"/>
                  </a:cubicBezTo>
                  <a:cubicBezTo>
                    <a:pt x="19131" y="18643"/>
                    <a:pt x="16817" y="16757"/>
                    <a:pt x="14657" y="14871"/>
                  </a:cubicBezTo>
                  <a:cubicBezTo>
                    <a:pt x="8949" y="9986"/>
                    <a:pt x="4166" y="5014"/>
                    <a:pt x="0" y="0"/>
                  </a:cubicBezTo>
                  <a:cubicBezTo>
                    <a:pt x="309" y="857"/>
                    <a:pt x="617" y="1757"/>
                    <a:pt x="926" y="2614"/>
                  </a:cubicBezTo>
                  <a:cubicBezTo>
                    <a:pt x="4629" y="6771"/>
                    <a:pt x="8640" y="10929"/>
                    <a:pt x="13269" y="15000"/>
                  </a:cubicBezTo>
                  <a:close/>
                </a:path>
              </a:pathLst>
            </a:custGeom>
            <a:solidFill>
              <a:srgbClr val="242852">
                <a:alpha val="20000"/>
              </a:srgbClr>
            </a:solidFill>
            <a:ln w="12700" cap="flat">
              <a:noFill/>
              <a:miter lim="4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/>
            </a:p>
          </p:txBody>
        </p:sp>
        <p:sp>
          <p:nvSpPr>
            <p:cNvPr id="41" name="Freeform 13"/>
            <p:cNvSpPr/>
            <p:nvPr/>
          </p:nvSpPr>
          <p:spPr>
            <a:xfrm>
              <a:off x="806998" y="5218460"/>
              <a:ext cx="609443" cy="1420167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fill="norm" stroke="1" extrusionOk="0">
                  <a:moveTo>
                    <a:pt x="1309" y="1543"/>
                  </a:moveTo>
                  <a:cubicBezTo>
                    <a:pt x="818" y="1052"/>
                    <a:pt x="327" y="561"/>
                    <a:pt x="0" y="0"/>
                  </a:cubicBezTo>
                  <a:cubicBezTo>
                    <a:pt x="0" y="701"/>
                    <a:pt x="0" y="1332"/>
                    <a:pt x="0" y="2034"/>
                  </a:cubicBezTo>
                  <a:cubicBezTo>
                    <a:pt x="3436" y="5961"/>
                    <a:pt x="7200" y="9818"/>
                    <a:pt x="11127" y="13605"/>
                  </a:cubicBezTo>
                  <a:cubicBezTo>
                    <a:pt x="13909" y="16270"/>
                    <a:pt x="17018" y="18935"/>
                    <a:pt x="20127" y="21600"/>
                  </a:cubicBezTo>
                  <a:cubicBezTo>
                    <a:pt x="21600" y="21600"/>
                    <a:pt x="21600" y="21600"/>
                    <a:pt x="21600" y="21600"/>
                  </a:cubicBezTo>
                  <a:cubicBezTo>
                    <a:pt x="18491" y="18865"/>
                    <a:pt x="15382" y="16130"/>
                    <a:pt x="12600" y="13325"/>
                  </a:cubicBezTo>
                  <a:cubicBezTo>
                    <a:pt x="8509" y="9468"/>
                    <a:pt x="4745" y="5540"/>
                    <a:pt x="1309" y="1543"/>
                  </a:cubicBezTo>
                  <a:close/>
                </a:path>
              </a:pathLst>
            </a:custGeom>
            <a:solidFill>
              <a:srgbClr val="242852">
                <a:alpha val="20000"/>
              </a:srgbClr>
            </a:solidFill>
            <a:ln w="12700" cap="flat">
              <a:noFill/>
              <a:miter lim="4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/>
            </a:p>
          </p:txBody>
        </p:sp>
        <p:sp>
          <p:nvSpPr>
            <p:cNvPr id="42" name="Freeform 14"/>
            <p:cNvSpPr/>
            <p:nvPr/>
          </p:nvSpPr>
          <p:spPr>
            <a:xfrm>
              <a:off x="959824" y="6275199"/>
              <a:ext cx="171465" cy="363430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fill="norm" stroke="1" extrusionOk="0">
                  <a:moveTo>
                    <a:pt x="16346" y="21600"/>
                  </a:moveTo>
                  <a:cubicBezTo>
                    <a:pt x="21600" y="21600"/>
                    <a:pt x="21600" y="21600"/>
                    <a:pt x="21600" y="21600"/>
                  </a:cubicBezTo>
                  <a:cubicBezTo>
                    <a:pt x="14011" y="14491"/>
                    <a:pt x="7005" y="7382"/>
                    <a:pt x="0" y="0"/>
                  </a:cubicBezTo>
                  <a:cubicBezTo>
                    <a:pt x="4670" y="7382"/>
                    <a:pt x="9924" y="14491"/>
                    <a:pt x="16346" y="21600"/>
                  </a:cubicBezTo>
                  <a:close/>
                </a:path>
              </a:pathLst>
            </a:custGeom>
            <a:solidFill>
              <a:srgbClr val="242852">
                <a:alpha val="20000"/>
              </a:srgbClr>
            </a:solidFill>
            <a:ln w="12700" cap="flat">
              <a:noFill/>
              <a:miter lim="4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/>
            </a:p>
          </p:txBody>
        </p:sp>
        <p:sp>
          <p:nvSpPr>
            <p:cNvPr id="43" name="Freeform 15"/>
            <p:cNvSpPr/>
            <p:nvPr/>
          </p:nvSpPr>
          <p:spPr>
            <a:xfrm>
              <a:off x="100641" y="2972659"/>
              <a:ext cx="821909" cy="3328633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fill="norm" stroke="1" extrusionOk="0">
                  <a:moveTo>
                    <a:pt x="19658" y="19745"/>
                  </a:moveTo>
                  <a:cubicBezTo>
                    <a:pt x="17596" y="18489"/>
                    <a:pt x="15775" y="17232"/>
                    <a:pt x="14076" y="15976"/>
                  </a:cubicBezTo>
                  <a:cubicBezTo>
                    <a:pt x="10193" y="13074"/>
                    <a:pt x="7160" y="10082"/>
                    <a:pt x="4854" y="7060"/>
                  </a:cubicBezTo>
                  <a:cubicBezTo>
                    <a:pt x="3519" y="5235"/>
                    <a:pt x="2427" y="3381"/>
                    <a:pt x="1456" y="1526"/>
                  </a:cubicBezTo>
                  <a:cubicBezTo>
                    <a:pt x="971" y="1017"/>
                    <a:pt x="485" y="509"/>
                    <a:pt x="0" y="0"/>
                  </a:cubicBezTo>
                  <a:cubicBezTo>
                    <a:pt x="971" y="2363"/>
                    <a:pt x="2306" y="4757"/>
                    <a:pt x="4004" y="7090"/>
                  </a:cubicBezTo>
                  <a:cubicBezTo>
                    <a:pt x="6189" y="10142"/>
                    <a:pt x="9222" y="13134"/>
                    <a:pt x="12984" y="16065"/>
                  </a:cubicBezTo>
                  <a:cubicBezTo>
                    <a:pt x="14926" y="17531"/>
                    <a:pt x="17110" y="18967"/>
                    <a:pt x="19416" y="20373"/>
                  </a:cubicBezTo>
                  <a:cubicBezTo>
                    <a:pt x="20144" y="20792"/>
                    <a:pt x="20872" y="21181"/>
                    <a:pt x="21600" y="21600"/>
                  </a:cubicBezTo>
                  <a:cubicBezTo>
                    <a:pt x="21357" y="21450"/>
                    <a:pt x="21236" y="21331"/>
                    <a:pt x="21115" y="21181"/>
                  </a:cubicBezTo>
                  <a:cubicBezTo>
                    <a:pt x="20508" y="20702"/>
                    <a:pt x="20022" y="20224"/>
                    <a:pt x="19658" y="19745"/>
                  </a:cubicBezTo>
                  <a:close/>
                </a:path>
              </a:pathLst>
            </a:custGeom>
            <a:solidFill>
              <a:srgbClr val="242852">
                <a:alpha val="20000"/>
              </a:srgbClr>
            </a:solidFill>
            <a:ln w="12700" cap="flat">
              <a:noFill/>
              <a:miter lim="4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/>
            </a:p>
          </p:txBody>
        </p:sp>
        <p:sp>
          <p:nvSpPr>
            <p:cNvPr id="44" name="Freeform 16"/>
            <p:cNvSpPr/>
            <p:nvPr/>
          </p:nvSpPr>
          <p:spPr>
            <a:xfrm>
              <a:off x="26126" y="0"/>
              <a:ext cx="102473" cy="2927930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0835" h="21600" fill="norm" stroke="1" extrusionOk="0">
                  <a:moveTo>
                    <a:pt x="9565" y="19627"/>
                  </a:moveTo>
                  <a:cubicBezTo>
                    <a:pt x="10505" y="19763"/>
                    <a:pt x="10505" y="19899"/>
                    <a:pt x="10505" y="20035"/>
                  </a:cubicBezTo>
                  <a:cubicBezTo>
                    <a:pt x="13322" y="20511"/>
                    <a:pt x="17078" y="20988"/>
                    <a:pt x="19896" y="21498"/>
                  </a:cubicBezTo>
                  <a:cubicBezTo>
                    <a:pt x="19896" y="21532"/>
                    <a:pt x="19896" y="21566"/>
                    <a:pt x="20835" y="21600"/>
                  </a:cubicBezTo>
                  <a:cubicBezTo>
                    <a:pt x="18957" y="20920"/>
                    <a:pt x="17078" y="20273"/>
                    <a:pt x="15200" y="19593"/>
                  </a:cubicBezTo>
                  <a:cubicBezTo>
                    <a:pt x="7687" y="16123"/>
                    <a:pt x="3931" y="12654"/>
                    <a:pt x="3931" y="9150"/>
                  </a:cubicBezTo>
                  <a:cubicBezTo>
                    <a:pt x="4870" y="6089"/>
                    <a:pt x="7687" y="3061"/>
                    <a:pt x="13322" y="0"/>
                  </a:cubicBezTo>
                  <a:cubicBezTo>
                    <a:pt x="10505" y="0"/>
                    <a:pt x="10505" y="0"/>
                    <a:pt x="10505" y="0"/>
                  </a:cubicBezTo>
                  <a:cubicBezTo>
                    <a:pt x="3931" y="3027"/>
                    <a:pt x="1113" y="6089"/>
                    <a:pt x="174" y="9150"/>
                  </a:cubicBezTo>
                  <a:cubicBezTo>
                    <a:pt x="-765" y="12654"/>
                    <a:pt x="2052" y="16123"/>
                    <a:pt x="9565" y="19627"/>
                  </a:cubicBezTo>
                  <a:close/>
                </a:path>
              </a:pathLst>
            </a:custGeom>
            <a:solidFill>
              <a:srgbClr val="242852">
                <a:alpha val="20000"/>
              </a:srgbClr>
            </a:solidFill>
            <a:ln w="12700" cap="flat">
              <a:noFill/>
              <a:miter lim="4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/>
            </a:p>
          </p:txBody>
        </p:sp>
        <p:sp>
          <p:nvSpPr>
            <p:cNvPr id="45" name="Freeform 17"/>
            <p:cNvSpPr/>
            <p:nvPr/>
          </p:nvSpPr>
          <p:spPr>
            <a:xfrm>
              <a:off x="78276" y="2715463"/>
              <a:ext cx="78278" cy="493892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fill="norm" stroke="1" extrusionOk="0">
                  <a:moveTo>
                    <a:pt x="0" y="0"/>
                  </a:moveTo>
                  <a:cubicBezTo>
                    <a:pt x="2541" y="3836"/>
                    <a:pt x="3812" y="7469"/>
                    <a:pt x="6353" y="11305"/>
                  </a:cubicBezTo>
                  <a:cubicBezTo>
                    <a:pt x="11435" y="14736"/>
                    <a:pt x="16518" y="18168"/>
                    <a:pt x="21600" y="21600"/>
                  </a:cubicBezTo>
                  <a:cubicBezTo>
                    <a:pt x="19059" y="17563"/>
                    <a:pt x="16518" y="13323"/>
                    <a:pt x="13976" y="9286"/>
                  </a:cubicBezTo>
                  <a:cubicBezTo>
                    <a:pt x="12706" y="9084"/>
                    <a:pt x="12706" y="8882"/>
                    <a:pt x="12706" y="8680"/>
                  </a:cubicBezTo>
                  <a:cubicBezTo>
                    <a:pt x="8894" y="5652"/>
                    <a:pt x="3812" y="2826"/>
                    <a:pt x="0" y="0"/>
                  </a:cubicBezTo>
                  <a:close/>
                </a:path>
              </a:pathLst>
            </a:custGeom>
            <a:solidFill>
              <a:srgbClr val="242852">
                <a:alpha val="20000"/>
              </a:srgbClr>
            </a:solidFill>
            <a:ln w="12700" cap="flat">
              <a:noFill/>
              <a:miter lim="4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/>
            </a:p>
          </p:txBody>
        </p:sp>
        <p:sp>
          <p:nvSpPr>
            <p:cNvPr id="46" name="Freeform 18"/>
            <p:cNvSpPr/>
            <p:nvPr/>
          </p:nvSpPr>
          <p:spPr>
            <a:xfrm>
              <a:off x="769723" y="5250144"/>
              <a:ext cx="190102" cy="1025055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fill="norm" stroke="1" extrusionOk="0">
                  <a:moveTo>
                    <a:pt x="0" y="0"/>
                  </a:moveTo>
                  <a:cubicBezTo>
                    <a:pt x="0" y="3016"/>
                    <a:pt x="1054" y="6032"/>
                    <a:pt x="2634" y="9049"/>
                  </a:cubicBezTo>
                  <a:cubicBezTo>
                    <a:pt x="4215" y="11384"/>
                    <a:pt x="6322" y="13816"/>
                    <a:pt x="8956" y="16151"/>
                  </a:cubicBezTo>
                  <a:cubicBezTo>
                    <a:pt x="10010" y="16735"/>
                    <a:pt x="11590" y="17319"/>
                    <a:pt x="12644" y="17903"/>
                  </a:cubicBezTo>
                  <a:cubicBezTo>
                    <a:pt x="15805" y="19168"/>
                    <a:pt x="18439" y="20335"/>
                    <a:pt x="21600" y="21600"/>
                  </a:cubicBezTo>
                  <a:cubicBezTo>
                    <a:pt x="21073" y="21308"/>
                    <a:pt x="20546" y="20919"/>
                    <a:pt x="20020" y="20627"/>
                  </a:cubicBezTo>
                  <a:cubicBezTo>
                    <a:pt x="13698" y="16735"/>
                    <a:pt x="9483" y="12843"/>
                    <a:pt x="6849" y="8951"/>
                  </a:cubicBezTo>
                  <a:cubicBezTo>
                    <a:pt x="5795" y="6616"/>
                    <a:pt x="4741" y="4378"/>
                    <a:pt x="4215" y="2141"/>
                  </a:cubicBezTo>
                  <a:cubicBezTo>
                    <a:pt x="4215" y="2043"/>
                    <a:pt x="3688" y="1946"/>
                    <a:pt x="3688" y="1751"/>
                  </a:cubicBezTo>
                  <a:cubicBezTo>
                    <a:pt x="2634" y="1168"/>
                    <a:pt x="1054" y="584"/>
                    <a:pt x="0" y="0"/>
                  </a:cubicBezTo>
                  <a:close/>
                </a:path>
              </a:pathLst>
            </a:custGeom>
            <a:solidFill>
              <a:srgbClr val="242852">
                <a:alpha val="20000"/>
              </a:srgbClr>
            </a:solidFill>
            <a:ln w="12700" cap="flat">
              <a:noFill/>
              <a:miter lim="4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/>
            </a:p>
          </p:txBody>
        </p:sp>
        <p:sp>
          <p:nvSpPr>
            <p:cNvPr id="47" name="Freeform 19"/>
            <p:cNvSpPr/>
            <p:nvPr/>
          </p:nvSpPr>
          <p:spPr>
            <a:xfrm>
              <a:off x="775314" y="1170426"/>
              <a:ext cx="2076203" cy="4048035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fill="norm" stroke="1" extrusionOk="0">
                  <a:moveTo>
                    <a:pt x="336" y="21010"/>
                  </a:moveTo>
                  <a:cubicBezTo>
                    <a:pt x="480" y="18992"/>
                    <a:pt x="1248" y="17000"/>
                    <a:pt x="2400" y="15081"/>
                  </a:cubicBezTo>
                  <a:cubicBezTo>
                    <a:pt x="3600" y="13162"/>
                    <a:pt x="5232" y="11317"/>
                    <a:pt x="7152" y="9545"/>
                  </a:cubicBezTo>
                  <a:cubicBezTo>
                    <a:pt x="9072" y="7774"/>
                    <a:pt x="11280" y="6101"/>
                    <a:pt x="13680" y="4502"/>
                  </a:cubicBezTo>
                  <a:cubicBezTo>
                    <a:pt x="14880" y="3715"/>
                    <a:pt x="16176" y="2928"/>
                    <a:pt x="17472" y="2190"/>
                  </a:cubicBezTo>
                  <a:cubicBezTo>
                    <a:pt x="18144" y="1821"/>
                    <a:pt x="18816" y="1427"/>
                    <a:pt x="19488" y="1082"/>
                  </a:cubicBezTo>
                  <a:cubicBezTo>
                    <a:pt x="20208" y="713"/>
                    <a:pt x="20880" y="369"/>
                    <a:pt x="21600" y="25"/>
                  </a:cubicBezTo>
                  <a:cubicBezTo>
                    <a:pt x="21600" y="0"/>
                    <a:pt x="21600" y="0"/>
                    <a:pt x="21600" y="0"/>
                  </a:cubicBezTo>
                  <a:cubicBezTo>
                    <a:pt x="20832" y="344"/>
                    <a:pt x="20160" y="689"/>
                    <a:pt x="19440" y="1058"/>
                  </a:cubicBezTo>
                  <a:cubicBezTo>
                    <a:pt x="18768" y="1402"/>
                    <a:pt x="18096" y="1771"/>
                    <a:pt x="17424" y="2165"/>
                  </a:cubicBezTo>
                  <a:cubicBezTo>
                    <a:pt x="16080" y="2903"/>
                    <a:pt x="14784" y="3666"/>
                    <a:pt x="13584" y="4453"/>
                  </a:cubicBezTo>
                  <a:cubicBezTo>
                    <a:pt x="11136" y="6052"/>
                    <a:pt x="8880" y="7725"/>
                    <a:pt x="6960" y="9496"/>
                  </a:cubicBezTo>
                  <a:cubicBezTo>
                    <a:pt x="4992" y="11243"/>
                    <a:pt x="3360" y="13113"/>
                    <a:pt x="2160" y="15031"/>
                  </a:cubicBezTo>
                  <a:cubicBezTo>
                    <a:pt x="912" y="16975"/>
                    <a:pt x="144" y="18968"/>
                    <a:pt x="0" y="21010"/>
                  </a:cubicBezTo>
                  <a:cubicBezTo>
                    <a:pt x="0" y="21059"/>
                    <a:pt x="0" y="21083"/>
                    <a:pt x="0" y="21133"/>
                  </a:cubicBezTo>
                  <a:cubicBezTo>
                    <a:pt x="96" y="21280"/>
                    <a:pt x="192" y="21452"/>
                    <a:pt x="336" y="21600"/>
                  </a:cubicBezTo>
                  <a:cubicBezTo>
                    <a:pt x="336" y="21403"/>
                    <a:pt x="336" y="21206"/>
                    <a:pt x="336" y="21010"/>
                  </a:cubicBezTo>
                  <a:close/>
                </a:path>
              </a:pathLst>
            </a:custGeom>
            <a:solidFill>
              <a:srgbClr val="242852">
                <a:alpha val="20000"/>
              </a:srgbClr>
            </a:solidFill>
            <a:ln w="12700" cap="flat">
              <a:noFill/>
              <a:miter lim="4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/>
            </a:p>
          </p:txBody>
        </p:sp>
        <p:sp>
          <p:nvSpPr>
            <p:cNvPr id="48" name="Freeform 20"/>
            <p:cNvSpPr/>
            <p:nvPr/>
          </p:nvSpPr>
          <p:spPr>
            <a:xfrm>
              <a:off x="922549" y="6301291"/>
              <a:ext cx="162147" cy="337338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fill="norm" stroke="1" extrusionOk="0">
                  <a:moveTo>
                    <a:pt x="0" y="0"/>
                  </a:moveTo>
                  <a:cubicBezTo>
                    <a:pt x="4320" y="7101"/>
                    <a:pt x="9874" y="14499"/>
                    <a:pt x="16046" y="21600"/>
                  </a:cubicBezTo>
                  <a:cubicBezTo>
                    <a:pt x="21600" y="21600"/>
                    <a:pt x="21600" y="21600"/>
                    <a:pt x="21600" y="21600"/>
                  </a:cubicBezTo>
                  <a:cubicBezTo>
                    <a:pt x="14194" y="14499"/>
                    <a:pt x="6789" y="7101"/>
                    <a:pt x="0" y="0"/>
                  </a:cubicBezTo>
                  <a:close/>
                </a:path>
              </a:pathLst>
            </a:custGeom>
            <a:solidFill>
              <a:srgbClr val="242852">
                <a:alpha val="20000"/>
              </a:srgbClr>
            </a:solidFill>
            <a:ln w="12700" cap="flat">
              <a:noFill/>
              <a:miter lim="4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/>
            </a:p>
          </p:txBody>
        </p:sp>
        <p:sp>
          <p:nvSpPr>
            <p:cNvPr id="49" name="Freeform 21"/>
            <p:cNvSpPr/>
            <p:nvPr/>
          </p:nvSpPr>
          <p:spPr>
            <a:xfrm>
              <a:off x="769723" y="5130865"/>
              <a:ext cx="37276" cy="221786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fill="norm" stroke="1" extrusionOk="0">
                  <a:moveTo>
                    <a:pt x="18900" y="19800"/>
                  </a:moveTo>
                  <a:cubicBezTo>
                    <a:pt x="18900" y="20700"/>
                    <a:pt x="21600" y="21150"/>
                    <a:pt x="21600" y="21600"/>
                  </a:cubicBezTo>
                  <a:cubicBezTo>
                    <a:pt x="21600" y="17100"/>
                    <a:pt x="21600" y="13050"/>
                    <a:pt x="21600" y="8550"/>
                  </a:cubicBezTo>
                  <a:cubicBezTo>
                    <a:pt x="13500" y="5850"/>
                    <a:pt x="8100" y="2700"/>
                    <a:pt x="2700" y="0"/>
                  </a:cubicBezTo>
                  <a:cubicBezTo>
                    <a:pt x="0" y="4050"/>
                    <a:pt x="0" y="7650"/>
                    <a:pt x="0" y="11700"/>
                  </a:cubicBezTo>
                  <a:cubicBezTo>
                    <a:pt x="5400" y="14400"/>
                    <a:pt x="13500" y="17100"/>
                    <a:pt x="18900" y="19800"/>
                  </a:cubicBezTo>
                  <a:close/>
                </a:path>
              </a:pathLst>
            </a:custGeom>
            <a:solidFill>
              <a:srgbClr val="242852">
                <a:alpha val="20000"/>
              </a:srgbClr>
            </a:solidFill>
            <a:ln w="12700" cap="flat">
              <a:noFill/>
              <a:miter lim="4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/>
            </a:p>
          </p:txBody>
        </p:sp>
        <p:sp>
          <p:nvSpPr>
            <p:cNvPr id="50" name="Freeform 22"/>
            <p:cNvSpPr/>
            <p:nvPr/>
          </p:nvSpPr>
          <p:spPr>
            <a:xfrm>
              <a:off x="849863" y="6016138"/>
              <a:ext cx="238559" cy="622489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fill="norm" stroke="1" extrusionOk="0">
                  <a:moveTo>
                    <a:pt x="2908" y="2880"/>
                  </a:moveTo>
                  <a:cubicBezTo>
                    <a:pt x="2077" y="1920"/>
                    <a:pt x="831" y="960"/>
                    <a:pt x="0" y="0"/>
                  </a:cubicBezTo>
                  <a:cubicBezTo>
                    <a:pt x="1246" y="2560"/>
                    <a:pt x="2908" y="5120"/>
                    <a:pt x="4985" y="7680"/>
                  </a:cubicBezTo>
                  <a:cubicBezTo>
                    <a:pt x="5400" y="8480"/>
                    <a:pt x="5815" y="9120"/>
                    <a:pt x="6646" y="9920"/>
                  </a:cubicBezTo>
                  <a:cubicBezTo>
                    <a:pt x="11215" y="13760"/>
                    <a:pt x="16200" y="17760"/>
                    <a:pt x="21185" y="21600"/>
                  </a:cubicBezTo>
                  <a:cubicBezTo>
                    <a:pt x="21600" y="21600"/>
                    <a:pt x="21600" y="21600"/>
                    <a:pt x="21600" y="21600"/>
                  </a:cubicBezTo>
                  <a:cubicBezTo>
                    <a:pt x="17031" y="17440"/>
                    <a:pt x="13292" y="13280"/>
                    <a:pt x="9969" y="8960"/>
                  </a:cubicBezTo>
                  <a:cubicBezTo>
                    <a:pt x="7477" y="6880"/>
                    <a:pt x="5400" y="4960"/>
                    <a:pt x="2908" y="2880"/>
                  </a:cubicBezTo>
                  <a:close/>
                </a:path>
              </a:pathLst>
            </a:custGeom>
            <a:solidFill>
              <a:srgbClr val="242852">
                <a:alpha val="20000"/>
              </a:srgbClr>
            </a:solidFill>
            <a:ln w="12700" cap="flat">
              <a:noFill/>
              <a:miter lim="4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/>
            </a:p>
          </p:txBody>
        </p:sp>
      </p:grpSp>
      <p:grpSp>
        <p:nvGrpSpPr>
          <p:cNvPr id="64" name="Group 9"/>
          <p:cNvGrpSpPr/>
          <p:nvPr/>
        </p:nvGrpSpPr>
        <p:grpSpPr>
          <a:xfrm>
            <a:off x="27221" y="-786"/>
            <a:ext cx="2356675" cy="6854040"/>
            <a:chOff x="0" y="0"/>
            <a:chExt cx="2356673" cy="6854039"/>
          </a:xfrm>
        </p:grpSpPr>
        <p:sp>
          <p:nvSpPr>
            <p:cNvPr id="52" name="Freeform 27"/>
            <p:cNvSpPr/>
            <p:nvPr/>
          </p:nvSpPr>
          <p:spPr>
            <a:xfrm>
              <a:off x="0" y="-1"/>
              <a:ext cx="494327" cy="4401046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fill="norm" stroke="1" extrusionOk="0">
                  <a:moveTo>
                    <a:pt x="1468" y="4930"/>
                  </a:moveTo>
                  <a:cubicBezTo>
                    <a:pt x="2307" y="6762"/>
                    <a:pt x="3565" y="8617"/>
                    <a:pt x="5452" y="10448"/>
                  </a:cubicBezTo>
                  <a:cubicBezTo>
                    <a:pt x="7130" y="12279"/>
                    <a:pt x="9227" y="14110"/>
                    <a:pt x="11953" y="15942"/>
                  </a:cubicBezTo>
                  <a:cubicBezTo>
                    <a:pt x="14470" y="17773"/>
                    <a:pt x="17616" y="19581"/>
                    <a:pt x="21181" y="21389"/>
                  </a:cubicBezTo>
                  <a:cubicBezTo>
                    <a:pt x="21390" y="21459"/>
                    <a:pt x="21600" y="21530"/>
                    <a:pt x="21600" y="21600"/>
                  </a:cubicBezTo>
                  <a:cubicBezTo>
                    <a:pt x="21390" y="21248"/>
                    <a:pt x="20971" y="20872"/>
                    <a:pt x="20761" y="20520"/>
                  </a:cubicBezTo>
                  <a:cubicBezTo>
                    <a:pt x="20761" y="20450"/>
                    <a:pt x="20761" y="20379"/>
                    <a:pt x="20761" y="20332"/>
                  </a:cubicBezTo>
                  <a:cubicBezTo>
                    <a:pt x="17825" y="18853"/>
                    <a:pt x="15309" y="17397"/>
                    <a:pt x="13212" y="15918"/>
                  </a:cubicBezTo>
                  <a:cubicBezTo>
                    <a:pt x="10485" y="14087"/>
                    <a:pt x="8179" y="12279"/>
                    <a:pt x="6291" y="10424"/>
                  </a:cubicBezTo>
                  <a:cubicBezTo>
                    <a:pt x="4404" y="8593"/>
                    <a:pt x="2936" y="6762"/>
                    <a:pt x="1887" y="4907"/>
                  </a:cubicBezTo>
                  <a:cubicBezTo>
                    <a:pt x="1468" y="3991"/>
                    <a:pt x="1049" y="3076"/>
                    <a:pt x="629" y="2160"/>
                  </a:cubicBezTo>
                  <a:cubicBezTo>
                    <a:pt x="419" y="1432"/>
                    <a:pt x="210" y="728"/>
                    <a:pt x="2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728"/>
                    <a:pt x="210" y="1432"/>
                    <a:pt x="210" y="2160"/>
                  </a:cubicBezTo>
                  <a:cubicBezTo>
                    <a:pt x="629" y="3076"/>
                    <a:pt x="839" y="3991"/>
                    <a:pt x="1468" y="4930"/>
                  </a:cubicBezTo>
                  <a:close/>
                </a:path>
              </a:pathLst>
            </a:custGeom>
            <a:solidFill>
              <a:srgbClr val="242852"/>
            </a:solidFill>
            <a:ln w="12700" cap="flat">
              <a:noFill/>
              <a:miter lim="4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/>
            </a:p>
          </p:txBody>
        </p:sp>
        <p:sp>
          <p:nvSpPr>
            <p:cNvPr id="53" name="Freeform 28"/>
            <p:cNvSpPr/>
            <p:nvPr/>
          </p:nvSpPr>
          <p:spPr>
            <a:xfrm>
              <a:off x="523067" y="4317258"/>
              <a:ext cx="423436" cy="1580699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fill="norm" stroke="1" extrusionOk="0">
                  <a:moveTo>
                    <a:pt x="13009" y="14989"/>
                  </a:moveTo>
                  <a:cubicBezTo>
                    <a:pt x="15709" y="17215"/>
                    <a:pt x="18409" y="19440"/>
                    <a:pt x="21600" y="21600"/>
                  </a:cubicBezTo>
                  <a:cubicBezTo>
                    <a:pt x="21600" y="21142"/>
                    <a:pt x="21600" y="20618"/>
                    <a:pt x="21600" y="20160"/>
                  </a:cubicBezTo>
                  <a:cubicBezTo>
                    <a:pt x="21600" y="20095"/>
                    <a:pt x="21600" y="19964"/>
                    <a:pt x="21600" y="19898"/>
                  </a:cubicBezTo>
                  <a:cubicBezTo>
                    <a:pt x="19391" y="18196"/>
                    <a:pt x="17182" y="16495"/>
                    <a:pt x="15218" y="14793"/>
                  </a:cubicBezTo>
                  <a:cubicBezTo>
                    <a:pt x="9327" y="9949"/>
                    <a:pt x="4173" y="4975"/>
                    <a:pt x="0" y="0"/>
                  </a:cubicBezTo>
                  <a:cubicBezTo>
                    <a:pt x="491" y="1375"/>
                    <a:pt x="982" y="2749"/>
                    <a:pt x="1718" y="4124"/>
                  </a:cubicBezTo>
                  <a:cubicBezTo>
                    <a:pt x="5155" y="7789"/>
                    <a:pt x="8836" y="11389"/>
                    <a:pt x="13009" y="14989"/>
                  </a:cubicBezTo>
                  <a:close/>
                </a:path>
              </a:pathLst>
            </a:custGeom>
            <a:solidFill>
              <a:srgbClr val="242852"/>
            </a:solidFill>
            <a:ln w="12700" cap="flat">
              <a:noFill/>
              <a:miter lim="4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/>
            </a:p>
          </p:txBody>
        </p:sp>
        <p:sp>
          <p:nvSpPr>
            <p:cNvPr id="54" name="Freeform 29"/>
            <p:cNvSpPr/>
            <p:nvPr/>
          </p:nvSpPr>
          <p:spPr>
            <a:xfrm>
              <a:off x="979074" y="5863468"/>
              <a:ext cx="431100" cy="990571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fill="norm" stroke="1" extrusionOk="0">
                  <a:moveTo>
                    <a:pt x="1440" y="1565"/>
                  </a:moveTo>
                  <a:cubicBezTo>
                    <a:pt x="960" y="1043"/>
                    <a:pt x="480" y="522"/>
                    <a:pt x="0" y="0"/>
                  </a:cubicBezTo>
                  <a:cubicBezTo>
                    <a:pt x="0" y="939"/>
                    <a:pt x="0" y="1983"/>
                    <a:pt x="240" y="3026"/>
                  </a:cubicBezTo>
                  <a:cubicBezTo>
                    <a:pt x="3360" y="6470"/>
                    <a:pt x="6480" y="9913"/>
                    <a:pt x="10080" y="13252"/>
                  </a:cubicBezTo>
                  <a:cubicBezTo>
                    <a:pt x="12960" y="16070"/>
                    <a:pt x="16080" y="18887"/>
                    <a:pt x="19200" y="21600"/>
                  </a:cubicBezTo>
                  <a:cubicBezTo>
                    <a:pt x="21600" y="21600"/>
                    <a:pt x="21600" y="21600"/>
                    <a:pt x="21600" y="21600"/>
                  </a:cubicBezTo>
                  <a:cubicBezTo>
                    <a:pt x="18240" y="18783"/>
                    <a:pt x="15120" y="15861"/>
                    <a:pt x="12000" y="12835"/>
                  </a:cubicBezTo>
                  <a:cubicBezTo>
                    <a:pt x="8160" y="9183"/>
                    <a:pt x="4800" y="5322"/>
                    <a:pt x="1440" y="1565"/>
                  </a:cubicBezTo>
                  <a:close/>
                </a:path>
              </a:pathLst>
            </a:custGeom>
            <a:solidFill>
              <a:srgbClr val="242852"/>
            </a:solidFill>
            <a:ln w="12700" cap="flat">
              <a:noFill/>
              <a:miter lim="4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/>
            </a:p>
          </p:txBody>
        </p:sp>
        <p:sp>
          <p:nvSpPr>
            <p:cNvPr id="55" name="Freeform 30"/>
            <p:cNvSpPr/>
            <p:nvPr/>
          </p:nvSpPr>
          <p:spPr>
            <a:xfrm>
              <a:off x="494326" y="4365158"/>
              <a:ext cx="551808" cy="2235970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fill="norm" stroke="1" extrusionOk="0">
                  <a:moveTo>
                    <a:pt x="18970" y="18917"/>
                  </a:moveTo>
                  <a:cubicBezTo>
                    <a:pt x="17468" y="17946"/>
                    <a:pt x="15965" y="16928"/>
                    <a:pt x="14650" y="15911"/>
                  </a:cubicBezTo>
                  <a:cubicBezTo>
                    <a:pt x="10706" y="12997"/>
                    <a:pt x="7701" y="9991"/>
                    <a:pt x="5447" y="6984"/>
                  </a:cubicBezTo>
                  <a:cubicBezTo>
                    <a:pt x="4132" y="5504"/>
                    <a:pt x="3193" y="3978"/>
                    <a:pt x="2442" y="2451"/>
                  </a:cubicBezTo>
                  <a:cubicBezTo>
                    <a:pt x="1690" y="1619"/>
                    <a:pt x="751" y="833"/>
                    <a:pt x="0" y="0"/>
                  </a:cubicBezTo>
                  <a:cubicBezTo>
                    <a:pt x="939" y="2359"/>
                    <a:pt x="2254" y="4718"/>
                    <a:pt x="3944" y="7030"/>
                  </a:cubicBezTo>
                  <a:cubicBezTo>
                    <a:pt x="6198" y="10083"/>
                    <a:pt x="9203" y="13090"/>
                    <a:pt x="12960" y="16050"/>
                  </a:cubicBezTo>
                  <a:cubicBezTo>
                    <a:pt x="14838" y="17484"/>
                    <a:pt x="16904" y="18964"/>
                    <a:pt x="19346" y="20397"/>
                  </a:cubicBezTo>
                  <a:cubicBezTo>
                    <a:pt x="20097" y="20767"/>
                    <a:pt x="20849" y="21184"/>
                    <a:pt x="21600" y="21600"/>
                  </a:cubicBezTo>
                  <a:cubicBezTo>
                    <a:pt x="21412" y="21461"/>
                    <a:pt x="21224" y="21322"/>
                    <a:pt x="21037" y="21184"/>
                  </a:cubicBezTo>
                  <a:cubicBezTo>
                    <a:pt x="20285" y="20444"/>
                    <a:pt x="19534" y="19657"/>
                    <a:pt x="18970" y="18917"/>
                  </a:cubicBezTo>
                  <a:close/>
                </a:path>
              </a:pathLst>
            </a:custGeom>
            <a:solidFill>
              <a:srgbClr val="242852"/>
            </a:solidFill>
            <a:ln w="12700" cap="flat">
              <a:noFill/>
              <a:miter lim="4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/>
            </a:p>
          </p:txBody>
        </p:sp>
        <p:sp>
          <p:nvSpPr>
            <p:cNvPr id="56" name="Freeform 31"/>
            <p:cNvSpPr/>
            <p:nvPr/>
          </p:nvSpPr>
          <p:spPr>
            <a:xfrm>
              <a:off x="444311" y="1289983"/>
              <a:ext cx="170725" cy="3027276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150" h="21600" fill="norm" stroke="1" extrusionOk="0">
                  <a:moveTo>
                    <a:pt x="9750" y="21600"/>
                  </a:moveTo>
                  <a:cubicBezTo>
                    <a:pt x="8550" y="21191"/>
                    <a:pt x="7950" y="20781"/>
                    <a:pt x="7350" y="20372"/>
                  </a:cubicBezTo>
                  <a:cubicBezTo>
                    <a:pt x="4350" y="18085"/>
                    <a:pt x="2550" y="15833"/>
                    <a:pt x="2550" y="13581"/>
                  </a:cubicBezTo>
                  <a:cubicBezTo>
                    <a:pt x="2550" y="11295"/>
                    <a:pt x="4350" y="9043"/>
                    <a:pt x="7350" y="6756"/>
                  </a:cubicBezTo>
                  <a:cubicBezTo>
                    <a:pt x="8550" y="5630"/>
                    <a:pt x="10350" y="4504"/>
                    <a:pt x="12750" y="3378"/>
                  </a:cubicBezTo>
                  <a:cubicBezTo>
                    <a:pt x="15150" y="2252"/>
                    <a:pt x="17550" y="1126"/>
                    <a:pt x="21150" y="0"/>
                  </a:cubicBezTo>
                  <a:cubicBezTo>
                    <a:pt x="20550" y="0"/>
                    <a:pt x="20550" y="0"/>
                    <a:pt x="20550" y="0"/>
                  </a:cubicBezTo>
                  <a:cubicBezTo>
                    <a:pt x="16950" y="1126"/>
                    <a:pt x="13950" y="2252"/>
                    <a:pt x="11550" y="3378"/>
                  </a:cubicBezTo>
                  <a:cubicBezTo>
                    <a:pt x="9150" y="4504"/>
                    <a:pt x="7350" y="5630"/>
                    <a:pt x="5550" y="6756"/>
                  </a:cubicBezTo>
                  <a:cubicBezTo>
                    <a:pt x="1950" y="9009"/>
                    <a:pt x="150" y="11295"/>
                    <a:pt x="150" y="13581"/>
                  </a:cubicBezTo>
                  <a:cubicBezTo>
                    <a:pt x="-450" y="15731"/>
                    <a:pt x="750" y="17915"/>
                    <a:pt x="3750" y="20099"/>
                  </a:cubicBezTo>
                  <a:cubicBezTo>
                    <a:pt x="5550" y="20576"/>
                    <a:pt x="7350" y="21088"/>
                    <a:pt x="9150" y="21566"/>
                  </a:cubicBezTo>
                  <a:cubicBezTo>
                    <a:pt x="9150" y="21566"/>
                    <a:pt x="9750" y="21600"/>
                    <a:pt x="9750" y="21600"/>
                  </a:cubicBezTo>
                  <a:close/>
                </a:path>
              </a:pathLst>
            </a:custGeom>
            <a:solidFill>
              <a:srgbClr val="242852"/>
            </a:solidFill>
            <a:ln w="12700" cap="flat">
              <a:noFill/>
              <a:miter lim="4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/>
            </a:p>
          </p:txBody>
        </p:sp>
        <p:sp>
          <p:nvSpPr>
            <p:cNvPr id="57" name="Freeform 32"/>
            <p:cNvSpPr/>
            <p:nvPr/>
          </p:nvSpPr>
          <p:spPr>
            <a:xfrm>
              <a:off x="1084453" y="6572387"/>
              <a:ext cx="134120" cy="281653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fill="norm" stroke="1" extrusionOk="0">
                  <a:moveTo>
                    <a:pt x="16971" y="21600"/>
                  </a:moveTo>
                  <a:cubicBezTo>
                    <a:pt x="21600" y="21600"/>
                    <a:pt x="21600" y="21600"/>
                    <a:pt x="21600" y="21600"/>
                  </a:cubicBezTo>
                  <a:cubicBezTo>
                    <a:pt x="13886" y="14644"/>
                    <a:pt x="6943" y="7322"/>
                    <a:pt x="0" y="0"/>
                  </a:cubicBezTo>
                  <a:cubicBezTo>
                    <a:pt x="4629" y="7322"/>
                    <a:pt x="10029" y="14644"/>
                    <a:pt x="16971" y="21600"/>
                  </a:cubicBezTo>
                  <a:close/>
                </a:path>
              </a:pathLst>
            </a:custGeom>
            <a:solidFill>
              <a:srgbClr val="242852"/>
            </a:solidFill>
            <a:ln w="12700" cap="flat">
              <a:noFill/>
              <a:miter lim="4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/>
            </a:p>
          </p:txBody>
        </p:sp>
        <p:sp>
          <p:nvSpPr>
            <p:cNvPr id="58" name="Freeform 33"/>
            <p:cNvSpPr/>
            <p:nvPr/>
          </p:nvSpPr>
          <p:spPr>
            <a:xfrm>
              <a:off x="475166" y="4108415"/>
              <a:ext cx="82390" cy="511573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fill="norm" stroke="1" extrusionOk="0">
                  <a:moveTo>
                    <a:pt x="5082" y="10901"/>
                  </a:moveTo>
                  <a:cubicBezTo>
                    <a:pt x="10165" y="14535"/>
                    <a:pt x="16518" y="17966"/>
                    <a:pt x="21600" y="21600"/>
                  </a:cubicBezTo>
                  <a:cubicBezTo>
                    <a:pt x="17788" y="17361"/>
                    <a:pt x="15247" y="13121"/>
                    <a:pt x="12706" y="8882"/>
                  </a:cubicBezTo>
                  <a:cubicBezTo>
                    <a:pt x="12706" y="8882"/>
                    <a:pt x="11435" y="8680"/>
                    <a:pt x="11435" y="8680"/>
                  </a:cubicBezTo>
                  <a:cubicBezTo>
                    <a:pt x="7624" y="5854"/>
                    <a:pt x="3812" y="2826"/>
                    <a:pt x="0" y="0"/>
                  </a:cubicBezTo>
                  <a:cubicBezTo>
                    <a:pt x="0" y="404"/>
                    <a:pt x="0" y="1009"/>
                    <a:pt x="0" y="1615"/>
                  </a:cubicBezTo>
                  <a:cubicBezTo>
                    <a:pt x="1271" y="4643"/>
                    <a:pt x="3812" y="7873"/>
                    <a:pt x="5082" y="10901"/>
                  </a:cubicBezTo>
                  <a:close/>
                </a:path>
              </a:pathLst>
            </a:custGeom>
            <a:solidFill>
              <a:srgbClr val="242852"/>
            </a:solidFill>
            <a:ln w="12700" cap="flat">
              <a:noFill/>
              <a:miter lim="4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/>
            </a:p>
          </p:txBody>
        </p:sp>
        <p:sp>
          <p:nvSpPr>
            <p:cNvPr id="59" name="Freeform 34"/>
            <p:cNvSpPr/>
            <p:nvPr/>
          </p:nvSpPr>
          <p:spPr>
            <a:xfrm>
              <a:off x="946501" y="3146585"/>
              <a:ext cx="1410173" cy="2716884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fill="norm" stroke="1" extrusionOk="0">
                  <a:moveTo>
                    <a:pt x="588" y="21030"/>
                  </a:moveTo>
                  <a:cubicBezTo>
                    <a:pt x="661" y="19052"/>
                    <a:pt x="1396" y="17037"/>
                    <a:pt x="2571" y="15097"/>
                  </a:cubicBezTo>
                  <a:cubicBezTo>
                    <a:pt x="3747" y="13196"/>
                    <a:pt x="5363" y="11332"/>
                    <a:pt x="7273" y="9583"/>
                  </a:cubicBezTo>
                  <a:cubicBezTo>
                    <a:pt x="9110" y="7796"/>
                    <a:pt x="11314" y="6123"/>
                    <a:pt x="13739" y="4525"/>
                  </a:cubicBezTo>
                  <a:cubicBezTo>
                    <a:pt x="14914" y="3727"/>
                    <a:pt x="16163" y="2928"/>
                    <a:pt x="17486" y="2206"/>
                  </a:cubicBezTo>
                  <a:cubicBezTo>
                    <a:pt x="18147" y="1825"/>
                    <a:pt x="18808" y="1445"/>
                    <a:pt x="19469" y="1065"/>
                  </a:cubicBezTo>
                  <a:cubicBezTo>
                    <a:pt x="20131" y="723"/>
                    <a:pt x="20865" y="342"/>
                    <a:pt x="21600" y="0"/>
                  </a:cubicBezTo>
                  <a:cubicBezTo>
                    <a:pt x="21527" y="0"/>
                    <a:pt x="21527" y="0"/>
                    <a:pt x="21527" y="0"/>
                  </a:cubicBezTo>
                  <a:cubicBezTo>
                    <a:pt x="20792" y="342"/>
                    <a:pt x="20057" y="685"/>
                    <a:pt x="19396" y="1027"/>
                  </a:cubicBezTo>
                  <a:cubicBezTo>
                    <a:pt x="18735" y="1407"/>
                    <a:pt x="18073" y="1787"/>
                    <a:pt x="17412" y="2130"/>
                  </a:cubicBezTo>
                  <a:cubicBezTo>
                    <a:pt x="16016" y="2890"/>
                    <a:pt x="14767" y="3651"/>
                    <a:pt x="13592" y="4449"/>
                  </a:cubicBezTo>
                  <a:cubicBezTo>
                    <a:pt x="11094" y="6046"/>
                    <a:pt x="8890" y="7720"/>
                    <a:pt x="6980" y="9469"/>
                  </a:cubicBezTo>
                  <a:cubicBezTo>
                    <a:pt x="4996" y="11256"/>
                    <a:pt x="3380" y="13120"/>
                    <a:pt x="2204" y="15059"/>
                  </a:cubicBezTo>
                  <a:cubicBezTo>
                    <a:pt x="955" y="16923"/>
                    <a:pt x="220" y="18900"/>
                    <a:pt x="0" y="20877"/>
                  </a:cubicBezTo>
                  <a:cubicBezTo>
                    <a:pt x="220" y="21106"/>
                    <a:pt x="367" y="21334"/>
                    <a:pt x="514" y="21600"/>
                  </a:cubicBezTo>
                  <a:cubicBezTo>
                    <a:pt x="514" y="21410"/>
                    <a:pt x="514" y="21220"/>
                    <a:pt x="588" y="21030"/>
                  </a:cubicBezTo>
                  <a:close/>
                </a:path>
              </a:pathLst>
            </a:custGeom>
            <a:solidFill>
              <a:srgbClr val="242852"/>
            </a:solidFill>
            <a:ln w="12700" cap="flat">
              <a:noFill/>
              <a:miter lim="4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/>
            </a:p>
          </p:txBody>
        </p:sp>
        <p:sp>
          <p:nvSpPr>
            <p:cNvPr id="60" name="Freeform 35"/>
            <p:cNvSpPr/>
            <p:nvPr/>
          </p:nvSpPr>
          <p:spPr>
            <a:xfrm>
              <a:off x="1046133" y="6601126"/>
              <a:ext cx="120709" cy="252913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fill="norm" stroke="1" extrusionOk="0">
                  <a:moveTo>
                    <a:pt x="0" y="0"/>
                  </a:moveTo>
                  <a:cubicBezTo>
                    <a:pt x="4320" y="7336"/>
                    <a:pt x="10368" y="14672"/>
                    <a:pt x="16416" y="21600"/>
                  </a:cubicBezTo>
                  <a:cubicBezTo>
                    <a:pt x="21600" y="21600"/>
                    <a:pt x="21600" y="21600"/>
                    <a:pt x="21600" y="21600"/>
                  </a:cubicBezTo>
                  <a:cubicBezTo>
                    <a:pt x="13824" y="14672"/>
                    <a:pt x="6912" y="7336"/>
                    <a:pt x="0" y="0"/>
                  </a:cubicBezTo>
                  <a:close/>
                </a:path>
              </a:pathLst>
            </a:custGeom>
            <a:solidFill>
              <a:srgbClr val="242852"/>
            </a:solidFill>
            <a:ln w="12700" cap="flat">
              <a:noFill/>
              <a:miter lim="4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/>
            </a:p>
          </p:txBody>
        </p:sp>
        <p:sp>
          <p:nvSpPr>
            <p:cNvPr id="61" name="Freeform 36"/>
            <p:cNvSpPr/>
            <p:nvPr/>
          </p:nvSpPr>
          <p:spPr>
            <a:xfrm>
              <a:off x="946501" y="5897956"/>
              <a:ext cx="137953" cy="674432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fill="norm" stroke="1" extrusionOk="0">
                  <a:moveTo>
                    <a:pt x="0" y="0"/>
                  </a:moveTo>
                  <a:cubicBezTo>
                    <a:pt x="0" y="4596"/>
                    <a:pt x="1490" y="9191"/>
                    <a:pt x="5214" y="13634"/>
                  </a:cubicBezTo>
                  <a:cubicBezTo>
                    <a:pt x="8193" y="15013"/>
                    <a:pt x="10428" y="16545"/>
                    <a:pt x="13407" y="17923"/>
                  </a:cubicBezTo>
                  <a:cubicBezTo>
                    <a:pt x="16386" y="19149"/>
                    <a:pt x="18621" y="20374"/>
                    <a:pt x="21600" y="21600"/>
                  </a:cubicBezTo>
                  <a:cubicBezTo>
                    <a:pt x="20855" y="21294"/>
                    <a:pt x="20855" y="20987"/>
                    <a:pt x="20110" y="20681"/>
                  </a:cubicBezTo>
                  <a:cubicBezTo>
                    <a:pt x="11917" y="15013"/>
                    <a:pt x="7448" y="9191"/>
                    <a:pt x="5959" y="3370"/>
                  </a:cubicBezTo>
                  <a:cubicBezTo>
                    <a:pt x="5214" y="2757"/>
                    <a:pt x="3724" y="2298"/>
                    <a:pt x="2979" y="1685"/>
                  </a:cubicBezTo>
                  <a:cubicBezTo>
                    <a:pt x="1490" y="1072"/>
                    <a:pt x="745" y="460"/>
                    <a:pt x="0" y="0"/>
                  </a:cubicBezTo>
                  <a:close/>
                </a:path>
              </a:pathLst>
            </a:custGeom>
            <a:solidFill>
              <a:srgbClr val="242852"/>
            </a:solidFill>
            <a:ln w="12700" cap="flat">
              <a:noFill/>
              <a:miter lim="4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/>
            </a:p>
          </p:txBody>
        </p:sp>
        <p:sp>
          <p:nvSpPr>
            <p:cNvPr id="62" name="Freeform 37"/>
            <p:cNvSpPr/>
            <p:nvPr/>
          </p:nvSpPr>
          <p:spPr>
            <a:xfrm>
              <a:off x="946501" y="5773415"/>
              <a:ext cx="38321" cy="228005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fill="norm" stroke="1" extrusionOk="0">
                  <a:moveTo>
                    <a:pt x="0" y="11700"/>
                  </a:moveTo>
                  <a:cubicBezTo>
                    <a:pt x="2700" y="13050"/>
                    <a:pt x="5400" y="14850"/>
                    <a:pt x="10800" y="16650"/>
                  </a:cubicBezTo>
                  <a:cubicBezTo>
                    <a:pt x="13500" y="18450"/>
                    <a:pt x="18900" y="19800"/>
                    <a:pt x="21600" y="21600"/>
                  </a:cubicBezTo>
                  <a:cubicBezTo>
                    <a:pt x="18900" y="17100"/>
                    <a:pt x="18900" y="12600"/>
                    <a:pt x="18900" y="8550"/>
                  </a:cubicBezTo>
                  <a:cubicBezTo>
                    <a:pt x="13500" y="5400"/>
                    <a:pt x="8100" y="2700"/>
                    <a:pt x="0" y="0"/>
                  </a:cubicBezTo>
                  <a:cubicBezTo>
                    <a:pt x="0" y="450"/>
                    <a:pt x="0" y="1350"/>
                    <a:pt x="0" y="1800"/>
                  </a:cubicBezTo>
                  <a:cubicBezTo>
                    <a:pt x="0" y="4950"/>
                    <a:pt x="0" y="8550"/>
                    <a:pt x="0" y="11700"/>
                  </a:cubicBezTo>
                  <a:close/>
                </a:path>
              </a:pathLst>
            </a:custGeom>
            <a:solidFill>
              <a:srgbClr val="242852"/>
            </a:solidFill>
            <a:ln w="12700" cap="flat">
              <a:noFill/>
              <a:miter lim="4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/>
            </a:p>
          </p:txBody>
        </p:sp>
        <p:sp>
          <p:nvSpPr>
            <p:cNvPr id="63" name="Freeform 38"/>
            <p:cNvSpPr/>
            <p:nvPr/>
          </p:nvSpPr>
          <p:spPr>
            <a:xfrm>
              <a:off x="979074" y="6323307"/>
              <a:ext cx="210760" cy="530733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fill="norm" stroke="1" extrusionOk="0">
                  <a:moveTo>
                    <a:pt x="5400" y="5449"/>
                  </a:moveTo>
                  <a:cubicBezTo>
                    <a:pt x="3436" y="3697"/>
                    <a:pt x="1964" y="1751"/>
                    <a:pt x="0" y="0"/>
                  </a:cubicBezTo>
                  <a:cubicBezTo>
                    <a:pt x="1473" y="3114"/>
                    <a:pt x="3436" y="6422"/>
                    <a:pt x="5400" y="9535"/>
                  </a:cubicBezTo>
                  <a:cubicBezTo>
                    <a:pt x="5891" y="10119"/>
                    <a:pt x="6382" y="10703"/>
                    <a:pt x="6873" y="11286"/>
                  </a:cubicBezTo>
                  <a:cubicBezTo>
                    <a:pt x="10800" y="14789"/>
                    <a:pt x="14727" y="18292"/>
                    <a:pt x="19145" y="21600"/>
                  </a:cubicBezTo>
                  <a:cubicBezTo>
                    <a:pt x="21600" y="21600"/>
                    <a:pt x="21600" y="21600"/>
                    <a:pt x="21600" y="21600"/>
                  </a:cubicBezTo>
                  <a:cubicBezTo>
                    <a:pt x="17182" y="17903"/>
                    <a:pt x="13745" y="14011"/>
                    <a:pt x="10800" y="10119"/>
                  </a:cubicBezTo>
                  <a:cubicBezTo>
                    <a:pt x="8836" y="8562"/>
                    <a:pt x="7364" y="7005"/>
                    <a:pt x="5400" y="5449"/>
                  </a:cubicBezTo>
                  <a:close/>
                </a:path>
              </a:pathLst>
            </a:custGeom>
            <a:solidFill>
              <a:srgbClr val="242852"/>
            </a:solidFill>
            <a:ln w="12700" cap="flat">
              <a:noFill/>
              <a:miter lim="4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/>
            </a:p>
          </p:txBody>
        </p:sp>
      </p:grpSp>
      <p:sp>
        <p:nvSpPr>
          <p:cNvPr id="65" name="Rectangle 6"/>
          <p:cNvSpPr/>
          <p:nvPr/>
        </p:nvSpPr>
        <p:spPr>
          <a:xfrm>
            <a:off x="-1" y="0"/>
            <a:ext cx="182882" cy="6858000"/>
          </a:xfrm>
          <a:prstGeom prst="rect">
            <a:avLst/>
          </a:prstGeom>
          <a:solidFill>
            <a:srgbClr val="242852"/>
          </a:solidFill>
          <a:ln w="12700">
            <a:miter lim="400000"/>
          </a:ln>
        </p:spPr>
        <p:txBody>
          <a:bodyPr lIns="45719" rIns="45719"/>
          <a:lstStyle/>
          <a:p>
            <a:pPr>
              <a:defRPr>
                <a:solidFill>
                  <a:srgbClr val="FFFFFF"/>
                </a:solidFill>
              </a:defRPr>
            </a:pPr>
          </a:p>
        </p:txBody>
      </p:sp>
      <p:sp>
        <p:nvSpPr>
          <p:cNvPr id="66" name="Title Text"/>
          <p:cNvSpPr txBox="1"/>
          <p:nvPr>
            <p:ph type="title"/>
          </p:nvPr>
        </p:nvSpPr>
        <p:spPr>
          <a:xfrm>
            <a:off x="2589213" y="2514600"/>
            <a:ext cx="8915400" cy="2262782"/>
          </a:xfrm>
          <a:prstGeom prst="rect">
            <a:avLst/>
          </a:prstGeom>
        </p:spPr>
        <p:txBody>
          <a:bodyPr anchor="b"/>
          <a:lstStyle>
            <a:lvl1pPr>
              <a:defRPr sz="5400"/>
            </a:lvl1pPr>
          </a:lstStyle>
          <a:p>
            <a:pPr/>
            <a:r>
              <a:t>Title Text</a:t>
            </a:r>
          </a:p>
        </p:txBody>
      </p:sp>
      <p:sp>
        <p:nvSpPr>
          <p:cNvPr id="67" name="Body Level One…"/>
          <p:cNvSpPr txBox="1"/>
          <p:nvPr>
            <p:ph type="body" sz="quarter" idx="1"/>
          </p:nvPr>
        </p:nvSpPr>
        <p:spPr>
          <a:xfrm>
            <a:off x="2589213" y="4777378"/>
            <a:ext cx="8915400" cy="1126284"/>
          </a:xfrm>
          <a:prstGeom prst="rect">
            <a:avLst/>
          </a:prstGeom>
        </p:spPr>
        <p:txBody>
          <a:bodyPr/>
          <a:lstStyle>
            <a:lvl1pPr marL="0" indent="0">
              <a:buClrTx/>
              <a:buSzTx/>
              <a:buNone/>
              <a:defRPr>
                <a:solidFill>
                  <a:srgbClr val="595959"/>
                </a:solidFill>
              </a:defRPr>
            </a:lvl1pPr>
            <a:lvl2pPr marL="0" indent="457200">
              <a:buClrTx/>
              <a:buSzTx/>
              <a:buNone/>
              <a:defRPr>
                <a:solidFill>
                  <a:srgbClr val="595959"/>
                </a:solidFill>
              </a:defRPr>
            </a:lvl2pPr>
            <a:lvl3pPr marL="0" indent="914400">
              <a:buClrTx/>
              <a:buSzTx/>
              <a:buNone/>
              <a:defRPr>
                <a:solidFill>
                  <a:srgbClr val="595959"/>
                </a:solidFill>
              </a:defRPr>
            </a:lvl3pPr>
            <a:lvl4pPr marL="0" indent="1371600">
              <a:buClrTx/>
              <a:buSzTx/>
              <a:buNone/>
              <a:defRPr>
                <a:solidFill>
                  <a:srgbClr val="595959"/>
                </a:solidFill>
              </a:defRPr>
            </a:lvl4pPr>
            <a:lvl5pPr marL="0" indent="1828800">
              <a:buClrTx/>
              <a:buSzTx/>
              <a:buNone/>
              <a:defRPr>
                <a:solidFill>
                  <a:srgbClr val="595959"/>
                </a:solidFill>
              </a:defRPr>
            </a:lvl5pPr>
          </a:lstStyle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68" name="Freeform 6"/>
          <p:cNvSpPr/>
          <p:nvPr/>
        </p:nvSpPr>
        <p:spPr>
          <a:xfrm>
            <a:off x="-1" y="4323810"/>
            <a:ext cx="1742308" cy="778590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571" h="21600" fill="norm" stroke="1" extrusionOk="0">
                <a:moveTo>
                  <a:pt x="16665" y="21600"/>
                </a:moveTo>
                <a:cubicBezTo>
                  <a:pt x="16839" y="21600"/>
                  <a:pt x="16955" y="21470"/>
                  <a:pt x="17013" y="21340"/>
                </a:cubicBezTo>
                <a:cubicBezTo>
                  <a:pt x="17013" y="21210"/>
                  <a:pt x="17071" y="21210"/>
                  <a:pt x="17071" y="21210"/>
                </a:cubicBezTo>
                <a:cubicBezTo>
                  <a:pt x="21484" y="11320"/>
                  <a:pt x="21484" y="11320"/>
                  <a:pt x="21484" y="11320"/>
                </a:cubicBezTo>
                <a:cubicBezTo>
                  <a:pt x="21600" y="11060"/>
                  <a:pt x="21600" y="10540"/>
                  <a:pt x="21484" y="10149"/>
                </a:cubicBezTo>
                <a:cubicBezTo>
                  <a:pt x="17071" y="390"/>
                  <a:pt x="17071" y="390"/>
                  <a:pt x="17071" y="390"/>
                </a:cubicBezTo>
                <a:cubicBezTo>
                  <a:pt x="17071" y="260"/>
                  <a:pt x="17013" y="260"/>
                  <a:pt x="17013" y="260"/>
                </a:cubicBezTo>
                <a:cubicBezTo>
                  <a:pt x="16955" y="130"/>
                  <a:pt x="16839" y="0"/>
                  <a:pt x="16665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21600"/>
                  <a:pt x="0" y="21600"/>
                  <a:pt x="0" y="21600"/>
                </a:cubicBezTo>
                <a:lnTo>
                  <a:pt x="16665" y="21600"/>
                </a:lnTo>
                <a:close/>
              </a:path>
            </a:pathLst>
          </a:custGeom>
          <a:solidFill>
            <a:schemeClr val="accent1"/>
          </a:solidFill>
          <a:ln w="12700">
            <a:miter lim="400000"/>
          </a:ln>
        </p:spPr>
        <p:txBody>
          <a:bodyPr lIns="45719" rIns="45719"/>
          <a:lstStyle/>
          <a:p>
            <a:pPr/>
          </a:p>
        </p:txBody>
      </p:sp>
      <p:sp>
        <p:nvSpPr>
          <p:cNvPr id="69" name="Slide Number"/>
          <p:cNvSpPr txBox="1"/>
          <p:nvPr>
            <p:ph type="sldNum" sz="quarter" idx="2"/>
          </p:nvPr>
        </p:nvSpPr>
        <p:spPr>
          <a:xfrm>
            <a:off x="925905" y="4513982"/>
            <a:ext cx="385675" cy="396241"/>
          </a:xfrm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" name="Title Text"/>
          <p:cNvSpPr txBox="1"/>
          <p:nvPr>
            <p:ph type="title"/>
          </p:nvPr>
        </p:nvSpPr>
        <p:spPr>
          <a:xfrm>
            <a:off x="2592925" y="624110"/>
            <a:ext cx="8911688" cy="1280891"/>
          </a:xfrm>
          <a:prstGeom prst="rect">
            <a:avLst/>
          </a:prstGeom>
        </p:spPr>
        <p:txBody>
          <a:bodyPr/>
          <a:lstStyle/>
          <a:p>
            <a:pPr/>
            <a:r>
              <a:t>Title Text</a:t>
            </a:r>
          </a:p>
        </p:txBody>
      </p:sp>
      <p:sp>
        <p:nvSpPr>
          <p:cNvPr id="77" name="Body Level One…"/>
          <p:cNvSpPr txBox="1"/>
          <p:nvPr>
            <p:ph type="body" idx="1"/>
          </p:nvPr>
        </p:nvSpPr>
        <p:spPr>
          <a:xfrm>
            <a:off x="2589211" y="2133600"/>
            <a:ext cx="8915401" cy="3777623"/>
          </a:xfrm>
          <a:prstGeom prst="rect">
            <a:avLst/>
          </a:prstGeom>
        </p:spPr>
        <p:txBody>
          <a:bodyPr/>
          <a:lstStyle/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78" name="Slide Number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0" showMasterPhAnim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7" name="Group 22"/>
          <p:cNvGrpSpPr/>
          <p:nvPr/>
        </p:nvGrpSpPr>
        <p:grpSpPr>
          <a:xfrm>
            <a:off x="1" y="228600"/>
            <a:ext cx="2851517" cy="6638629"/>
            <a:chOff x="0" y="0"/>
            <a:chExt cx="2851516" cy="6638628"/>
          </a:xfrm>
        </p:grpSpPr>
        <p:sp>
          <p:nvSpPr>
            <p:cNvPr id="85" name="Freeform 11"/>
            <p:cNvSpPr/>
            <p:nvPr/>
          </p:nvSpPr>
          <p:spPr>
            <a:xfrm>
              <a:off x="-1" y="2346443"/>
              <a:ext cx="100643" cy="626217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fill="norm" stroke="1" extrusionOk="0">
                  <a:moveTo>
                    <a:pt x="21600" y="21600"/>
                  </a:moveTo>
                  <a:cubicBezTo>
                    <a:pt x="19636" y="18582"/>
                    <a:pt x="18655" y="15724"/>
                    <a:pt x="16691" y="12706"/>
                  </a:cubicBezTo>
                  <a:cubicBezTo>
                    <a:pt x="10800" y="8576"/>
                    <a:pt x="5891" y="4288"/>
                    <a:pt x="0" y="0"/>
                  </a:cubicBezTo>
                  <a:cubicBezTo>
                    <a:pt x="0" y="5559"/>
                    <a:pt x="0" y="5559"/>
                    <a:pt x="0" y="5559"/>
                  </a:cubicBezTo>
                  <a:cubicBezTo>
                    <a:pt x="5891" y="10165"/>
                    <a:pt x="12764" y="14929"/>
                    <a:pt x="19636" y="19694"/>
                  </a:cubicBezTo>
                  <a:cubicBezTo>
                    <a:pt x="19636" y="20329"/>
                    <a:pt x="20618" y="20965"/>
                    <a:pt x="21600" y="21600"/>
                  </a:cubicBezTo>
                  <a:close/>
                </a:path>
              </a:pathLst>
            </a:custGeom>
            <a:solidFill>
              <a:srgbClr val="242852">
                <a:alpha val="20000"/>
              </a:srgbClr>
            </a:solidFill>
            <a:ln w="12700" cap="flat">
              <a:noFill/>
              <a:miter lim="4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/>
            </a:p>
          </p:txBody>
        </p:sp>
        <p:sp>
          <p:nvSpPr>
            <p:cNvPr id="86" name="Freeform 12"/>
            <p:cNvSpPr/>
            <p:nvPr/>
          </p:nvSpPr>
          <p:spPr>
            <a:xfrm>
              <a:off x="128598" y="2927929"/>
              <a:ext cx="646718" cy="2322216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fill="norm" stroke="1" extrusionOk="0">
                  <a:moveTo>
                    <a:pt x="13269" y="15000"/>
                  </a:moveTo>
                  <a:cubicBezTo>
                    <a:pt x="15891" y="17229"/>
                    <a:pt x="18514" y="19414"/>
                    <a:pt x="21446" y="21600"/>
                  </a:cubicBezTo>
                  <a:cubicBezTo>
                    <a:pt x="21446" y="21214"/>
                    <a:pt x="21446" y="20871"/>
                    <a:pt x="21600" y="20486"/>
                  </a:cubicBezTo>
                  <a:cubicBezTo>
                    <a:pt x="19131" y="18643"/>
                    <a:pt x="16817" y="16757"/>
                    <a:pt x="14657" y="14871"/>
                  </a:cubicBezTo>
                  <a:cubicBezTo>
                    <a:pt x="8949" y="9986"/>
                    <a:pt x="4166" y="5014"/>
                    <a:pt x="0" y="0"/>
                  </a:cubicBezTo>
                  <a:cubicBezTo>
                    <a:pt x="309" y="857"/>
                    <a:pt x="617" y="1757"/>
                    <a:pt x="926" y="2614"/>
                  </a:cubicBezTo>
                  <a:cubicBezTo>
                    <a:pt x="4629" y="6771"/>
                    <a:pt x="8640" y="10929"/>
                    <a:pt x="13269" y="15000"/>
                  </a:cubicBezTo>
                  <a:close/>
                </a:path>
              </a:pathLst>
            </a:custGeom>
            <a:solidFill>
              <a:srgbClr val="242852">
                <a:alpha val="20000"/>
              </a:srgbClr>
            </a:solidFill>
            <a:ln w="12700" cap="flat">
              <a:noFill/>
              <a:miter lim="4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/>
            </a:p>
          </p:txBody>
        </p:sp>
        <p:sp>
          <p:nvSpPr>
            <p:cNvPr id="87" name="Freeform 13"/>
            <p:cNvSpPr/>
            <p:nvPr/>
          </p:nvSpPr>
          <p:spPr>
            <a:xfrm>
              <a:off x="806998" y="5218460"/>
              <a:ext cx="609443" cy="1420167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fill="norm" stroke="1" extrusionOk="0">
                  <a:moveTo>
                    <a:pt x="1309" y="1543"/>
                  </a:moveTo>
                  <a:cubicBezTo>
                    <a:pt x="818" y="1052"/>
                    <a:pt x="327" y="561"/>
                    <a:pt x="0" y="0"/>
                  </a:cubicBezTo>
                  <a:cubicBezTo>
                    <a:pt x="0" y="701"/>
                    <a:pt x="0" y="1332"/>
                    <a:pt x="0" y="2034"/>
                  </a:cubicBezTo>
                  <a:cubicBezTo>
                    <a:pt x="3436" y="5961"/>
                    <a:pt x="7200" y="9818"/>
                    <a:pt x="11127" y="13605"/>
                  </a:cubicBezTo>
                  <a:cubicBezTo>
                    <a:pt x="13909" y="16270"/>
                    <a:pt x="17018" y="18935"/>
                    <a:pt x="20127" y="21600"/>
                  </a:cubicBezTo>
                  <a:cubicBezTo>
                    <a:pt x="21600" y="21600"/>
                    <a:pt x="21600" y="21600"/>
                    <a:pt x="21600" y="21600"/>
                  </a:cubicBezTo>
                  <a:cubicBezTo>
                    <a:pt x="18491" y="18865"/>
                    <a:pt x="15382" y="16130"/>
                    <a:pt x="12600" y="13325"/>
                  </a:cubicBezTo>
                  <a:cubicBezTo>
                    <a:pt x="8509" y="9468"/>
                    <a:pt x="4745" y="5540"/>
                    <a:pt x="1309" y="1543"/>
                  </a:cubicBezTo>
                  <a:close/>
                </a:path>
              </a:pathLst>
            </a:custGeom>
            <a:solidFill>
              <a:srgbClr val="242852">
                <a:alpha val="20000"/>
              </a:srgbClr>
            </a:solidFill>
            <a:ln w="12700" cap="flat">
              <a:noFill/>
              <a:miter lim="4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/>
            </a:p>
          </p:txBody>
        </p:sp>
        <p:sp>
          <p:nvSpPr>
            <p:cNvPr id="88" name="Freeform 14"/>
            <p:cNvSpPr/>
            <p:nvPr/>
          </p:nvSpPr>
          <p:spPr>
            <a:xfrm>
              <a:off x="959824" y="6275199"/>
              <a:ext cx="171465" cy="363430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fill="norm" stroke="1" extrusionOk="0">
                  <a:moveTo>
                    <a:pt x="16346" y="21600"/>
                  </a:moveTo>
                  <a:cubicBezTo>
                    <a:pt x="21600" y="21600"/>
                    <a:pt x="21600" y="21600"/>
                    <a:pt x="21600" y="21600"/>
                  </a:cubicBezTo>
                  <a:cubicBezTo>
                    <a:pt x="14011" y="14491"/>
                    <a:pt x="7005" y="7382"/>
                    <a:pt x="0" y="0"/>
                  </a:cubicBezTo>
                  <a:cubicBezTo>
                    <a:pt x="4670" y="7382"/>
                    <a:pt x="9924" y="14491"/>
                    <a:pt x="16346" y="21600"/>
                  </a:cubicBezTo>
                  <a:close/>
                </a:path>
              </a:pathLst>
            </a:custGeom>
            <a:solidFill>
              <a:srgbClr val="242852">
                <a:alpha val="20000"/>
              </a:srgbClr>
            </a:solidFill>
            <a:ln w="12700" cap="flat">
              <a:noFill/>
              <a:miter lim="4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/>
            </a:p>
          </p:txBody>
        </p:sp>
        <p:sp>
          <p:nvSpPr>
            <p:cNvPr id="89" name="Freeform 15"/>
            <p:cNvSpPr/>
            <p:nvPr/>
          </p:nvSpPr>
          <p:spPr>
            <a:xfrm>
              <a:off x="100641" y="2972659"/>
              <a:ext cx="821909" cy="3328633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fill="norm" stroke="1" extrusionOk="0">
                  <a:moveTo>
                    <a:pt x="19658" y="19745"/>
                  </a:moveTo>
                  <a:cubicBezTo>
                    <a:pt x="17596" y="18489"/>
                    <a:pt x="15775" y="17232"/>
                    <a:pt x="14076" y="15976"/>
                  </a:cubicBezTo>
                  <a:cubicBezTo>
                    <a:pt x="10193" y="13074"/>
                    <a:pt x="7160" y="10082"/>
                    <a:pt x="4854" y="7060"/>
                  </a:cubicBezTo>
                  <a:cubicBezTo>
                    <a:pt x="3519" y="5235"/>
                    <a:pt x="2427" y="3381"/>
                    <a:pt x="1456" y="1526"/>
                  </a:cubicBezTo>
                  <a:cubicBezTo>
                    <a:pt x="971" y="1017"/>
                    <a:pt x="485" y="509"/>
                    <a:pt x="0" y="0"/>
                  </a:cubicBezTo>
                  <a:cubicBezTo>
                    <a:pt x="971" y="2363"/>
                    <a:pt x="2306" y="4757"/>
                    <a:pt x="4004" y="7090"/>
                  </a:cubicBezTo>
                  <a:cubicBezTo>
                    <a:pt x="6189" y="10142"/>
                    <a:pt x="9222" y="13134"/>
                    <a:pt x="12984" y="16065"/>
                  </a:cubicBezTo>
                  <a:cubicBezTo>
                    <a:pt x="14926" y="17531"/>
                    <a:pt x="17110" y="18967"/>
                    <a:pt x="19416" y="20373"/>
                  </a:cubicBezTo>
                  <a:cubicBezTo>
                    <a:pt x="20144" y="20792"/>
                    <a:pt x="20872" y="21181"/>
                    <a:pt x="21600" y="21600"/>
                  </a:cubicBezTo>
                  <a:cubicBezTo>
                    <a:pt x="21357" y="21450"/>
                    <a:pt x="21236" y="21331"/>
                    <a:pt x="21115" y="21181"/>
                  </a:cubicBezTo>
                  <a:cubicBezTo>
                    <a:pt x="20508" y="20702"/>
                    <a:pt x="20022" y="20224"/>
                    <a:pt x="19658" y="19745"/>
                  </a:cubicBezTo>
                  <a:close/>
                </a:path>
              </a:pathLst>
            </a:custGeom>
            <a:solidFill>
              <a:srgbClr val="242852">
                <a:alpha val="20000"/>
              </a:srgbClr>
            </a:solidFill>
            <a:ln w="12700" cap="flat">
              <a:noFill/>
              <a:miter lim="4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/>
            </a:p>
          </p:txBody>
        </p:sp>
        <p:sp>
          <p:nvSpPr>
            <p:cNvPr id="90" name="Freeform 16"/>
            <p:cNvSpPr/>
            <p:nvPr/>
          </p:nvSpPr>
          <p:spPr>
            <a:xfrm>
              <a:off x="26126" y="0"/>
              <a:ext cx="102473" cy="2927930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0835" h="21600" fill="norm" stroke="1" extrusionOk="0">
                  <a:moveTo>
                    <a:pt x="9565" y="19627"/>
                  </a:moveTo>
                  <a:cubicBezTo>
                    <a:pt x="10505" y="19763"/>
                    <a:pt x="10505" y="19899"/>
                    <a:pt x="10505" y="20035"/>
                  </a:cubicBezTo>
                  <a:cubicBezTo>
                    <a:pt x="13322" y="20511"/>
                    <a:pt x="17078" y="20988"/>
                    <a:pt x="19896" y="21498"/>
                  </a:cubicBezTo>
                  <a:cubicBezTo>
                    <a:pt x="19896" y="21532"/>
                    <a:pt x="19896" y="21566"/>
                    <a:pt x="20835" y="21600"/>
                  </a:cubicBezTo>
                  <a:cubicBezTo>
                    <a:pt x="18957" y="20920"/>
                    <a:pt x="17078" y="20273"/>
                    <a:pt x="15200" y="19593"/>
                  </a:cubicBezTo>
                  <a:cubicBezTo>
                    <a:pt x="7687" y="16123"/>
                    <a:pt x="3931" y="12654"/>
                    <a:pt x="3931" y="9150"/>
                  </a:cubicBezTo>
                  <a:cubicBezTo>
                    <a:pt x="4870" y="6089"/>
                    <a:pt x="7687" y="3061"/>
                    <a:pt x="13322" y="0"/>
                  </a:cubicBezTo>
                  <a:cubicBezTo>
                    <a:pt x="10505" y="0"/>
                    <a:pt x="10505" y="0"/>
                    <a:pt x="10505" y="0"/>
                  </a:cubicBezTo>
                  <a:cubicBezTo>
                    <a:pt x="3931" y="3027"/>
                    <a:pt x="1113" y="6089"/>
                    <a:pt x="174" y="9150"/>
                  </a:cubicBezTo>
                  <a:cubicBezTo>
                    <a:pt x="-765" y="12654"/>
                    <a:pt x="2052" y="16123"/>
                    <a:pt x="9565" y="19627"/>
                  </a:cubicBezTo>
                  <a:close/>
                </a:path>
              </a:pathLst>
            </a:custGeom>
            <a:solidFill>
              <a:srgbClr val="242852">
                <a:alpha val="20000"/>
              </a:srgbClr>
            </a:solidFill>
            <a:ln w="12700" cap="flat">
              <a:noFill/>
              <a:miter lim="4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/>
            </a:p>
          </p:txBody>
        </p:sp>
        <p:sp>
          <p:nvSpPr>
            <p:cNvPr id="91" name="Freeform 17"/>
            <p:cNvSpPr/>
            <p:nvPr/>
          </p:nvSpPr>
          <p:spPr>
            <a:xfrm>
              <a:off x="78276" y="2715463"/>
              <a:ext cx="78278" cy="493892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fill="norm" stroke="1" extrusionOk="0">
                  <a:moveTo>
                    <a:pt x="0" y="0"/>
                  </a:moveTo>
                  <a:cubicBezTo>
                    <a:pt x="2541" y="3836"/>
                    <a:pt x="3812" y="7469"/>
                    <a:pt x="6353" y="11305"/>
                  </a:cubicBezTo>
                  <a:cubicBezTo>
                    <a:pt x="11435" y="14736"/>
                    <a:pt x="16518" y="18168"/>
                    <a:pt x="21600" y="21600"/>
                  </a:cubicBezTo>
                  <a:cubicBezTo>
                    <a:pt x="19059" y="17563"/>
                    <a:pt x="16518" y="13323"/>
                    <a:pt x="13976" y="9286"/>
                  </a:cubicBezTo>
                  <a:cubicBezTo>
                    <a:pt x="12706" y="9084"/>
                    <a:pt x="12706" y="8882"/>
                    <a:pt x="12706" y="8680"/>
                  </a:cubicBezTo>
                  <a:cubicBezTo>
                    <a:pt x="8894" y="5652"/>
                    <a:pt x="3812" y="2826"/>
                    <a:pt x="0" y="0"/>
                  </a:cubicBezTo>
                  <a:close/>
                </a:path>
              </a:pathLst>
            </a:custGeom>
            <a:solidFill>
              <a:srgbClr val="242852">
                <a:alpha val="20000"/>
              </a:srgbClr>
            </a:solidFill>
            <a:ln w="12700" cap="flat">
              <a:noFill/>
              <a:miter lim="4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/>
            </a:p>
          </p:txBody>
        </p:sp>
        <p:sp>
          <p:nvSpPr>
            <p:cNvPr id="92" name="Freeform 18"/>
            <p:cNvSpPr/>
            <p:nvPr/>
          </p:nvSpPr>
          <p:spPr>
            <a:xfrm>
              <a:off x="769723" y="5250144"/>
              <a:ext cx="190102" cy="1025055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fill="norm" stroke="1" extrusionOk="0">
                  <a:moveTo>
                    <a:pt x="0" y="0"/>
                  </a:moveTo>
                  <a:cubicBezTo>
                    <a:pt x="0" y="3016"/>
                    <a:pt x="1054" y="6032"/>
                    <a:pt x="2634" y="9049"/>
                  </a:cubicBezTo>
                  <a:cubicBezTo>
                    <a:pt x="4215" y="11384"/>
                    <a:pt x="6322" y="13816"/>
                    <a:pt x="8956" y="16151"/>
                  </a:cubicBezTo>
                  <a:cubicBezTo>
                    <a:pt x="10010" y="16735"/>
                    <a:pt x="11590" y="17319"/>
                    <a:pt x="12644" y="17903"/>
                  </a:cubicBezTo>
                  <a:cubicBezTo>
                    <a:pt x="15805" y="19168"/>
                    <a:pt x="18439" y="20335"/>
                    <a:pt x="21600" y="21600"/>
                  </a:cubicBezTo>
                  <a:cubicBezTo>
                    <a:pt x="21073" y="21308"/>
                    <a:pt x="20546" y="20919"/>
                    <a:pt x="20020" y="20627"/>
                  </a:cubicBezTo>
                  <a:cubicBezTo>
                    <a:pt x="13698" y="16735"/>
                    <a:pt x="9483" y="12843"/>
                    <a:pt x="6849" y="8951"/>
                  </a:cubicBezTo>
                  <a:cubicBezTo>
                    <a:pt x="5795" y="6616"/>
                    <a:pt x="4741" y="4378"/>
                    <a:pt x="4215" y="2141"/>
                  </a:cubicBezTo>
                  <a:cubicBezTo>
                    <a:pt x="4215" y="2043"/>
                    <a:pt x="3688" y="1946"/>
                    <a:pt x="3688" y="1751"/>
                  </a:cubicBezTo>
                  <a:cubicBezTo>
                    <a:pt x="2634" y="1168"/>
                    <a:pt x="1054" y="584"/>
                    <a:pt x="0" y="0"/>
                  </a:cubicBezTo>
                  <a:close/>
                </a:path>
              </a:pathLst>
            </a:custGeom>
            <a:solidFill>
              <a:srgbClr val="242852">
                <a:alpha val="20000"/>
              </a:srgbClr>
            </a:solidFill>
            <a:ln w="12700" cap="flat">
              <a:noFill/>
              <a:miter lim="4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/>
            </a:p>
          </p:txBody>
        </p:sp>
        <p:sp>
          <p:nvSpPr>
            <p:cNvPr id="93" name="Freeform 19"/>
            <p:cNvSpPr/>
            <p:nvPr/>
          </p:nvSpPr>
          <p:spPr>
            <a:xfrm>
              <a:off x="775314" y="1170426"/>
              <a:ext cx="2076203" cy="4048035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fill="norm" stroke="1" extrusionOk="0">
                  <a:moveTo>
                    <a:pt x="336" y="21010"/>
                  </a:moveTo>
                  <a:cubicBezTo>
                    <a:pt x="480" y="18992"/>
                    <a:pt x="1248" y="17000"/>
                    <a:pt x="2400" y="15081"/>
                  </a:cubicBezTo>
                  <a:cubicBezTo>
                    <a:pt x="3600" y="13162"/>
                    <a:pt x="5232" y="11317"/>
                    <a:pt x="7152" y="9545"/>
                  </a:cubicBezTo>
                  <a:cubicBezTo>
                    <a:pt x="9072" y="7774"/>
                    <a:pt x="11280" y="6101"/>
                    <a:pt x="13680" y="4502"/>
                  </a:cubicBezTo>
                  <a:cubicBezTo>
                    <a:pt x="14880" y="3715"/>
                    <a:pt x="16176" y="2928"/>
                    <a:pt x="17472" y="2190"/>
                  </a:cubicBezTo>
                  <a:cubicBezTo>
                    <a:pt x="18144" y="1821"/>
                    <a:pt x="18816" y="1427"/>
                    <a:pt x="19488" y="1082"/>
                  </a:cubicBezTo>
                  <a:cubicBezTo>
                    <a:pt x="20208" y="713"/>
                    <a:pt x="20880" y="369"/>
                    <a:pt x="21600" y="25"/>
                  </a:cubicBezTo>
                  <a:cubicBezTo>
                    <a:pt x="21600" y="0"/>
                    <a:pt x="21600" y="0"/>
                    <a:pt x="21600" y="0"/>
                  </a:cubicBezTo>
                  <a:cubicBezTo>
                    <a:pt x="20832" y="344"/>
                    <a:pt x="20160" y="689"/>
                    <a:pt x="19440" y="1058"/>
                  </a:cubicBezTo>
                  <a:cubicBezTo>
                    <a:pt x="18768" y="1402"/>
                    <a:pt x="18096" y="1771"/>
                    <a:pt x="17424" y="2165"/>
                  </a:cubicBezTo>
                  <a:cubicBezTo>
                    <a:pt x="16080" y="2903"/>
                    <a:pt x="14784" y="3666"/>
                    <a:pt x="13584" y="4453"/>
                  </a:cubicBezTo>
                  <a:cubicBezTo>
                    <a:pt x="11136" y="6052"/>
                    <a:pt x="8880" y="7725"/>
                    <a:pt x="6960" y="9496"/>
                  </a:cubicBezTo>
                  <a:cubicBezTo>
                    <a:pt x="4992" y="11243"/>
                    <a:pt x="3360" y="13113"/>
                    <a:pt x="2160" y="15031"/>
                  </a:cubicBezTo>
                  <a:cubicBezTo>
                    <a:pt x="912" y="16975"/>
                    <a:pt x="144" y="18968"/>
                    <a:pt x="0" y="21010"/>
                  </a:cubicBezTo>
                  <a:cubicBezTo>
                    <a:pt x="0" y="21059"/>
                    <a:pt x="0" y="21083"/>
                    <a:pt x="0" y="21133"/>
                  </a:cubicBezTo>
                  <a:cubicBezTo>
                    <a:pt x="96" y="21280"/>
                    <a:pt x="192" y="21452"/>
                    <a:pt x="336" y="21600"/>
                  </a:cubicBezTo>
                  <a:cubicBezTo>
                    <a:pt x="336" y="21403"/>
                    <a:pt x="336" y="21206"/>
                    <a:pt x="336" y="21010"/>
                  </a:cubicBezTo>
                  <a:close/>
                </a:path>
              </a:pathLst>
            </a:custGeom>
            <a:solidFill>
              <a:srgbClr val="242852">
                <a:alpha val="20000"/>
              </a:srgbClr>
            </a:solidFill>
            <a:ln w="12700" cap="flat">
              <a:noFill/>
              <a:miter lim="4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/>
            </a:p>
          </p:txBody>
        </p:sp>
        <p:sp>
          <p:nvSpPr>
            <p:cNvPr id="94" name="Freeform 20"/>
            <p:cNvSpPr/>
            <p:nvPr/>
          </p:nvSpPr>
          <p:spPr>
            <a:xfrm>
              <a:off x="922549" y="6301291"/>
              <a:ext cx="162147" cy="337338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fill="norm" stroke="1" extrusionOk="0">
                  <a:moveTo>
                    <a:pt x="0" y="0"/>
                  </a:moveTo>
                  <a:cubicBezTo>
                    <a:pt x="4320" y="7101"/>
                    <a:pt x="9874" y="14499"/>
                    <a:pt x="16046" y="21600"/>
                  </a:cubicBezTo>
                  <a:cubicBezTo>
                    <a:pt x="21600" y="21600"/>
                    <a:pt x="21600" y="21600"/>
                    <a:pt x="21600" y="21600"/>
                  </a:cubicBezTo>
                  <a:cubicBezTo>
                    <a:pt x="14194" y="14499"/>
                    <a:pt x="6789" y="7101"/>
                    <a:pt x="0" y="0"/>
                  </a:cubicBezTo>
                  <a:close/>
                </a:path>
              </a:pathLst>
            </a:custGeom>
            <a:solidFill>
              <a:srgbClr val="242852">
                <a:alpha val="20000"/>
              </a:srgbClr>
            </a:solidFill>
            <a:ln w="12700" cap="flat">
              <a:noFill/>
              <a:miter lim="4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/>
            </a:p>
          </p:txBody>
        </p:sp>
        <p:sp>
          <p:nvSpPr>
            <p:cNvPr id="95" name="Freeform 21"/>
            <p:cNvSpPr/>
            <p:nvPr/>
          </p:nvSpPr>
          <p:spPr>
            <a:xfrm>
              <a:off x="769723" y="5130865"/>
              <a:ext cx="37276" cy="221786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fill="norm" stroke="1" extrusionOk="0">
                  <a:moveTo>
                    <a:pt x="18900" y="19800"/>
                  </a:moveTo>
                  <a:cubicBezTo>
                    <a:pt x="18900" y="20700"/>
                    <a:pt x="21600" y="21150"/>
                    <a:pt x="21600" y="21600"/>
                  </a:cubicBezTo>
                  <a:cubicBezTo>
                    <a:pt x="21600" y="17100"/>
                    <a:pt x="21600" y="13050"/>
                    <a:pt x="21600" y="8550"/>
                  </a:cubicBezTo>
                  <a:cubicBezTo>
                    <a:pt x="13500" y="5850"/>
                    <a:pt x="8100" y="2700"/>
                    <a:pt x="2700" y="0"/>
                  </a:cubicBezTo>
                  <a:cubicBezTo>
                    <a:pt x="0" y="4050"/>
                    <a:pt x="0" y="7650"/>
                    <a:pt x="0" y="11700"/>
                  </a:cubicBezTo>
                  <a:cubicBezTo>
                    <a:pt x="5400" y="14400"/>
                    <a:pt x="13500" y="17100"/>
                    <a:pt x="18900" y="19800"/>
                  </a:cubicBezTo>
                  <a:close/>
                </a:path>
              </a:pathLst>
            </a:custGeom>
            <a:solidFill>
              <a:srgbClr val="242852">
                <a:alpha val="20000"/>
              </a:srgbClr>
            </a:solidFill>
            <a:ln w="12700" cap="flat">
              <a:noFill/>
              <a:miter lim="4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/>
            </a:p>
          </p:txBody>
        </p:sp>
        <p:sp>
          <p:nvSpPr>
            <p:cNvPr id="96" name="Freeform 22"/>
            <p:cNvSpPr/>
            <p:nvPr/>
          </p:nvSpPr>
          <p:spPr>
            <a:xfrm>
              <a:off x="849863" y="6016138"/>
              <a:ext cx="238559" cy="622489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fill="norm" stroke="1" extrusionOk="0">
                  <a:moveTo>
                    <a:pt x="2908" y="2880"/>
                  </a:moveTo>
                  <a:cubicBezTo>
                    <a:pt x="2077" y="1920"/>
                    <a:pt x="831" y="960"/>
                    <a:pt x="0" y="0"/>
                  </a:cubicBezTo>
                  <a:cubicBezTo>
                    <a:pt x="1246" y="2560"/>
                    <a:pt x="2908" y="5120"/>
                    <a:pt x="4985" y="7680"/>
                  </a:cubicBezTo>
                  <a:cubicBezTo>
                    <a:pt x="5400" y="8480"/>
                    <a:pt x="5815" y="9120"/>
                    <a:pt x="6646" y="9920"/>
                  </a:cubicBezTo>
                  <a:cubicBezTo>
                    <a:pt x="11215" y="13760"/>
                    <a:pt x="16200" y="17760"/>
                    <a:pt x="21185" y="21600"/>
                  </a:cubicBezTo>
                  <a:cubicBezTo>
                    <a:pt x="21600" y="21600"/>
                    <a:pt x="21600" y="21600"/>
                    <a:pt x="21600" y="21600"/>
                  </a:cubicBezTo>
                  <a:cubicBezTo>
                    <a:pt x="17031" y="17440"/>
                    <a:pt x="13292" y="13280"/>
                    <a:pt x="9969" y="8960"/>
                  </a:cubicBezTo>
                  <a:cubicBezTo>
                    <a:pt x="7477" y="6880"/>
                    <a:pt x="5400" y="4960"/>
                    <a:pt x="2908" y="2880"/>
                  </a:cubicBezTo>
                  <a:close/>
                </a:path>
              </a:pathLst>
            </a:custGeom>
            <a:solidFill>
              <a:srgbClr val="242852">
                <a:alpha val="20000"/>
              </a:srgbClr>
            </a:solidFill>
            <a:ln w="12700" cap="flat">
              <a:noFill/>
              <a:miter lim="4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/>
            </a:p>
          </p:txBody>
        </p:sp>
      </p:grpSp>
      <p:grpSp>
        <p:nvGrpSpPr>
          <p:cNvPr id="110" name="Group 9"/>
          <p:cNvGrpSpPr/>
          <p:nvPr/>
        </p:nvGrpSpPr>
        <p:grpSpPr>
          <a:xfrm>
            <a:off x="27221" y="-786"/>
            <a:ext cx="2356675" cy="6854040"/>
            <a:chOff x="0" y="0"/>
            <a:chExt cx="2356673" cy="6854039"/>
          </a:xfrm>
        </p:grpSpPr>
        <p:sp>
          <p:nvSpPr>
            <p:cNvPr id="98" name="Freeform 27"/>
            <p:cNvSpPr/>
            <p:nvPr/>
          </p:nvSpPr>
          <p:spPr>
            <a:xfrm>
              <a:off x="0" y="-1"/>
              <a:ext cx="494327" cy="4401046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fill="norm" stroke="1" extrusionOk="0">
                  <a:moveTo>
                    <a:pt x="1468" y="4930"/>
                  </a:moveTo>
                  <a:cubicBezTo>
                    <a:pt x="2307" y="6762"/>
                    <a:pt x="3565" y="8617"/>
                    <a:pt x="5452" y="10448"/>
                  </a:cubicBezTo>
                  <a:cubicBezTo>
                    <a:pt x="7130" y="12279"/>
                    <a:pt x="9227" y="14110"/>
                    <a:pt x="11953" y="15942"/>
                  </a:cubicBezTo>
                  <a:cubicBezTo>
                    <a:pt x="14470" y="17773"/>
                    <a:pt x="17616" y="19581"/>
                    <a:pt x="21181" y="21389"/>
                  </a:cubicBezTo>
                  <a:cubicBezTo>
                    <a:pt x="21390" y="21459"/>
                    <a:pt x="21600" y="21530"/>
                    <a:pt x="21600" y="21600"/>
                  </a:cubicBezTo>
                  <a:cubicBezTo>
                    <a:pt x="21390" y="21248"/>
                    <a:pt x="20971" y="20872"/>
                    <a:pt x="20761" y="20520"/>
                  </a:cubicBezTo>
                  <a:cubicBezTo>
                    <a:pt x="20761" y="20450"/>
                    <a:pt x="20761" y="20379"/>
                    <a:pt x="20761" y="20332"/>
                  </a:cubicBezTo>
                  <a:cubicBezTo>
                    <a:pt x="17825" y="18853"/>
                    <a:pt x="15309" y="17397"/>
                    <a:pt x="13212" y="15918"/>
                  </a:cubicBezTo>
                  <a:cubicBezTo>
                    <a:pt x="10485" y="14087"/>
                    <a:pt x="8179" y="12279"/>
                    <a:pt x="6291" y="10424"/>
                  </a:cubicBezTo>
                  <a:cubicBezTo>
                    <a:pt x="4404" y="8593"/>
                    <a:pt x="2936" y="6762"/>
                    <a:pt x="1887" y="4907"/>
                  </a:cubicBezTo>
                  <a:cubicBezTo>
                    <a:pt x="1468" y="3991"/>
                    <a:pt x="1049" y="3076"/>
                    <a:pt x="629" y="2160"/>
                  </a:cubicBezTo>
                  <a:cubicBezTo>
                    <a:pt x="419" y="1432"/>
                    <a:pt x="210" y="728"/>
                    <a:pt x="2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728"/>
                    <a:pt x="210" y="1432"/>
                    <a:pt x="210" y="2160"/>
                  </a:cubicBezTo>
                  <a:cubicBezTo>
                    <a:pt x="629" y="3076"/>
                    <a:pt x="839" y="3991"/>
                    <a:pt x="1468" y="4930"/>
                  </a:cubicBezTo>
                  <a:close/>
                </a:path>
              </a:pathLst>
            </a:custGeom>
            <a:solidFill>
              <a:srgbClr val="242852"/>
            </a:solidFill>
            <a:ln w="12700" cap="flat">
              <a:noFill/>
              <a:miter lim="4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/>
            </a:p>
          </p:txBody>
        </p:sp>
        <p:sp>
          <p:nvSpPr>
            <p:cNvPr id="99" name="Freeform 28"/>
            <p:cNvSpPr/>
            <p:nvPr/>
          </p:nvSpPr>
          <p:spPr>
            <a:xfrm>
              <a:off x="523067" y="4317258"/>
              <a:ext cx="423436" cy="1580699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fill="norm" stroke="1" extrusionOk="0">
                  <a:moveTo>
                    <a:pt x="13009" y="14989"/>
                  </a:moveTo>
                  <a:cubicBezTo>
                    <a:pt x="15709" y="17215"/>
                    <a:pt x="18409" y="19440"/>
                    <a:pt x="21600" y="21600"/>
                  </a:cubicBezTo>
                  <a:cubicBezTo>
                    <a:pt x="21600" y="21142"/>
                    <a:pt x="21600" y="20618"/>
                    <a:pt x="21600" y="20160"/>
                  </a:cubicBezTo>
                  <a:cubicBezTo>
                    <a:pt x="21600" y="20095"/>
                    <a:pt x="21600" y="19964"/>
                    <a:pt x="21600" y="19898"/>
                  </a:cubicBezTo>
                  <a:cubicBezTo>
                    <a:pt x="19391" y="18196"/>
                    <a:pt x="17182" y="16495"/>
                    <a:pt x="15218" y="14793"/>
                  </a:cubicBezTo>
                  <a:cubicBezTo>
                    <a:pt x="9327" y="9949"/>
                    <a:pt x="4173" y="4975"/>
                    <a:pt x="0" y="0"/>
                  </a:cubicBezTo>
                  <a:cubicBezTo>
                    <a:pt x="491" y="1375"/>
                    <a:pt x="982" y="2749"/>
                    <a:pt x="1718" y="4124"/>
                  </a:cubicBezTo>
                  <a:cubicBezTo>
                    <a:pt x="5155" y="7789"/>
                    <a:pt x="8836" y="11389"/>
                    <a:pt x="13009" y="14989"/>
                  </a:cubicBezTo>
                  <a:close/>
                </a:path>
              </a:pathLst>
            </a:custGeom>
            <a:solidFill>
              <a:srgbClr val="242852"/>
            </a:solidFill>
            <a:ln w="12700" cap="flat">
              <a:noFill/>
              <a:miter lim="4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/>
            </a:p>
          </p:txBody>
        </p:sp>
        <p:sp>
          <p:nvSpPr>
            <p:cNvPr id="100" name="Freeform 29"/>
            <p:cNvSpPr/>
            <p:nvPr/>
          </p:nvSpPr>
          <p:spPr>
            <a:xfrm>
              <a:off x="979074" y="5863468"/>
              <a:ext cx="431100" cy="990571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fill="norm" stroke="1" extrusionOk="0">
                  <a:moveTo>
                    <a:pt x="1440" y="1565"/>
                  </a:moveTo>
                  <a:cubicBezTo>
                    <a:pt x="960" y="1043"/>
                    <a:pt x="480" y="522"/>
                    <a:pt x="0" y="0"/>
                  </a:cubicBezTo>
                  <a:cubicBezTo>
                    <a:pt x="0" y="939"/>
                    <a:pt x="0" y="1983"/>
                    <a:pt x="240" y="3026"/>
                  </a:cubicBezTo>
                  <a:cubicBezTo>
                    <a:pt x="3360" y="6470"/>
                    <a:pt x="6480" y="9913"/>
                    <a:pt x="10080" y="13252"/>
                  </a:cubicBezTo>
                  <a:cubicBezTo>
                    <a:pt x="12960" y="16070"/>
                    <a:pt x="16080" y="18887"/>
                    <a:pt x="19200" y="21600"/>
                  </a:cubicBezTo>
                  <a:cubicBezTo>
                    <a:pt x="21600" y="21600"/>
                    <a:pt x="21600" y="21600"/>
                    <a:pt x="21600" y="21600"/>
                  </a:cubicBezTo>
                  <a:cubicBezTo>
                    <a:pt x="18240" y="18783"/>
                    <a:pt x="15120" y="15861"/>
                    <a:pt x="12000" y="12835"/>
                  </a:cubicBezTo>
                  <a:cubicBezTo>
                    <a:pt x="8160" y="9183"/>
                    <a:pt x="4800" y="5322"/>
                    <a:pt x="1440" y="1565"/>
                  </a:cubicBezTo>
                  <a:close/>
                </a:path>
              </a:pathLst>
            </a:custGeom>
            <a:solidFill>
              <a:srgbClr val="242852"/>
            </a:solidFill>
            <a:ln w="12700" cap="flat">
              <a:noFill/>
              <a:miter lim="4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/>
            </a:p>
          </p:txBody>
        </p:sp>
        <p:sp>
          <p:nvSpPr>
            <p:cNvPr id="101" name="Freeform 30"/>
            <p:cNvSpPr/>
            <p:nvPr/>
          </p:nvSpPr>
          <p:spPr>
            <a:xfrm>
              <a:off x="494326" y="4365158"/>
              <a:ext cx="551808" cy="2235970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fill="norm" stroke="1" extrusionOk="0">
                  <a:moveTo>
                    <a:pt x="18970" y="18917"/>
                  </a:moveTo>
                  <a:cubicBezTo>
                    <a:pt x="17468" y="17946"/>
                    <a:pt x="15965" y="16928"/>
                    <a:pt x="14650" y="15911"/>
                  </a:cubicBezTo>
                  <a:cubicBezTo>
                    <a:pt x="10706" y="12997"/>
                    <a:pt x="7701" y="9991"/>
                    <a:pt x="5447" y="6984"/>
                  </a:cubicBezTo>
                  <a:cubicBezTo>
                    <a:pt x="4132" y="5504"/>
                    <a:pt x="3193" y="3978"/>
                    <a:pt x="2442" y="2451"/>
                  </a:cubicBezTo>
                  <a:cubicBezTo>
                    <a:pt x="1690" y="1619"/>
                    <a:pt x="751" y="833"/>
                    <a:pt x="0" y="0"/>
                  </a:cubicBezTo>
                  <a:cubicBezTo>
                    <a:pt x="939" y="2359"/>
                    <a:pt x="2254" y="4718"/>
                    <a:pt x="3944" y="7030"/>
                  </a:cubicBezTo>
                  <a:cubicBezTo>
                    <a:pt x="6198" y="10083"/>
                    <a:pt x="9203" y="13090"/>
                    <a:pt x="12960" y="16050"/>
                  </a:cubicBezTo>
                  <a:cubicBezTo>
                    <a:pt x="14838" y="17484"/>
                    <a:pt x="16904" y="18964"/>
                    <a:pt x="19346" y="20397"/>
                  </a:cubicBezTo>
                  <a:cubicBezTo>
                    <a:pt x="20097" y="20767"/>
                    <a:pt x="20849" y="21184"/>
                    <a:pt x="21600" y="21600"/>
                  </a:cubicBezTo>
                  <a:cubicBezTo>
                    <a:pt x="21412" y="21461"/>
                    <a:pt x="21224" y="21322"/>
                    <a:pt x="21037" y="21184"/>
                  </a:cubicBezTo>
                  <a:cubicBezTo>
                    <a:pt x="20285" y="20444"/>
                    <a:pt x="19534" y="19657"/>
                    <a:pt x="18970" y="18917"/>
                  </a:cubicBezTo>
                  <a:close/>
                </a:path>
              </a:pathLst>
            </a:custGeom>
            <a:solidFill>
              <a:srgbClr val="242852"/>
            </a:solidFill>
            <a:ln w="12700" cap="flat">
              <a:noFill/>
              <a:miter lim="4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/>
            </a:p>
          </p:txBody>
        </p:sp>
        <p:sp>
          <p:nvSpPr>
            <p:cNvPr id="102" name="Freeform 31"/>
            <p:cNvSpPr/>
            <p:nvPr/>
          </p:nvSpPr>
          <p:spPr>
            <a:xfrm>
              <a:off x="444311" y="1289983"/>
              <a:ext cx="170725" cy="3027276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150" h="21600" fill="norm" stroke="1" extrusionOk="0">
                  <a:moveTo>
                    <a:pt x="9750" y="21600"/>
                  </a:moveTo>
                  <a:cubicBezTo>
                    <a:pt x="8550" y="21191"/>
                    <a:pt x="7950" y="20781"/>
                    <a:pt x="7350" y="20372"/>
                  </a:cubicBezTo>
                  <a:cubicBezTo>
                    <a:pt x="4350" y="18085"/>
                    <a:pt x="2550" y="15833"/>
                    <a:pt x="2550" y="13581"/>
                  </a:cubicBezTo>
                  <a:cubicBezTo>
                    <a:pt x="2550" y="11295"/>
                    <a:pt x="4350" y="9043"/>
                    <a:pt x="7350" y="6756"/>
                  </a:cubicBezTo>
                  <a:cubicBezTo>
                    <a:pt x="8550" y="5630"/>
                    <a:pt x="10350" y="4504"/>
                    <a:pt x="12750" y="3378"/>
                  </a:cubicBezTo>
                  <a:cubicBezTo>
                    <a:pt x="15150" y="2252"/>
                    <a:pt x="17550" y="1126"/>
                    <a:pt x="21150" y="0"/>
                  </a:cubicBezTo>
                  <a:cubicBezTo>
                    <a:pt x="20550" y="0"/>
                    <a:pt x="20550" y="0"/>
                    <a:pt x="20550" y="0"/>
                  </a:cubicBezTo>
                  <a:cubicBezTo>
                    <a:pt x="16950" y="1126"/>
                    <a:pt x="13950" y="2252"/>
                    <a:pt x="11550" y="3378"/>
                  </a:cubicBezTo>
                  <a:cubicBezTo>
                    <a:pt x="9150" y="4504"/>
                    <a:pt x="7350" y="5630"/>
                    <a:pt x="5550" y="6756"/>
                  </a:cubicBezTo>
                  <a:cubicBezTo>
                    <a:pt x="1950" y="9009"/>
                    <a:pt x="150" y="11295"/>
                    <a:pt x="150" y="13581"/>
                  </a:cubicBezTo>
                  <a:cubicBezTo>
                    <a:pt x="-450" y="15731"/>
                    <a:pt x="750" y="17915"/>
                    <a:pt x="3750" y="20099"/>
                  </a:cubicBezTo>
                  <a:cubicBezTo>
                    <a:pt x="5550" y="20576"/>
                    <a:pt x="7350" y="21088"/>
                    <a:pt x="9150" y="21566"/>
                  </a:cubicBezTo>
                  <a:cubicBezTo>
                    <a:pt x="9150" y="21566"/>
                    <a:pt x="9750" y="21600"/>
                    <a:pt x="9750" y="21600"/>
                  </a:cubicBezTo>
                  <a:close/>
                </a:path>
              </a:pathLst>
            </a:custGeom>
            <a:solidFill>
              <a:srgbClr val="242852"/>
            </a:solidFill>
            <a:ln w="12700" cap="flat">
              <a:noFill/>
              <a:miter lim="4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/>
            </a:p>
          </p:txBody>
        </p:sp>
        <p:sp>
          <p:nvSpPr>
            <p:cNvPr id="103" name="Freeform 32"/>
            <p:cNvSpPr/>
            <p:nvPr/>
          </p:nvSpPr>
          <p:spPr>
            <a:xfrm>
              <a:off x="1084453" y="6572387"/>
              <a:ext cx="134120" cy="281653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fill="norm" stroke="1" extrusionOk="0">
                  <a:moveTo>
                    <a:pt x="16971" y="21600"/>
                  </a:moveTo>
                  <a:cubicBezTo>
                    <a:pt x="21600" y="21600"/>
                    <a:pt x="21600" y="21600"/>
                    <a:pt x="21600" y="21600"/>
                  </a:cubicBezTo>
                  <a:cubicBezTo>
                    <a:pt x="13886" y="14644"/>
                    <a:pt x="6943" y="7322"/>
                    <a:pt x="0" y="0"/>
                  </a:cubicBezTo>
                  <a:cubicBezTo>
                    <a:pt x="4629" y="7322"/>
                    <a:pt x="10029" y="14644"/>
                    <a:pt x="16971" y="21600"/>
                  </a:cubicBezTo>
                  <a:close/>
                </a:path>
              </a:pathLst>
            </a:custGeom>
            <a:solidFill>
              <a:srgbClr val="242852"/>
            </a:solidFill>
            <a:ln w="12700" cap="flat">
              <a:noFill/>
              <a:miter lim="4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/>
            </a:p>
          </p:txBody>
        </p:sp>
        <p:sp>
          <p:nvSpPr>
            <p:cNvPr id="104" name="Freeform 33"/>
            <p:cNvSpPr/>
            <p:nvPr/>
          </p:nvSpPr>
          <p:spPr>
            <a:xfrm>
              <a:off x="475166" y="4108415"/>
              <a:ext cx="82390" cy="511573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fill="norm" stroke="1" extrusionOk="0">
                  <a:moveTo>
                    <a:pt x="5082" y="10901"/>
                  </a:moveTo>
                  <a:cubicBezTo>
                    <a:pt x="10165" y="14535"/>
                    <a:pt x="16518" y="17966"/>
                    <a:pt x="21600" y="21600"/>
                  </a:cubicBezTo>
                  <a:cubicBezTo>
                    <a:pt x="17788" y="17361"/>
                    <a:pt x="15247" y="13121"/>
                    <a:pt x="12706" y="8882"/>
                  </a:cubicBezTo>
                  <a:cubicBezTo>
                    <a:pt x="12706" y="8882"/>
                    <a:pt x="11435" y="8680"/>
                    <a:pt x="11435" y="8680"/>
                  </a:cubicBezTo>
                  <a:cubicBezTo>
                    <a:pt x="7624" y="5854"/>
                    <a:pt x="3812" y="2826"/>
                    <a:pt x="0" y="0"/>
                  </a:cubicBezTo>
                  <a:cubicBezTo>
                    <a:pt x="0" y="404"/>
                    <a:pt x="0" y="1009"/>
                    <a:pt x="0" y="1615"/>
                  </a:cubicBezTo>
                  <a:cubicBezTo>
                    <a:pt x="1271" y="4643"/>
                    <a:pt x="3812" y="7873"/>
                    <a:pt x="5082" y="10901"/>
                  </a:cubicBezTo>
                  <a:close/>
                </a:path>
              </a:pathLst>
            </a:custGeom>
            <a:solidFill>
              <a:srgbClr val="242852"/>
            </a:solidFill>
            <a:ln w="12700" cap="flat">
              <a:noFill/>
              <a:miter lim="4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/>
            </a:p>
          </p:txBody>
        </p:sp>
        <p:sp>
          <p:nvSpPr>
            <p:cNvPr id="105" name="Freeform 34"/>
            <p:cNvSpPr/>
            <p:nvPr/>
          </p:nvSpPr>
          <p:spPr>
            <a:xfrm>
              <a:off x="946501" y="3146585"/>
              <a:ext cx="1410173" cy="2716884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fill="norm" stroke="1" extrusionOk="0">
                  <a:moveTo>
                    <a:pt x="588" y="21030"/>
                  </a:moveTo>
                  <a:cubicBezTo>
                    <a:pt x="661" y="19052"/>
                    <a:pt x="1396" y="17037"/>
                    <a:pt x="2571" y="15097"/>
                  </a:cubicBezTo>
                  <a:cubicBezTo>
                    <a:pt x="3747" y="13196"/>
                    <a:pt x="5363" y="11332"/>
                    <a:pt x="7273" y="9583"/>
                  </a:cubicBezTo>
                  <a:cubicBezTo>
                    <a:pt x="9110" y="7796"/>
                    <a:pt x="11314" y="6123"/>
                    <a:pt x="13739" y="4525"/>
                  </a:cubicBezTo>
                  <a:cubicBezTo>
                    <a:pt x="14914" y="3727"/>
                    <a:pt x="16163" y="2928"/>
                    <a:pt x="17486" y="2206"/>
                  </a:cubicBezTo>
                  <a:cubicBezTo>
                    <a:pt x="18147" y="1825"/>
                    <a:pt x="18808" y="1445"/>
                    <a:pt x="19469" y="1065"/>
                  </a:cubicBezTo>
                  <a:cubicBezTo>
                    <a:pt x="20131" y="723"/>
                    <a:pt x="20865" y="342"/>
                    <a:pt x="21600" y="0"/>
                  </a:cubicBezTo>
                  <a:cubicBezTo>
                    <a:pt x="21527" y="0"/>
                    <a:pt x="21527" y="0"/>
                    <a:pt x="21527" y="0"/>
                  </a:cubicBezTo>
                  <a:cubicBezTo>
                    <a:pt x="20792" y="342"/>
                    <a:pt x="20057" y="685"/>
                    <a:pt x="19396" y="1027"/>
                  </a:cubicBezTo>
                  <a:cubicBezTo>
                    <a:pt x="18735" y="1407"/>
                    <a:pt x="18073" y="1787"/>
                    <a:pt x="17412" y="2130"/>
                  </a:cubicBezTo>
                  <a:cubicBezTo>
                    <a:pt x="16016" y="2890"/>
                    <a:pt x="14767" y="3651"/>
                    <a:pt x="13592" y="4449"/>
                  </a:cubicBezTo>
                  <a:cubicBezTo>
                    <a:pt x="11094" y="6046"/>
                    <a:pt x="8890" y="7720"/>
                    <a:pt x="6980" y="9469"/>
                  </a:cubicBezTo>
                  <a:cubicBezTo>
                    <a:pt x="4996" y="11256"/>
                    <a:pt x="3380" y="13120"/>
                    <a:pt x="2204" y="15059"/>
                  </a:cubicBezTo>
                  <a:cubicBezTo>
                    <a:pt x="955" y="16923"/>
                    <a:pt x="220" y="18900"/>
                    <a:pt x="0" y="20877"/>
                  </a:cubicBezTo>
                  <a:cubicBezTo>
                    <a:pt x="220" y="21106"/>
                    <a:pt x="367" y="21334"/>
                    <a:pt x="514" y="21600"/>
                  </a:cubicBezTo>
                  <a:cubicBezTo>
                    <a:pt x="514" y="21410"/>
                    <a:pt x="514" y="21220"/>
                    <a:pt x="588" y="21030"/>
                  </a:cubicBezTo>
                  <a:close/>
                </a:path>
              </a:pathLst>
            </a:custGeom>
            <a:solidFill>
              <a:srgbClr val="242852"/>
            </a:solidFill>
            <a:ln w="12700" cap="flat">
              <a:noFill/>
              <a:miter lim="4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/>
            </a:p>
          </p:txBody>
        </p:sp>
        <p:sp>
          <p:nvSpPr>
            <p:cNvPr id="106" name="Freeform 35"/>
            <p:cNvSpPr/>
            <p:nvPr/>
          </p:nvSpPr>
          <p:spPr>
            <a:xfrm>
              <a:off x="1046133" y="6601126"/>
              <a:ext cx="120709" cy="252913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fill="norm" stroke="1" extrusionOk="0">
                  <a:moveTo>
                    <a:pt x="0" y="0"/>
                  </a:moveTo>
                  <a:cubicBezTo>
                    <a:pt x="4320" y="7336"/>
                    <a:pt x="10368" y="14672"/>
                    <a:pt x="16416" y="21600"/>
                  </a:cubicBezTo>
                  <a:cubicBezTo>
                    <a:pt x="21600" y="21600"/>
                    <a:pt x="21600" y="21600"/>
                    <a:pt x="21600" y="21600"/>
                  </a:cubicBezTo>
                  <a:cubicBezTo>
                    <a:pt x="13824" y="14672"/>
                    <a:pt x="6912" y="7336"/>
                    <a:pt x="0" y="0"/>
                  </a:cubicBezTo>
                  <a:close/>
                </a:path>
              </a:pathLst>
            </a:custGeom>
            <a:solidFill>
              <a:srgbClr val="242852"/>
            </a:solidFill>
            <a:ln w="12700" cap="flat">
              <a:noFill/>
              <a:miter lim="4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/>
            </a:p>
          </p:txBody>
        </p:sp>
        <p:sp>
          <p:nvSpPr>
            <p:cNvPr id="107" name="Freeform 36"/>
            <p:cNvSpPr/>
            <p:nvPr/>
          </p:nvSpPr>
          <p:spPr>
            <a:xfrm>
              <a:off x="946501" y="5897956"/>
              <a:ext cx="137953" cy="674432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fill="norm" stroke="1" extrusionOk="0">
                  <a:moveTo>
                    <a:pt x="0" y="0"/>
                  </a:moveTo>
                  <a:cubicBezTo>
                    <a:pt x="0" y="4596"/>
                    <a:pt x="1490" y="9191"/>
                    <a:pt x="5214" y="13634"/>
                  </a:cubicBezTo>
                  <a:cubicBezTo>
                    <a:pt x="8193" y="15013"/>
                    <a:pt x="10428" y="16545"/>
                    <a:pt x="13407" y="17923"/>
                  </a:cubicBezTo>
                  <a:cubicBezTo>
                    <a:pt x="16386" y="19149"/>
                    <a:pt x="18621" y="20374"/>
                    <a:pt x="21600" y="21600"/>
                  </a:cubicBezTo>
                  <a:cubicBezTo>
                    <a:pt x="20855" y="21294"/>
                    <a:pt x="20855" y="20987"/>
                    <a:pt x="20110" y="20681"/>
                  </a:cubicBezTo>
                  <a:cubicBezTo>
                    <a:pt x="11917" y="15013"/>
                    <a:pt x="7448" y="9191"/>
                    <a:pt x="5959" y="3370"/>
                  </a:cubicBezTo>
                  <a:cubicBezTo>
                    <a:pt x="5214" y="2757"/>
                    <a:pt x="3724" y="2298"/>
                    <a:pt x="2979" y="1685"/>
                  </a:cubicBezTo>
                  <a:cubicBezTo>
                    <a:pt x="1490" y="1072"/>
                    <a:pt x="745" y="460"/>
                    <a:pt x="0" y="0"/>
                  </a:cubicBezTo>
                  <a:close/>
                </a:path>
              </a:pathLst>
            </a:custGeom>
            <a:solidFill>
              <a:srgbClr val="242852"/>
            </a:solidFill>
            <a:ln w="12700" cap="flat">
              <a:noFill/>
              <a:miter lim="4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/>
            </a:p>
          </p:txBody>
        </p:sp>
        <p:sp>
          <p:nvSpPr>
            <p:cNvPr id="108" name="Freeform 37"/>
            <p:cNvSpPr/>
            <p:nvPr/>
          </p:nvSpPr>
          <p:spPr>
            <a:xfrm>
              <a:off x="946501" y="5773415"/>
              <a:ext cx="38321" cy="228005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fill="norm" stroke="1" extrusionOk="0">
                  <a:moveTo>
                    <a:pt x="0" y="11700"/>
                  </a:moveTo>
                  <a:cubicBezTo>
                    <a:pt x="2700" y="13050"/>
                    <a:pt x="5400" y="14850"/>
                    <a:pt x="10800" y="16650"/>
                  </a:cubicBezTo>
                  <a:cubicBezTo>
                    <a:pt x="13500" y="18450"/>
                    <a:pt x="18900" y="19800"/>
                    <a:pt x="21600" y="21600"/>
                  </a:cubicBezTo>
                  <a:cubicBezTo>
                    <a:pt x="18900" y="17100"/>
                    <a:pt x="18900" y="12600"/>
                    <a:pt x="18900" y="8550"/>
                  </a:cubicBezTo>
                  <a:cubicBezTo>
                    <a:pt x="13500" y="5400"/>
                    <a:pt x="8100" y="2700"/>
                    <a:pt x="0" y="0"/>
                  </a:cubicBezTo>
                  <a:cubicBezTo>
                    <a:pt x="0" y="450"/>
                    <a:pt x="0" y="1350"/>
                    <a:pt x="0" y="1800"/>
                  </a:cubicBezTo>
                  <a:cubicBezTo>
                    <a:pt x="0" y="4950"/>
                    <a:pt x="0" y="8550"/>
                    <a:pt x="0" y="11700"/>
                  </a:cubicBezTo>
                  <a:close/>
                </a:path>
              </a:pathLst>
            </a:custGeom>
            <a:solidFill>
              <a:srgbClr val="242852"/>
            </a:solidFill>
            <a:ln w="12700" cap="flat">
              <a:noFill/>
              <a:miter lim="4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/>
            </a:p>
          </p:txBody>
        </p:sp>
        <p:sp>
          <p:nvSpPr>
            <p:cNvPr id="109" name="Freeform 38"/>
            <p:cNvSpPr/>
            <p:nvPr/>
          </p:nvSpPr>
          <p:spPr>
            <a:xfrm>
              <a:off x="979074" y="6323307"/>
              <a:ext cx="210760" cy="530733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fill="norm" stroke="1" extrusionOk="0">
                  <a:moveTo>
                    <a:pt x="5400" y="5449"/>
                  </a:moveTo>
                  <a:cubicBezTo>
                    <a:pt x="3436" y="3697"/>
                    <a:pt x="1964" y="1751"/>
                    <a:pt x="0" y="0"/>
                  </a:cubicBezTo>
                  <a:cubicBezTo>
                    <a:pt x="1473" y="3114"/>
                    <a:pt x="3436" y="6422"/>
                    <a:pt x="5400" y="9535"/>
                  </a:cubicBezTo>
                  <a:cubicBezTo>
                    <a:pt x="5891" y="10119"/>
                    <a:pt x="6382" y="10703"/>
                    <a:pt x="6873" y="11286"/>
                  </a:cubicBezTo>
                  <a:cubicBezTo>
                    <a:pt x="10800" y="14789"/>
                    <a:pt x="14727" y="18292"/>
                    <a:pt x="19145" y="21600"/>
                  </a:cubicBezTo>
                  <a:cubicBezTo>
                    <a:pt x="21600" y="21600"/>
                    <a:pt x="21600" y="21600"/>
                    <a:pt x="21600" y="21600"/>
                  </a:cubicBezTo>
                  <a:cubicBezTo>
                    <a:pt x="17182" y="17903"/>
                    <a:pt x="13745" y="14011"/>
                    <a:pt x="10800" y="10119"/>
                  </a:cubicBezTo>
                  <a:cubicBezTo>
                    <a:pt x="8836" y="8562"/>
                    <a:pt x="7364" y="7005"/>
                    <a:pt x="5400" y="5449"/>
                  </a:cubicBezTo>
                  <a:close/>
                </a:path>
              </a:pathLst>
            </a:custGeom>
            <a:solidFill>
              <a:srgbClr val="242852"/>
            </a:solidFill>
            <a:ln w="12700" cap="flat">
              <a:noFill/>
              <a:miter lim="4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/>
            </a:p>
          </p:txBody>
        </p:sp>
      </p:grpSp>
      <p:sp>
        <p:nvSpPr>
          <p:cNvPr id="111" name="Rectangle 6"/>
          <p:cNvSpPr/>
          <p:nvPr/>
        </p:nvSpPr>
        <p:spPr>
          <a:xfrm>
            <a:off x="-1" y="0"/>
            <a:ext cx="182882" cy="6858000"/>
          </a:xfrm>
          <a:prstGeom prst="rect">
            <a:avLst/>
          </a:prstGeom>
          <a:solidFill>
            <a:srgbClr val="242852"/>
          </a:solidFill>
          <a:ln w="12700">
            <a:miter lim="400000"/>
          </a:ln>
        </p:spPr>
        <p:txBody>
          <a:bodyPr lIns="45719" rIns="45719"/>
          <a:lstStyle/>
          <a:p>
            <a:pPr>
              <a:defRPr>
                <a:solidFill>
                  <a:srgbClr val="FFFFFF"/>
                </a:solidFill>
              </a:defRPr>
            </a:pPr>
          </a:p>
        </p:txBody>
      </p:sp>
      <p:sp>
        <p:nvSpPr>
          <p:cNvPr id="112" name="Title Text"/>
          <p:cNvSpPr txBox="1"/>
          <p:nvPr>
            <p:ph type="title"/>
          </p:nvPr>
        </p:nvSpPr>
        <p:spPr>
          <a:xfrm>
            <a:off x="2589211" y="2058749"/>
            <a:ext cx="8915401" cy="1468801"/>
          </a:xfrm>
          <a:prstGeom prst="rect">
            <a:avLst/>
          </a:prstGeom>
        </p:spPr>
        <p:txBody>
          <a:bodyPr anchor="b"/>
          <a:lstStyle>
            <a:lvl1pPr>
              <a:defRPr sz="4000"/>
            </a:lvl1pPr>
          </a:lstStyle>
          <a:p>
            <a:pPr/>
            <a:r>
              <a:t>Title Text</a:t>
            </a:r>
          </a:p>
        </p:txBody>
      </p:sp>
      <p:sp>
        <p:nvSpPr>
          <p:cNvPr id="113" name="Body Level One…"/>
          <p:cNvSpPr txBox="1"/>
          <p:nvPr>
            <p:ph type="body" sz="quarter" idx="1"/>
          </p:nvPr>
        </p:nvSpPr>
        <p:spPr>
          <a:xfrm>
            <a:off x="2589211" y="3530129"/>
            <a:ext cx="8915401" cy="860401"/>
          </a:xfrm>
          <a:prstGeom prst="rect">
            <a:avLst/>
          </a:prstGeom>
        </p:spPr>
        <p:txBody>
          <a:bodyPr/>
          <a:lstStyle>
            <a:lvl1pPr marL="0" indent="0">
              <a:buClrTx/>
              <a:buSzTx/>
              <a:buNone/>
              <a:defRPr sz="2000">
                <a:solidFill>
                  <a:srgbClr val="595959"/>
                </a:solidFill>
              </a:defRPr>
            </a:lvl1pPr>
            <a:lvl2pPr marL="0" indent="457200">
              <a:buClrTx/>
              <a:buSzTx/>
              <a:buNone/>
              <a:defRPr sz="2000">
                <a:solidFill>
                  <a:srgbClr val="595959"/>
                </a:solidFill>
              </a:defRPr>
            </a:lvl2pPr>
            <a:lvl3pPr marL="0" indent="914400">
              <a:buClrTx/>
              <a:buSzTx/>
              <a:buNone/>
              <a:defRPr sz="2000">
                <a:solidFill>
                  <a:srgbClr val="595959"/>
                </a:solidFill>
              </a:defRPr>
            </a:lvl3pPr>
            <a:lvl4pPr marL="0" indent="1371600">
              <a:buClrTx/>
              <a:buSzTx/>
              <a:buNone/>
              <a:defRPr sz="2000">
                <a:solidFill>
                  <a:srgbClr val="595959"/>
                </a:solidFill>
              </a:defRPr>
            </a:lvl4pPr>
            <a:lvl5pPr marL="0" indent="1828800">
              <a:buClrTx/>
              <a:buSzTx/>
              <a:buNone/>
              <a:defRPr sz="2000">
                <a:solidFill>
                  <a:srgbClr val="595959"/>
                </a:solidFill>
              </a:defRPr>
            </a:lvl5pPr>
          </a:lstStyle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114" name="Freeform 11"/>
          <p:cNvSpPr/>
          <p:nvPr/>
        </p:nvSpPr>
        <p:spPr>
          <a:xfrm flipV="1">
            <a:off x="-4189" y="3178175"/>
            <a:ext cx="1595613" cy="507297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568" h="21600" fill="norm" stroke="1" extrusionOk="0">
                <a:moveTo>
                  <a:pt x="21472" y="10154"/>
                </a:moveTo>
                <a:lnTo>
                  <a:pt x="18377" y="406"/>
                </a:lnTo>
                <a:cubicBezTo>
                  <a:pt x="18356" y="337"/>
                  <a:pt x="18331" y="272"/>
                  <a:pt x="18310" y="203"/>
                </a:cubicBezTo>
                <a:cubicBezTo>
                  <a:pt x="18247" y="0"/>
                  <a:pt x="18182" y="0"/>
                  <a:pt x="18117" y="0"/>
                </a:cubicBezTo>
                <a:lnTo>
                  <a:pt x="16891" y="0"/>
                </a:lnTo>
                <a:lnTo>
                  <a:pt x="0" y="151"/>
                </a:lnTo>
                <a:cubicBezTo>
                  <a:pt x="19" y="7301"/>
                  <a:pt x="39" y="14450"/>
                  <a:pt x="58" y="21600"/>
                </a:cubicBezTo>
                <a:lnTo>
                  <a:pt x="16891" y="21527"/>
                </a:lnTo>
                <a:lnTo>
                  <a:pt x="18117" y="21527"/>
                </a:lnTo>
                <a:cubicBezTo>
                  <a:pt x="18182" y="21527"/>
                  <a:pt x="18247" y="21324"/>
                  <a:pt x="18310" y="21324"/>
                </a:cubicBezTo>
                <a:cubicBezTo>
                  <a:pt x="18310" y="21120"/>
                  <a:pt x="18377" y="21120"/>
                  <a:pt x="18377" y="21120"/>
                </a:cubicBezTo>
                <a:lnTo>
                  <a:pt x="21472" y="11372"/>
                </a:lnTo>
                <a:cubicBezTo>
                  <a:pt x="21600" y="10966"/>
                  <a:pt x="21600" y="10560"/>
                  <a:pt x="21472" y="10154"/>
                </a:cubicBezTo>
                <a:close/>
              </a:path>
            </a:pathLst>
          </a:custGeom>
          <a:solidFill>
            <a:schemeClr val="accent1"/>
          </a:solidFill>
          <a:ln w="12700">
            <a:miter lim="400000"/>
          </a:ln>
        </p:spPr>
        <p:txBody>
          <a:bodyPr lIns="45719" rIns="45719"/>
          <a:lstStyle/>
          <a:p>
            <a:pPr/>
          </a:p>
        </p:txBody>
      </p:sp>
      <p:sp>
        <p:nvSpPr>
          <p:cNvPr id="115" name="Slide Number"/>
          <p:cNvSpPr txBox="1"/>
          <p:nvPr>
            <p:ph type="sldNum" sz="quarter" idx="2"/>
          </p:nvPr>
        </p:nvSpPr>
        <p:spPr>
          <a:xfrm>
            <a:off x="925905" y="3228581"/>
            <a:ext cx="385675" cy="396241"/>
          </a:xfrm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" name="Title Text"/>
          <p:cNvSpPr txBox="1"/>
          <p:nvPr>
            <p:ph type="title"/>
          </p:nvPr>
        </p:nvSpPr>
        <p:spPr>
          <a:xfrm>
            <a:off x="2592924" y="624110"/>
            <a:ext cx="8911688" cy="1280891"/>
          </a:xfrm>
          <a:prstGeom prst="rect">
            <a:avLst/>
          </a:prstGeom>
        </p:spPr>
        <p:txBody>
          <a:bodyPr/>
          <a:lstStyle/>
          <a:p>
            <a:pPr/>
            <a:r>
              <a:t>Title Text</a:t>
            </a:r>
          </a:p>
        </p:txBody>
      </p:sp>
      <p:sp>
        <p:nvSpPr>
          <p:cNvPr id="123" name="Body Level One…"/>
          <p:cNvSpPr txBox="1"/>
          <p:nvPr>
            <p:ph type="body" sz="quarter" idx="1"/>
          </p:nvPr>
        </p:nvSpPr>
        <p:spPr>
          <a:xfrm>
            <a:off x="2589211" y="2133600"/>
            <a:ext cx="4313865" cy="3777623"/>
          </a:xfrm>
          <a:prstGeom prst="rect">
            <a:avLst/>
          </a:prstGeom>
        </p:spPr>
        <p:txBody>
          <a:bodyPr/>
          <a:lstStyle/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124" name="Slide Number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1" name="Title Text"/>
          <p:cNvSpPr txBox="1"/>
          <p:nvPr>
            <p:ph type="title"/>
          </p:nvPr>
        </p:nvSpPr>
        <p:spPr>
          <a:xfrm>
            <a:off x="2592924" y="624110"/>
            <a:ext cx="8911688" cy="1280891"/>
          </a:xfrm>
          <a:prstGeom prst="rect">
            <a:avLst/>
          </a:prstGeom>
        </p:spPr>
        <p:txBody>
          <a:bodyPr/>
          <a:lstStyle/>
          <a:p>
            <a:pPr/>
            <a:r>
              <a:t>Title Text</a:t>
            </a:r>
          </a:p>
        </p:txBody>
      </p:sp>
      <p:sp>
        <p:nvSpPr>
          <p:cNvPr id="132" name="Body Level One…"/>
          <p:cNvSpPr txBox="1"/>
          <p:nvPr>
            <p:ph type="body" sz="quarter" idx="1"/>
          </p:nvPr>
        </p:nvSpPr>
        <p:spPr>
          <a:xfrm>
            <a:off x="2939372" y="1972703"/>
            <a:ext cx="3992733" cy="576263"/>
          </a:xfrm>
          <a:prstGeom prst="rect">
            <a:avLst/>
          </a:prstGeom>
        </p:spPr>
        <p:txBody>
          <a:bodyPr anchor="b"/>
          <a:lstStyle>
            <a:lvl1pPr marL="0" indent="0">
              <a:buClrTx/>
              <a:buSzTx/>
              <a:buNone/>
              <a:defRPr sz="2400"/>
            </a:lvl1pPr>
            <a:lvl2pPr marL="0" indent="457200">
              <a:buClrTx/>
              <a:buSzTx/>
              <a:buNone/>
              <a:defRPr sz="2400"/>
            </a:lvl2pPr>
            <a:lvl3pPr marL="0" indent="914400">
              <a:buClrTx/>
              <a:buSzTx/>
              <a:buNone/>
              <a:defRPr sz="2400"/>
            </a:lvl3pPr>
            <a:lvl4pPr marL="0" indent="1371600">
              <a:buClrTx/>
              <a:buSzTx/>
              <a:buNone/>
              <a:defRPr sz="2400"/>
            </a:lvl4pPr>
            <a:lvl5pPr marL="0" indent="1828800">
              <a:buClrTx/>
              <a:buSzTx/>
              <a:buNone/>
              <a:defRPr sz="2400"/>
            </a:lvl5pPr>
          </a:lstStyle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133" name="Text Placeholder 4"/>
          <p:cNvSpPr/>
          <p:nvPr>
            <p:ph type="body" sz="quarter" idx="21"/>
          </p:nvPr>
        </p:nvSpPr>
        <p:spPr>
          <a:xfrm>
            <a:off x="7506628" y="1969474"/>
            <a:ext cx="3999001" cy="576263"/>
          </a:xfrm>
          <a:prstGeom prst="rect">
            <a:avLst/>
          </a:prstGeom>
        </p:spPr>
        <p:txBody>
          <a:bodyPr anchor="b"/>
          <a:lstStyle/>
          <a:p>
            <a:pPr marL="0" indent="0">
              <a:buClrTx/>
              <a:buSzTx/>
              <a:buNone/>
              <a:defRPr sz="2400"/>
            </a:pPr>
          </a:p>
        </p:txBody>
      </p:sp>
      <p:sp>
        <p:nvSpPr>
          <p:cNvPr id="134" name="Slide Number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1" name="Title Text"/>
          <p:cNvSpPr txBox="1"/>
          <p:nvPr>
            <p:ph type="title"/>
          </p:nvPr>
        </p:nvSpPr>
        <p:spPr>
          <a:xfrm>
            <a:off x="2592924" y="624110"/>
            <a:ext cx="8911688" cy="1280891"/>
          </a:xfrm>
          <a:prstGeom prst="rect">
            <a:avLst/>
          </a:prstGeom>
        </p:spPr>
        <p:txBody>
          <a:bodyPr/>
          <a:lstStyle/>
          <a:p>
            <a:pPr/>
            <a:r>
              <a:t>Title Text</a:t>
            </a:r>
          </a:p>
        </p:txBody>
      </p:sp>
      <p:sp>
        <p:nvSpPr>
          <p:cNvPr id="142" name="Slide Number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9" name="Slide Number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6" name="Title Text"/>
          <p:cNvSpPr txBox="1"/>
          <p:nvPr>
            <p:ph type="title"/>
          </p:nvPr>
        </p:nvSpPr>
        <p:spPr>
          <a:xfrm>
            <a:off x="2589211" y="446087"/>
            <a:ext cx="3505200" cy="976313"/>
          </a:xfrm>
          <a:prstGeom prst="rect">
            <a:avLst/>
          </a:prstGeom>
        </p:spPr>
        <p:txBody>
          <a:bodyPr anchor="b"/>
          <a:lstStyle>
            <a:lvl1pPr>
              <a:defRPr sz="2000"/>
            </a:lvl1pPr>
          </a:lstStyle>
          <a:p>
            <a:pPr/>
            <a:r>
              <a:t>Title Text</a:t>
            </a:r>
          </a:p>
        </p:txBody>
      </p:sp>
      <p:sp>
        <p:nvSpPr>
          <p:cNvPr id="157" name="Body Level One…"/>
          <p:cNvSpPr txBox="1"/>
          <p:nvPr>
            <p:ph type="body" sz="half" idx="1"/>
          </p:nvPr>
        </p:nvSpPr>
        <p:spPr>
          <a:xfrm>
            <a:off x="6323012" y="446087"/>
            <a:ext cx="5181601" cy="5414964"/>
          </a:xfrm>
          <a:prstGeom prst="rect">
            <a:avLst/>
          </a:prstGeom>
        </p:spPr>
        <p:txBody>
          <a:bodyPr anchor="ctr"/>
          <a:lstStyle/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158" name="Text Placeholder 3"/>
          <p:cNvSpPr/>
          <p:nvPr>
            <p:ph type="body" sz="quarter" idx="21"/>
          </p:nvPr>
        </p:nvSpPr>
        <p:spPr>
          <a:xfrm>
            <a:off x="2589211" y="1598612"/>
            <a:ext cx="3505199" cy="4262437"/>
          </a:xfrm>
          <a:prstGeom prst="rect">
            <a:avLst/>
          </a:prstGeom>
        </p:spPr>
        <p:txBody>
          <a:bodyPr/>
          <a:lstStyle/>
          <a:p>
            <a:pPr marL="0" indent="0">
              <a:buClrTx/>
              <a:buSzTx/>
              <a:buNone/>
              <a:defRPr sz="1400"/>
            </a:pPr>
          </a:p>
        </p:txBody>
      </p:sp>
      <p:sp>
        <p:nvSpPr>
          <p:cNvPr id="159" name="Slide Number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0" showMasterPhAnim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78" name="Group 22"/>
          <p:cNvGrpSpPr/>
          <p:nvPr/>
        </p:nvGrpSpPr>
        <p:grpSpPr>
          <a:xfrm>
            <a:off x="1" y="228600"/>
            <a:ext cx="2851517" cy="6638629"/>
            <a:chOff x="0" y="0"/>
            <a:chExt cx="2851516" cy="6638628"/>
          </a:xfrm>
        </p:grpSpPr>
        <p:sp>
          <p:nvSpPr>
            <p:cNvPr id="166" name="Freeform 11"/>
            <p:cNvSpPr/>
            <p:nvPr/>
          </p:nvSpPr>
          <p:spPr>
            <a:xfrm>
              <a:off x="-1" y="2346443"/>
              <a:ext cx="100643" cy="626217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fill="norm" stroke="1" extrusionOk="0">
                  <a:moveTo>
                    <a:pt x="21600" y="21600"/>
                  </a:moveTo>
                  <a:cubicBezTo>
                    <a:pt x="19636" y="18582"/>
                    <a:pt x="18655" y="15724"/>
                    <a:pt x="16691" y="12706"/>
                  </a:cubicBezTo>
                  <a:cubicBezTo>
                    <a:pt x="10800" y="8576"/>
                    <a:pt x="5891" y="4288"/>
                    <a:pt x="0" y="0"/>
                  </a:cubicBezTo>
                  <a:cubicBezTo>
                    <a:pt x="0" y="5559"/>
                    <a:pt x="0" y="5559"/>
                    <a:pt x="0" y="5559"/>
                  </a:cubicBezTo>
                  <a:cubicBezTo>
                    <a:pt x="5891" y="10165"/>
                    <a:pt x="12764" y="14929"/>
                    <a:pt x="19636" y="19694"/>
                  </a:cubicBezTo>
                  <a:cubicBezTo>
                    <a:pt x="19636" y="20329"/>
                    <a:pt x="20618" y="20965"/>
                    <a:pt x="21600" y="21600"/>
                  </a:cubicBezTo>
                  <a:close/>
                </a:path>
              </a:pathLst>
            </a:custGeom>
            <a:solidFill>
              <a:srgbClr val="242852">
                <a:alpha val="20000"/>
              </a:srgbClr>
            </a:solidFill>
            <a:ln w="12700" cap="flat">
              <a:noFill/>
              <a:miter lim="4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/>
            </a:p>
          </p:txBody>
        </p:sp>
        <p:sp>
          <p:nvSpPr>
            <p:cNvPr id="167" name="Freeform 12"/>
            <p:cNvSpPr/>
            <p:nvPr/>
          </p:nvSpPr>
          <p:spPr>
            <a:xfrm>
              <a:off x="128598" y="2927929"/>
              <a:ext cx="646718" cy="2322216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fill="norm" stroke="1" extrusionOk="0">
                  <a:moveTo>
                    <a:pt x="13269" y="15000"/>
                  </a:moveTo>
                  <a:cubicBezTo>
                    <a:pt x="15891" y="17229"/>
                    <a:pt x="18514" y="19414"/>
                    <a:pt x="21446" y="21600"/>
                  </a:cubicBezTo>
                  <a:cubicBezTo>
                    <a:pt x="21446" y="21214"/>
                    <a:pt x="21446" y="20871"/>
                    <a:pt x="21600" y="20486"/>
                  </a:cubicBezTo>
                  <a:cubicBezTo>
                    <a:pt x="19131" y="18643"/>
                    <a:pt x="16817" y="16757"/>
                    <a:pt x="14657" y="14871"/>
                  </a:cubicBezTo>
                  <a:cubicBezTo>
                    <a:pt x="8949" y="9986"/>
                    <a:pt x="4166" y="5014"/>
                    <a:pt x="0" y="0"/>
                  </a:cubicBezTo>
                  <a:cubicBezTo>
                    <a:pt x="309" y="857"/>
                    <a:pt x="617" y="1757"/>
                    <a:pt x="926" y="2614"/>
                  </a:cubicBezTo>
                  <a:cubicBezTo>
                    <a:pt x="4629" y="6771"/>
                    <a:pt x="8640" y="10929"/>
                    <a:pt x="13269" y="15000"/>
                  </a:cubicBezTo>
                  <a:close/>
                </a:path>
              </a:pathLst>
            </a:custGeom>
            <a:solidFill>
              <a:srgbClr val="242852">
                <a:alpha val="20000"/>
              </a:srgbClr>
            </a:solidFill>
            <a:ln w="12700" cap="flat">
              <a:noFill/>
              <a:miter lim="4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/>
            </a:p>
          </p:txBody>
        </p:sp>
        <p:sp>
          <p:nvSpPr>
            <p:cNvPr id="168" name="Freeform 13"/>
            <p:cNvSpPr/>
            <p:nvPr/>
          </p:nvSpPr>
          <p:spPr>
            <a:xfrm>
              <a:off x="806998" y="5218460"/>
              <a:ext cx="609443" cy="1420167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fill="norm" stroke="1" extrusionOk="0">
                  <a:moveTo>
                    <a:pt x="1309" y="1543"/>
                  </a:moveTo>
                  <a:cubicBezTo>
                    <a:pt x="818" y="1052"/>
                    <a:pt x="327" y="561"/>
                    <a:pt x="0" y="0"/>
                  </a:cubicBezTo>
                  <a:cubicBezTo>
                    <a:pt x="0" y="701"/>
                    <a:pt x="0" y="1332"/>
                    <a:pt x="0" y="2034"/>
                  </a:cubicBezTo>
                  <a:cubicBezTo>
                    <a:pt x="3436" y="5961"/>
                    <a:pt x="7200" y="9818"/>
                    <a:pt x="11127" y="13605"/>
                  </a:cubicBezTo>
                  <a:cubicBezTo>
                    <a:pt x="13909" y="16270"/>
                    <a:pt x="17018" y="18935"/>
                    <a:pt x="20127" y="21600"/>
                  </a:cubicBezTo>
                  <a:cubicBezTo>
                    <a:pt x="21600" y="21600"/>
                    <a:pt x="21600" y="21600"/>
                    <a:pt x="21600" y="21600"/>
                  </a:cubicBezTo>
                  <a:cubicBezTo>
                    <a:pt x="18491" y="18865"/>
                    <a:pt x="15382" y="16130"/>
                    <a:pt x="12600" y="13325"/>
                  </a:cubicBezTo>
                  <a:cubicBezTo>
                    <a:pt x="8509" y="9468"/>
                    <a:pt x="4745" y="5540"/>
                    <a:pt x="1309" y="1543"/>
                  </a:cubicBezTo>
                  <a:close/>
                </a:path>
              </a:pathLst>
            </a:custGeom>
            <a:solidFill>
              <a:srgbClr val="242852">
                <a:alpha val="20000"/>
              </a:srgbClr>
            </a:solidFill>
            <a:ln w="12700" cap="flat">
              <a:noFill/>
              <a:miter lim="4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/>
            </a:p>
          </p:txBody>
        </p:sp>
        <p:sp>
          <p:nvSpPr>
            <p:cNvPr id="169" name="Freeform 14"/>
            <p:cNvSpPr/>
            <p:nvPr/>
          </p:nvSpPr>
          <p:spPr>
            <a:xfrm>
              <a:off x="959824" y="6275199"/>
              <a:ext cx="171465" cy="363430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fill="norm" stroke="1" extrusionOk="0">
                  <a:moveTo>
                    <a:pt x="16346" y="21600"/>
                  </a:moveTo>
                  <a:cubicBezTo>
                    <a:pt x="21600" y="21600"/>
                    <a:pt x="21600" y="21600"/>
                    <a:pt x="21600" y="21600"/>
                  </a:cubicBezTo>
                  <a:cubicBezTo>
                    <a:pt x="14011" y="14491"/>
                    <a:pt x="7005" y="7382"/>
                    <a:pt x="0" y="0"/>
                  </a:cubicBezTo>
                  <a:cubicBezTo>
                    <a:pt x="4670" y="7382"/>
                    <a:pt x="9924" y="14491"/>
                    <a:pt x="16346" y="21600"/>
                  </a:cubicBezTo>
                  <a:close/>
                </a:path>
              </a:pathLst>
            </a:custGeom>
            <a:solidFill>
              <a:srgbClr val="242852">
                <a:alpha val="20000"/>
              </a:srgbClr>
            </a:solidFill>
            <a:ln w="12700" cap="flat">
              <a:noFill/>
              <a:miter lim="4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/>
            </a:p>
          </p:txBody>
        </p:sp>
        <p:sp>
          <p:nvSpPr>
            <p:cNvPr id="170" name="Freeform 15"/>
            <p:cNvSpPr/>
            <p:nvPr/>
          </p:nvSpPr>
          <p:spPr>
            <a:xfrm>
              <a:off x="100641" y="2972659"/>
              <a:ext cx="821909" cy="3328633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fill="norm" stroke="1" extrusionOk="0">
                  <a:moveTo>
                    <a:pt x="19658" y="19745"/>
                  </a:moveTo>
                  <a:cubicBezTo>
                    <a:pt x="17596" y="18489"/>
                    <a:pt x="15775" y="17232"/>
                    <a:pt x="14076" y="15976"/>
                  </a:cubicBezTo>
                  <a:cubicBezTo>
                    <a:pt x="10193" y="13074"/>
                    <a:pt x="7160" y="10082"/>
                    <a:pt x="4854" y="7060"/>
                  </a:cubicBezTo>
                  <a:cubicBezTo>
                    <a:pt x="3519" y="5235"/>
                    <a:pt x="2427" y="3381"/>
                    <a:pt x="1456" y="1526"/>
                  </a:cubicBezTo>
                  <a:cubicBezTo>
                    <a:pt x="971" y="1017"/>
                    <a:pt x="485" y="509"/>
                    <a:pt x="0" y="0"/>
                  </a:cubicBezTo>
                  <a:cubicBezTo>
                    <a:pt x="971" y="2363"/>
                    <a:pt x="2306" y="4757"/>
                    <a:pt x="4004" y="7090"/>
                  </a:cubicBezTo>
                  <a:cubicBezTo>
                    <a:pt x="6189" y="10142"/>
                    <a:pt x="9222" y="13134"/>
                    <a:pt x="12984" y="16065"/>
                  </a:cubicBezTo>
                  <a:cubicBezTo>
                    <a:pt x="14926" y="17531"/>
                    <a:pt x="17110" y="18967"/>
                    <a:pt x="19416" y="20373"/>
                  </a:cubicBezTo>
                  <a:cubicBezTo>
                    <a:pt x="20144" y="20792"/>
                    <a:pt x="20872" y="21181"/>
                    <a:pt x="21600" y="21600"/>
                  </a:cubicBezTo>
                  <a:cubicBezTo>
                    <a:pt x="21357" y="21450"/>
                    <a:pt x="21236" y="21331"/>
                    <a:pt x="21115" y="21181"/>
                  </a:cubicBezTo>
                  <a:cubicBezTo>
                    <a:pt x="20508" y="20702"/>
                    <a:pt x="20022" y="20224"/>
                    <a:pt x="19658" y="19745"/>
                  </a:cubicBezTo>
                  <a:close/>
                </a:path>
              </a:pathLst>
            </a:custGeom>
            <a:solidFill>
              <a:srgbClr val="242852">
                <a:alpha val="20000"/>
              </a:srgbClr>
            </a:solidFill>
            <a:ln w="12700" cap="flat">
              <a:noFill/>
              <a:miter lim="4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/>
            </a:p>
          </p:txBody>
        </p:sp>
        <p:sp>
          <p:nvSpPr>
            <p:cNvPr id="171" name="Freeform 16"/>
            <p:cNvSpPr/>
            <p:nvPr/>
          </p:nvSpPr>
          <p:spPr>
            <a:xfrm>
              <a:off x="26126" y="0"/>
              <a:ext cx="102473" cy="2927930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0835" h="21600" fill="norm" stroke="1" extrusionOk="0">
                  <a:moveTo>
                    <a:pt x="9565" y="19627"/>
                  </a:moveTo>
                  <a:cubicBezTo>
                    <a:pt x="10505" y="19763"/>
                    <a:pt x="10505" y="19899"/>
                    <a:pt x="10505" y="20035"/>
                  </a:cubicBezTo>
                  <a:cubicBezTo>
                    <a:pt x="13322" y="20511"/>
                    <a:pt x="17078" y="20988"/>
                    <a:pt x="19896" y="21498"/>
                  </a:cubicBezTo>
                  <a:cubicBezTo>
                    <a:pt x="19896" y="21532"/>
                    <a:pt x="19896" y="21566"/>
                    <a:pt x="20835" y="21600"/>
                  </a:cubicBezTo>
                  <a:cubicBezTo>
                    <a:pt x="18957" y="20920"/>
                    <a:pt x="17078" y="20273"/>
                    <a:pt x="15200" y="19593"/>
                  </a:cubicBezTo>
                  <a:cubicBezTo>
                    <a:pt x="7687" y="16123"/>
                    <a:pt x="3931" y="12654"/>
                    <a:pt x="3931" y="9150"/>
                  </a:cubicBezTo>
                  <a:cubicBezTo>
                    <a:pt x="4870" y="6089"/>
                    <a:pt x="7687" y="3061"/>
                    <a:pt x="13322" y="0"/>
                  </a:cubicBezTo>
                  <a:cubicBezTo>
                    <a:pt x="10505" y="0"/>
                    <a:pt x="10505" y="0"/>
                    <a:pt x="10505" y="0"/>
                  </a:cubicBezTo>
                  <a:cubicBezTo>
                    <a:pt x="3931" y="3027"/>
                    <a:pt x="1113" y="6089"/>
                    <a:pt x="174" y="9150"/>
                  </a:cubicBezTo>
                  <a:cubicBezTo>
                    <a:pt x="-765" y="12654"/>
                    <a:pt x="2052" y="16123"/>
                    <a:pt x="9565" y="19627"/>
                  </a:cubicBezTo>
                  <a:close/>
                </a:path>
              </a:pathLst>
            </a:custGeom>
            <a:solidFill>
              <a:srgbClr val="242852">
                <a:alpha val="20000"/>
              </a:srgbClr>
            </a:solidFill>
            <a:ln w="12700" cap="flat">
              <a:noFill/>
              <a:miter lim="4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/>
            </a:p>
          </p:txBody>
        </p:sp>
        <p:sp>
          <p:nvSpPr>
            <p:cNvPr id="172" name="Freeform 17"/>
            <p:cNvSpPr/>
            <p:nvPr/>
          </p:nvSpPr>
          <p:spPr>
            <a:xfrm>
              <a:off x="78276" y="2715463"/>
              <a:ext cx="78278" cy="493892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fill="norm" stroke="1" extrusionOk="0">
                  <a:moveTo>
                    <a:pt x="0" y="0"/>
                  </a:moveTo>
                  <a:cubicBezTo>
                    <a:pt x="2541" y="3836"/>
                    <a:pt x="3812" y="7469"/>
                    <a:pt x="6353" y="11305"/>
                  </a:cubicBezTo>
                  <a:cubicBezTo>
                    <a:pt x="11435" y="14736"/>
                    <a:pt x="16518" y="18168"/>
                    <a:pt x="21600" y="21600"/>
                  </a:cubicBezTo>
                  <a:cubicBezTo>
                    <a:pt x="19059" y="17563"/>
                    <a:pt x="16518" y="13323"/>
                    <a:pt x="13976" y="9286"/>
                  </a:cubicBezTo>
                  <a:cubicBezTo>
                    <a:pt x="12706" y="9084"/>
                    <a:pt x="12706" y="8882"/>
                    <a:pt x="12706" y="8680"/>
                  </a:cubicBezTo>
                  <a:cubicBezTo>
                    <a:pt x="8894" y="5652"/>
                    <a:pt x="3812" y="2826"/>
                    <a:pt x="0" y="0"/>
                  </a:cubicBezTo>
                  <a:close/>
                </a:path>
              </a:pathLst>
            </a:custGeom>
            <a:solidFill>
              <a:srgbClr val="242852">
                <a:alpha val="20000"/>
              </a:srgbClr>
            </a:solidFill>
            <a:ln w="12700" cap="flat">
              <a:noFill/>
              <a:miter lim="4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/>
            </a:p>
          </p:txBody>
        </p:sp>
        <p:sp>
          <p:nvSpPr>
            <p:cNvPr id="173" name="Freeform 18"/>
            <p:cNvSpPr/>
            <p:nvPr/>
          </p:nvSpPr>
          <p:spPr>
            <a:xfrm>
              <a:off x="769723" y="5250144"/>
              <a:ext cx="190102" cy="1025055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fill="norm" stroke="1" extrusionOk="0">
                  <a:moveTo>
                    <a:pt x="0" y="0"/>
                  </a:moveTo>
                  <a:cubicBezTo>
                    <a:pt x="0" y="3016"/>
                    <a:pt x="1054" y="6032"/>
                    <a:pt x="2634" y="9049"/>
                  </a:cubicBezTo>
                  <a:cubicBezTo>
                    <a:pt x="4215" y="11384"/>
                    <a:pt x="6322" y="13816"/>
                    <a:pt x="8956" y="16151"/>
                  </a:cubicBezTo>
                  <a:cubicBezTo>
                    <a:pt x="10010" y="16735"/>
                    <a:pt x="11590" y="17319"/>
                    <a:pt x="12644" y="17903"/>
                  </a:cubicBezTo>
                  <a:cubicBezTo>
                    <a:pt x="15805" y="19168"/>
                    <a:pt x="18439" y="20335"/>
                    <a:pt x="21600" y="21600"/>
                  </a:cubicBezTo>
                  <a:cubicBezTo>
                    <a:pt x="21073" y="21308"/>
                    <a:pt x="20546" y="20919"/>
                    <a:pt x="20020" y="20627"/>
                  </a:cubicBezTo>
                  <a:cubicBezTo>
                    <a:pt x="13698" y="16735"/>
                    <a:pt x="9483" y="12843"/>
                    <a:pt x="6849" y="8951"/>
                  </a:cubicBezTo>
                  <a:cubicBezTo>
                    <a:pt x="5795" y="6616"/>
                    <a:pt x="4741" y="4378"/>
                    <a:pt x="4215" y="2141"/>
                  </a:cubicBezTo>
                  <a:cubicBezTo>
                    <a:pt x="4215" y="2043"/>
                    <a:pt x="3688" y="1946"/>
                    <a:pt x="3688" y="1751"/>
                  </a:cubicBezTo>
                  <a:cubicBezTo>
                    <a:pt x="2634" y="1168"/>
                    <a:pt x="1054" y="584"/>
                    <a:pt x="0" y="0"/>
                  </a:cubicBezTo>
                  <a:close/>
                </a:path>
              </a:pathLst>
            </a:custGeom>
            <a:solidFill>
              <a:srgbClr val="242852">
                <a:alpha val="20000"/>
              </a:srgbClr>
            </a:solidFill>
            <a:ln w="12700" cap="flat">
              <a:noFill/>
              <a:miter lim="4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/>
            </a:p>
          </p:txBody>
        </p:sp>
        <p:sp>
          <p:nvSpPr>
            <p:cNvPr id="174" name="Freeform 19"/>
            <p:cNvSpPr/>
            <p:nvPr/>
          </p:nvSpPr>
          <p:spPr>
            <a:xfrm>
              <a:off x="775314" y="1170426"/>
              <a:ext cx="2076203" cy="4048035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fill="norm" stroke="1" extrusionOk="0">
                  <a:moveTo>
                    <a:pt x="336" y="21010"/>
                  </a:moveTo>
                  <a:cubicBezTo>
                    <a:pt x="480" y="18992"/>
                    <a:pt x="1248" y="17000"/>
                    <a:pt x="2400" y="15081"/>
                  </a:cubicBezTo>
                  <a:cubicBezTo>
                    <a:pt x="3600" y="13162"/>
                    <a:pt x="5232" y="11317"/>
                    <a:pt x="7152" y="9545"/>
                  </a:cubicBezTo>
                  <a:cubicBezTo>
                    <a:pt x="9072" y="7774"/>
                    <a:pt x="11280" y="6101"/>
                    <a:pt x="13680" y="4502"/>
                  </a:cubicBezTo>
                  <a:cubicBezTo>
                    <a:pt x="14880" y="3715"/>
                    <a:pt x="16176" y="2928"/>
                    <a:pt x="17472" y="2190"/>
                  </a:cubicBezTo>
                  <a:cubicBezTo>
                    <a:pt x="18144" y="1821"/>
                    <a:pt x="18816" y="1427"/>
                    <a:pt x="19488" y="1082"/>
                  </a:cubicBezTo>
                  <a:cubicBezTo>
                    <a:pt x="20208" y="713"/>
                    <a:pt x="20880" y="369"/>
                    <a:pt x="21600" y="25"/>
                  </a:cubicBezTo>
                  <a:cubicBezTo>
                    <a:pt x="21600" y="0"/>
                    <a:pt x="21600" y="0"/>
                    <a:pt x="21600" y="0"/>
                  </a:cubicBezTo>
                  <a:cubicBezTo>
                    <a:pt x="20832" y="344"/>
                    <a:pt x="20160" y="689"/>
                    <a:pt x="19440" y="1058"/>
                  </a:cubicBezTo>
                  <a:cubicBezTo>
                    <a:pt x="18768" y="1402"/>
                    <a:pt x="18096" y="1771"/>
                    <a:pt x="17424" y="2165"/>
                  </a:cubicBezTo>
                  <a:cubicBezTo>
                    <a:pt x="16080" y="2903"/>
                    <a:pt x="14784" y="3666"/>
                    <a:pt x="13584" y="4453"/>
                  </a:cubicBezTo>
                  <a:cubicBezTo>
                    <a:pt x="11136" y="6052"/>
                    <a:pt x="8880" y="7725"/>
                    <a:pt x="6960" y="9496"/>
                  </a:cubicBezTo>
                  <a:cubicBezTo>
                    <a:pt x="4992" y="11243"/>
                    <a:pt x="3360" y="13113"/>
                    <a:pt x="2160" y="15031"/>
                  </a:cubicBezTo>
                  <a:cubicBezTo>
                    <a:pt x="912" y="16975"/>
                    <a:pt x="144" y="18968"/>
                    <a:pt x="0" y="21010"/>
                  </a:cubicBezTo>
                  <a:cubicBezTo>
                    <a:pt x="0" y="21059"/>
                    <a:pt x="0" y="21083"/>
                    <a:pt x="0" y="21133"/>
                  </a:cubicBezTo>
                  <a:cubicBezTo>
                    <a:pt x="96" y="21280"/>
                    <a:pt x="192" y="21452"/>
                    <a:pt x="336" y="21600"/>
                  </a:cubicBezTo>
                  <a:cubicBezTo>
                    <a:pt x="336" y="21403"/>
                    <a:pt x="336" y="21206"/>
                    <a:pt x="336" y="21010"/>
                  </a:cubicBezTo>
                  <a:close/>
                </a:path>
              </a:pathLst>
            </a:custGeom>
            <a:solidFill>
              <a:srgbClr val="242852">
                <a:alpha val="20000"/>
              </a:srgbClr>
            </a:solidFill>
            <a:ln w="12700" cap="flat">
              <a:noFill/>
              <a:miter lim="4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/>
            </a:p>
          </p:txBody>
        </p:sp>
        <p:sp>
          <p:nvSpPr>
            <p:cNvPr id="175" name="Freeform 20"/>
            <p:cNvSpPr/>
            <p:nvPr/>
          </p:nvSpPr>
          <p:spPr>
            <a:xfrm>
              <a:off x="922549" y="6301291"/>
              <a:ext cx="162147" cy="337338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fill="norm" stroke="1" extrusionOk="0">
                  <a:moveTo>
                    <a:pt x="0" y="0"/>
                  </a:moveTo>
                  <a:cubicBezTo>
                    <a:pt x="4320" y="7101"/>
                    <a:pt x="9874" y="14499"/>
                    <a:pt x="16046" y="21600"/>
                  </a:cubicBezTo>
                  <a:cubicBezTo>
                    <a:pt x="21600" y="21600"/>
                    <a:pt x="21600" y="21600"/>
                    <a:pt x="21600" y="21600"/>
                  </a:cubicBezTo>
                  <a:cubicBezTo>
                    <a:pt x="14194" y="14499"/>
                    <a:pt x="6789" y="7101"/>
                    <a:pt x="0" y="0"/>
                  </a:cubicBezTo>
                  <a:close/>
                </a:path>
              </a:pathLst>
            </a:custGeom>
            <a:solidFill>
              <a:srgbClr val="242852">
                <a:alpha val="20000"/>
              </a:srgbClr>
            </a:solidFill>
            <a:ln w="12700" cap="flat">
              <a:noFill/>
              <a:miter lim="4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/>
            </a:p>
          </p:txBody>
        </p:sp>
        <p:sp>
          <p:nvSpPr>
            <p:cNvPr id="176" name="Freeform 21"/>
            <p:cNvSpPr/>
            <p:nvPr/>
          </p:nvSpPr>
          <p:spPr>
            <a:xfrm>
              <a:off x="769723" y="5130865"/>
              <a:ext cx="37276" cy="221786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fill="norm" stroke="1" extrusionOk="0">
                  <a:moveTo>
                    <a:pt x="18900" y="19800"/>
                  </a:moveTo>
                  <a:cubicBezTo>
                    <a:pt x="18900" y="20700"/>
                    <a:pt x="21600" y="21150"/>
                    <a:pt x="21600" y="21600"/>
                  </a:cubicBezTo>
                  <a:cubicBezTo>
                    <a:pt x="21600" y="17100"/>
                    <a:pt x="21600" y="13050"/>
                    <a:pt x="21600" y="8550"/>
                  </a:cubicBezTo>
                  <a:cubicBezTo>
                    <a:pt x="13500" y="5850"/>
                    <a:pt x="8100" y="2700"/>
                    <a:pt x="2700" y="0"/>
                  </a:cubicBezTo>
                  <a:cubicBezTo>
                    <a:pt x="0" y="4050"/>
                    <a:pt x="0" y="7650"/>
                    <a:pt x="0" y="11700"/>
                  </a:cubicBezTo>
                  <a:cubicBezTo>
                    <a:pt x="5400" y="14400"/>
                    <a:pt x="13500" y="17100"/>
                    <a:pt x="18900" y="19800"/>
                  </a:cubicBezTo>
                  <a:close/>
                </a:path>
              </a:pathLst>
            </a:custGeom>
            <a:solidFill>
              <a:srgbClr val="242852">
                <a:alpha val="20000"/>
              </a:srgbClr>
            </a:solidFill>
            <a:ln w="12700" cap="flat">
              <a:noFill/>
              <a:miter lim="4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/>
            </a:p>
          </p:txBody>
        </p:sp>
        <p:sp>
          <p:nvSpPr>
            <p:cNvPr id="177" name="Freeform 22"/>
            <p:cNvSpPr/>
            <p:nvPr/>
          </p:nvSpPr>
          <p:spPr>
            <a:xfrm>
              <a:off x="849863" y="6016138"/>
              <a:ext cx="238559" cy="622489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fill="norm" stroke="1" extrusionOk="0">
                  <a:moveTo>
                    <a:pt x="2908" y="2880"/>
                  </a:moveTo>
                  <a:cubicBezTo>
                    <a:pt x="2077" y="1920"/>
                    <a:pt x="831" y="960"/>
                    <a:pt x="0" y="0"/>
                  </a:cubicBezTo>
                  <a:cubicBezTo>
                    <a:pt x="1246" y="2560"/>
                    <a:pt x="2908" y="5120"/>
                    <a:pt x="4985" y="7680"/>
                  </a:cubicBezTo>
                  <a:cubicBezTo>
                    <a:pt x="5400" y="8480"/>
                    <a:pt x="5815" y="9120"/>
                    <a:pt x="6646" y="9920"/>
                  </a:cubicBezTo>
                  <a:cubicBezTo>
                    <a:pt x="11215" y="13760"/>
                    <a:pt x="16200" y="17760"/>
                    <a:pt x="21185" y="21600"/>
                  </a:cubicBezTo>
                  <a:cubicBezTo>
                    <a:pt x="21600" y="21600"/>
                    <a:pt x="21600" y="21600"/>
                    <a:pt x="21600" y="21600"/>
                  </a:cubicBezTo>
                  <a:cubicBezTo>
                    <a:pt x="17031" y="17440"/>
                    <a:pt x="13292" y="13280"/>
                    <a:pt x="9969" y="8960"/>
                  </a:cubicBezTo>
                  <a:cubicBezTo>
                    <a:pt x="7477" y="6880"/>
                    <a:pt x="5400" y="4960"/>
                    <a:pt x="2908" y="2880"/>
                  </a:cubicBezTo>
                  <a:close/>
                </a:path>
              </a:pathLst>
            </a:custGeom>
            <a:solidFill>
              <a:srgbClr val="242852">
                <a:alpha val="20000"/>
              </a:srgbClr>
            </a:solidFill>
            <a:ln w="12700" cap="flat">
              <a:noFill/>
              <a:miter lim="4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/>
            </a:p>
          </p:txBody>
        </p:sp>
      </p:grpSp>
      <p:grpSp>
        <p:nvGrpSpPr>
          <p:cNvPr id="191" name="Group 9"/>
          <p:cNvGrpSpPr/>
          <p:nvPr/>
        </p:nvGrpSpPr>
        <p:grpSpPr>
          <a:xfrm>
            <a:off x="27221" y="-786"/>
            <a:ext cx="2356675" cy="6854040"/>
            <a:chOff x="0" y="0"/>
            <a:chExt cx="2356673" cy="6854039"/>
          </a:xfrm>
        </p:grpSpPr>
        <p:sp>
          <p:nvSpPr>
            <p:cNvPr id="179" name="Freeform 27"/>
            <p:cNvSpPr/>
            <p:nvPr/>
          </p:nvSpPr>
          <p:spPr>
            <a:xfrm>
              <a:off x="0" y="-1"/>
              <a:ext cx="494327" cy="4401046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fill="norm" stroke="1" extrusionOk="0">
                  <a:moveTo>
                    <a:pt x="1468" y="4930"/>
                  </a:moveTo>
                  <a:cubicBezTo>
                    <a:pt x="2307" y="6762"/>
                    <a:pt x="3565" y="8617"/>
                    <a:pt x="5452" y="10448"/>
                  </a:cubicBezTo>
                  <a:cubicBezTo>
                    <a:pt x="7130" y="12279"/>
                    <a:pt x="9227" y="14110"/>
                    <a:pt x="11953" y="15942"/>
                  </a:cubicBezTo>
                  <a:cubicBezTo>
                    <a:pt x="14470" y="17773"/>
                    <a:pt x="17616" y="19581"/>
                    <a:pt x="21181" y="21389"/>
                  </a:cubicBezTo>
                  <a:cubicBezTo>
                    <a:pt x="21390" y="21459"/>
                    <a:pt x="21600" y="21530"/>
                    <a:pt x="21600" y="21600"/>
                  </a:cubicBezTo>
                  <a:cubicBezTo>
                    <a:pt x="21390" y="21248"/>
                    <a:pt x="20971" y="20872"/>
                    <a:pt x="20761" y="20520"/>
                  </a:cubicBezTo>
                  <a:cubicBezTo>
                    <a:pt x="20761" y="20450"/>
                    <a:pt x="20761" y="20379"/>
                    <a:pt x="20761" y="20332"/>
                  </a:cubicBezTo>
                  <a:cubicBezTo>
                    <a:pt x="17825" y="18853"/>
                    <a:pt x="15309" y="17397"/>
                    <a:pt x="13212" y="15918"/>
                  </a:cubicBezTo>
                  <a:cubicBezTo>
                    <a:pt x="10485" y="14087"/>
                    <a:pt x="8179" y="12279"/>
                    <a:pt x="6291" y="10424"/>
                  </a:cubicBezTo>
                  <a:cubicBezTo>
                    <a:pt x="4404" y="8593"/>
                    <a:pt x="2936" y="6762"/>
                    <a:pt x="1887" y="4907"/>
                  </a:cubicBezTo>
                  <a:cubicBezTo>
                    <a:pt x="1468" y="3991"/>
                    <a:pt x="1049" y="3076"/>
                    <a:pt x="629" y="2160"/>
                  </a:cubicBezTo>
                  <a:cubicBezTo>
                    <a:pt x="419" y="1432"/>
                    <a:pt x="210" y="728"/>
                    <a:pt x="2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728"/>
                    <a:pt x="210" y="1432"/>
                    <a:pt x="210" y="2160"/>
                  </a:cubicBezTo>
                  <a:cubicBezTo>
                    <a:pt x="629" y="3076"/>
                    <a:pt x="839" y="3991"/>
                    <a:pt x="1468" y="4930"/>
                  </a:cubicBezTo>
                  <a:close/>
                </a:path>
              </a:pathLst>
            </a:custGeom>
            <a:solidFill>
              <a:srgbClr val="242852"/>
            </a:solidFill>
            <a:ln w="12700" cap="flat">
              <a:noFill/>
              <a:miter lim="4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/>
            </a:p>
          </p:txBody>
        </p:sp>
        <p:sp>
          <p:nvSpPr>
            <p:cNvPr id="180" name="Freeform 28"/>
            <p:cNvSpPr/>
            <p:nvPr/>
          </p:nvSpPr>
          <p:spPr>
            <a:xfrm>
              <a:off x="523067" y="4317258"/>
              <a:ext cx="423436" cy="1580699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fill="norm" stroke="1" extrusionOk="0">
                  <a:moveTo>
                    <a:pt x="13009" y="14989"/>
                  </a:moveTo>
                  <a:cubicBezTo>
                    <a:pt x="15709" y="17215"/>
                    <a:pt x="18409" y="19440"/>
                    <a:pt x="21600" y="21600"/>
                  </a:cubicBezTo>
                  <a:cubicBezTo>
                    <a:pt x="21600" y="21142"/>
                    <a:pt x="21600" y="20618"/>
                    <a:pt x="21600" y="20160"/>
                  </a:cubicBezTo>
                  <a:cubicBezTo>
                    <a:pt x="21600" y="20095"/>
                    <a:pt x="21600" y="19964"/>
                    <a:pt x="21600" y="19898"/>
                  </a:cubicBezTo>
                  <a:cubicBezTo>
                    <a:pt x="19391" y="18196"/>
                    <a:pt x="17182" y="16495"/>
                    <a:pt x="15218" y="14793"/>
                  </a:cubicBezTo>
                  <a:cubicBezTo>
                    <a:pt x="9327" y="9949"/>
                    <a:pt x="4173" y="4975"/>
                    <a:pt x="0" y="0"/>
                  </a:cubicBezTo>
                  <a:cubicBezTo>
                    <a:pt x="491" y="1375"/>
                    <a:pt x="982" y="2749"/>
                    <a:pt x="1718" y="4124"/>
                  </a:cubicBezTo>
                  <a:cubicBezTo>
                    <a:pt x="5155" y="7789"/>
                    <a:pt x="8836" y="11389"/>
                    <a:pt x="13009" y="14989"/>
                  </a:cubicBezTo>
                  <a:close/>
                </a:path>
              </a:pathLst>
            </a:custGeom>
            <a:solidFill>
              <a:srgbClr val="242852"/>
            </a:solidFill>
            <a:ln w="12700" cap="flat">
              <a:noFill/>
              <a:miter lim="4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/>
            </a:p>
          </p:txBody>
        </p:sp>
        <p:sp>
          <p:nvSpPr>
            <p:cNvPr id="181" name="Freeform 29"/>
            <p:cNvSpPr/>
            <p:nvPr/>
          </p:nvSpPr>
          <p:spPr>
            <a:xfrm>
              <a:off x="979074" y="5863468"/>
              <a:ext cx="431100" cy="990571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fill="norm" stroke="1" extrusionOk="0">
                  <a:moveTo>
                    <a:pt x="1440" y="1565"/>
                  </a:moveTo>
                  <a:cubicBezTo>
                    <a:pt x="960" y="1043"/>
                    <a:pt x="480" y="522"/>
                    <a:pt x="0" y="0"/>
                  </a:cubicBezTo>
                  <a:cubicBezTo>
                    <a:pt x="0" y="939"/>
                    <a:pt x="0" y="1983"/>
                    <a:pt x="240" y="3026"/>
                  </a:cubicBezTo>
                  <a:cubicBezTo>
                    <a:pt x="3360" y="6470"/>
                    <a:pt x="6480" y="9913"/>
                    <a:pt x="10080" y="13252"/>
                  </a:cubicBezTo>
                  <a:cubicBezTo>
                    <a:pt x="12960" y="16070"/>
                    <a:pt x="16080" y="18887"/>
                    <a:pt x="19200" y="21600"/>
                  </a:cubicBezTo>
                  <a:cubicBezTo>
                    <a:pt x="21600" y="21600"/>
                    <a:pt x="21600" y="21600"/>
                    <a:pt x="21600" y="21600"/>
                  </a:cubicBezTo>
                  <a:cubicBezTo>
                    <a:pt x="18240" y="18783"/>
                    <a:pt x="15120" y="15861"/>
                    <a:pt x="12000" y="12835"/>
                  </a:cubicBezTo>
                  <a:cubicBezTo>
                    <a:pt x="8160" y="9183"/>
                    <a:pt x="4800" y="5322"/>
                    <a:pt x="1440" y="1565"/>
                  </a:cubicBezTo>
                  <a:close/>
                </a:path>
              </a:pathLst>
            </a:custGeom>
            <a:solidFill>
              <a:srgbClr val="242852"/>
            </a:solidFill>
            <a:ln w="12700" cap="flat">
              <a:noFill/>
              <a:miter lim="4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/>
            </a:p>
          </p:txBody>
        </p:sp>
        <p:sp>
          <p:nvSpPr>
            <p:cNvPr id="182" name="Freeform 30"/>
            <p:cNvSpPr/>
            <p:nvPr/>
          </p:nvSpPr>
          <p:spPr>
            <a:xfrm>
              <a:off x="494326" y="4365158"/>
              <a:ext cx="551808" cy="2235970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fill="norm" stroke="1" extrusionOk="0">
                  <a:moveTo>
                    <a:pt x="18970" y="18917"/>
                  </a:moveTo>
                  <a:cubicBezTo>
                    <a:pt x="17468" y="17946"/>
                    <a:pt x="15965" y="16928"/>
                    <a:pt x="14650" y="15911"/>
                  </a:cubicBezTo>
                  <a:cubicBezTo>
                    <a:pt x="10706" y="12997"/>
                    <a:pt x="7701" y="9991"/>
                    <a:pt x="5447" y="6984"/>
                  </a:cubicBezTo>
                  <a:cubicBezTo>
                    <a:pt x="4132" y="5504"/>
                    <a:pt x="3193" y="3978"/>
                    <a:pt x="2442" y="2451"/>
                  </a:cubicBezTo>
                  <a:cubicBezTo>
                    <a:pt x="1690" y="1619"/>
                    <a:pt x="751" y="833"/>
                    <a:pt x="0" y="0"/>
                  </a:cubicBezTo>
                  <a:cubicBezTo>
                    <a:pt x="939" y="2359"/>
                    <a:pt x="2254" y="4718"/>
                    <a:pt x="3944" y="7030"/>
                  </a:cubicBezTo>
                  <a:cubicBezTo>
                    <a:pt x="6198" y="10083"/>
                    <a:pt x="9203" y="13090"/>
                    <a:pt x="12960" y="16050"/>
                  </a:cubicBezTo>
                  <a:cubicBezTo>
                    <a:pt x="14838" y="17484"/>
                    <a:pt x="16904" y="18964"/>
                    <a:pt x="19346" y="20397"/>
                  </a:cubicBezTo>
                  <a:cubicBezTo>
                    <a:pt x="20097" y="20767"/>
                    <a:pt x="20849" y="21184"/>
                    <a:pt x="21600" y="21600"/>
                  </a:cubicBezTo>
                  <a:cubicBezTo>
                    <a:pt x="21412" y="21461"/>
                    <a:pt x="21224" y="21322"/>
                    <a:pt x="21037" y="21184"/>
                  </a:cubicBezTo>
                  <a:cubicBezTo>
                    <a:pt x="20285" y="20444"/>
                    <a:pt x="19534" y="19657"/>
                    <a:pt x="18970" y="18917"/>
                  </a:cubicBezTo>
                  <a:close/>
                </a:path>
              </a:pathLst>
            </a:custGeom>
            <a:solidFill>
              <a:srgbClr val="242852"/>
            </a:solidFill>
            <a:ln w="12700" cap="flat">
              <a:noFill/>
              <a:miter lim="4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/>
            </a:p>
          </p:txBody>
        </p:sp>
        <p:sp>
          <p:nvSpPr>
            <p:cNvPr id="183" name="Freeform 31"/>
            <p:cNvSpPr/>
            <p:nvPr/>
          </p:nvSpPr>
          <p:spPr>
            <a:xfrm>
              <a:off x="444311" y="1289983"/>
              <a:ext cx="170725" cy="3027276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150" h="21600" fill="norm" stroke="1" extrusionOk="0">
                  <a:moveTo>
                    <a:pt x="9750" y="21600"/>
                  </a:moveTo>
                  <a:cubicBezTo>
                    <a:pt x="8550" y="21191"/>
                    <a:pt x="7950" y="20781"/>
                    <a:pt x="7350" y="20372"/>
                  </a:cubicBezTo>
                  <a:cubicBezTo>
                    <a:pt x="4350" y="18085"/>
                    <a:pt x="2550" y="15833"/>
                    <a:pt x="2550" y="13581"/>
                  </a:cubicBezTo>
                  <a:cubicBezTo>
                    <a:pt x="2550" y="11295"/>
                    <a:pt x="4350" y="9043"/>
                    <a:pt x="7350" y="6756"/>
                  </a:cubicBezTo>
                  <a:cubicBezTo>
                    <a:pt x="8550" y="5630"/>
                    <a:pt x="10350" y="4504"/>
                    <a:pt x="12750" y="3378"/>
                  </a:cubicBezTo>
                  <a:cubicBezTo>
                    <a:pt x="15150" y="2252"/>
                    <a:pt x="17550" y="1126"/>
                    <a:pt x="21150" y="0"/>
                  </a:cubicBezTo>
                  <a:cubicBezTo>
                    <a:pt x="20550" y="0"/>
                    <a:pt x="20550" y="0"/>
                    <a:pt x="20550" y="0"/>
                  </a:cubicBezTo>
                  <a:cubicBezTo>
                    <a:pt x="16950" y="1126"/>
                    <a:pt x="13950" y="2252"/>
                    <a:pt x="11550" y="3378"/>
                  </a:cubicBezTo>
                  <a:cubicBezTo>
                    <a:pt x="9150" y="4504"/>
                    <a:pt x="7350" y="5630"/>
                    <a:pt x="5550" y="6756"/>
                  </a:cubicBezTo>
                  <a:cubicBezTo>
                    <a:pt x="1950" y="9009"/>
                    <a:pt x="150" y="11295"/>
                    <a:pt x="150" y="13581"/>
                  </a:cubicBezTo>
                  <a:cubicBezTo>
                    <a:pt x="-450" y="15731"/>
                    <a:pt x="750" y="17915"/>
                    <a:pt x="3750" y="20099"/>
                  </a:cubicBezTo>
                  <a:cubicBezTo>
                    <a:pt x="5550" y="20576"/>
                    <a:pt x="7350" y="21088"/>
                    <a:pt x="9150" y="21566"/>
                  </a:cubicBezTo>
                  <a:cubicBezTo>
                    <a:pt x="9150" y="21566"/>
                    <a:pt x="9750" y="21600"/>
                    <a:pt x="9750" y="21600"/>
                  </a:cubicBezTo>
                  <a:close/>
                </a:path>
              </a:pathLst>
            </a:custGeom>
            <a:solidFill>
              <a:srgbClr val="242852"/>
            </a:solidFill>
            <a:ln w="12700" cap="flat">
              <a:noFill/>
              <a:miter lim="4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/>
            </a:p>
          </p:txBody>
        </p:sp>
        <p:sp>
          <p:nvSpPr>
            <p:cNvPr id="184" name="Freeform 32"/>
            <p:cNvSpPr/>
            <p:nvPr/>
          </p:nvSpPr>
          <p:spPr>
            <a:xfrm>
              <a:off x="1084453" y="6572387"/>
              <a:ext cx="134120" cy="281653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fill="norm" stroke="1" extrusionOk="0">
                  <a:moveTo>
                    <a:pt x="16971" y="21600"/>
                  </a:moveTo>
                  <a:cubicBezTo>
                    <a:pt x="21600" y="21600"/>
                    <a:pt x="21600" y="21600"/>
                    <a:pt x="21600" y="21600"/>
                  </a:cubicBezTo>
                  <a:cubicBezTo>
                    <a:pt x="13886" y="14644"/>
                    <a:pt x="6943" y="7322"/>
                    <a:pt x="0" y="0"/>
                  </a:cubicBezTo>
                  <a:cubicBezTo>
                    <a:pt x="4629" y="7322"/>
                    <a:pt x="10029" y="14644"/>
                    <a:pt x="16971" y="21600"/>
                  </a:cubicBezTo>
                  <a:close/>
                </a:path>
              </a:pathLst>
            </a:custGeom>
            <a:solidFill>
              <a:srgbClr val="242852"/>
            </a:solidFill>
            <a:ln w="12700" cap="flat">
              <a:noFill/>
              <a:miter lim="4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/>
            </a:p>
          </p:txBody>
        </p:sp>
        <p:sp>
          <p:nvSpPr>
            <p:cNvPr id="185" name="Freeform 33"/>
            <p:cNvSpPr/>
            <p:nvPr/>
          </p:nvSpPr>
          <p:spPr>
            <a:xfrm>
              <a:off x="475166" y="4108415"/>
              <a:ext cx="82390" cy="511573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fill="norm" stroke="1" extrusionOk="0">
                  <a:moveTo>
                    <a:pt x="5082" y="10901"/>
                  </a:moveTo>
                  <a:cubicBezTo>
                    <a:pt x="10165" y="14535"/>
                    <a:pt x="16518" y="17966"/>
                    <a:pt x="21600" y="21600"/>
                  </a:cubicBezTo>
                  <a:cubicBezTo>
                    <a:pt x="17788" y="17361"/>
                    <a:pt x="15247" y="13121"/>
                    <a:pt x="12706" y="8882"/>
                  </a:cubicBezTo>
                  <a:cubicBezTo>
                    <a:pt x="12706" y="8882"/>
                    <a:pt x="11435" y="8680"/>
                    <a:pt x="11435" y="8680"/>
                  </a:cubicBezTo>
                  <a:cubicBezTo>
                    <a:pt x="7624" y="5854"/>
                    <a:pt x="3812" y="2826"/>
                    <a:pt x="0" y="0"/>
                  </a:cubicBezTo>
                  <a:cubicBezTo>
                    <a:pt x="0" y="404"/>
                    <a:pt x="0" y="1009"/>
                    <a:pt x="0" y="1615"/>
                  </a:cubicBezTo>
                  <a:cubicBezTo>
                    <a:pt x="1271" y="4643"/>
                    <a:pt x="3812" y="7873"/>
                    <a:pt x="5082" y="10901"/>
                  </a:cubicBezTo>
                  <a:close/>
                </a:path>
              </a:pathLst>
            </a:custGeom>
            <a:solidFill>
              <a:srgbClr val="242852"/>
            </a:solidFill>
            <a:ln w="12700" cap="flat">
              <a:noFill/>
              <a:miter lim="4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/>
            </a:p>
          </p:txBody>
        </p:sp>
        <p:sp>
          <p:nvSpPr>
            <p:cNvPr id="186" name="Freeform 34"/>
            <p:cNvSpPr/>
            <p:nvPr/>
          </p:nvSpPr>
          <p:spPr>
            <a:xfrm>
              <a:off x="946501" y="3146585"/>
              <a:ext cx="1410173" cy="2716884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fill="norm" stroke="1" extrusionOk="0">
                  <a:moveTo>
                    <a:pt x="588" y="21030"/>
                  </a:moveTo>
                  <a:cubicBezTo>
                    <a:pt x="661" y="19052"/>
                    <a:pt x="1396" y="17037"/>
                    <a:pt x="2571" y="15097"/>
                  </a:cubicBezTo>
                  <a:cubicBezTo>
                    <a:pt x="3747" y="13196"/>
                    <a:pt x="5363" y="11332"/>
                    <a:pt x="7273" y="9583"/>
                  </a:cubicBezTo>
                  <a:cubicBezTo>
                    <a:pt x="9110" y="7796"/>
                    <a:pt x="11314" y="6123"/>
                    <a:pt x="13739" y="4525"/>
                  </a:cubicBezTo>
                  <a:cubicBezTo>
                    <a:pt x="14914" y="3727"/>
                    <a:pt x="16163" y="2928"/>
                    <a:pt x="17486" y="2206"/>
                  </a:cubicBezTo>
                  <a:cubicBezTo>
                    <a:pt x="18147" y="1825"/>
                    <a:pt x="18808" y="1445"/>
                    <a:pt x="19469" y="1065"/>
                  </a:cubicBezTo>
                  <a:cubicBezTo>
                    <a:pt x="20131" y="723"/>
                    <a:pt x="20865" y="342"/>
                    <a:pt x="21600" y="0"/>
                  </a:cubicBezTo>
                  <a:cubicBezTo>
                    <a:pt x="21527" y="0"/>
                    <a:pt x="21527" y="0"/>
                    <a:pt x="21527" y="0"/>
                  </a:cubicBezTo>
                  <a:cubicBezTo>
                    <a:pt x="20792" y="342"/>
                    <a:pt x="20057" y="685"/>
                    <a:pt x="19396" y="1027"/>
                  </a:cubicBezTo>
                  <a:cubicBezTo>
                    <a:pt x="18735" y="1407"/>
                    <a:pt x="18073" y="1787"/>
                    <a:pt x="17412" y="2130"/>
                  </a:cubicBezTo>
                  <a:cubicBezTo>
                    <a:pt x="16016" y="2890"/>
                    <a:pt x="14767" y="3651"/>
                    <a:pt x="13592" y="4449"/>
                  </a:cubicBezTo>
                  <a:cubicBezTo>
                    <a:pt x="11094" y="6046"/>
                    <a:pt x="8890" y="7720"/>
                    <a:pt x="6980" y="9469"/>
                  </a:cubicBezTo>
                  <a:cubicBezTo>
                    <a:pt x="4996" y="11256"/>
                    <a:pt x="3380" y="13120"/>
                    <a:pt x="2204" y="15059"/>
                  </a:cubicBezTo>
                  <a:cubicBezTo>
                    <a:pt x="955" y="16923"/>
                    <a:pt x="220" y="18900"/>
                    <a:pt x="0" y="20877"/>
                  </a:cubicBezTo>
                  <a:cubicBezTo>
                    <a:pt x="220" y="21106"/>
                    <a:pt x="367" y="21334"/>
                    <a:pt x="514" y="21600"/>
                  </a:cubicBezTo>
                  <a:cubicBezTo>
                    <a:pt x="514" y="21410"/>
                    <a:pt x="514" y="21220"/>
                    <a:pt x="588" y="21030"/>
                  </a:cubicBezTo>
                  <a:close/>
                </a:path>
              </a:pathLst>
            </a:custGeom>
            <a:solidFill>
              <a:srgbClr val="242852"/>
            </a:solidFill>
            <a:ln w="12700" cap="flat">
              <a:noFill/>
              <a:miter lim="4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/>
            </a:p>
          </p:txBody>
        </p:sp>
        <p:sp>
          <p:nvSpPr>
            <p:cNvPr id="187" name="Freeform 35"/>
            <p:cNvSpPr/>
            <p:nvPr/>
          </p:nvSpPr>
          <p:spPr>
            <a:xfrm>
              <a:off x="1046133" y="6601126"/>
              <a:ext cx="120709" cy="252913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fill="norm" stroke="1" extrusionOk="0">
                  <a:moveTo>
                    <a:pt x="0" y="0"/>
                  </a:moveTo>
                  <a:cubicBezTo>
                    <a:pt x="4320" y="7336"/>
                    <a:pt x="10368" y="14672"/>
                    <a:pt x="16416" y="21600"/>
                  </a:cubicBezTo>
                  <a:cubicBezTo>
                    <a:pt x="21600" y="21600"/>
                    <a:pt x="21600" y="21600"/>
                    <a:pt x="21600" y="21600"/>
                  </a:cubicBezTo>
                  <a:cubicBezTo>
                    <a:pt x="13824" y="14672"/>
                    <a:pt x="6912" y="7336"/>
                    <a:pt x="0" y="0"/>
                  </a:cubicBezTo>
                  <a:close/>
                </a:path>
              </a:pathLst>
            </a:custGeom>
            <a:solidFill>
              <a:srgbClr val="242852"/>
            </a:solidFill>
            <a:ln w="12700" cap="flat">
              <a:noFill/>
              <a:miter lim="4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/>
            </a:p>
          </p:txBody>
        </p:sp>
        <p:sp>
          <p:nvSpPr>
            <p:cNvPr id="188" name="Freeform 36"/>
            <p:cNvSpPr/>
            <p:nvPr/>
          </p:nvSpPr>
          <p:spPr>
            <a:xfrm>
              <a:off x="946501" y="5897956"/>
              <a:ext cx="137953" cy="674432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fill="norm" stroke="1" extrusionOk="0">
                  <a:moveTo>
                    <a:pt x="0" y="0"/>
                  </a:moveTo>
                  <a:cubicBezTo>
                    <a:pt x="0" y="4596"/>
                    <a:pt x="1490" y="9191"/>
                    <a:pt x="5214" y="13634"/>
                  </a:cubicBezTo>
                  <a:cubicBezTo>
                    <a:pt x="8193" y="15013"/>
                    <a:pt x="10428" y="16545"/>
                    <a:pt x="13407" y="17923"/>
                  </a:cubicBezTo>
                  <a:cubicBezTo>
                    <a:pt x="16386" y="19149"/>
                    <a:pt x="18621" y="20374"/>
                    <a:pt x="21600" y="21600"/>
                  </a:cubicBezTo>
                  <a:cubicBezTo>
                    <a:pt x="20855" y="21294"/>
                    <a:pt x="20855" y="20987"/>
                    <a:pt x="20110" y="20681"/>
                  </a:cubicBezTo>
                  <a:cubicBezTo>
                    <a:pt x="11917" y="15013"/>
                    <a:pt x="7448" y="9191"/>
                    <a:pt x="5959" y="3370"/>
                  </a:cubicBezTo>
                  <a:cubicBezTo>
                    <a:pt x="5214" y="2757"/>
                    <a:pt x="3724" y="2298"/>
                    <a:pt x="2979" y="1685"/>
                  </a:cubicBezTo>
                  <a:cubicBezTo>
                    <a:pt x="1490" y="1072"/>
                    <a:pt x="745" y="460"/>
                    <a:pt x="0" y="0"/>
                  </a:cubicBezTo>
                  <a:close/>
                </a:path>
              </a:pathLst>
            </a:custGeom>
            <a:solidFill>
              <a:srgbClr val="242852"/>
            </a:solidFill>
            <a:ln w="12700" cap="flat">
              <a:noFill/>
              <a:miter lim="4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/>
            </a:p>
          </p:txBody>
        </p:sp>
        <p:sp>
          <p:nvSpPr>
            <p:cNvPr id="189" name="Freeform 37"/>
            <p:cNvSpPr/>
            <p:nvPr/>
          </p:nvSpPr>
          <p:spPr>
            <a:xfrm>
              <a:off x="946501" y="5773415"/>
              <a:ext cx="38321" cy="228005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fill="norm" stroke="1" extrusionOk="0">
                  <a:moveTo>
                    <a:pt x="0" y="11700"/>
                  </a:moveTo>
                  <a:cubicBezTo>
                    <a:pt x="2700" y="13050"/>
                    <a:pt x="5400" y="14850"/>
                    <a:pt x="10800" y="16650"/>
                  </a:cubicBezTo>
                  <a:cubicBezTo>
                    <a:pt x="13500" y="18450"/>
                    <a:pt x="18900" y="19800"/>
                    <a:pt x="21600" y="21600"/>
                  </a:cubicBezTo>
                  <a:cubicBezTo>
                    <a:pt x="18900" y="17100"/>
                    <a:pt x="18900" y="12600"/>
                    <a:pt x="18900" y="8550"/>
                  </a:cubicBezTo>
                  <a:cubicBezTo>
                    <a:pt x="13500" y="5400"/>
                    <a:pt x="8100" y="2700"/>
                    <a:pt x="0" y="0"/>
                  </a:cubicBezTo>
                  <a:cubicBezTo>
                    <a:pt x="0" y="450"/>
                    <a:pt x="0" y="1350"/>
                    <a:pt x="0" y="1800"/>
                  </a:cubicBezTo>
                  <a:cubicBezTo>
                    <a:pt x="0" y="4950"/>
                    <a:pt x="0" y="8550"/>
                    <a:pt x="0" y="11700"/>
                  </a:cubicBezTo>
                  <a:close/>
                </a:path>
              </a:pathLst>
            </a:custGeom>
            <a:solidFill>
              <a:srgbClr val="242852"/>
            </a:solidFill>
            <a:ln w="12700" cap="flat">
              <a:noFill/>
              <a:miter lim="4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/>
            </a:p>
          </p:txBody>
        </p:sp>
        <p:sp>
          <p:nvSpPr>
            <p:cNvPr id="190" name="Freeform 38"/>
            <p:cNvSpPr/>
            <p:nvPr/>
          </p:nvSpPr>
          <p:spPr>
            <a:xfrm>
              <a:off x="979074" y="6323307"/>
              <a:ext cx="210760" cy="530733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fill="norm" stroke="1" extrusionOk="0">
                  <a:moveTo>
                    <a:pt x="5400" y="5449"/>
                  </a:moveTo>
                  <a:cubicBezTo>
                    <a:pt x="3436" y="3697"/>
                    <a:pt x="1964" y="1751"/>
                    <a:pt x="0" y="0"/>
                  </a:cubicBezTo>
                  <a:cubicBezTo>
                    <a:pt x="1473" y="3114"/>
                    <a:pt x="3436" y="6422"/>
                    <a:pt x="5400" y="9535"/>
                  </a:cubicBezTo>
                  <a:cubicBezTo>
                    <a:pt x="5891" y="10119"/>
                    <a:pt x="6382" y="10703"/>
                    <a:pt x="6873" y="11286"/>
                  </a:cubicBezTo>
                  <a:cubicBezTo>
                    <a:pt x="10800" y="14789"/>
                    <a:pt x="14727" y="18292"/>
                    <a:pt x="19145" y="21600"/>
                  </a:cubicBezTo>
                  <a:cubicBezTo>
                    <a:pt x="21600" y="21600"/>
                    <a:pt x="21600" y="21600"/>
                    <a:pt x="21600" y="21600"/>
                  </a:cubicBezTo>
                  <a:cubicBezTo>
                    <a:pt x="17182" y="17903"/>
                    <a:pt x="13745" y="14011"/>
                    <a:pt x="10800" y="10119"/>
                  </a:cubicBezTo>
                  <a:cubicBezTo>
                    <a:pt x="8836" y="8562"/>
                    <a:pt x="7364" y="7005"/>
                    <a:pt x="5400" y="5449"/>
                  </a:cubicBezTo>
                  <a:close/>
                </a:path>
              </a:pathLst>
            </a:custGeom>
            <a:solidFill>
              <a:srgbClr val="242852"/>
            </a:solidFill>
            <a:ln w="12700" cap="flat">
              <a:noFill/>
              <a:miter lim="4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/>
            </a:p>
          </p:txBody>
        </p:sp>
      </p:grpSp>
      <p:sp>
        <p:nvSpPr>
          <p:cNvPr id="192" name="Rectangle 6"/>
          <p:cNvSpPr/>
          <p:nvPr/>
        </p:nvSpPr>
        <p:spPr>
          <a:xfrm>
            <a:off x="-1" y="0"/>
            <a:ext cx="182882" cy="6858000"/>
          </a:xfrm>
          <a:prstGeom prst="rect">
            <a:avLst/>
          </a:prstGeom>
          <a:solidFill>
            <a:srgbClr val="242852"/>
          </a:solidFill>
          <a:ln w="12700">
            <a:miter lim="400000"/>
          </a:ln>
        </p:spPr>
        <p:txBody>
          <a:bodyPr lIns="45719" rIns="45719"/>
          <a:lstStyle/>
          <a:p>
            <a:pPr>
              <a:defRPr>
                <a:solidFill>
                  <a:srgbClr val="FFFFFF"/>
                </a:solidFill>
              </a:defRPr>
            </a:pPr>
          </a:p>
        </p:txBody>
      </p:sp>
      <p:sp>
        <p:nvSpPr>
          <p:cNvPr id="193" name="Title Text"/>
          <p:cNvSpPr txBox="1"/>
          <p:nvPr>
            <p:ph type="title"/>
          </p:nvPr>
        </p:nvSpPr>
        <p:spPr>
          <a:xfrm>
            <a:off x="2589213" y="4800600"/>
            <a:ext cx="8915401" cy="566738"/>
          </a:xfrm>
          <a:prstGeom prst="rect">
            <a:avLst/>
          </a:prstGeom>
        </p:spPr>
        <p:txBody>
          <a:bodyPr anchor="b"/>
          <a:lstStyle>
            <a:lvl1pPr>
              <a:defRPr sz="2400"/>
            </a:lvl1pPr>
          </a:lstStyle>
          <a:p>
            <a:pPr/>
            <a:r>
              <a:t>Title Text</a:t>
            </a:r>
          </a:p>
        </p:txBody>
      </p:sp>
      <p:sp>
        <p:nvSpPr>
          <p:cNvPr id="194" name="Picture Placeholder 2"/>
          <p:cNvSpPr/>
          <p:nvPr>
            <p:ph type="pic" idx="21"/>
          </p:nvPr>
        </p:nvSpPr>
        <p:spPr>
          <a:xfrm>
            <a:off x="2589211" y="634965"/>
            <a:ext cx="8915401" cy="3854971"/>
          </a:xfrm>
          <a:prstGeom prst="rect">
            <a:avLst/>
          </a:prstGeom>
        </p:spPr>
        <p:txBody>
          <a:bodyPr lIns="91439" rIns="91439">
            <a:noAutofit/>
          </a:bodyPr>
          <a:lstStyle/>
          <a:p>
            <a:pPr/>
          </a:p>
        </p:txBody>
      </p:sp>
      <p:sp>
        <p:nvSpPr>
          <p:cNvPr id="195" name="Body Level One…"/>
          <p:cNvSpPr txBox="1"/>
          <p:nvPr>
            <p:ph type="body" sz="quarter" idx="1"/>
          </p:nvPr>
        </p:nvSpPr>
        <p:spPr>
          <a:xfrm>
            <a:off x="2589213" y="5367337"/>
            <a:ext cx="8915401" cy="493713"/>
          </a:xfrm>
          <a:prstGeom prst="rect">
            <a:avLst/>
          </a:prstGeom>
        </p:spPr>
        <p:txBody>
          <a:bodyPr/>
          <a:lstStyle>
            <a:lvl1pPr marL="0" indent="0">
              <a:buClrTx/>
              <a:buSzTx/>
              <a:buNone/>
              <a:defRPr sz="1200"/>
            </a:lvl1pPr>
            <a:lvl2pPr marL="0" indent="457200">
              <a:buClrTx/>
              <a:buSzTx/>
              <a:buNone/>
              <a:defRPr sz="1200"/>
            </a:lvl2pPr>
            <a:lvl3pPr marL="0" indent="914400">
              <a:buClrTx/>
              <a:buSzTx/>
              <a:buNone/>
              <a:defRPr sz="1200"/>
            </a:lvl3pPr>
            <a:lvl4pPr marL="0" indent="1371600">
              <a:buClrTx/>
              <a:buSzTx/>
              <a:buNone/>
              <a:defRPr sz="1200"/>
            </a:lvl4pPr>
            <a:lvl5pPr marL="0" indent="1828800">
              <a:buClrTx/>
              <a:buSzTx/>
              <a:buNone/>
              <a:defRPr sz="1200"/>
            </a:lvl5pPr>
          </a:lstStyle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196" name="Freeform 11"/>
          <p:cNvSpPr/>
          <p:nvPr/>
        </p:nvSpPr>
        <p:spPr>
          <a:xfrm flipV="1">
            <a:off x="-4189" y="4911725"/>
            <a:ext cx="1595613" cy="507297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568" h="21600" fill="norm" stroke="1" extrusionOk="0">
                <a:moveTo>
                  <a:pt x="21472" y="10154"/>
                </a:moveTo>
                <a:lnTo>
                  <a:pt x="18377" y="406"/>
                </a:lnTo>
                <a:cubicBezTo>
                  <a:pt x="18356" y="337"/>
                  <a:pt x="18331" y="272"/>
                  <a:pt x="18310" y="203"/>
                </a:cubicBezTo>
                <a:cubicBezTo>
                  <a:pt x="18247" y="0"/>
                  <a:pt x="18182" y="0"/>
                  <a:pt x="18117" y="0"/>
                </a:cubicBezTo>
                <a:lnTo>
                  <a:pt x="16891" y="0"/>
                </a:lnTo>
                <a:lnTo>
                  <a:pt x="0" y="151"/>
                </a:lnTo>
                <a:cubicBezTo>
                  <a:pt x="19" y="7301"/>
                  <a:pt x="39" y="14450"/>
                  <a:pt x="58" y="21600"/>
                </a:cubicBezTo>
                <a:lnTo>
                  <a:pt x="16891" y="21527"/>
                </a:lnTo>
                <a:lnTo>
                  <a:pt x="18117" y="21527"/>
                </a:lnTo>
                <a:cubicBezTo>
                  <a:pt x="18182" y="21527"/>
                  <a:pt x="18247" y="21324"/>
                  <a:pt x="18310" y="21324"/>
                </a:cubicBezTo>
                <a:cubicBezTo>
                  <a:pt x="18310" y="21120"/>
                  <a:pt x="18377" y="21120"/>
                  <a:pt x="18377" y="21120"/>
                </a:cubicBezTo>
                <a:lnTo>
                  <a:pt x="21472" y="11372"/>
                </a:lnTo>
                <a:cubicBezTo>
                  <a:pt x="21600" y="10966"/>
                  <a:pt x="21600" y="10560"/>
                  <a:pt x="21472" y="10154"/>
                </a:cubicBezTo>
                <a:close/>
              </a:path>
            </a:pathLst>
          </a:custGeom>
          <a:solidFill>
            <a:schemeClr val="accent1"/>
          </a:solidFill>
          <a:ln w="12700">
            <a:miter lim="400000"/>
          </a:ln>
        </p:spPr>
        <p:txBody>
          <a:bodyPr lIns="45719" rIns="45719"/>
          <a:lstStyle/>
          <a:p>
            <a:pPr/>
          </a:p>
        </p:txBody>
      </p:sp>
      <p:sp>
        <p:nvSpPr>
          <p:cNvPr id="197" name="Slide Number"/>
          <p:cNvSpPr txBox="1"/>
          <p:nvPr>
            <p:ph type="sldNum" sz="quarter" idx="2"/>
          </p:nvPr>
        </p:nvSpPr>
        <p:spPr>
          <a:xfrm>
            <a:off x="925905" y="4967529"/>
            <a:ext cx="385675" cy="396241"/>
          </a:xfrm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0" showMasterPhAnim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16" name="Group 22"/>
          <p:cNvGrpSpPr/>
          <p:nvPr/>
        </p:nvGrpSpPr>
        <p:grpSpPr>
          <a:xfrm>
            <a:off x="1" y="228600"/>
            <a:ext cx="2851517" cy="6638629"/>
            <a:chOff x="0" y="0"/>
            <a:chExt cx="2851516" cy="6638628"/>
          </a:xfrm>
        </p:grpSpPr>
        <p:sp>
          <p:nvSpPr>
            <p:cNvPr id="204" name="Freeform 11"/>
            <p:cNvSpPr/>
            <p:nvPr/>
          </p:nvSpPr>
          <p:spPr>
            <a:xfrm>
              <a:off x="-1" y="2346443"/>
              <a:ext cx="100643" cy="626217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fill="norm" stroke="1" extrusionOk="0">
                  <a:moveTo>
                    <a:pt x="21600" y="21600"/>
                  </a:moveTo>
                  <a:cubicBezTo>
                    <a:pt x="19636" y="18582"/>
                    <a:pt x="18655" y="15724"/>
                    <a:pt x="16691" y="12706"/>
                  </a:cubicBezTo>
                  <a:cubicBezTo>
                    <a:pt x="10800" y="8576"/>
                    <a:pt x="5891" y="4288"/>
                    <a:pt x="0" y="0"/>
                  </a:cubicBezTo>
                  <a:cubicBezTo>
                    <a:pt x="0" y="5559"/>
                    <a:pt x="0" y="5559"/>
                    <a:pt x="0" y="5559"/>
                  </a:cubicBezTo>
                  <a:cubicBezTo>
                    <a:pt x="5891" y="10165"/>
                    <a:pt x="12764" y="14929"/>
                    <a:pt x="19636" y="19694"/>
                  </a:cubicBezTo>
                  <a:cubicBezTo>
                    <a:pt x="19636" y="20329"/>
                    <a:pt x="20618" y="20965"/>
                    <a:pt x="21600" y="21600"/>
                  </a:cubicBezTo>
                  <a:close/>
                </a:path>
              </a:pathLst>
            </a:custGeom>
            <a:solidFill>
              <a:srgbClr val="242852">
                <a:alpha val="20000"/>
              </a:srgbClr>
            </a:solidFill>
            <a:ln w="12700" cap="flat">
              <a:noFill/>
              <a:miter lim="4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/>
            </a:p>
          </p:txBody>
        </p:sp>
        <p:sp>
          <p:nvSpPr>
            <p:cNvPr id="205" name="Freeform 12"/>
            <p:cNvSpPr/>
            <p:nvPr/>
          </p:nvSpPr>
          <p:spPr>
            <a:xfrm>
              <a:off x="128598" y="2927929"/>
              <a:ext cx="646718" cy="2322216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fill="norm" stroke="1" extrusionOk="0">
                  <a:moveTo>
                    <a:pt x="13269" y="15000"/>
                  </a:moveTo>
                  <a:cubicBezTo>
                    <a:pt x="15891" y="17229"/>
                    <a:pt x="18514" y="19414"/>
                    <a:pt x="21446" y="21600"/>
                  </a:cubicBezTo>
                  <a:cubicBezTo>
                    <a:pt x="21446" y="21214"/>
                    <a:pt x="21446" y="20871"/>
                    <a:pt x="21600" y="20486"/>
                  </a:cubicBezTo>
                  <a:cubicBezTo>
                    <a:pt x="19131" y="18643"/>
                    <a:pt x="16817" y="16757"/>
                    <a:pt x="14657" y="14871"/>
                  </a:cubicBezTo>
                  <a:cubicBezTo>
                    <a:pt x="8949" y="9986"/>
                    <a:pt x="4166" y="5014"/>
                    <a:pt x="0" y="0"/>
                  </a:cubicBezTo>
                  <a:cubicBezTo>
                    <a:pt x="309" y="857"/>
                    <a:pt x="617" y="1757"/>
                    <a:pt x="926" y="2614"/>
                  </a:cubicBezTo>
                  <a:cubicBezTo>
                    <a:pt x="4629" y="6771"/>
                    <a:pt x="8640" y="10929"/>
                    <a:pt x="13269" y="15000"/>
                  </a:cubicBezTo>
                  <a:close/>
                </a:path>
              </a:pathLst>
            </a:custGeom>
            <a:solidFill>
              <a:srgbClr val="242852">
                <a:alpha val="20000"/>
              </a:srgbClr>
            </a:solidFill>
            <a:ln w="12700" cap="flat">
              <a:noFill/>
              <a:miter lim="4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/>
            </a:p>
          </p:txBody>
        </p:sp>
        <p:sp>
          <p:nvSpPr>
            <p:cNvPr id="206" name="Freeform 13"/>
            <p:cNvSpPr/>
            <p:nvPr/>
          </p:nvSpPr>
          <p:spPr>
            <a:xfrm>
              <a:off x="806998" y="5218460"/>
              <a:ext cx="609443" cy="1420167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fill="norm" stroke="1" extrusionOk="0">
                  <a:moveTo>
                    <a:pt x="1309" y="1543"/>
                  </a:moveTo>
                  <a:cubicBezTo>
                    <a:pt x="818" y="1052"/>
                    <a:pt x="327" y="561"/>
                    <a:pt x="0" y="0"/>
                  </a:cubicBezTo>
                  <a:cubicBezTo>
                    <a:pt x="0" y="701"/>
                    <a:pt x="0" y="1332"/>
                    <a:pt x="0" y="2034"/>
                  </a:cubicBezTo>
                  <a:cubicBezTo>
                    <a:pt x="3436" y="5961"/>
                    <a:pt x="7200" y="9818"/>
                    <a:pt x="11127" y="13605"/>
                  </a:cubicBezTo>
                  <a:cubicBezTo>
                    <a:pt x="13909" y="16270"/>
                    <a:pt x="17018" y="18935"/>
                    <a:pt x="20127" y="21600"/>
                  </a:cubicBezTo>
                  <a:cubicBezTo>
                    <a:pt x="21600" y="21600"/>
                    <a:pt x="21600" y="21600"/>
                    <a:pt x="21600" y="21600"/>
                  </a:cubicBezTo>
                  <a:cubicBezTo>
                    <a:pt x="18491" y="18865"/>
                    <a:pt x="15382" y="16130"/>
                    <a:pt x="12600" y="13325"/>
                  </a:cubicBezTo>
                  <a:cubicBezTo>
                    <a:pt x="8509" y="9468"/>
                    <a:pt x="4745" y="5540"/>
                    <a:pt x="1309" y="1543"/>
                  </a:cubicBezTo>
                  <a:close/>
                </a:path>
              </a:pathLst>
            </a:custGeom>
            <a:solidFill>
              <a:srgbClr val="242852">
                <a:alpha val="20000"/>
              </a:srgbClr>
            </a:solidFill>
            <a:ln w="12700" cap="flat">
              <a:noFill/>
              <a:miter lim="4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/>
            </a:p>
          </p:txBody>
        </p:sp>
        <p:sp>
          <p:nvSpPr>
            <p:cNvPr id="207" name="Freeform 14"/>
            <p:cNvSpPr/>
            <p:nvPr/>
          </p:nvSpPr>
          <p:spPr>
            <a:xfrm>
              <a:off x="959824" y="6275199"/>
              <a:ext cx="171465" cy="363430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fill="norm" stroke="1" extrusionOk="0">
                  <a:moveTo>
                    <a:pt x="16346" y="21600"/>
                  </a:moveTo>
                  <a:cubicBezTo>
                    <a:pt x="21600" y="21600"/>
                    <a:pt x="21600" y="21600"/>
                    <a:pt x="21600" y="21600"/>
                  </a:cubicBezTo>
                  <a:cubicBezTo>
                    <a:pt x="14011" y="14491"/>
                    <a:pt x="7005" y="7382"/>
                    <a:pt x="0" y="0"/>
                  </a:cubicBezTo>
                  <a:cubicBezTo>
                    <a:pt x="4670" y="7382"/>
                    <a:pt x="9924" y="14491"/>
                    <a:pt x="16346" y="21600"/>
                  </a:cubicBezTo>
                  <a:close/>
                </a:path>
              </a:pathLst>
            </a:custGeom>
            <a:solidFill>
              <a:srgbClr val="242852">
                <a:alpha val="20000"/>
              </a:srgbClr>
            </a:solidFill>
            <a:ln w="12700" cap="flat">
              <a:noFill/>
              <a:miter lim="4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/>
            </a:p>
          </p:txBody>
        </p:sp>
        <p:sp>
          <p:nvSpPr>
            <p:cNvPr id="208" name="Freeform 15"/>
            <p:cNvSpPr/>
            <p:nvPr/>
          </p:nvSpPr>
          <p:spPr>
            <a:xfrm>
              <a:off x="100641" y="2972659"/>
              <a:ext cx="821909" cy="3328633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fill="norm" stroke="1" extrusionOk="0">
                  <a:moveTo>
                    <a:pt x="19658" y="19745"/>
                  </a:moveTo>
                  <a:cubicBezTo>
                    <a:pt x="17596" y="18489"/>
                    <a:pt x="15775" y="17232"/>
                    <a:pt x="14076" y="15976"/>
                  </a:cubicBezTo>
                  <a:cubicBezTo>
                    <a:pt x="10193" y="13074"/>
                    <a:pt x="7160" y="10082"/>
                    <a:pt x="4854" y="7060"/>
                  </a:cubicBezTo>
                  <a:cubicBezTo>
                    <a:pt x="3519" y="5235"/>
                    <a:pt x="2427" y="3381"/>
                    <a:pt x="1456" y="1526"/>
                  </a:cubicBezTo>
                  <a:cubicBezTo>
                    <a:pt x="971" y="1017"/>
                    <a:pt x="485" y="509"/>
                    <a:pt x="0" y="0"/>
                  </a:cubicBezTo>
                  <a:cubicBezTo>
                    <a:pt x="971" y="2363"/>
                    <a:pt x="2306" y="4757"/>
                    <a:pt x="4004" y="7090"/>
                  </a:cubicBezTo>
                  <a:cubicBezTo>
                    <a:pt x="6189" y="10142"/>
                    <a:pt x="9222" y="13134"/>
                    <a:pt x="12984" y="16065"/>
                  </a:cubicBezTo>
                  <a:cubicBezTo>
                    <a:pt x="14926" y="17531"/>
                    <a:pt x="17110" y="18967"/>
                    <a:pt x="19416" y="20373"/>
                  </a:cubicBezTo>
                  <a:cubicBezTo>
                    <a:pt x="20144" y="20792"/>
                    <a:pt x="20872" y="21181"/>
                    <a:pt x="21600" y="21600"/>
                  </a:cubicBezTo>
                  <a:cubicBezTo>
                    <a:pt x="21357" y="21450"/>
                    <a:pt x="21236" y="21331"/>
                    <a:pt x="21115" y="21181"/>
                  </a:cubicBezTo>
                  <a:cubicBezTo>
                    <a:pt x="20508" y="20702"/>
                    <a:pt x="20022" y="20224"/>
                    <a:pt x="19658" y="19745"/>
                  </a:cubicBezTo>
                  <a:close/>
                </a:path>
              </a:pathLst>
            </a:custGeom>
            <a:solidFill>
              <a:srgbClr val="242852">
                <a:alpha val="20000"/>
              </a:srgbClr>
            </a:solidFill>
            <a:ln w="12700" cap="flat">
              <a:noFill/>
              <a:miter lim="4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/>
            </a:p>
          </p:txBody>
        </p:sp>
        <p:sp>
          <p:nvSpPr>
            <p:cNvPr id="209" name="Freeform 16"/>
            <p:cNvSpPr/>
            <p:nvPr/>
          </p:nvSpPr>
          <p:spPr>
            <a:xfrm>
              <a:off x="26126" y="0"/>
              <a:ext cx="102473" cy="2927930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0835" h="21600" fill="norm" stroke="1" extrusionOk="0">
                  <a:moveTo>
                    <a:pt x="9565" y="19627"/>
                  </a:moveTo>
                  <a:cubicBezTo>
                    <a:pt x="10505" y="19763"/>
                    <a:pt x="10505" y="19899"/>
                    <a:pt x="10505" y="20035"/>
                  </a:cubicBezTo>
                  <a:cubicBezTo>
                    <a:pt x="13322" y="20511"/>
                    <a:pt x="17078" y="20988"/>
                    <a:pt x="19896" y="21498"/>
                  </a:cubicBezTo>
                  <a:cubicBezTo>
                    <a:pt x="19896" y="21532"/>
                    <a:pt x="19896" y="21566"/>
                    <a:pt x="20835" y="21600"/>
                  </a:cubicBezTo>
                  <a:cubicBezTo>
                    <a:pt x="18957" y="20920"/>
                    <a:pt x="17078" y="20273"/>
                    <a:pt x="15200" y="19593"/>
                  </a:cubicBezTo>
                  <a:cubicBezTo>
                    <a:pt x="7687" y="16123"/>
                    <a:pt x="3931" y="12654"/>
                    <a:pt x="3931" y="9150"/>
                  </a:cubicBezTo>
                  <a:cubicBezTo>
                    <a:pt x="4870" y="6089"/>
                    <a:pt x="7687" y="3061"/>
                    <a:pt x="13322" y="0"/>
                  </a:cubicBezTo>
                  <a:cubicBezTo>
                    <a:pt x="10505" y="0"/>
                    <a:pt x="10505" y="0"/>
                    <a:pt x="10505" y="0"/>
                  </a:cubicBezTo>
                  <a:cubicBezTo>
                    <a:pt x="3931" y="3027"/>
                    <a:pt x="1113" y="6089"/>
                    <a:pt x="174" y="9150"/>
                  </a:cubicBezTo>
                  <a:cubicBezTo>
                    <a:pt x="-765" y="12654"/>
                    <a:pt x="2052" y="16123"/>
                    <a:pt x="9565" y="19627"/>
                  </a:cubicBezTo>
                  <a:close/>
                </a:path>
              </a:pathLst>
            </a:custGeom>
            <a:solidFill>
              <a:srgbClr val="242852">
                <a:alpha val="20000"/>
              </a:srgbClr>
            </a:solidFill>
            <a:ln w="12700" cap="flat">
              <a:noFill/>
              <a:miter lim="4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/>
            </a:p>
          </p:txBody>
        </p:sp>
        <p:sp>
          <p:nvSpPr>
            <p:cNvPr id="210" name="Freeform 17"/>
            <p:cNvSpPr/>
            <p:nvPr/>
          </p:nvSpPr>
          <p:spPr>
            <a:xfrm>
              <a:off x="78276" y="2715463"/>
              <a:ext cx="78278" cy="493892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fill="norm" stroke="1" extrusionOk="0">
                  <a:moveTo>
                    <a:pt x="0" y="0"/>
                  </a:moveTo>
                  <a:cubicBezTo>
                    <a:pt x="2541" y="3836"/>
                    <a:pt x="3812" y="7469"/>
                    <a:pt x="6353" y="11305"/>
                  </a:cubicBezTo>
                  <a:cubicBezTo>
                    <a:pt x="11435" y="14736"/>
                    <a:pt x="16518" y="18168"/>
                    <a:pt x="21600" y="21600"/>
                  </a:cubicBezTo>
                  <a:cubicBezTo>
                    <a:pt x="19059" y="17563"/>
                    <a:pt x="16518" y="13323"/>
                    <a:pt x="13976" y="9286"/>
                  </a:cubicBezTo>
                  <a:cubicBezTo>
                    <a:pt x="12706" y="9084"/>
                    <a:pt x="12706" y="8882"/>
                    <a:pt x="12706" y="8680"/>
                  </a:cubicBezTo>
                  <a:cubicBezTo>
                    <a:pt x="8894" y="5652"/>
                    <a:pt x="3812" y="2826"/>
                    <a:pt x="0" y="0"/>
                  </a:cubicBezTo>
                  <a:close/>
                </a:path>
              </a:pathLst>
            </a:custGeom>
            <a:solidFill>
              <a:srgbClr val="242852">
                <a:alpha val="20000"/>
              </a:srgbClr>
            </a:solidFill>
            <a:ln w="12700" cap="flat">
              <a:noFill/>
              <a:miter lim="4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/>
            </a:p>
          </p:txBody>
        </p:sp>
        <p:sp>
          <p:nvSpPr>
            <p:cNvPr id="211" name="Freeform 18"/>
            <p:cNvSpPr/>
            <p:nvPr/>
          </p:nvSpPr>
          <p:spPr>
            <a:xfrm>
              <a:off x="769723" y="5250144"/>
              <a:ext cx="190102" cy="1025055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fill="norm" stroke="1" extrusionOk="0">
                  <a:moveTo>
                    <a:pt x="0" y="0"/>
                  </a:moveTo>
                  <a:cubicBezTo>
                    <a:pt x="0" y="3016"/>
                    <a:pt x="1054" y="6032"/>
                    <a:pt x="2634" y="9049"/>
                  </a:cubicBezTo>
                  <a:cubicBezTo>
                    <a:pt x="4215" y="11384"/>
                    <a:pt x="6322" y="13816"/>
                    <a:pt x="8956" y="16151"/>
                  </a:cubicBezTo>
                  <a:cubicBezTo>
                    <a:pt x="10010" y="16735"/>
                    <a:pt x="11590" y="17319"/>
                    <a:pt x="12644" y="17903"/>
                  </a:cubicBezTo>
                  <a:cubicBezTo>
                    <a:pt x="15805" y="19168"/>
                    <a:pt x="18439" y="20335"/>
                    <a:pt x="21600" y="21600"/>
                  </a:cubicBezTo>
                  <a:cubicBezTo>
                    <a:pt x="21073" y="21308"/>
                    <a:pt x="20546" y="20919"/>
                    <a:pt x="20020" y="20627"/>
                  </a:cubicBezTo>
                  <a:cubicBezTo>
                    <a:pt x="13698" y="16735"/>
                    <a:pt x="9483" y="12843"/>
                    <a:pt x="6849" y="8951"/>
                  </a:cubicBezTo>
                  <a:cubicBezTo>
                    <a:pt x="5795" y="6616"/>
                    <a:pt x="4741" y="4378"/>
                    <a:pt x="4215" y="2141"/>
                  </a:cubicBezTo>
                  <a:cubicBezTo>
                    <a:pt x="4215" y="2043"/>
                    <a:pt x="3688" y="1946"/>
                    <a:pt x="3688" y="1751"/>
                  </a:cubicBezTo>
                  <a:cubicBezTo>
                    <a:pt x="2634" y="1168"/>
                    <a:pt x="1054" y="584"/>
                    <a:pt x="0" y="0"/>
                  </a:cubicBezTo>
                  <a:close/>
                </a:path>
              </a:pathLst>
            </a:custGeom>
            <a:solidFill>
              <a:srgbClr val="242852">
                <a:alpha val="20000"/>
              </a:srgbClr>
            </a:solidFill>
            <a:ln w="12700" cap="flat">
              <a:noFill/>
              <a:miter lim="4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/>
            </a:p>
          </p:txBody>
        </p:sp>
        <p:sp>
          <p:nvSpPr>
            <p:cNvPr id="212" name="Freeform 19"/>
            <p:cNvSpPr/>
            <p:nvPr/>
          </p:nvSpPr>
          <p:spPr>
            <a:xfrm>
              <a:off x="775314" y="1170426"/>
              <a:ext cx="2076203" cy="4048035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fill="norm" stroke="1" extrusionOk="0">
                  <a:moveTo>
                    <a:pt x="336" y="21010"/>
                  </a:moveTo>
                  <a:cubicBezTo>
                    <a:pt x="480" y="18992"/>
                    <a:pt x="1248" y="17000"/>
                    <a:pt x="2400" y="15081"/>
                  </a:cubicBezTo>
                  <a:cubicBezTo>
                    <a:pt x="3600" y="13162"/>
                    <a:pt x="5232" y="11317"/>
                    <a:pt x="7152" y="9545"/>
                  </a:cubicBezTo>
                  <a:cubicBezTo>
                    <a:pt x="9072" y="7774"/>
                    <a:pt x="11280" y="6101"/>
                    <a:pt x="13680" y="4502"/>
                  </a:cubicBezTo>
                  <a:cubicBezTo>
                    <a:pt x="14880" y="3715"/>
                    <a:pt x="16176" y="2928"/>
                    <a:pt x="17472" y="2190"/>
                  </a:cubicBezTo>
                  <a:cubicBezTo>
                    <a:pt x="18144" y="1821"/>
                    <a:pt x="18816" y="1427"/>
                    <a:pt x="19488" y="1082"/>
                  </a:cubicBezTo>
                  <a:cubicBezTo>
                    <a:pt x="20208" y="713"/>
                    <a:pt x="20880" y="369"/>
                    <a:pt x="21600" y="25"/>
                  </a:cubicBezTo>
                  <a:cubicBezTo>
                    <a:pt x="21600" y="0"/>
                    <a:pt x="21600" y="0"/>
                    <a:pt x="21600" y="0"/>
                  </a:cubicBezTo>
                  <a:cubicBezTo>
                    <a:pt x="20832" y="344"/>
                    <a:pt x="20160" y="689"/>
                    <a:pt x="19440" y="1058"/>
                  </a:cubicBezTo>
                  <a:cubicBezTo>
                    <a:pt x="18768" y="1402"/>
                    <a:pt x="18096" y="1771"/>
                    <a:pt x="17424" y="2165"/>
                  </a:cubicBezTo>
                  <a:cubicBezTo>
                    <a:pt x="16080" y="2903"/>
                    <a:pt x="14784" y="3666"/>
                    <a:pt x="13584" y="4453"/>
                  </a:cubicBezTo>
                  <a:cubicBezTo>
                    <a:pt x="11136" y="6052"/>
                    <a:pt x="8880" y="7725"/>
                    <a:pt x="6960" y="9496"/>
                  </a:cubicBezTo>
                  <a:cubicBezTo>
                    <a:pt x="4992" y="11243"/>
                    <a:pt x="3360" y="13113"/>
                    <a:pt x="2160" y="15031"/>
                  </a:cubicBezTo>
                  <a:cubicBezTo>
                    <a:pt x="912" y="16975"/>
                    <a:pt x="144" y="18968"/>
                    <a:pt x="0" y="21010"/>
                  </a:cubicBezTo>
                  <a:cubicBezTo>
                    <a:pt x="0" y="21059"/>
                    <a:pt x="0" y="21083"/>
                    <a:pt x="0" y="21133"/>
                  </a:cubicBezTo>
                  <a:cubicBezTo>
                    <a:pt x="96" y="21280"/>
                    <a:pt x="192" y="21452"/>
                    <a:pt x="336" y="21600"/>
                  </a:cubicBezTo>
                  <a:cubicBezTo>
                    <a:pt x="336" y="21403"/>
                    <a:pt x="336" y="21206"/>
                    <a:pt x="336" y="21010"/>
                  </a:cubicBezTo>
                  <a:close/>
                </a:path>
              </a:pathLst>
            </a:custGeom>
            <a:solidFill>
              <a:srgbClr val="242852">
                <a:alpha val="20000"/>
              </a:srgbClr>
            </a:solidFill>
            <a:ln w="12700" cap="flat">
              <a:noFill/>
              <a:miter lim="4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/>
            </a:p>
          </p:txBody>
        </p:sp>
        <p:sp>
          <p:nvSpPr>
            <p:cNvPr id="213" name="Freeform 20"/>
            <p:cNvSpPr/>
            <p:nvPr/>
          </p:nvSpPr>
          <p:spPr>
            <a:xfrm>
              <a:off x="922549" y="6301291"/>
              <a:ext cx="162147" cy="337338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fill="norm" stroke="1" extrusionOk="0">
                  <a:moveTo>
                    <a:pt x="0" y="0"/>
                  </a:moveTo>
                  <a:cubicBezTo>
                    <a:pt x="4320" y="7101"/>
                    <a:pt x="9874" y="14499"/>
                    <a:pt x="16046" y="21600"/>
                  </a:cubicBezTo>
                  <a:cubicBezTo>
                    <a:pt x="21600" y="21600"/>
                    <a:pt x="21600" y="21600"/>
                    <a:pt x="21600" y="21600"/>
                  </a:cubicBezTo>
                  <a:cubicBezTo>
                    <a:pt x="14194" y="14499"/>
                    <a:pt x="6789" y="7101"/>
                    <a:pt x="0" y="0"/>
                  </a:cubicBezTo>
                  <a:close/>
                </a:path>
              </a:pathLst>
            </a:custGeom>
            <a:solidFill>
              <a:srgbClr val="242852">
                <a:alpha val="20000"/>
              </a:srgbClr>
            </a:solidFill>
            <a:ln w="12700" cap="flat">
              <a:noFill/>
              <a:miter lim="4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/>
            </a:p>
          </p:txBody>
        </p:sp>
        <p:sp>
          <p:nvSpPr>
            <p:cNvPr id="214" name="Freeform 21"/>
            <p:cNvSpPr/>
            <p:nvPr/>
          </p:nvSpPr>
          <p:spPr>
            <a:xfrm>
              <a:off x="769723" y="5130865"/>
              <a:ext cx="37276" cy="221786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fill="norm" stroke="1" extrusionOk="0">
                  <a:moveTo>
                    <a:pt x="18900" y="19800"/>
                  </a:moveTo>
                  <a:cubicBezTo>
                    <a:pt x="18900" y="20700"/>
                    <a:pt x="21600" y="21150"/>
                    <a:pt x="21600" y="21600"/>
                  </a:cubicBezTo>
                  <a:cubicBezTo>
                    <a:pt x="21600" y="17100"/>
                    <a:pt x="21600" y="13050"/>
                    <a:pt x="21600" y="8550"/>
                  </a:cubicBezTo>
                  <a:cubicBezTo>
                    <a:pt x="13500" y="5850"/>
                    <a:pt x="8100" y="2700"/>
                    <a:pt x="2700" y="0"/>
                  </a:cubicBezTo>
                  <a:cubicBezTo>
                    <a:pt x="0" y="4050"/>
                    <a:pt x="0" y="7650"/>
                    <a:pt x="0" y="11700"/>
                  </a:cubicBezTo>
                  <a:cubicBezTo>
                    <a:pt x="5400" y="14400"/>
                    <a:pt x="13500" y="17100"/>
                    <a:pt x="18900" y="19800"/>
                  </a:cubicBezTo>
                  <a:close/>
                </a:path>
              </a:pathLst>
            </a:custGeom>
            <a:solidFill>
              <a:srgbClr val="242852">
                <a:alpha val="20000"/>
              </a:srgbClr>
            </a:solidFill>
            <a:ln w="12700" cap="flat">
              <a:noFill/>
              <a:miter lim="4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/>
            </a:p>
          </p:txBody>
        </p:sp>
        <p:sp>
          <p:nvSpPr>
            <p:cNvPr id="215" name="Freeform 22"/>
            <p:cNvSpPr/>
            <p:nvPr/>
          </p:nvSpPr>
          <p:spPr>
            <a:xfrm>
              <a:off x="849863" y="6016138"/>
              <a:ext cx="238559" cy="622489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fill="norm" stroke="1" extrusionOk="0">
                  <a:moveTo>
                    <a:pt x="2908" y="2880"/>
                  </a:moveTo>
                  <a:cubicBezTo>
                    <a:pt x="2077" y="1920"/>
                    <a:pt x="831" y="960"/>
                    <a:pt x="0" y="0"/>
                  </a:cubicBezTo>
                  <a:cubicBezTo>
                    <a:pt x="1246" y="2560"/>
                    <a:pt x="2908" y="5120"/>
                    <a:pt x="4985" y="7680"/>
                  </a:cubicBezTo>
                  <a:cubicBezTo>
                    <a:pt x="5400" y="8480"/>
                    <a:pt x="5815" y="9120"/>
                    <a:pt x="6646" y="9920"/>
                  </a:cubicBezTo>
                  <a:cubicBezTo>
                    <a:pt x="11215" y="13760"/>
                    <a:pt x="16200" y="17760"/>
                    <a:pt x="21185" y="21600"/>
                  </a:cubicBezTo>
                  <a:cubicBezTo>
                    <a:pt x="21600" y="21600"/>
                    <a:pt x="21600" y="21600"/>
                    <a:pt x="21600" y="21600"/>
                  </a:cubicBezTo>
                  <a:cubicBezTo>
                    <a:pt x="17031" y="17440"/>
                    <a:pt x="13292" y="13280"/>
                    <a:pt x="9969" y="8960"/>
                  </a:cubicBezTo>
                  <a:cubicBezTo>
                    <a:pt x="7477" y="6880"/>
                    <a:pt x="5400" y="4960"/>
                    <a:pt x="2908" y="2880"/>
                  </a:cubicBezTo>
                  <a:close/>
                </a:path>
              </a:pathLst>
            </a:custGeom>
            <a:solidFill>
              <a:srgbClr val="242852">
                <a:alpha val="20000"/>
              </a:srgbClr>
            </a:solidFill>
            <a:ln w="12700" cap="flat">
              <a:noFill/>
              <a:miter lim="4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/>
            </a:p>
          </p:txBody>
        </p:sp>
      </p:grpSp>
      <p:grpSp>
        <p:nvGrpSpPr>
          <p:cNvPr id="229" name="Group 9"/>
          <p:cNvGrpSpPr/>
          <p:nvPr/>
        </p:nvGrpSpPr>
        <p:grpSpPr>
          <a:xfrm>
            <a:off x="27221" y="-786"/>
            <a:ext cx="2356675" cy="6854040"/>
            <a:chOff x="0" y="0"/>
            <a:chExt cx="2356673" cy="6854039"/>
          </a:xfrm>
        </p:grpSpPr>
        <p:sp>
          <p:nvSpPr>
            <p:cNvPr id="217" name="Freeform 27"/>
            <p:cNvSpPr/>
            <p:nvPr/>
          </p:nvSpPr>
          <p:spPr>
            <a:xfrm>
              <a:off x="0" y="-1"/>
              <a:ext cx="494327" cy="4401046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fill="norm" stroke="1" extrusionOk="0">
                  <a:moveTo>
                    <a:pt x="1468" y="4930"/>
                  </a:moveTo>
                  <a:cubicBezTo>
                    <a:pt x="2307" y="6762"/>
                    <a:pt x="3565" y="8617"/>
                    <a:pt x="5452" y="10448"/>
                  </a:cubicBezTo>
                  <a:cubicBezTo>
                    <a:pt x="7130" y="12279"/>
                    <a:pt x="9227" y="14110"/>
                    <a:pt x="11953" y="15942"/>
                  </a:cubicBezTo>
                  <a:cubicBezTo>
                    <a:pt x="14470" y="17773"/>
                    <a:pt x="17616" y="19581"/>
                    <a:pt x="21181" y="21389"/>
                  </a:cubicBezTo>
                  <a:cubicBezTo>
                    <a:pt x="21390" y="21459"/>
                    <a:pt x="21600" y="21530"/>
                    <a:pt x="21600" y="21600"/>
                  </a:cubicBezTo>
                  <a:cubicBezTo>
                    <a:pt x="21390" y="21248"/>
                    <a:pt x="20971" y="20872"/>
                    <a:pt x="20761" y="20520"/>
                  </a:cubicBezTo>
                  <a:cubicBezTo>
                    <a:pt x="20761" y="20450"/>
                    <a:pt x="20761" y="20379"/>
                    <a:pt x="20761" y="20332"/>
                  </a:cubicBezTo>
                  <a:cubicBezTo>
                    <a:pt x="17825" y="18853"/>
                    <a:pt x="15309" y="17397"/>
                    <a:pt x="13212" y="15918"/>
                  </a:cubicBezTo>
                  <a:cubicBezTo>
                    <a:pt x="10485" y="14087"/>
                    <a:pt x="8179" y="12279"/>
                    <a:pt x="6291" y="10424"/>
                  </a:cubicBezTo>
                  <a:cubicBezTo>
                    <a:pt x="4404" y="8593"/>
                    <a:pt x="2936" y="6762"/>
                    <a:pt x="1887" y="4907"/>
                  </a:cubicBezTo>
                  <a:cubicBezTo>
                    <a:pt x="1468" y="3991"/>
                    <a:pt x="1049" y="3076"/>
                    <a:pt x="629" y="2160"/>
                  </a:cubicBezTo>
                  <a:cubicBezTo>
                    <a:pt x="419" y="1432"/>
                    <a:pt x="210" y="728"/>
                    <a:pt x="2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728"/>
                    <a:pt x="210" y="1432"/>
                    <a:pt x="210" y="2160"/>
                  </a:cubicBezTo>
                  <a:cubicBezTo>
                    <a:pt x="629" y="3076"/>
                    <a:pt x="839" y="3991"/>
                    <a:pt x="1468" y="4930"/>
                  </a:cubicBezTo>
                  <a:close/>
                </a:path>
              </a:pathLst>
            </a:custGeom>
            <a:solidFill>
              <a:srgbClr val="242852"/>
            </a:solidFill>
            <a:ln w="12700" cap="flat">
              <a:noFill/>
              <a:miter lim="4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/>
            </a:p>
          </p:txBody>
        </p:sp>
        <p:sp>
          <p:nvSpPr>
            <p:cNvPr id="218" name="Freeform 28"/>
            <p:cNvSpPr/>
            <p:nvPr/>
          </p:nvSpPr>
          <p:spPr>
            <a:xfrm>
              <a:off x="523067" y="4317258"/>
              <a:ext cx="423436" cy="1580699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fill="norm" stroke="1" extrusionOk="0">
                  <a:moveTo>
                    <a:pt x="13009" y="14989"/>
                  </a:moveTo>
                  <a:cubicBezTo>
                    <a:pt x="15709" y="17215"/>
                    <a:pt x="18409" y="19440"/>
                    <a:pt x="21600" y="21600"/>
                  </a:cubicBezTo>
                  <a:cubicBezTo>
                    <a:pt x="21600" y="21142"/>
                    <a:pt x="21600" y="20618"/>
                    <a:pt x="21600" y="20160"/>
                  </a:cubicBezTo>
                  <a:cubicBezTo>
                    <a:pt x="21600" y="20095"/>
                    <a:pt x="21600" y="19964"/>
                    <a:pt x="21600" y="19898"/>
                  </a:cubicBezTo>
                  <a:cubicBezTo>
                    <a:pt x="19391" y="18196"/>
                    <a:pt x="17182" y="16495"/>
                    <a:pt x="15218" y="14793"/>
                  </a:cubicBezTo>
                  <a:cubicBezTo>
                    <a:pt x="9327" y="9949"/>
                    <a:pt x="4173" y="4975"/>
                    <a:pt x="0" y="0"/>
                  </a:cubicBezTo>
                  <a:cubicBezTo>
                    <a:pt x="491" y="1375"/>
                    <a:pt x="982" y="2749"/>
                    <a:pt x="1718" y="4124"/>
                  </a:cubicBezTo>
                  <a:cubicBezTo>
                    <a:pt x="5155" y="7789"/>
                    <a:pt x="8836" y="11389"/>
                    <a:pt x="13009" y="14989"/>
                  </a:cubicBezTo>
                  <a:close/>
                </a:path>
              </a:pathLst>
            </a:custGeom>
            <a:solidFill>
              <a:srgbClr val="242852"/>
            </a:solidFill>
            <a:ln w="12700" cap="flat">
              <a:noFill/>
              <a:miter lim="4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/>
            </a:p>
          </p:txBody>
        </p:sp>
        <p:sp>
          <p:nvSpPr>
            <p:cNvPr id="219" name="Freeform 29"/>
            <p:cNvSpPr/>
            <p:nvPr/>
          </p:nvSpPr>
          <p:spPr>
            <a:xfrm>
              <a:off x="979074" y="5863468"/>
              <a:ext cx="431100" cy="990571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fill="norm" stroke="1" extrusionOk="0">
                  <a:moveTo>
                    <a:pt x="1440" y="1565"/>
                  </a:moveTo>
                  <a:cubicBezTo>
                    <a:pt x="960" y="1043"/>
                    <a:pt x="480" y="522"/>
                    <a:pt x="0" y="0"/>
                  </a:cubicBezTo>
                  <a:cubicBezTo>
                    <a:pt x="0" y="939"/>
                    <a:pt x="0" y="1983"/>
                    <a:pt x="240" y="3026"/>
                  </a:cubicBezTo>
                  <a:cubicBezTo>
                    <a:pt x="3360" y="6470"/>
                    <a:pt x="6480" y="9913"/>
                    <a:pt x="10080" y="13252"/>
                  </a:cubicBezTo>
                  <a:cubicBezTo>
                    <a:pt x="12960" y="16070"/>
                    <a:pt x="16080" y="18887"/>
                    <a:pt x="19200" y="21600"/>
                  </a:cubicBezTo>
                  <a:cubicBezTo>
                    <a:pt x="21600" y="21600"/>
                    <a:pt x="21600" y="21600"/>
                    <a:pt x="21600" y="21600"/>
                  </a:cubicBezTo>
                  <a:cubicBezTo>
                    <a:pt x="18240" y="18783"/>
                    <a:pt x="15120" y="15861"/>
                    <a:pt x="12000" y="12835"/>
                  </a:cubicBezTo>
                  <a:cubicBezTo>
                    <a:pt x="8160" y="9183"/>
                    <a:pt x="4800" y="5322"/>
                    <a:pt x="1440" y="1565"/>
                  </a:cubicBezTo>
                  <a:close/>
                </a:path>
              </a:pathLst>
            </a:custGeom>
            <a:solidFill>
              <a:srgbClr val="242852"/>
            </a:solidFill>
            <a:ln w="12700" cap="flat">
              <a:noFill/>
              <a:miter lim="4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/>
            </a:p>
          </p:txBody>
        </p:sp>
        <p:sp>
          <p:nvSpPr>
            <p:cNvPr id="220" name="Freeform 30"/>
            <p:cNvSpPr/>
            <p:nvPr/>
          </p:nvSpPr>
          <p:spPr>
            <a:xfrm>
              <a:off x="494326" y="4365158"/>
              <a:ext cx="551808" cy="2235970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fill="norm" stroke="1" extrusionOk="0">
                  <a:moveTo>
                    <a:pt x="18970" y="18917"/>
                  </a:moveTo>
                  <a:cubicBezTo>
                    <a:pt x="17468" y="17946"/>
                    <a:pt x="15965" y="16928"/>
                    <a:pt x="14650" y="15911"/>
                  </a:cubicBezTo>
                  <a:cubicBezTo>
                    <a:pt x="10706" y="12997"/>
                    <a:pt x="7701" y="9991"/>
                    <a:pt x="5447" y="6984"/>
                  </a:cubicBezTo>
                  <a:cubicBezTo>
                    <a:pt x="4132" y="5504"/>
                    <a:pt x="3193" y="3978"/>
                    <a:pt x="2442" y="2451"/>
                  </a:cubicBezTo>
                  <a:cubicBezTo>
                    <a:pt x="1690" y="1619"/>
                    <a:pt x="751" y="833"/>
                    <a:pt x="0" y="0"/>
                  </a:cubicBezTo>
                  <a:cubicBezTo>
                    <a:pt x="939" y="2359"/>
                    <a:pt x="2254" y="4718"/>
                    <a:pt x="3944" y="7030"/>
                  </a:cubicBezTo>
                  <a:cubicBezTo>
                    <a:pt x="6198" y="10083"/>
                    <a:pt x="9203" y="13090"/>
                    <a:pt x="12960" y="16050"/>
                  </a:cubicBezTo>
                  <a:cubicBezTo>
                    <a:pt x="14838" y="17484"/>
                    <a:pt x="16904" y="18964"/>
                    <a:pt x="19346" y="20397"/>
                  </a:cubicBezTo>
                  <a:cubicBezTo>
                    <a:pt x="20097" y="20767"/>
                    <a:pt x="20849" y="21184"/>
                    <a:pt x="21600" y="21600"/>
                  </a:cubicBezTo>
                  <a:cubicBezTo>
                    <a:pt x="21412" y="21461"/>
                    <a:pt x="21224" y="21322"/>
                    <a:pt x="21037" y="21184"/>
                  </a:cubicBezTo>
                  <a:cubicBezTo>
                    <a:pt x="20285" y="20444"/>
                    <a:pt x="19534" y="19657"/>
                    <a:pt x="18970" y="18917"/>
                  </a:cubicBezTo>
                  <a:close/>
                </a:path>
              </a:pathLst>
            </a:custGeom>
            <a:solidFill>
              <a:srgbClr val="242852"/>
            </a:solidFill>
            <a:ln w="12700" cap="flat">
              <a:noFill/>
              <a:miter lim="4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/>
            </a:p>
          </p:txBody>
        </p:sp>
        <p:sp>
          <p:nvSpPr>
            <p:cNvPr id="221" name="Freeform 31"/>
            <p:cNvSpPr/>
            <p:nvPr/>
          </p:nvSpPr>
          <p:spPr>
            <a:xfrm>
              <a:off x="444311" y="1289983"/>
              <a:ext cx="170725" cy="3027276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150" h="21600" fill="norm" stroke="1" extrusionOk="0">
                  <a:moveTo>
                    <a:pt x="9750" y="21600"/>
                  </a:moveTo>
                  <a:cubicBezTo>
                    <a:pt x="8550" y="21191"/>
                    <a:pt x="7950" y="20781"/>
                    <a:pt x="7350" y="20372"/>
                  </a:cubicBezTo>
                  <a:cubicBezTo>
                    <a:pt x="4350" y="18085"/>
                    <a:pt x="2550" y="15833"/>
                    <a:pt x="2550" y="13581"/>
                  </a:cubicBezTo>
                  <a:cubicBezTo>
                    <a:pt x="2550" y="11295"/>
                    <a:pt x="4350" y="9043"/>
                    <a:pt x="7350" y="6756"/>
                  </a:cubicBezTo>
                  <a:cubicBezTo>
                    <a:pt x="8550" y="5630"/>
                    <a:pt x="10350" y="4504"/>
                    <a:pt x="12750" y="3378"/>
                  </a:cubicBezTo>
                  <a:cubicBezTo>
                    <a:pt x="15150" y="2252"/>
                    <a:pt x="17550" y="1126"/>
                    <a:pt x="21150" y="0"/>
                  </a:cubicBezTo>
                  <a:cubicBezTo>
                    <a:pt x="20550" y="0"/>
                    <a:pt x="20550" y="0"/>
                    <a:pt x="20550" y="0"/>
                  </a:cubicBezTo>
                  <a:cubicBezTo>
                    <a:pt x="16950" y="1126"/>
                    <a:pt x="13950" y="2252"/>
                    <a:pt x="11550" y="3378"/>
                  </a:cubicBezTo>
                  <a:cubicBezTo>
                    <a:pt x="9150" y="4504"/>
                    <a:pt x="7350" y="5630"/>
                    <a:pt x="5550" y="6756"/>
                  </a:cubicBezTo>
                  <a:cubicBezTo>
                    <a:pt x="1950" y="9009"/>
                    <a:pt x="150" y="11295"/>
                    <a:pt x="150" y="13581"/>
                  </a:cubicBezTo>
                  <a:cubicBezTo>
                    <a:pt x="-450" y="15731"/>
                    <a:pt x="750" y="17915"/>
                    <a:pt x="3750" y="20099"/>
                  </a:cubicBezTo>
                  <a:cubicBezTo>
                    <a:pt x="5550" y="20576"/>
                    <a:pt x="7350" y="21088"/>
                    <a:pt x="9150" y="21566"/>
                  </a:cubicBezTo>
                  <a:cubicBezTo>
                    <a:pt x="9150" y="21566"/>
                    <a:pt x="9750" y="21600"/>
                    <a:pt x="9750" y="21600"/>
                  </a:cubicBezTo>
                  <a:close/>
                </a:path>
              </a:pathLst>
            </a:custGeom>
            <a:solidFill>
              <a:srgbClr val="242852"/>
            </a:solidFill>
            <a:ln w="12700" cap="flat">
              <a:noFill/>
              <a:miter lim="4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/>
            </a:p>
          </p:txBody>
        </p:sp>
        <p:sp>
          <p:nvSpPr>
            <p:cNvPr id="222" name="Freeform 32"/>
            <p:cNvSpPr/>
            <p:nvPr/>
          </p:nvSpPr>
          <p:spPr>
            <a:xfrm>
              <a:off x="1084453" y="6572387"/>
              <a:ext cx="134120" cy="281653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fill="norm" stroke="1" extrusionOk="0">
                  <a:moveTo>
                    <a:pt x="16971" y="21600"/>
                  </a:moveTo>
                  <a:cubicBezTo>
                    <a:pt x="21600" y="21600"/>
                    <a:pt x="21600" y="21600"/>
                    <a:pt x="21600" y="21600"/>
                  </a:cubicBezTo>
                  <a:cubicBezTo>
                    <a:pt x="13886" y="14644"/>
                    <a:pt x="6943" y="7322"/>
                    <a:pt x="0" y="0"/>
                  </a:cubicBezTo>
                  <a:cubicBezTo>
                    <a:pt x="4629" y="7322"/>
                    <a:pt x="10029" y="14644"/>
                    <a:pt x="16971" y="21600"/>
                  </a:cubicBezTo>
                  <a:close/>
                </a:path>
              </a:pathLst>
            </a:custGeom>
            <a:solidFill>
              <a:srgbClr val="242852"/>
            </a:solidFill>
            <a:ln w="12700" cap="flat">
              <a:noFill/>
              <a:miter lim="4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/>
            </a:p>
          </p:txBody>
        </p:sp>
        <p:sp>
          <p:nvSpPr>
            <p:cNvPr id="223" name="Freeform 33"/>
            <p:cNvSpPr/>
            <p:nvPr/>
          </p:nvSpPr>
          <p:spPr>
            <a:xfrm>
              <a:off x="475166" y="4108415"/>
              <a:ext cx="82390" cy="511573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fill="norm" stroke="1" extrusionOk="0">
                  <a:moveTo>
                    <a:pt x="5082" y="10901"/>
                  </a:moveTo>
                  <a:cubicBezTo>
                    <a:pt x="10165" y="14535"/>
                    <a:pt x="16518" y="17966"/>
                    <a:pt x="21600" y="21600"/>
                  </a:cubicBezTo>
                  <a:cubicBezTo>
                    <a:pt x="17788" y="17361"/>
                    <a:pt x="15247" y="13121"/>
                    <a:pt x="12706" y="8882"/>
                  </a:cubicBezTo>
                  <a:cubicBezTo>
                    <a:pt x="12706" y="8882"/>
                    <a:pt x="11435" y="8680"/>
                    <a:pt x="11435" y="8680"/>
                  </a:cubicBezTo>
                  <a:cubicBezTo>
                    <a:pt x="7624" y="5854"/>
                    <a:pt x="3812" y="2826"/>
                    <a:pt x="0" y="0"/>
                  </a:cubicBezTo>
                  <a:cubicBezTo>
                    <a:pt x="0" y="404"/>
                    <a:pt x="0" y="1009"/>
                    <a:pt x="0" y="1615"/>
                  </a:cubicBezTo>
                  <a:cubicBezTo>
                    <a:pt x="1271" y="4643"/>
                    <a:pt x="3812" y="7873"/>
                    <a:pt x="5082" y="10901"/>
                  </a:cubicBezTo>
                  <a:close/>
                </a:path>
              </a:pathLst>
            </a:custGeom>
            <a:solidFill>
              <a:srgbClr val="242852"/>
            </a:solidFill>
            <a:ln w="12700" cap="flat">
              <a:noFill/>
              <a:miter lim="4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/>
            </a:p>
          </p:txBody>
        </p:sp>
        <p:sp>
          <p:nvSpPr>
            <p:cNvPr id="224" name="Freeform 34"/>
            <p:cNvSpPr/>
            <p:nvPr/>
          </p:nvSpPr>
          <p:spPr>
            <a:xfrm>
              <a:off x="946501" y="3146585"/>
              <a:ext cx="1410173" cy="2716884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fill="norm" stroke="1" extrusionOk="0">
                  <a:moveTo>
                    <a:pt x="588" y="21030"/>
                  </a:moveTo>
                  <a:cubicBezTo>
                    <a:pt x="661" y="19052"/>
                    <a:pt x="1396" y="17037"/>
                    <a:pt x="2571" y="15097"/>
                  </a:cubicBezTo>
                  <a:cubicBezTo>
                    <a:pt x="3747" y="13196"/>
                    <a:pt x="5363" y="11332"/>
                    <a:pt x="7273" y="9583"/>
                  </a:cubicBezTo>
                  <a:cubicBezTo>
                    <a:pt x="9110" y="7796"/>
                    <a:pt x="11314" y="6123"/>
                    <a:pt x="13739" y="4525"/>
                  </a:cubicBezTo>
                  <a:cubicBezTo>
                    <a:pt x="14914" y="3727"/>
                    <a:pt x="16163" y="2928"/>
                    <a:pt x="17486" y="2206"/>
                  </a:cubicBezTo>
                  <a:cubicBezTo>
                    <a:pt x="18147" y="1825"/>
                    <a:pt x="18808" y="1445"/>
                    <a:pt x="19469" y="1065"/>
                  </a:cubicBezTo>
                  <a:cubicBezTo>
                    <a:pt x="20131" y="723"/>
                    <a:pt x="20865" y="342"/>
                    <a:pt x="21600" y="0"/>
                  </a:cubicBezTo>
                  <a:cubicBezTo>
                    <a:pt x="21527" y="0"/>
                    <a:pt x="21527" y="0"/>
                    <a:pt x="21527" y="0"/>
                  </a:cubicBezTo>
                  <a:cubicBezTo>
                    <a:pt x="20792" y="342"/>
                    <a:pt x="20057" y="685"/>
                    <a:pt x="19396" y="1027"/>
                  </a:cubicBezTo>
                  <a:cubicBezTo>
                    <a:pt x="18735" y="1407"/>
                    <a:pt x="18073" y="1787"/>
                    <a:pt x="17412" y="2130"/>
                  </a:cubicBezTo>
                  <a:cubicBezTo>
                    <a:pt x="16016" y="2890"/>
                    <a:pt x="14767" y="3651"/>
                    <a:pt x="13592" y="4449"/>
                  </a:cubicBezTo>
                  <a:cubicBezTo>
                    <a:pt x="11094" y="6046"/>
                    <a:pt x="8890" y="7720"/>
                    <a:pt x="6980" y="9469"/>
                  </a:cubicBezTo>
                  <a:cubicBezTo>
                    <a:pt x="4996" y="11256"/>
                    <a:pt x="3380" y="13120"/>
                    <a:pt x="2204" y="15059"/>
                  </a:cubicBezTo>
                  <a:cubicBezTo>
                    <a:pt x="955" y="16923"/>
                    <a:pt x="220" y="18900"/>
                    <a:pt x="0" y="20877"/>
                  </a:cubicBezTo>
                  <a:cubicBezTo>
                    <a:pt x="220" y="21106"/>
                    <a:pt x="367" y="21334"/>
                    <a:pt x="514" y="21600"/>
                  </a:cubicBezTo>
                  <a:cubicBezTo>
                    <a:pt x="514" y="21410"/>
                    <a:pt x="514" y="21220"/>
                    <a:pt x="588" y="21030"/>
                  </a:cubicBezTo>
                  <a:close/>
                </a:path>
              </a:pathLst>
            </a:custGeom>
            <a:solidFill>
              <a:srgbClr val="242852"/>
            </a:solidFill>
            <a:ln w="12700" cap="flat">
              <a:noFill/>
              <a:miter lim="4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/>
            </a:p>
          </p:txBody>
        </p:sp>
        <p:sp>
          <p:nvSpPr>
            <p:cNvPr id="225" name="Freeform 35"/>
            <p:cNvSpPr/>
            <p:nvPr/>
          </p:nvSpPr>
          <p:spPr>
            <a:xfrm>
              <a:off x="1046133" y="6601126"/>
              <a:ext cx="120709" cy="252913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fill="norm" stroke="1" extrusionOk="0">
                  <a:moveTo>
                    <a:pt x="0" y="0"/>
                  </a:moveTo>
                  <a:cubicBezTo>
                    <a:pt x="4320" y="7336"/>
                    <a:pt x="10368" y="14672"/>
                    <a:pt x="16416" y="21600"/>
                  </a:cubicBezTo>
                  <a:cubicBezTo>
                    <a:pt x="21600" y="21600"/>
                    <a:pt x="21600" y="21600"/>
                    <a:pt x="21600" y="21600"/>
                  </a:cubicBezTo>
                  <a:cubicBezTo>
                    <a:pt x="13824" y="14672"/>
                    <a:pt x="6912" y="7336"/>
                    <a:pt x="0" y="0"/>
                  </a:cubicBezTo>
                  <a:close/>
                </a:path>
              </a:pathLst>
            </a:custGeom>
            <a:solidFill>
              <a:srgbClr val="242852"/>
            </a:solidFill>
            <a:ln w="12700" cap="flat">
              <a:noFill/>
              <a:miter lim="4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/>
            </a:p>
          </p:txBody>
        </p:sp>
        <p:sp>
          <p:nvSpPr>
            <p:cNvPr id="226" name="Freeform 36"/>
            <p:cNvSpPr/>
            <p:nvPr/>
          </p:nvSpPr>
          <p:spPr>
            <a:xfrm>
              <a:off x="946501" y="5897956"/>
              <a:ext cx="137953" cy="674432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fill="norm" stroke="1" extrusionOk="0">
                  <a:moveTo>
                    <a:pt x="0" y="0"/>
                  </a:moveTo>
                  <a:cubicBezTo>
                    <a:pt x="0" y="4596"/>
                    <a:pt x="1490" y="9191"/>
                    <a:pt x="5214" y="13634"/>
                  </a:cubicBezTo>
                  <a:cubicBezTo>
                    <a:pt x="8193" y="15013"/>
                    <a:pt x="10428" y="16545"/>
                    <a:pt x="13407" y="17923"/>
                  </a:cubicBezTo>
                  <a:cubicBezTo>
                    <a:pt x="16386" y="19149"/>
                    <a:pt x="18621" y="20374"/>
                    <a:pt x="21600" y="21600"/>
                  </a:cubicBezTo>
                  <a:cubicBezTo>
                    <a:pt x="20855" y="21294"/>
                    <a:pt x="20855" y="20987"/>
                    <a:pt x="20110" y="20681"/>
                  </a:cubicBezTo>
                  <a:cubicBezTo>
                    <a:pt x="11917" y="15013"/>
                    <a:pt x="7448" y="9191"/>
                    <a:pt x="5959" y="3370"/>
                  </a:cubicBezTo>
                  <a:cubicBezTo>
                    <a:pt x="5214" y="2757"/>
                    <a:pt x="3724" y="2298"/>
                    <a:pt x="2979" y="1685"/>
                  </a:cubicBezTo>
                  <a:cubicBezTo>
                    <a:pt x="1490" y="1072"/>
                    <a:pt x="745" y="460"/>
                    <a:pt x="0" y="0"/>
                  </a:cubicBezTo>
                  <a:close/>
                </a:path>
              </a:pathLst>
            </a:custGeom>
            <a:solidFill>
              <a:srgbClr val="242852"/>
            </a:solidFill>
            <a:ln w="12700" cap="flat">
              <a:noFill/>
              <a:miter lim="4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/>
            </a:p>
          </p:txBody>
        </p:sp>
        <p:sp>
          <p:nvSpPr>
            <p:cNvPr id="227" name="Freeform 37"/>
            <p:cNvSpPr/>
            <p:nvPr/>
          </p:nvSpPr>
          <p:spPr>
            <a:xfrm>
              <a:off x="946501" y="5773415"/>
              <a:ext cx="38321" cy="228005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fill="norm" stroke="1" extrusionOk="0">
                  <a:moveTo>
                    <a:pt x="0" y="11700"/>
                  </a:moveTo>
                  <a:cubicBezTo>
                    <a:pt x="2700" y="13050"/>
                    <a:pt x="5400" y="14850"/>
                    <a:pt x="10800" y="16650"/>
                  </a:cubicBezTo>
                  <a:cubicBezTo>
                    <a:pt x="13500" y="18450"/>
                    <a:pt x="18900" y="19800"/>
                    <a:pt x="21600" y="21600"/>
                  </a:cubicBezTo>
                  <a:cubicBezTo>
                    <a:pt x="18900" y="17100"/>
                    <a:pt x="18900" y="12600"/>
                    <a:pt x="18900" y="8550"/>
                  </a:cubicBezTo>
                  <a:cubicBezTo>
                    <a:pt x="13500" y="5400"/>
                    <a:pt x="8100" y="2700"/>
                    <a:pt x="0" y="0"/>
                  </a:cubicBezTo>
                  <a:cubicBezTo>
                    <a:pt x="0" y="450"/>
                    <a:pt x="0" y="1350"/>
                    <a:pt x="0" y="1800"/>
                  </a:cubicBezTo>
                  <a:cubicBezTo>
                    <a:pt x="0" y="4950"/>
                    <a:pt x="0" y="8550"/>
                    <a:pt x="0" y="11700"/>
                  </a:cubicBezTo>
                  <a:close/>
                </a:path>
              </a:pathLst>
            </a:custGeom>
            <a:solidFill>
              <a:srgbClr val="242852"/>
            </a:solidFill>
            <a:ln w="12700" cap="flat">
              <a:noFill/>
              <a:miter lim="4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/>
            </a:p>
          </p:txBody>
        </p:sp>
        <p:sp>
          <p:nvSpPr>
            <p:cNvPr id="228" name="Freeform 38"/>
            <p:cNvSpPr/>
            <p:nvPr/>
          </p:nvSpPr>
          <p:spPr>
            <a:xfrm>
              <a:off x="979074" y="6323307"/>
              <a:ext cx="210760" cy="530733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fill="norm" stroke="1" extrusionOk="0">
                  <a:moveTo>
                    <a:pt x="5400" y="5449"/>
                  </a:moveTo>
                  <a:cubicBezTo>
                    <a:pt x="3436" y="3697"/>
                    <a:pt x="1964" y="1751"/>
                    <a:pt x="0" y="0"/>
                  </a:cubicBezTo>
                  <a:cubicBezTo>
                    <a:pt x="1473" y="3114"/>
                    <a:pt x="3436" y="6422"/>
                    <a:pt x="5400" y="9535"/>
                  </a:cubicBezTo>
                  <a:cubicBezTo>
                    <a:pt x="5891" y="10119"/>
                    <a:pt x="6382" y="10703"/>
                    <a:pt x="6873" y="11286"/>
                  </a:cubicBezTo>
                  <a:cubicBezTo>
                    <a:pt x="10800" y="14789"/>
                    <a:pt x="14727" y="18292"/>
                    <a:pt x="19145" y="21600"/>
                  </a:cubicBezTo>
                  <a:cubicBezTo>
                    <a:pt x="21600" y="21600"/>
                    <a:pt x="21600" y="21600"/>
                    <a:pt x="21600" y="21600"/>
                  </a:cubicBezTo>
                  <a:cubicBezTo>
                    <a:pt x="17182" y="17903"/>
                    <a:pt x="13745" y="14011"/>
                    <a:pt x="10800" y="10119"/>
                  </a:cubicBezTo>
                  <a:cubicBezTo>
                    <a:pt x="8836" y="8562"/>
                    <a:pt x="7364" y="7005"/>
                    <a:pt x="5400" y="5449"/>
                  </a:cubicBezTo>
                  <a:close/>
                </a:path>
              </a:pathLst>
            </a:custGeom>
            <a:solidFill>
              <a:srgbClr val="242852"/>
            </a:solidFill>
            <a:ln w="12700" cap="flat">
              <a:noFill/>
              <a:miter lim="4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/>
            </a:p>
          </p:txBody>
        </p:sp>
      </p:grpSp>
      <p:sp>
        <p:nvSpPr>
          <p:cNvPr id="230" name="Rectangle 6"/>
          <p:cNvSpPr/>
          <p:nvPr/>
        </p:nvSpPr>
        <p:spPr>
          <a:xfrm>
            <a:off x="-1" y="0"/>
            <a:ext cx="182882" cy="6858000"/>
          </a:xfrm>
          <a:prstGeom prst="rect">
            <a:avLst/>
          </a:prstGeom>
          <a:solidFill>
            <a:srgbClr val="242852"/>
          </a:solidFill>
          <a:ln w="12700">
            <a:miter lim="400000"/>
          </a:ln>
        </p:spPr>
        <p:txBody>
          <a:bodyPr lIns="45719" rIns="45719"/>
          <a:lstStyle/>
          <a:p>
            <a:pPr>
              <a:defRPr>
                <a:solidFill>
                  <a:srgbClr val="FFFFFF"/>
                </a:solidFill>
              </a:defRPr>
            </a:pPr>
          </a:p>
        </p:txBody>
      </p:sp>
      <p:sp>
        <p:nvSpPr>
          <p:cNvPr id="231" name="Title Text"/>
          <p:cNvSpPr txBox="1"/>
          <p:nvPr>
            <p:ph type="title"/>
          </p:nvPr>
        </p:nvSpPr>
        <p:spPr>
          <a:xfrm>
            <a:off x="2589211" y="609600"/>
            <a:ext cx="8915401" cy="3117040"/>
          </a:xfrm>
          <a:prstGeom prst="rect">
            <a:avLst/>
          </a:prstGeom>
        </p:spPr>
        <p:txBody>
          <a:bodyPr anchor="ctr"/>
          <a:lstStyle>
            <a:lvl1pPr>
              <a:defRPr sz="4800"/>
            </a:lvl1pPr>
          </a:lstStyle>
          <a:p>
            <a:pPr/>
            <a:r>
              <a:t>Title Text</a:t>
            </a:r>
          </a:p>
        </p:txBody>
      </p:sp>
      <p:sp>
        <p:nvSpPr>
          <p:cNvPr id="232" name="Body Level One…"/>
          <p:cNvSpPr txBox="1"/>
          <p:nvPr>
            <p:ph type="body" sz="quarter" idx="1"/>
          </p:nvPr>
        </p:nvSpPr>
        <p:spPr>
          <a:xfrm>
            <a:off x="2589211" y="4354045"/>
            <a:ext cx="8915401" cy="1555865"/>
          </a:xfrm>
          <a:prstGeom prst="rect">
            <a:avLst/>
          </a:prstGeom>
        </p:spPr>
        <p:txBody>
          <a:bodyPr anchor="ctr"/>
          <a:lstStyle>
            <a:lvl1pPr marL="0" indent="0">
              <a:buClrTx/>
              <a:buSzTx/>
              <a:buNone/>
              <a:defRPr>
                <a:solidFill>
                  <a:srgbClr val="595959"/>
                </a:solidFill>
              </a:defRPr>
            </a:lvl1pPr>
            <a:lvl2pPr marL="0" indent="457200">
              <a:buClrTx/>
              <a:buSzTx/>
              <a:buNone/>
              <a:defRPr>
                <a:solidFill>
                  <a:srgbClr val="595959"/>
                </a:solidFill>
              </a:defRPr>
            </a:lvl2pPr>
            <a:lvl3pPr marL="0" indent="914400">
              <a:buClrTx/>
              <a:buSzTx/>
              <a:buNone/>
              <a:defRPr>
                <a:solidFill>
                  <a:srgbClr val="595959"/>
                </a:solidFill>
              </a:defRPr>
            </a:lvl3pPr>
            <a:lvl4pPr marL="0" indent="1371600">
              <a:buClrTx/>
              <a:buSzTx/>
              <a:buNone/>
              <a:defRPr>
                <a:solidFill>
                  <a:srgbClr val="595959"/>
                </a:solidFill>
              </a:defRPr>
            </a:lvl4pPr>
            <a:lvl5pPr marL="0" indent="1828800">
              <a:buClrTx/>
              <a:buSzTx/>
              <a:buNone/>
              <a:defRPr>
                <a:solidFill>
                  <a:srgbClr val="595959"/>
                </a:solidFill>
              </a:defRPr>
            </a:lvl5pPr>
          </a:lstStyle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233" name="Freeform 11"/>
          <p:cNvSpPr/>
          <p:nvPr/>
        </p:nvSpPr>
        <p:spPr>
          <a:xfrm flipV="1">
            <a:off x="-4189" y="3178175"/>
            <a:ext cx="1595613" cy="507297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568" h="21600" fill="norm" stroke="1" extrusionOk="0">
                <a:moveTo>
                  <a:pt x="21472" y="10154"/>
                </a:moveTo>
                <a:lnTo>
                  <a:pt x="18377" y="406"/>
                </a:lnTo>
                <a:cubicBezTo>
                  <a:pt x="18356" y="337"/>
                  <a:pt x="18331" y="272"/>
                  <a:pt x="18310" y="203"/>
                </a:cubicBezTo>
                <a:cubicBezTo>
                  <a:pt x="18247" y="0"/>
                  <a:pt x="18182" y="0"/>
                  <a:pt x="18117" y="0"/>
                </a:cubicBezTo>
                <a:lnTo>
                  <a:pt x="16891" y="0"/>
                </a:lnTo>
                <a:lnTo>
                  <a:pt x="0" y="151"/>
                </a:lnTo>
                <a:cubicBezTo>
                  <a:pt x="19" y="7301"/>
                  <a:pt x="39" y="14450"/>
                  <a:pt x="58" y="21600"/>
                </a:cubicBezTo>
                <a:lnTo>
                  <a:pt x="16891" y="21527"/>
                </a:lnTo>
                <a:lnTo>
                  <a:pt x="18117" y="21527"/>
                </a:lnTo>
                <a:cubicBezTo>
                  <a:pt x="18182" y="21527"/>
                  <a:pt x="18247" y="21324"/>
                  <a:pt x="18310" y="21324"/>
                </a:cubicBezTo>
                <a:cubicBezTo>
                  <a:pt x="18310" y="21120"/>
                  <a:pt x="18377" y="21120"/>
                  <a:pt x="18377" y="21120"/>
                </a:cubicBezTo>
                <a:lnTo>
                  <a:pt x="21472" y="11372"/>
                </a:lnTo>
                <a:cubicBezTo>
                  <a:pt x="21600" y="10966"/>
                  <a:pt x="21600" y="10560"/>
                  <a:pt x="21472" y="10154"/>
                </a:cubicBezTo>
                <a:close/>
              </a:path>
            </a:pathLst>
          </a:custGeom>
          <a:solidFill>
            <a:schemeClr val="accent1"/>
          </a:solidFill>
          <a:ln w="12700">
            <a:miter lim="400000"/>
          </a:ln>
        </p:spPr>
        <p:txBody>
          <a:bodyPr lIns="45719" rIns="45719"/>
          <a:lstStyle/>
          <a:p>
            <a:pPr/>
          </a:p>
        </p:txBody>
      </p:sp>
      <p:sp>
        <p:nvSpPr>
          <p:cNvPr id="234" name="Slide Number"/>
          <p:cNvSpPr txBox="1"/>
          <p:nvPr>
            <p:ph type="sldNum" sz="quarter" idx="2"/>
          </p:nvPr>
        </p:nvSpPr>
        <p:spPr>
          <a:xfrm>
            <a:off x="925905" y="3228581"/>
            <a:ext cx="385675" cy="396241"/>
          </a:xfrm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0" showMasterPhAnim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53" name="Group 22"/>
          <p:cNvGrpSpPr/>
          <p:nvPr/>
        </p:nvGrpSpPr>
        <p:grpSpPr>
          <a:xfrm>
            <a:off x="1" y="228600"/>
            <a:ext cx="2851517" cy="6638629"/>
            <a:chOff x="0" y="0"/>
            <a:chExt cx="2851516" cy="6638628"/>
          </a:xfrm>
        </p:grpSpPr>
        <p:sp>
          <p:nvSpPr>
            <p:cNvPr id="241" name="Freeform 11"/>
            <p:cNvSpPr/>
            <p:nvPr/>
          </p:nvSpPr>
          <p:spPr>
            <a:xfrm>
              <a:off x="-1" y="2346443"/>
              <a:ext cx="100643" cy="626217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fill="norm" stroke="1" extrusionOk="0">
                  <a:moveTo>
                    <a:pt x="21600" y="21600"/>
                  </a:moveTo>
                  <a:cubicBezTo>
                    <a:pt x="19636" y="18582"/>
                    <a:pt x="18655" y="15724"/>
                    <a:pt x="16691" y="12706"/>
                  </a:cubicBezTo>
                  <a:cubicBezTo>
                    <a:pt x="10800" y="8576"/>
                    <a:pt x="5891" y="4288"/>
                    <a:pt x="0" y="0"/>
                  </a:cubicBezTo>
                  <a:cubicBezTo>
                    <a:pt x="0" y="5559"/>
                    <a:pt x="0" y="5559"/>
                    <a:pt x="0" y="5559"/>
                  </a:cubicBezTo>
                  <a:cubicBezTo>
                    <a:pt x="5891" y="10165"/>
                    <a:pt x="12764" y="14929"/>
                    <a:pt x="19636" y="19694"/>
                  </a:cubicBezTo>
                  <a:cubicBezTo>
                    <a:pt x="19636" y="20329"/>
                    <a:pt x="20618" y="20965"/>
                    <a:pt x="21600" y="21600"/>
                  </a:cubicBezTo>
                  <a:close/>
                </a:path>
              </a:pathLst>
            </a:custGeom>
            <a:solidFill>
              <a:srgbClr val="242852">
                <a:alpha val="20000"/>
              </a:srgbClr>
            </a:solidFill>
            <a:ln w="12700" cap="flat">
              <a:noFill/>
              <a:miter lim="4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/>
            </a:p>
          </p:txBody>
        </p:sp>
        <p:sp>
          <p:nvSpPr>
            <p:cNvPr id="242" name="Freeform 12"/>
            <p:cNvSpPr/>
            <p:nvPr/>
          </p:nvSpPr>
          <p:spPr>
            <a:xfrm>
              <a:off x="128598" y="2927929"/>
              <a:ext cx="646718" cy="2322216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fill="norm" stroke="1" extrusionOk="0">
                  <a:moveTo>
                    <a:pt x="13269" y="15000"/>
                  </a:moveTo>
                  <a:cubicBezTo>
                    <a:pt x="15891" y="17229"/>
                    <a:pt x="18514" y="19414"/>
                    <a:pt x="21446" y="21600"/>
                  </a:cubicBezTo>
                  <a:cubicBezTo>
                    <a:pt x="21446" y="21214"/>
                    <a:pt x="21446" y="20871"/>
                    <a:pt x="21600" y="20486"/>
                  </a:cubicBezTo>
                  <a:cubicBezTo>
                    <a:pt x="19131" y="18643"/>
                    <a:pt x="16817" y="16757"/>
                    <a:pt x="14657" y="14871"/>
                  </a:cubicBezTo>
                  <a:cubicBezTo>
                    <a:pt x="8949" y="9986"/>
                    <a:pt x="4166" y="5014"/>
                    <a:pt x="0" y="0"/>
                  </a:cubicBezTo>
                  <a:cubicBezTo>
                    <a:pt x="309" y="857"/>
                    <a:pt x="617" y="1757"/>
                    <a:pt x="926" y="2614"/>
                  </a:cubicBezTo>
                  <a:cubicBezTo>
                    <a:pt x="4629" y="6771"/>
                    <a:pt x="8640" y="10929"/>
                    <a:pt x="13269" y="15000"/>
                  </a:cubicBezTo>
                  <a:close/>
                </a:path>
              </a:pathLst>
            </a:custGeom>
            <a:solidFill>
              <a:srgbClr val="242852">
                <a:alpha val="20000"/>
              </a:srgbClr>
            </a:solidFill>
            <a:ln w="12700" cap="flat">
              <a:noFill/>
              <a:miter lim="4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/>
            </a:p>
          </p:txBody>
        </p:sp>
        <p:sp>
          <p:nvSpPr>
            <p:cNvPr id="243" name="Freeform 13"/>
            <p:cNvSpPr/>
            <p:nvPr/>
          </p:nvSpPr>
          <p:spPr>
            <a:xfrm>
              <a:off x="806998" y="5218460"/>
              <a:ext cx="609443" cy="1420167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fill="norm" stroke="1" extrusionOk="0">
                  <a:moveTo>
                    <a:pt x="1309" y="1543"/>
                  </a:moveTo>
                  <a:cubicBezTo>
                    <a:pt x="818" y="1052"/>
                    <a:pt x="327" y="561"/>
                    <a:pt x="0" y="0"/>
                  </a:cubicBezTo>
                  <a:cubicBezTo>
                    <a:pt x="0" y="701"/>
                    <a:pt x="0" y="1332"/>
                    <a:pt x="0" y="2034"/>
                  </a:cubicBezTo>
                  <a:cubicBezTo>
                    <a:pt x="3436" y="5961"/>
                    <a:pt x="7200" y="9818"/>
                    <a:pt x="11127" y="13605"/>
                  </a:cubicBezTo>
                  <a:cubicBezTo>
                    <a:pt x="13909" y="16270"/>
                    <a:pt x="17018" y="18935"/>
                    <a:pt x="20127" y="21600"/>
                  </a:cubicBezTo>
                  <a:cubicBezTo>
                    <a:pt x="21600" y="21600"/>
                    <a:pt x="21600" y="21600"/>
                    <a:pt x="21600" y="21600"/>
                  </a:cubicBezTo>
                  <a:cubicBezTo>
                    <a:pt x="18491" y="18865"/>
                    <a:pt x="15382" y="16130"/>
                    <a:pt x="12600" y="13325"/>
                  </a:cubicBezTo>
                  <a:cubicBezTo>
                    <a:pt x="8509" y="9468"/>
                    <a:pt x="4745" y="5540"/>
                    <a:pt x="1309" y="1543"/>
                  </a:cubicBezTo>
                  <a:close/>
                </a:path>
              </a:pathLst>
            </a:custGeom>
            <a:solidFill>
              <a:srgbClr val="242852">
                <a:alpha val="20000"/>
              </a:srgbClr>
            </a:solidFill>
            <a:ln w="12700" cap="flat">
              <a:noFill/>
              <a:miter lim="4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/>
            </a:p>
          </p:txBody>
        </p:sp>
        <p:sp>
          <p:nvSpPr>
            <p:cNvPr id="244" name="Freeform 14"/>
            <p:cNvSpPr/>
            <p:nvPr/>
          </p:nvSpPr>
          <p:spPr>
            <a:xfrm>
              <a:off x="959824" y="6275199"/>
              <a:ext cx="171465" cy="363430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fill="norm" stroke="1" extrusionOk="0">
                  <a:moveTo>
                    <a:pt x="16346" y="21600"/>
                  </a:moveTo>
                  <a:cubicBezTo>
                    <a:pt x="21600" y="21600"/>
                    <a:pt x="21600" y="21600"/>
                    <a:pt x="21600" y="21600"/>
                  </a:cubicBezTo>
                  <a:cubicBezTo>
                    <a:pt x="14011" y="14491"/>
                    <a:pt x="7005" y="7382"/>
                    <a:pt x="0" y="0"/>
                  </a:cubicBezTo>
                  <a:cubicBezTo>
                    <a:pt x="4670" y="7382"/>
                    <a:pt x="9924" y="14491"/>
                    <a:pt x="16346" y="21600"/>
                  </a:cubicBezTo>
                  <a:close/>
                </a:path>
              </a:pathLst>
            </a:custGeom>
            <a:solidFill>
              <a:srgbClr val="242852">
                <a:alpha val="20000"/>
              </a:srgbClr>
            </a:solidFill>
            <a:ln w="12700" cap="flat">
              <a:noFill/>
              <a:miter lim="4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/>
            </a:p>
          </p:txBody>
        </p:sp>
        <p:sp>
          <p:nvSpPr>
            <p:cNvPr id="245" name="Freeform 15"/>
            <p:cNvSpPr/>
            <p:nvPr/>
          </p:nvSpPr>
          <p:spPr>
            <a:xfrm>
              <a:off x="100641" y="2972659"/>
              <a:ext cx="821909" cy="3328633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fill="norm" stroke="1" extrusionOk="0">
                  <a:moveTo>
                    <a:pt x="19658" y="19745"/>
                  </a:moveTo>
                  <a:cubicBezTo>
                    <a:pt x="17596" y="18489"/>
                    <a:pt x="15775" y="17232"/>
                    <a:pt x="14076" y="15976"/>
                  </a:cubicBezTo>
                  <a:cubicBezTo>
                    <a:pt x="10193" y="13074"/>
                    <a:pt x="7160" y="10082"/>
                    <a:pt x="4854" y="7060"/>
                  </a:cubicBezTo>
                  <a:cubicBezTo>
                    <a:pt x="3519" y="5235"/>
                    <a:pt x="2427" y="3381"/>
                    <a:pt x="1456" y="1526"/>
                  </a:cubicBezTo>
                  <a:cubicBezTo>
                    <a:pt x="971" y="1017"/>
                    <a:pt x="485" y="509"/>
                    <a:pt x="0" y="0"/>
                  </a:cubicBezTo>
                  <a:cubicBezTo>
                    <a:pt x="971" y="2363"/>
                    <a:pt x="2306" y="4757"/>
                    <a:pt x="4004" y="7090"/>
                  </a:cubicBezTo>
                  <a:cubicBezTo>
                    <a:pt x="6189" y="10142"/>
                    <a:pt x="9222" y="13134"/>
                    <a:pt x="12984" y="16065"/>
                  </a:cubicBezTo>
                  <a:cubicBezTo>
                    <a:pt x="14926" y="17531"/>
                    <a:pt x="17110" y="18967"/>
                    <a:pt x="19416" y="20373"/>
                  </a:cubicBezTo>
                  <a:cubicBezTo>
                    <a:pt x="20144" y="20792"/>
                    <a:pt x="20872" y="21181"/>
                    <a:pt x="21600" y="21600"/>
                  </a:cubicBezTo>
                  <a:cubicBezTo>
                    <a:pt x="21357" y="21450"/>
                    <a:pt x="21236" y="21331"/>
                    <a:pt x="21115" y="21181"/>
                  </a:cubicBezTo>
                  <a:cubicBezTo>
                    <a:pt x="20508" y="20702"/>
                    <a:pt x="20022" y="20224"/>
                    <a:pt x="19658" y="19745"/>
                  </a:cubicBezTo>
                  <a:close/>
                </a:path>
              </a:pathLst>
            </a:custGeom>
            <a:solidFill>
              <a:srgbClr val="242852">
                <a:alpha val="20000"/>
              </a:srgbClr>
            </a:solidFill>
            <a:ln w="12700" cap="flat">
              <a:noFill/>
              <a:miter lim="4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/>
            </a:p>
          </p:txBody>
        </p:sp>
        <p:sp>
          <p:nvSpPr>
            <p:cNvPr id="246" name="Freeform 16"/>
            <p:cNvSpPr/>
            <p:nvPr/>
          </p:nvSpPr>
          <p:spPr>
            <a:xfrm>
              <a:off x="26126" y="0"/>
              <a:ext cx="102473" cy="2927930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0835" h="21600" fill="norm" stroke="1" extrusionOk="0">
                  <a:moveTo>
                    <a:pt x="9565" y="19627"/>
                  </a:moveTo>
                  <a:cubicBezTo>
                    <a:pt x="10505" y="19763"/>
                    <a:pt x="10505" y="19899"/>
                    <a:pt x="10505" y="20035"/>
                  </a:cubicBezTo>
                  <a:cubicBezTo>
                    <a:pt x="13322" y="20511"/>
                    <a:pt x="17078" y="20988"/>
                    <a:pt x="19896" y="21498"/>
                  </a:cubicBezTo>
                  <a:cubicBezTo>
                    <a:pt x="19896" y="21532"/>
                    <a:pt x="19896" y="21566"/>
                    <a:pt x="20835" y="21600"/>
                  </a:cubicBezTo>
                  <a:cubicBezTo>
                    <a:pt x="18957" y="20920"/>
                    <a:pt x="17078" y="20273"/>
                    <a:pt x="15200" y="19593"/>
                  </a:cubicBezTo>
                  <a:cubicBezTo>
                    <a:pt x="7687" y="16123"/>
                    <a:pt x="3931" y="12654"/>
                    <a:pt x="3931" y="9150"/>
                  </a:cubicBezTo>
                  <a:cubicBezTo>
                    <a:pt x="4870" y="6089"/>
                    <a:pt x="7687" y="3061"/>
                    <a:pt x="13322" y="0"/>
                  </a:cubicBezTo>
                  <a:cubicBezTo>
                    <a:pt x="10505" y="0"/>
                    <a:pt x="10505" y="0"/>
                    <a:pt x="10505" y="0"/>
                  </a:cubicBezTo>
                  <a:cubicBezTo>
                    <a:pt x="3931" y="3027"/>
                    <a:pt x="1113" y="6089"/>
                    <a:pt x="174" y="9150"/>
                  </a:cubicBezTo>
                  <a:cubicBezTo>
                    <a:pt x="-765" y="12654"/>
                    <a:pt x="2052" y="16123"/>
                    <a:pt x="9565" y="19627"/>
                  </a:cubicBezTo>
                  <a:close/>
                </a:path>
              </a:pathLst>
            </a:custGeom>
            <a:solidFill>
              <a:srgbClr val="242852">
                <a:alpha val="20000"/>
              </a:srgbClr>
            </a:solidFill>
            <a:ln w="12700" cap="flat">
              <a:noFill/>
              <a:miter lim="4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/>
            </a:p>
          </p:txBody>
        </p:sp>
        <p:sp>
          <p:nvSpPr>
            <p:cNvPr id="247" name="Freeform 17"/>
            <p:cNvSpPr/>
            <p:nvPr/>
          </p:nvSpPr>
          <p:spPr>
            <a:xfrm>
              <a:off x="78276" y="2715463"/>
              <a:ext cx="78278" cy="493892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fill="norm" stroke="1" extrusionOk="0">
                  <a:moveTo>
                    <a:pt x="0" y="0"/>
                  </a:moveTo>
                  <a:cubicBezTo>
                    <a:pt x="2541" y="3836"/>
                    <a:pt x="3812" y="7469"/>
                    <a:pt x="6353" y="11305"/>
                  </a:cubicBezTo>
                  <a:cubicBezTo>
                    <a:pt x="11435" y="14736"/>
                    <a:pt x="16518" y="18168"/>
                    <a:pt x="21600" y="21600"/>
                  </a:cubicBezTo>
                  <a:cubicBezTo>
                    <a:pt x="19059" y="17563"/>
                    <a:pt x="16518" y="13323"/>
                    <a:pt x="13976" y="9286"/>
                  </a:cubicBezTo>
                  <a:cubicBezTo>
                    <a:pt x="12706" y="9084"/>
                    <a:pt x="12706" y="8882"/>
                    <a:pt x="12706" y="8680"/>
                  </a:cubicBezTo>
                  <a:cubicBezTo>
                    <a:pt x="8894" y="5652"/>
                    <a:pt x="3812" y="2826"/>
                    <a:pt x="0" y="0"/>
                  </a:cubicBezTo>
                  <a:close/>
                </a:path>
              </a:pathLst>
            </a:custGeom>
            <a:solidFill>
              <a:srgbClr val="242852">
                <a:alpha val="20000"/>
              </a:srgbClr>
            </a:solidFill>
            <a:ln w="12700" cap="flat">
              <a:noFill/>
              <a:miter lim="4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/>
            </a:p>
          </p:txBody>
        </p:sp>
        <p:sp>
          <p:nvSpPr>
            <p:cNvPr id="248" name="Freeform 18"/>
            <p:cNvSpPr/>
            <p:nvPr/>
          </p:nvSpPr>
          <p:spPr>
            <a:xfrm>
              <a:off x="769723" y="5250144"/>
              <a:ext cx="190102" cy="1025055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fill="norm" stroke="1" extrusionOk="0">
                  <a:moveTo>
                    <a:pt x="0" y="0"/>
                  </a:moveTo>
                  <a:cubicBezTo>
                    <a:pt x="0" y="3016"/>
                    <a:pt x="1054" y="6032"/>
                    <a:pt x="2634" y="9049"/>
                  </a:cubicBezTo>
                  <a:cubicBezTo>
                    <a:pt x="4215" y="11384"/>
                    <a:pt x="6322" y="13816"/>
                    <a:pt x="8956" y="16151"/>
                  </a:cubicBezTo>
                  <a:cubicBezTo>
                    <a:pt x="10010" y="16735"/>
                    <a:pt x="11590" y="17319"/>
                    <a:pt x="12644" y="17903"/>
                  </a:cubicBezTo>
                  <a:cubicBezTo>
                    <a:pt x="15805" y="19168"/>
                    <a:pt x="18439" y="20335"/>
                    <a:pt x="21600" y="21600"/>
                  </a:cubicBezTo>
                  <a:cubicBezTo>
                    <a:pt x="21073" y="21308"/>
                    <a:pt x="20546" y="20919"/>
                    <a:pt x="20020" y="20627"/>
                  </a:cubicBezTo>
                  <a:cubicBezTo>
                    <a:pt x="13698" y="16735"/>
                    <a:pt x="9483" y="12843"/>
                    <a:pt x="6849" y="8951"/>
                  </a:cubicBezTo>
                  <a:cubicBezTo>
                    <a:pt x="5795" y="6616"/>
                    <a:pt x="4741" y="4378"/>
                    <a:pt x="4215" y="2141"/>
                  </a:cubicBezTo>
                  <a:cubicBezTo>
                    <a:pt x="4215" y="2043"/>
                    <a:pt x="3688" y="1946"/>
                    <a:pt x="3688" y="1751"/>
                  </a:cubicBezTo>
                  <a:cubicBezTo>
                    <a:pt x="2634" y="1168"/>
                    <a:pt x="1054" y="584"/>
                    <a:pt x="0" y="0"/>
                  </a:cubicBezTo>
                  <a:close/>
                </a:path>
              </a:pathLst>
            </a:custGeom>
            <a:solidFill>
              <a:srgbClr val="242852">
                <a:alpha val="20000"/>
              </a:srgbClr>
            </a:solidFill>
            <a:ln w="12700" cap="flat">
              <a:noFill/>
              <a:miter lim="4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/>
            </a:p>
          </p:txBody>
        </p:sp>
        <p:sp>
          <p:nvSpPr>
            <p:cNvPr id="249" name="Freeform 19"/>
            <p:cNvSpPr/>
            <p:nvPr/>
          </p:nvSpPr>
          <p:spPr>
            <a:xfrm>
              <a:off x="775314" y="1170426"/>
              <a:ext cx="2076203" cy="4048035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fill="norm" stroke="1" extrusionOk="0">
                  <a:moveTo>
                    <a:pt x="336" y="21010"/>
                  </a:moveTo>
                  <a:cubicBezTo>
                    <a:pt x="480" y="18992"/>
                    <a:pt x="1248" y="17000"/>
                    <a:pt x="2400" y="15081"/>
                  </a:cubicBezTo>
                  <a:cubicBezTo>
                    <a:pt x="3600" y="13162"/>
                    <a:pt x="5232" y="11317"/>
                    <a:pt x="7152" y="9545"/>
                  </a:cubicBezTo>
                  <a:cubicBezTo>
                    <a:pt x="9072" y="7774"/>
                    <a:pt x="11280" y="6101"/>
                    <a:pt x="13680" y="4502"/>
                  </a:cubicBezTo>
                  <a:cubicBezTo>
                    <a:pt x="14880" y="3715"/>
                    <a:pt x="16176" y="2928"/>
                    <a:pt x="17472" y="2190"/>
                  </a:cubicBezTo>
                  <a:cubicBezTo>
                    <a:pt x="18144" y="1821"/>
                    <a:pt x="18816" y="1427"/>
                    <a:pt x="19488" y="1082"/>
                  </a:cubicBezTo>
                  <a:cubicBezTo>
                    <a:pt x="20208" y="713"/>
                    <a:pt x="20880" y="369"/>
                    <a:pt x="21600" y="25"/>
                  </a:cubicBezTo>
                  <a:cubicBezTo>
                    <a:pt x="21600" y="0"/>
                    <a:pt x="21600" y="0"/>
                    <a:pt x="21600" y="0"/>
                  </a:cubicBezTo>
                  <a:cubicBezTo>
                    <a:pt x="20832" y="344"/>
                    <a:pt x="20160" y="689"/>
                    <a:pt x="19440" y="1058"/>
                  </a:cubicBezTo>
                  <a:cubicBezTo>
                    <a:pt x="18768" y="1402"/>
                    <a:pt x="18096" y="1771"/>
                    <a:pt x="17424" y="2165"/>
                  </a:cubicBezTo>
                  <a:cubicBezTo>
                    <a:pt x="16080" y="2903"/>
                    <a:pt x="14784" y="3666"/>
                    <a:pt x="13584" y="4453"/>
                  </a:cubicBezTo>
                  <a:cubicBezTo>
                    <a:pt x="11136" y="6052"/>
                    <a:pt x="8880" y="7725"/>
                    <a:pt x="6960" y="9496"/>
                  </a:cubicBezTo>
                  <a:cubicBezTo>
                    <a:pt x="4992" y="11243"/>
                    <a:pt x="3360" y="13113"/>
                    <a:pt x="2160" y="15031"/>
                  </a:cubicBezTo>
                  <a:cubicBezTo>
                    <a:pt x="912" y="16975"/>
                    <a:pt x="144" y="18968"/>
                    <a:pt x="0" y="21010"/>
                  </a:cubicBezTo>
                  <a:cubicBezTo>
                    <a:pt x="0" y="21059"/>
                    <a:pt x="0" y="21083"/>
                    <a:pt x="0" y="21133"/>
                  </a:cubicBezTo>
                  <a:cubicBezTo>
                    <a:pt x="96" y="21280"/>
                    <a:pt x="192" y="21452"/>
                    <a:pt x="336" y="21600"/>
                  </a:cubicBezTo>
                  <a:cubicBezTo>
                    <a:pt x="336" y="21403"/>
                    <a:pt x="336" y="21206"/>
                    <a:pt x="336" y="21010"/>
                  </a:cubicBezTo>
                  <a:close/>
                </a:path>
              </a:pathLst>
            </a:custGeom>
            <a:solidFill>
              <a:srgbClr val="242852">
                <a:alpha val="20000"/>
              </a:srgbClr>
            </a:solidFill>
            <a:ln w="12700" cap="flat">
              <a:noFill/>
              <a:miter lim="4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/>
            </a:p>
          </p:txBody>
        </p:sp>
        <p:sp>
          <p:nvSpPr>
            <p:cNvPr id="250" name="Freeform 20"/>
            <p:cNvSpPr/>
            <p:nvPr/>
          </p:nvSpPr>
          <p:spPr>
            <a:xfrm>
              <a:off x="922549" y="6301291"/>
              <a:ext cx="162147" cy="337338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fill="norm" stroke="1" extrusionOk="0">
                  <a:moveTo>
                    <a:pt x="0" y="0"/>
                  </a:moveTo>
                  <a:cubicBezTo>
                    <a:pt x="4320" y="7101"/>
                    <a:pt x="9874" y="14499"/>
                    <a:pt x="16046" y="21600"/>
                  </a:cubicBezTo>
                  <a:cubicBezTo>
                    <a:pt x="21600" y="21600"/>
                    <a:pt x="21600" y="21600"/>
                    <a:pt x="21600" y="21600"/>
                  </a:cubicBezTo>
                  <a:cubicBezTo>
                    <a:pt x="14194" y="14499"/>
                    <a:pt x="6789" y="7101"/>
                    <a:pt x="0" y="0"/>
                  </a:cubicBezTo>
                  <a:close/>
                </a:path>
              </a:pathLst>
            </a:custGeom>
            <a:solidFill>
              <a:srgbClr val="242852">
                <a:alpha val="20000"/>
              </a:srgbClr>
            </a:solidFill>
            <a:ln w="12700" cap="flat">
              <a:noFill/>
              <a:miter lim="4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/>
            </a:p>
          </p:txBody>
        </p:sp>
        <p:sp>
          <p:nvSpPr>
            <p:cNvPr id="251" name="Freeform 21"/>
            <p:cNvSpPr/>
            <p:nvPr/>
          </p:nvSpPr>
          <p:spPr>
            <a:xfrm>
              <a:off x="769723" y="5130865"/>
              <a:ext cx="37276" cy="221786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fill="norm" stroke="1" extrusionOk="0">
                  <a:moveTo>
                    <a:pt x="18900" y="19800"/>
                  </a:moveTo>
                  <a:cubicBezTo>
                    <a:pt x="18900" y="20700"/>
                    <a:pt x="21600" y="21150"/>
                    <a:pt x="21600" y="21600"/>
                  </a:cubicBezTo>
                  <a:cubicBezTo>
                    <a:pt x="21600" y="17100"/>
                    <a:pt x="21600" y="13050"/>
                    <a:pt x="21600" y="8550"/>
                  </a:cubicBezTo>
                  <a:cubicBezTo>
                    <a:pt x="13500" y="5850"/>
                    <a:pt x="8100" y="2700"/>
                    <a:pt x="2700" y="0"/>
                  </a:cubicBezTo>
                  <a:cubicBezTo>
                    <a:pt x="0" y="4050"/>
                    <a:pt x="0" y="7650"/>
                    <a:pt x="0" y="11700"/>
                  </a:cubicBezTo>
                  <a:cubicBezTo>
                    <a:pt x="5400" y="14400"/>
                    <a:pt x="13500" y="17100"/>
                    <a:pt x="18900" y="19800"/>
                  </a:cubicBezTo>
                  <a:close/>
                </a:path>
              </a:pathLst>
            </a:custGeom>
            <a:solidFill>
              <a:srgbClr val="242852">
                <a:alpha val="20000"/>
              </a:srgbClr>
            </a:solidFill>
            <a:ln w="12700" cap="flat">
              <a:noFill/>
              <a:miter lim="4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/>
            </a:p>
          </p:txBody>
        </p:sp>
        <p:sp>
          <p:nvSpPr>
            <p:cNvPr id="252" name="Freeform 22"/>
            <p:cNvSpPr/>
            <p:nvPr/>
          </p:nvSpPr>
          <p:spPr>
            <a:xfrm>
              <a:off x="849863" y="6016138"/>
              <a:ext cx="238559" cy="622489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fill="norm" stroke="1" extrusionOk="0">
                  <a:moveTo>
                    <a:pt x="2908" y="2880"/>
                  </a:moveTo>
                  <a:cubicBezTo>
                    <a:pt x="2077" y="1920"/>
                    <a:pt x="831" y="960"/>
                    <a:pt x="0" y="0"/>
                  </a:cubicBezTo>
                  <a:cubicBezTo>
                    <a:pt x="1246" y="2560"/>
                    <a:pt x="2908" y="5120"/>
                    <a:pt x="4985" y="7680"/>
                  </a:cubicBezTo>
                  <a:cubicBezTo>
                    <a:pt x="5400" y="8480"/>
                    <a:pt x="5815" y="9120"/>
                    <a:pt x="6646" y="9920"/>
                  </a:cubicBezTo>
                  <a:cubicBezTo>
                    <a:pt x="11215" y="13760"/>
                    <a:pt x="16200" y="17760"/>
                    <a:pt x="21185" y="21600"/>
                  </a:cubicBezTo>
                  <a:cubicBezTo>
                    <a:pt x="21600" y="21600"/>
                    <a:pt x="21600" y="21600"/>
                    <a:pt x="21600" y="21600"/>
                  </a:cubicBezTo>
                  <a:cubicBezTo>
                    <a:pt x="17031" y="17440"/>
                    <a:pt x="13292" y="13280"/>
                    <a:pt x="9969" y="8960"/>
                  </a:cubicBezTo>
                  <a:cubicBezTo>
                    <a:pt x="7477" y="6880"/>
                    <a:pt x="5400" y="4960"/>
                    <a:pt x="2908" y="2880"/>
                  </a:cubicBezTo>
                  <a:close/>
                </a:path>
              </a:pathLst>
            </a:custGeom>
            <a:solidFill>
              <a:srgbClr val="242852">
                <a:alpha val="20000"/>
              </a:srgbClr>
            </a:solidFill>
            <a:ln w="12700" cap="flat">
              <a:noFill/>
              <a:miter lim="4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/>
            </a:p>
          </p:txBody>
        </p:sp>
      </p:grpSp>
      <p:grpSp>
        <p:nvGrpSpPr>
          <p:cNvPr id="266" name="Group 9"/>
          <p:cNvGrpSpPr/>
          <p:nvPr/>
        </p:nvGrpSpPr>
        <p:grpSpPr>
          <a:xfrm>
            <a:off x="27221" y="-786"/>
            <a:ext cx="2356675" cy="6854040"/>
            <a:chOff x="0" y="0"/>
            <a:chExt cx="2356673" cy="6854039"/>
          </a:xfrm>
        </p:grpSpPr>
        <p:sp>
          <p:nvSpPr>
            <p:cNvPr id="254" name="Freeform 27"/>
            <p:cNvSpPr/>
            <p:nvPr/>
          </p:nvSpPr>
          <p:spPr>
            <a:xfrm>
              <a:off x="0" y="-1"/>
              <a:ext cx="494327" cy="4401046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fill="norm" stroke="1" extrusionOk="0">
                  <a:moveTo>
                    <a:pt x="1468" y="4930"/>
                  </a:moveTo>
                  <a:cubicBezTo>
                    <a:pt x="2307" y="6762"/>
                    <a:pt x="3565" y="8617"/>
                    <a:pt x="5452" y="10448"/>
                  </a:cubicBezTo>
                  <a:cubicBezTo>
                    <a:pt x="7130" y="12279"/>
                    <a:pt x="9227" y="14110"/>
                    <a:pt x="11953" y="15942"/>
                  </a:cubicBezTo>
                  <a:cubicBezTo>
                    <a:pt x="14470" y="17773"/>
                    <a:pt x="17616" y="19581"/>
                    <a:pt x="21181" y="21389"/>
                  </a:cubicBezTo>
                  <a:cubicBezTo>
                    <a:pt x="21390" y="21459"/>
                    <a:pt x="21600" y="21530"/>
                    <a:pt x="21600" y="21600"/>
                  </a:cubicBezTo>
                  <a:cubicBezTo>
                    <a:pt x="21390" y="21248"/>
                    <a:pt x="20971" y="20872"/>
                    <a:pt x="20761" y="20520"/>
                  </a:cubicBezTo>
                  <a:cubicBezTo>
                    <a:pt x="20761" y="20450"/>
                    <a:pt x="20761" y="20379"/>
                    <a:pt x="20761" y="20332"/>
                  </a:cubicBezTo>
                  <a:cubicBezTo>
                    <a:pt x="17825" y="18853"/>
                    <a:pt x="15309" y="17397"/>
                    <a:pt x="13212" y="15918"/>
                  </a:cubicBezTo>
                  <a:cubicBezTo>
                    <a:pt x="10485" y="14087"/>
                    <a:pt x="8179" y="12279"/>
                    <a:pt x="6291" y="10424"/>
                  </a:cubicBezTo>
                  <a:cubicBezTo>
                    <a:pt x="4404" y="8593"/>
                    <a:pt x="2936" y="6762"/>
                    <a:pt x="1887" y="4907"/>
                  </a:cubicBezTo>
                  <a:cubicBezTo>
                    <a:pt x="1468" y="3991"/>
                    <a:pt x="1049" y="3076"/>
                    <a:pt x="629" y="2160"/>
                  </a:cubicBezTo>
                  <a:cubicBezTo>
                    <a:pt x="419" y="1432"/>
                    <a:pt x="210" y="728"/>
                    <a:pt x="2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728"/>
                    <a:pt x="210" y="1432"/>
                    <a:pt x="210" y="2160"/>
                  </a:cubicBezTo>
                  <a:cubicBezTo>
                    <a:pt x="629" y="3076"/>
                    <a:pt x="839" y="3991"/>
                    <a:pt x="1468" y="4930"/>
                  </a:cubicBezTo>
                  <a:close/>
                </a:path>
              </a:pathLst>
            </a:custGeom>
            <a:solidFill>
              <a:srgbClr val="242852"/>
            </a:solidFill>
            <a:ln w="12700" cap="flat">
              <a:noFill/>
              <a:miter lim="4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/>
            </a:p>
          </p:txBody>
        </p:sp>
        <p:sp>
          <p:nvSpPr>
            <p:cNvPr id="255" name="Freeform 28"/>
            <p:cNvSpPr/>
            <p:nvPr/>
          </p:nvSpPr>
          <p:spPr>
            <a:xfrm>
              <a:off x="523067" y="4317258"/>
              <a:ext cx="423436" cy="1580699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fill="norm" stroke="1" extrusionOk="0">
                  <a:moveTo>
                    <a:pt x="13009" y="14989"/>
                  </a:moveTo>
                  <a:cubicBezTo>
                    <a:pt x="15709" y="17215"/>
                    <a:pt x="18409" y="19440"/>
                    <a:pt x="21600" y="21600"/>
                  </a:cubicBezTo>
                  <a:cubicBezTo>
                    <a:pt x="21600" y="21142"/>
                    <a:pt x="21600" y="20618"/>
                    <a:pt x="21600" y="20160"/>
                  </a:cubicBezTo>
                  <a:cubicBezTo>
                    <a:pt x="21600" y="20095"/>
                    <a:pt x="21600" y="19964"/>
                    <a:pt x="21600" y="19898"/>
                  </a:cubicBezTo>
                  <a:cubicBezTo>
                    <a:pt x="19391" y="18196"/>
                    <a:pt x="17182" y="16495"/>
                    <a:pt x="15218" y="14793"/>
                  </a:cubicBezTo>
                  <a:cubicBezTo>
                    <a:pt x="9327" y="9949"/>
                    <a:pt x="4173" y="4975"/>
                    <a:pt x="0" y="0"/>
                  </a:cubicBezTo>
                  <a:cubicBezTo>
                    <a:pt x="491" y="1375"/>
                    <a:pt x="982" y="2749"/>
                    <a:pt x="1718" y="4124"/>
                  </a:cubicBezTo>
                  <a:cubicBezTo>
                    <a:pt x="5155" y="7789"/>
                    <a:pt x="8836" y="11389"/>
                    <a:pt x="13009" y="14989"/>
                  </a:cubicBezTo>
                  <a:close/>
                </a:path>
              </a:pathLst>
            </a:custGeom>
            <a:solidFill>
              <a:srgbClr val="242852"/>
            </a:solidFill>
            <a:ln w="12700" cap="flat">
              <a:noFill/>
              <a:miter lim="4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/>
            </a:p>
          </p:txBody>
        </p:sp>
        <p:sp>
          <p:nvSpPr>
            <p:cNvPr id="256" name="Freeform 29"/>
            <p:cNvSpPr/>
            <p:nvPr/>
          </p:nvSpPr>
          <p:spPr>
            <a:xfrm>
              <a:off x="979074" y="5863468"/>
              <a:ext cx="431100" cy="990571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fill="norm" stroke="1" extrusionOk="0">
                  <a:moveTo>
                    <a:pt x="1440" y="1565"/>
                  </a:moveTo>
                  <a:cubicBezTo>
                    <a:pt x="960" y="1043"/>
                    <a:pt x="480" y="522"/>
                    <a:pt x="0" y="0"/>
                  </a:cubicBezTo>
                  <a:cubicBezTo>
                    <a:pt x="0" y="939"/>
                    <a:pt x="0" y="1983"/>
                    <a:pt x="240" y="3026"/>
                  </a:cubicBezTo>
                  <a:cubicBezTo>
                    <a:pt x="3360" y="6470"/>
                    <a:pt x="6480" y="9913"/>
                    <a:pt x="10080" y="13252"/>
                  </a:cubicBezTo>
                  <a:cubicBezTo>
                    <a:pt x="12960" y="16070"/>
                    <a:pt x="16080" y="18887"/>
                    <a:pt x="19200" y="21600"/>
                  </a:cubicBezTo>
                  <a:cubicBezTo>
                    <a:pt x="21600" y="21600"/>
                    <a:pt x="21600" y="21600"/>
                    <a:pt x="21600" y="21600"/>
                  </a:cubicBezTo>
                  <a:cubicBezTo>
                    <a:pt x="18240" y="18783"/>
                    <a:pt x="15120" y="15861"/>
                    <a:pt x="12000" y="12835"/>
                  </a:cubicBezTo>
                  <a:cubicBezTo>
                    <a:pt x="8160" y="9183"/>
                    <a:pt x="4800" y="5322"/>
                    <a:pt x="1440" y="1565"/>
                  </a:cubicBezTo>
                  <a:close/>
                </a:path>
              </a:pathLst>
            </a:custGeom>
            <a:solidFill>
              <a:srgbClr val="242852"/>
            </a:solidFill>
            <a:ln w="12700" cap="flat">
              <a:noFill/>
              <a:miter lim="4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/>
            </a:p>
          </p:txBody>
        </p:sp>
        <p:sp>
          <p:nvSpPr>
            <p:cNvPr id="257" name="Freeform 30"/>
            <p:cNvSpPr/>
            <p:nvPr/>
          </p:nvSpPr>
          <p:spPr>
            <a:xfrm>
              <a:off x="494326" y="4365158"/>
              <a:ext cx="551808" cy="2235970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fill="norm" stroke="1" extrusionOk="0">
                  <a:moveTo>
                    <a:pt x="18970" y="18917"/>
                  </a:moveTo>
                  <a:cubicBezTo>
                    <a:pt x="17468" y="17946"/>
                    <a:pt x="15965" y="16928"/>
                    <a:pt x="14650" y="15911"/>
                  </a:cubicBezTo>
                  <a:cubicBezTo>
                    <a:pt x="10706" y="12997"/>
                    <a:pt x="7701" y="9991"/>
                    <a:pt x="5447" y="6984"/>
                  </a:cubicBezTo>
                  <a:cubicBezTo>
                    <a:pt x="4132" y="5504"/>
                    <a:pt x="3193" y="3978"/>
                    <a:pt x="2442" y="2451"/>
                  </a:cubicBezTo>
                  <a:cubicBezTo>
                    <a:pt x="1690" y="1619"/>
                    <a:pt x="751" y="833"/>
                    <a:pt x="0" y="0"/>
                  </a:cubicBezTo>
                  <a:cubicBezTo>
                    <a:pt x="939" y="2359"/>
                    <a:pt x="2254" y="4718"/>
                    <a:pt x="3944" y="7030"/>
                  </a:cubicBezTo>
                  <a:cubicBezTo>
                    <a:pt x="6198" y="10083"/>
                    <a:pt x="9203" y="13090"/>
                    <a:pt x="12960" y="16050"/>
                  </a:cubicBezTo>
                  <a:cubicBezTo>
                    <a:pt x="14838" y="17484"/>
                    <a:pt x="16904" y="18964"/>
                    <a:pt x="19346" y="20397"/>
                  </a:cubicBezTo>
                  <a:cubicBezTo>
                    <a:pt x="20097" y="20767"/>
                    <a:pt x="20849" y="21184"/>
                    <a:pt x="21600" y="21600"/>
                  </a:cubicBezTo>
                  <a:cubicBezTo>
                    <a:pt x="21412" y="21461"/>
                    <a:pt x="21224" y="21322"/>
                    <a:pt x="21037" y="21184"/>
                  </a:cubicBezTo>
                  <a:cubicBezTo>
                    <a:pt x="20285" y="20444"/>
                    <a:pt x="19534" y="19657"/>
                    <a:pt x="18970" y="18917"/>
                  </a:cubicBezTo>
                  <a:close/>
                </a:path>
              </a:pathLst>
            </a:custGeom>
            <a:solidFill>
              <a:srgbClr val="242852"/>
            </a:solidFill>
            <a:ln w="12700" cap="flat">
              <a:noFill/>
              <a:miter lim="4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/>
            </a:p>
          </p:txBody>
        </p:sp>
        <p:sp>
          <p:nvSpPr>
            <p:cNvPr id="258" name="Freeform 31"/>
            <p:cNvSpPr/>
            <p:nvPr/>
          </p:nvSpPr>
          <p:spPr>
            <a:xfrm>
              <a:off x="444311" y="1289983"/>
              <a:ext cx="170725" cy="3027276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150" h="21600" fill="norm" stroke="1" extrusionOk="0">
                  <a:moveTo>
                    <a:pt x="9750" y="21600"/>
                  </a:moveTo>
                  <a:cubicBezTo>
                    <a:pt x="8550" y="21191"/>
                    <a:pt x="7950" y="20781"/>
                    <a:pt x="7350" y="20372"/>
                  </a:cubicBezTo>
                  <a:cubicBezTo>
                    <a:pt x="4350" y="18085"/>
                    <a:pt x="2550" y="15833"/>
                    <a:pt x="2550" y="13581"/>
                  </a:cubicBezTo>
                  <a:cubicBezTo>
                    <a:pt x="2550" y="11295"/>
                    <a:pt x="4350" y="9043"/>
                    <a:pt x="7350" y="6756"/>
                  </a:cubicBezTo>
                  <a:cubicBezTo>
                    <a:pt x="8550" y="5630"/>
                    <a:pt x="10350" y="4504"/>
                    <a:pt x="12750" y="3378"/>
                  </a:cubicBezTo>
                  <a:cubicBezTo>
                    <a:pt x="15150" y="2252"/>
                    <a:pt x="17550" y="1126"/>
                    <a:pt x="21150" y="0"/>
                  </a:cubicBezTo>
                  <a:cubicBezTo>
                    <a:pt x="20550" y="0"/>
                    <a:pt x="20550" y="0"/>
                    <a:pt x="20550" y="0"/>
                  </a:cubicBezTo>
                  <a:cubicBezTo>
                    <a:pt x="16950" y="1126"/>
                    <a:pt x="13950" y="2252"/>
                    <a:pt x="11550" y="3378"/>
                  </a:cubicBezTo>
                  <a:cubicBezTo>
                    <a:pt x="9150" y="4504"/>
                    <a:pt x="7350" y="5630"/>
                    <a:pt x="5550" y="6756"/>
                  </a:cubicBezTo>
                  <a:cubicBezTo>
                    <a:pt x="1950" y="9009"/>
                    <a:pt x="150" y="11295"/>
                    <a:pt x="150" y="13581"/>
                  </a:cubicBezTo>
                  <a:cubicBezTo>
                    <a:pt x="-450" y="15731"/>
                    <a:pt x="750" y="17915"/>
                    <a:pt x="3750" y="20099"/>
                  </a:cubicBezTo>
                  <a:cubicBezTo>
                    <a:pt x="5550" y="20576"/>
                    <a:pt x="7350" y="21088"/>
                    <a:pt x="9150" y="21566"/>
                  </a:cubicBezTo>
                  <a:cubicBezTo>
                    <a:pt x="9150" y="21566"/>
                    <a:pt x="9750" y="21600"/>
                    <a:pt x="9750" y="21600"/>
                  </a:cubicBezTo>
                  <a:close/>
                </a:path>
              </a:pathLst>
            </a:custGeom>
            <a:solidFill>
              <a:srgbClr val="242852"/>
            </a:solidFill>
            <a:ln w="12700" cap="flat">
              <a:noFill/>
              <a:miter lim="4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/>
            </a:p>
          </p:txBody>
        </p:sp>
        <p:sp>
          <p:nvSpPr>
            <p:cNvPr id="259" name="Freeform 32"/>
            <p:cNvSpPr/>
            <p:nvPr/>
          </p:nvSpPr>
          <p:spPr>
            <a:xfrm>
              <a:off x="1084453" y="6572387"/>
              <a:ext cx="134120" cy="281653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fill="norm" stroke="1" extrusionOk="0">
                  <a:moveTo>
                    <a:pt x="16971" y="21600"/>
                  </a:moveTo>
                  <a:cubicBezTo>
                    <a:pt x="21600" y="21600"/>
                    <a:pt x="21600" y="21600"/>
                    <a:pt x="21600" y="21600"/>
                  </a:cubicBezTo>
                  <a:cubicBezTo>
                    <a:pt x="13886" y="14644"/>
                    <a:pt x="6943" y="7322"/>
                    <a:pt x="0" y="0"/>
                  </a:cubicBezTo>
                  <a:cubicBezTo>
                    <a:pt x="4629" y="7322"/>
                    <a:pt x="10029" y="14644"/>
                    <a:pt x="16971" y="21600"/>
                  </a:cubicBezTo>
                  <a:close/>
                </a:path>
              </a:pathLst>
            </a:custGeom>
            <a:solidFill>
              <a:srgbClr val="242852"/>
            </a:solidFill>
            <a:ln w="12700" cap="flat">
              <a:noFill/>
              <a:miter lim="4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/>
            </a:p>
          </p:txBody>
        </p:sp>
        <p:sp>
          <p:nvSpPr>
            <p:cNvPr id="260" name="Freeform 33"/>
            <p:cNvSpPr/>
            <p:nvPr/>
          </p:nvSpPr>
          <p:spPr>
            <a:xfrm>
              <a:off x="475166" y="4108415"/>
              <a:ext cx="82390" cy="511573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fill="norm" stroke="1" extrusionOk="0">
                  <a:moveTo>
                    <a:pt x="5082" y="10901"/>
                  </a:moveTo>
                  <a:cubicBezTo>
                    <a:pt x="10165" y="14535"/>
                    <a:pt x="16518" y="17966"/>
                    <a:pt x="21600" y="21600"/>
                  </a:cubicBezTo>
                  <a:cubicBezTo>
                    <a:pt x="17788" y="17361"/>
                    <a:pt x="15247" y="13121"/>
                    <a:pt x="12706" y="8882"/>
                  </a:cubicBezTo>
                  <a:cubicBezTo>
                    <a:pt x="12706" y="8882"/>
                    <a:pt x="11435" y="8680"/>
                    <a:pt x="11435" y="8680"/>
                  </a:cubicBezTo>
                  <a:cubicBezTo>
                    <a:pt x="7624" y="5854"/>
                    <a:pt x="3812" y="2826"/>
                    <a:pt x="0" y="0"/>
                  </a:cubicBezTo>
                  <a:cubicBezTo>
                    <a:pt x="0" y="404"/>
                    <a:pt x="0" y="1009"/>
                    <a:pt x="0" y="1615"/>
                  </a:cubicBezTo>
                  <a:cubicBezTo>
                    <a:pt x="1271" y="4643"/>
                    <a:pt x="3812" y="7873"/>
                    <a:pt x="5082" y="10901"/>
                  </a:cubicBezTo>
                  <a:close/>
                </a:path>
              </a:pathLst>
            </a:custGeom>
            <a:solidFill>
              <a:srgbClr val="242852"/>
            </a:solidFill>
            <a:ln w="12700" cap="flat">
              <a:noFill/>
              <a:miter lim="4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/>
            </a:p>
          </p:txBody>
        </p:sp>
        <p:sp>
          <p:nvSpPr>
            <p:cNvPr id="261" name="Freeform 34"/>
            <p:cNvSpPr/>
            <p:nvPr/>
          </p:nvSpPr>
          <p:spPr>
            <a:xfrm>
              <a:off x="946501" y="3146585"/>
              <a:ext cx="1410173" cy="2716884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fill="norm" stroke="1" extrusionOk="0">
                  <a:moveTo>
                    <a:pt x="588" y="21030"/>
                  </a:moveTo>
                  <a:cubicBezTo>
                    <a:pt x="661" y="19052"/>
                    <a:pt x="1396" y="17037"/>
                    <a:pt x="2571" y="15097"/>
                  </a:cubicBezTo>
                  <a:cubicBezTo>
                    <a:pt x="3747" y="13196"/>
                    <a:pt x="5363" y="11332"/>
                    <a:pt x="7273" y="9583"/>
                  </a:cubicBezTo>
                  <a:cubicBezTo>
                    <a:pt x="9110" y="7796"/>
                    <a:pt x="11314" y="6123"/>
                    <a:pt x="13739" y="4525"/>
                  </a:cubicBezTo>
                  <a:cubicBezTo>
                    <a:pt x="14914" y="3727"/>
                    <a:pt x="16163" y="2928"/>
                    <a:pt x="17486" y="2206"/>
                  </a:cubicBezTo>
                  <a:cubicBezTo>
                    <a:pt x="18147" y="1825"/>
                    <a:pt x="18808" y="1445"/>
                    <a:pt x="19469" y="1065"/>
                  </a:cubicBezTo>
                  <a:cubicBezTo>
                    <a:pt x="20131" y="723"/>
                    <a:pt x="20865" y="342"/>
                    <a:pt x="21600" y="0"/>
                  </a:cubicBezTo>
                  <a:cubicBezTo>
                    <a:pt x="21527" y="0"/>
                    <a:pt x="21527" y="0"/>
                    <a:pt x="21527" y="0"/>
                  </a:cubicBezTo>
                  <a:cubicBezTo>
                    <a:pt x="20792" y="342"/>
                    <a:pt x="20057" y="685"/>
                    <a:pt x="19396" y="1027"/>
                  </a:cubicBezTo>
                  <a:cubicBezTo>
                    <a:pt x="18735" y="1407"/>
                    <a:pt x="18073" y="1787"/>
                    <a:pt x="17412" y="2130"/>
                  </a:cubicBezTo>
                  <a:cubicBezTo>
                    <a:pt x="16016" y="2890"/>
                    <a:pt x="14767" y="3651"/>
                    <a:pt x="13592" y="4449"/>
                  </a:cubicBezTo>
                  <a:cubicBezTo>
                    <a:pt x="11094" y="6046"/>
                    <a:pt x="8890" y="7720"/>
                    <a:pt x="6980" y="9469"/>
                  </a:cubicBezTo>
                  <a:cubicBezTo>
                    <a:pt x="4996" y="11256"/>
                    <a:pt x="3380" y="13120"/>
                    <a:pt x="2204" y="15059"/>
                  </a:cubicBezTo>
                  <a:cubicBezTo>
                    <a:pt x="955" y="16923"/>
                    <a:pt x="220" y="18900"/>
                    <a:pt x="0" y="20877"/>
                  </a:cubicBezTo>
                  <a:cubicBezTo>
                    <a:pt x="220" y="21106"/>
                    <a:pt x="367" y="21334"/>
                    <a:pt x="514" y="21600"/>
                  </a:cubicBezTo>
                  <a:cubicBezTo>
                    <a:pt x="514" y="21410"/>
                    <a:pt x="514" y="21220"/>
                    <a:pt x="588" y="21030"/>
                  </a:cubicBezTo>
                  <a:close/>
                </a:path>
              </a:pathLst>
            </a:custGeom>
            <a:solidFill>
              <a:srgbClr val="242852"/>
            </a:solidFill>
            <a:ln w="12700" cap="flat">
              <a:noFill/>
              <a:miter lim="4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/>
            </a:p>
          </p:txBody>
        </p:sp>
        <p:sp>
          <p:nvSpPr>
            <p:cNvPr id="262" name="Freeform 35"/>
            <p:cNvSpPr/>
            <p:nvPr/>
          </p:nvSpPr>
          <p:spPr>
            <a:xfrm>
              <a:off x="1046133" y="6601126"/>
              <a:ext cx="120709" cy="252913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fill="norm" stroke="1" extrusionOk="0">
                  <a:moveTo>
                    <a:pt x="0" y="0"/>
                  </a:moveTo>
                  <a:cubicBezTo>
                    <a:pt x="4320" y="7336"/>
                    <a:pt x="10368" y="14672"/>
                    <a:pt x="16416" y="21600"/>
                  </a:cubicBezTo>
                  <a:cubicBezTo>
                    <a:pt x="21600" y="21600"/>
                    <a:pt x="21600" y="21600"/>
                    <a:pt x="21600" y="21600"/>
                  </a:cubicBezTo>
                  <a:cubicBezTo>
                    <a:pt x="13824" y="14672"/>
                    <a:pt x="6912" y="7336"/>
                    <a:pt x="0" y="0"/>
                  </a:cubicBezTo>
                  <a:close/>
                </a:path>
              </a:pathLst>
            </a:custGeom>
            <a:solidFill>
              <a:srgbClr val="242852"/>
            </a:solidFill>
            <a:ln w="12700" cap="flat">
              <a:noFill/>
              <a:miter lim="4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/>
            </a:p>
          </p:txBody>
        </p:sp>
        <p:sp>
          <p:nvSpPr>
            <p:cNvPr id="263" name="Freeform 36"/>
            <p:cNvSpPr/>
            <p:nvPr/>
          </p:nvSpPr>
          <p:spPr>
            <a:xfrm>
              <a:off x="946501" y="5897956"/>
              <a:ext cx="137953" cy="674432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fill="norm" stroke="1" extrusionOk="0">
                  <a:moveTo>
                    <a:pt x="0" y="0"/>
                  </a:moveTo>
                  <a:cubicBezTo>
                    <a:pt x="0" y="4596"/>
                    <a:pt x="1490" y="9191"/>
                    <a:pt x="5214" y="13634"/>
                  </a:cubicBezTo>
                  <a:cubicBezTo>
                    <a:pt x="8193" y="15013"/>
                    <a:pt x="10428" y="16545"/>
                    <a:pt x="13407" y="17923"/>
                  </a:cubicBezTo>
                  <a:cubicBezTo>
                    <a:pt x="16386" y="19149"/>
                    <a:pt x="18621" y="20374"/>
                    <a:pt x="21600" y="21600"/>
                  </a:cubicBezTo>
                  <a:cubicBezTo>
                    <a:pt x="20855" y="21294"/>
                    <a:pt x="20855" y="20987"/>
                    <a:pt x="20110" y="20681"/>
                  </a:cubicBezTo>
                  <a:cubicBezTo>
                    <a:pt x="11917" y="15013"/>
                    <a:pt x="7448" y="9191"/>
                    <a:pt x="5959" y="3370"/>
                  </a:cubicBezTo>
                  <a:cubicBezTo>
                    <a:pt x="5214" y="2757"/>
                    <a:pt x="3724" y="2298"/>
                    <a:pt x="2979" y="1685"/>
                  </a:cubicBezTo>
                  <a:cubicBezTo>
                    <a:pt x="1490" y="1072"/>
                    <a:pt x="745" y="460"/>
                    <a:pt x="0" y="0"/>
                  </a:cubicBezTo>
                  <a:close/>
                </a:path>
              </a:pathLst>
            </a:custGeom>
            <a:solidFill>
              <a:srgbClr val="242852"/>
            </a:solidFill>
            <a:ln w="12700" cap="flat">
              <a:noFill/>
              <a:miter lim="4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/>
            </a:p>
          </p:txBody>
        </p:sp>
        <p:sp>
          <p:nvSpPr>
            <p:cNvPr id="264" name="Freeform 37"/>
            <p:cNvSpPr/>
            <p:nvPr/>
          </p:nvSpPr>
          <p:spPr>
            <a:xfrm>
              <a:off x="946501" y="5773415"/>
              <a:ext cx="38321" cy="228005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fill="norm" stroke="1" extrusionOk="0">
                  <a:moveTo>
                    <a:pt x="0" y="11700"/>
                  </a:moveTo>
                  <a:cubicBezTo>
                    <a:pt x="2700" y="13050"/>
                    <a:pt x="5400" y="14850"/>
                    <a:pt x="10800" y="16650"/>
                  </a:cubicBezTo>
                  <a:cubicBezTo>
                    <a:pt x="13500" y="18450"/>
                    <a:pt x="18900" y="19800"/>
                    <a:pt x="21600" y="21600"/>
                  </a:cubicBezTo>
                  <a:cubicBezTo>
                    <a:pt x="18900" y="17100"/>
                    <a:pt x="18900" y="12600"/>
                    <a:pt x="18900" y="8550"/>
                  </a:cubicBezTo>
                  <a:cubicBezTo>
                    <a:pt x="13500" y="5400"/>
                    <a:pt x="8100" y="2700"/>
                    <a:pt x="0" y="0"/>
                  </a:cubicBezTo>
                  <a:cubicBezTo>
                    <a:pt x="0" y="450"/>
                    <a:pt x="0" y="1350"/>
                    <a:pt x="0" y="1800"/>
                  </a:cubicBezTo>
                  <a:cubicBezTo>
                    <a:pt x="0" y="4950"/>
                    <a:pt x="0" y="8550"/>
                    <a:pt x="0" y="11700"/>
                  </a:cubicBezTo>
                  <a:close/>
                </a:path>
              </a:pathLst>
            </a:custGeom>
            <a:solidFill>
              <a:srgbClr val="242852"/>
            </a:solidFill>
            <a:ln w="12700" cap="flat">
              <a:noFill/>
              <a:miter lim="4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/>
            </a:p>
          </p:txBody>
        </p:sp>
        <p:sp>
          <p:nvSpPr>
            <p:cNvPr id="265" name="Freeform 38"/>
            <p:cNvSpPr/>
            <p:nvPr/>
          </p:nvSpPr>
          <p:spPr>
            <a:xfrm>
              <a:off x="979074" y="6323307"/>
              <a:ext cx="210760" cy="530733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fill="norm" stroke="1" extrusionOk="0">
                  <a:moveTo>
                    <a:pt x="5400" y="5449"/>
                  </a:moveTo>
                  <a:cubicBezTo>
                    <a:pt x="3436" y="3697"/>
                    <a:pt x="1964" y="1751"/>
                    <a:pt x="0" y="0"/>
                  </a:cubicBezTo>
                  <a:cubicBezTo>
                    <a:pt x="1473" y="3114"/>
                    <a:pt x="3436" y="6422"/>
                    <a:pt x="5400" y="9535"/>
                  </a:cubicBezTo>
                  <a:cubicBezTo>
                    <a:pt x="5891" y="10119"/>
                    <a:pt x="6382" y="10703"/>
                    <a:pt x="6873" y="11286"/>
                  </a:cubicBezTo>
                  <a:cubicBezTo>
                    <a:pt x="10800" y="14789"/>
                    <a:pt x="14727" y="18292"/>
                    <a:pt x="19145" y="21600"/>
                  </a:cubicBezTo>
                  <a:cubicBezTo>
                    <a:pt x="21600" y="21600"/>
                    <a:pt x="21600" y="21600"/>
                    <a:pt x="21600" y="21600"/>
                  </a:cubicBezTo>
                  <a:cubicBezTo>
                    <a:pt x="17182" y="17903"/>
                    <a:pt x="13745" y="14011"/>
                    <a:pt x="10800" y="10119"/>
                  </a:cubicBezTo>
                  <a:cubicBezTo>
                    <a:pt x="8836" y="8562"/>
                    <a:pt x="7364" y="7005"/>
                    <a:pt x="5400" y="5449"/>
                  </a:cubicBezTo>
                  <a:close/>
                </a:path>
              </a:pathLst>
            </a:custGeom>
            <a:solidFill>
              <a:srgbClr val="242852"/>
            </a:solidFill>
            <a:ln w="12700" cap="flat">
              <a:noFill/>
              <a:miter lim="4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/>
            </a:p>
          </p:txBody>
        </p:sp>
      </p:grpSp>
      <p:sp>
        <p:nvSpPr>
          <p:cNvPr id="267" name="Rectangle 6"/>
          <p:cNvSpPr/>
          <p:nvPr/>
        </p:nvSpPr>
        <p:spPr>
          <a:xfrm>
            <a:off x="-1" y="0"/>
            <a:ext cx="182882" cy="6858000"/>
          </a:xfrm>
          <a:prstGeom prst="rect">
            <a:avLst/>
          </a:prstGeom>
          <a:solidFill>
            <a:srgbClr val="242852"/>
          </a:solidFill>
          <a:ln w="12700">
            <a:miter lim="400000"/>
          </a:ln>
        </p:spPr>
        <p:txBody>
          <a:bodyPr lIns="45719" rIns="45719"/>
          <a:lstStyle/>
          <a:p>
            <a:pPr>
              <a:defRPr>
                <a:solidFill>
                  <a:srgbClr val="FFFFFF"/>
                </a:solidFill>
              </a:defRPr>
            </a:pPr>
          </a:p>
        </p:txBody>
      </p:sp>
      <p:sp>
        <p:nvSpPr>
          <p:cNvPr id="268" name="Title Text"/>
          <p:cNvSpPr txBox="1"/>
          <p:nvPr>
            <p:ph type="title"/>
          </p:nvPr>
        </p:nvSpPr>
        <p:spPr>
          <a:xfrm>
            <a:off x="2849948" y="609600"/>
            <a:ext cx="8393927" cy="2895600"/>
          </a:xfrm>
          <a:prstGeom prst="rect">
            <a:avLst/>
          </a:prstGeom>
        </p:spPr>
        <p:txBody>
          <a:bodyPr anchor="ctr"/>
          <a:lstStyle>
            <a:lvl1pPr>
              <a:defRPr sz="4800"/>
            </a:lvl1pPr>
          </a:lstStyle>
          <a:p>
            <a:pPr/>
            <a:r>
              <a:t>Title Text</a:t>
            </a:r>
          </a:p>
        </p:txBody>
      </p:sp>
      <p:sp>
        <p:nvSpPr>
          <p:cNvPr id="269" name="Body Level One…"/>
          <p:cNvSpPr txBox="1"/>
          <p:nvPr>
            <p:ph type="body" sz="quarter" idx="1"/>
          </p:nvPr>
        </p:nvSpPr>
        <p:spPr>
          <a:xfrm>
            <a:off x="3275012" y="3505200"/>
            <a:ext cx="7536555" cy="381000"/>
          </a:xfrm>
          <a:prstGeom prst="rect">
            <a:avLst/>
          </a:prstGeom>
        </p:spPr>
        <p:txBody>
          <a:bodyPr anchor="ctr"/>
          <a:lstStyle>
            <a:lvl1pPr marL="0" indent="0">
              <a:buClrTx/>
              <a:buSzTx/>
              <a:buNone/>
              <a:defRPr sz="1600">
                <a:solidFill>
                  <a:srgbClr val="808080"/>
                </a:solidFill>
              </a:defRPr>
            </a:lvl1pPr>
            <a:lvl2pPr marL="0" indent="457200">
              <a:buClrTx/>
              <a:buSzTx/>
              <a:buNone/>
              <a:defRPr sz="1600">
                <a:solidFill>
                  <a:srgbClr val="808080"/>
                </a:solidFill>
              </a:defRPr>
            </a:lvl2pPr>
            <a:lvl3pPr marL="0" indent="914400">
              <a:buClrTx/>
              <a:buSzTx/>
              <a:buNone/>
              <a:defRPr sz="1600">
                <a:solidFill>
                  <a:srgbClr val="808080"/>
                </a:solidFill>
              </a:defRPr>
            </a:lvl3pPr>
            <a:lvl4pPr marL="0" indent="1371600">
              <a:buClrTx/>
              <a:buSzTx/>
              <a:buNone/>
              <a:defRPr sz="1600">
                <a:solidFill>
                  <a:srgbClr val="808080"/>
                </a:solidFill>
              </a:defRPr>
            </a:lvl4pPr>
            <a:lvl5pPr marL="0" indent="1828800">
              <a:buClrTx/>
              <a:buSzTx/>
              <a:buNone/>
              <a:defRPr sz="1600">
                <a:solidFill>
                  <a:srgbClr val="808080"/>
                </a:solidFill>
              </a:defRPr>
            </a:lvl5pPr>
          </a:lstStyle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270" name="Text Placeholder 2"/>
          <p:cNvSpPr/>
          <p:nvPr>
            <p:ph type="body" sz="quarter" idx="21"/>
          </p:nvPr>
        </p:nvSpPr>
        <p:spPr>
          <a:xfrm>
            <a:off x="2589211" y="4354045"/>
            <a:ext cx="8915400" cy="1555865"/>
          </a:xfrm>
          <a:prstGeom prst="rect">
            <a:avLst/>
          </a:prstGeom>
        </p:spPr>
        <p:txBody>
          <a:bodyPr anchor="ctr"/>
          <a:lstStyle/>
          <a:p>
            <a:pPr marL="0" indent="0">
              <a:buClrTx/>
              <a:buSzTx/>
              <a:buNone/>
              <a:defRPr>
                <a:solidFill>
                  <a:srgbClr val="595959"/>
                </a:solidFill>
              </a:defRPr>
            </a:pPr>
          </a:p>
        </p:txBody>
      </p:sp>
      <p:sp>
        <p:nvSpPr>
          <p:cNvPr id="271" name="Freeform 11"/>
          <p:cNvSpPr/>
          <p:nvPr/>
        </p:nvSpPr>
        <p:spPr>
          <a:xfrm flipV="1">
            <a:off x="-4189" y="3178175"/>
            <a:ext cx="1595613" cy="507297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568" h="21600" fill="norm" stroke="1" extrusionOk="0">
                <a:moveTo>
                  <a:pt x="21472" y="10154"/>
                </a:moveTo>
                <a:lnTo>
                  <a:pt x="18377" y="406"/>
                </a:lnTo>
                <a:cubicBezTo>
                  <a:pt x="18356" y="337"/>
                  <a:pt x="18331" y="272"/>
                  <a:pt x="18310" y="203"/>
                </a:cubicBezTo>
                <a:cubicBezTo>
                  <a:pt x="18247" y="0"/>
                  <a:pt x="18182" y="0"/>
                  <a:pt x="18117" y="0"/>
                </a:cubicBezTo>
                <a:lnTo>
                  <a:pt x="16891" y="0"/>
                </a:lnTo>
                <a:lnTo>
                  <a:pt x="0" y="151"/>
                </a:lnTo>
                <a:cubicBezTo>
                  <a:pt x="19" y="7301"/>
                  <a:pt x="39" y="14450"/>
                  <a:pt x="58" y="21600"/>
                </a:cubicBezTo>
                <a:lnTo>
                  <a:pt x="16891" y="21527"/>
                </a:lnTo>
                <a:lnTo>
                  <a:pt x="18117" y="21527"/>
                </a:lnTo>
                <a:cubicBezTo>
                  <a:pt x="18182" y="21527"/>
                  <a:pt x="18247" y="21324"/>
                  <a:pt x="18310" y="21324"/>
                </a:cubicBezTo>
                <a:cubicBezTo>
                  <a:pt x="18310" y="21120"/>
                  <a:pt x="18377" y="21120"/>
                  <a:pt x="18377" y="21120"/>
                </a:cubicBezTo>
                <a:lnTo>
                  <a:pt x="21472" y="11372"/>
                </a:lnTo>
                <a:cubicBezTo>
                  <a:pt x="21600" y="10966"/>
                  <a:pt x="21600" y="10560"/>
                  <a:pt x="21472" y="10154"/>
                </a:cubicBezTo>
                <a:close/>
              </a:path>
            </a:pathLst>
          </a:custGeom>
          <a:solidFill>
            <a:schemeClr val="accent1"/>
          </a:solidFill>
          <a:ln w="12700">
            <a:miter lim="400000"/>
          </a:ln>
        </p:spPr>
        <p:txBody>
          <a:bodyPr lIns="45719" rIns="45719"/>
          <a:lstStyle/>
          <a:p>
            <a:pPr/>
          </a:p>
        </p:txBody>
      </p:sp>
      <p:sp>
        <p:nvSpPr>
          <p:cNvPr id="272" name="TextBox 13"/>
          <p:cNvSpPr txBox="1"/>
          <p:nvPr/>
        </p:nvSpPr>
        <p:spPr>
          <a:xfrm>
            <a:off x="2513372" y="327092"/>
            <a:ext cx="518161" cy="122660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9" rIns="45719" anchor="ctr">
            <a:spAutoFit/>
          </a:bodyPr>
          <a:lstStyle>
            <a:lvl1pPr>
              <a:defRPr sz="8000">
                <a:solidFill>
                  <a:schemeClr val="accent1"/>
                </a:solidFill>
                <a:latin typeface="Arial"/>
                <a:ea typeface="Arial"/>
                <a:cs typeface="Arial"/>
                <a:sym typeface="Arial"/>
              </a:defRPr>
            </a:lvl1pPr>
          </a:lstStyle>
          <a:p>
            <a:pPr/>
            <a:r>
              <a:t>“</a:t>
            </a:r>
          </a:p>
        </p:txBody>
      </p:sp>
      <p:sp>
        <p:nvSpPr>
          <p:cNvPr id="273" name="TextBox 14"/>
          <p:cNvSpPr txBox="1"/>
          <p:nvPr/>
        </p:nvSpPr>
        <p:spPr>
          <a:xfrm>
            <a:off x="11160571" y="2584393"/>
            <a:ext cx="518161" cy="122660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9" rIns="45719" anchor="ctr">
            <a:spAutoFit/>
          </a:bodyPr>
          <a:lstStyle>
            <a:lvl1pPr>
              <a:defRPr sz="8000">
                <a:solidFill>
                  <a:schemeClr val="accent1"/>
                </a:solidFill>
                <a:latin typeface="Arial"/>
                <a:ea typeface="Arial"/>
                <a:cs typeface="Arial"/>
                <a:sym typeface="Arial"/>
              </a:defRPr>
            </a:lvl1pPr>
          </a:lstStyle>
          <a:p>
            <a:pPr/>
            <a:r>
              <a:t>”</a:t>
            </a:r>
          </a:p>
        </p:txBody>
      </p:sp>
      <p:sp>
        <p:nvSpPr>
          <p:cNvPr id="274" name="Slide Number"/>
          <p:cNvSpPr txBox="1"/>
          <p:nvPr>
            <p:ph type="sldNum" sz="quarter" idx="2"/>
          </p:nvPr>
        </p:nvSpPr>
        <p:spPr>
          <a:xfrm>
            <a:off x="925905" y="3228581"/>
            <a:ext cx="385675" cy="396241"/>
          </a:xfrm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0" showMasterPhAnim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93" name="Group 22"/>
          <p:cNvGrpSpPr/>
          <p:nvPr/>
        </p:nvGrpSpPr>
        <p:grpSpPr>
          <a:xfrm>
            <a:off x="1" y="228600"/>
            <a:ext cx="2851517" cy="6638629"/>
            <a:chOff x="0" y="0"/>
            <a:chExt cx="2851516" cy="6638628"/>
          </a:xfrm>
        </p:grpSpPr>
        <p:sp>
          <p:nvSpPr>
            <p:cNvPr id="281" name="Freeform 11"/>
            <p:cNvSpPr/>
            <p:nvPr/>
          </p:nvSpPr>
          <p:spPr>
            <a:xfrm>
              <a:off x="-1" y="2346443"/>
              <a:ext cx="100643" cy="626217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fill="norm" stroke="1" extrusionOk="0">
                  <a:moveTo>
                    <a:pt x="21600" y="21600"/>
                  </a:moveTo>
                  <a:cubicBezTo>
                    <a:pt x="19636" y="18582"/>
                    <a:pt x="18655" y="15724"/>
                    <a:pt x="16691" y="12706"/>
                  </a:cubicBezTo>
                  <a:cubicBezTo>
                    <a:pt x="10800" y="8576"/>
                    <a:pt x="5891" y="4288"/>
                    <a:pt x="0" y="0"/>
                  </a:cubicBezTo>
                  <a:cubicBezTo>
                    <a:pt x="0" y="5559"/>
                    <a:pt x="0" y="5559"/>
                    <a:pt x="0" y="5559"/>
                  </a:cubicBezTo>
                  <a:cubicBezTo>
                    <a:pt x="5891" y="10165"/>
                    <a:pt x="12764" y="14929"/>
                    <a:pt x="19636" y="19694"/>
                  </a:cubicBezTo>
                  <a:cubicBezTo>
                    <a:pt x="19636" y="20329"/>
                    <a:pt x="20618" y="20965"/>
                    <a:pt x="21600" y="21600"/>
                  </a:cubicBezTo>
                  <a:close/>
                </a:path>
              </a:pathLst>
            </a:custGeom>
            <a:solidFill>
              <a:srgbClr val="242852">
                <a:alpha val="20000"/>
              </a:srgbClr>
            </a:solidFill>
            <a:ln w="12700" cap="flat">
              <a:noFill/>
              <a:miter lim="4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/>
            </a:p>
          </p:txBody>
        </p:sp>
        <p:sp>
          <p:nvSpPr>
            <p:cNvPr id="282" name="Freeform 12"/>
            <p:cNvSpPr/>
            <p:nvPr/>
          </p:nvSpPr>
          <p:spPr>
            <a:xfrm>
              <a:off x="128598" y="2927929"/>
              <a:ext cx="646718" cy="2322216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fill="norm" stroke="1" extrusionOk="0">
                  <a:moveTo>
                    <a:pt x="13269" y="15000"/>
                  </a:moveTo>
                  <a:cubicBezTo>
                    <a:pt x="15891" y="17229"/>
                    <a:pt x="18514" y="19414"/>
                    <a:pt x="21446" y="21600"/>
                  </a:cubicBezTo>
                  <a:cubicBezTo>
                    <a:pt x="21446" y="21214"/>
                    <a:pt x="21446" y="20871"/>
                    <a:pt x="21600" y="20486"/>
                  </a:cubicBezTo>
                  <a:cubicBezTo>
                    <a:pt x="19131" y="18643"/>
                    <a:pt x="16817" y="16757"/>
                    <a:pt x="14657" y="14871"/>
                  </a:cubicBezTo>
                  <a:cubicBezTo>
                    <a:pt x="8949" y="9986"/>
                    <a:pt x="4166" y="5014"/>
                    <a:pt x="0" y="0"/>
                  </a:cubicBezTo>
                  <a:cubicBezTo>
                    <a:pt x="309" y="857"/>
                    <a:pt x="617" y="1757"/>
                    <a:pt x="926" y="2614"/>
                  </a:cubicBezTo>
                  <a:cubicBezTo>
                    <a:pt x="4629" y="6771"/>
                    <a:pt x="8640" y="10929"/>
                    <a:pt x="13269" y="15000"/>
                  </a:cubicBezTo>
                  <a:close/>
                </a:path>
              </a:pathLst>
            </a:custGeom>
            <a:solidFill>
              <a:srgbClr val="242852">
                <a:alpha val="20000"/>
              </a:srgbClr>
            </a:solidFill>
            <a:ln w="12700" cap="flat">
              <a:noFill/>
              <a:miter lim="4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/>
            </a:p>
          </p:txBody>
        </p:sp>
        <p:sp>
          <p:nvSpPr>
            <p:cNvPr id="283" name="Freeform 13"/>
            <p:cNvSpPr/>
            <p:nvPr/>
          </p:nvSpPr>
          <p:spPr>
            <a:xfrm>
              <a:off x="806998" y="5218460"/>
              <a:ext cx="609443" cy="1420167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fill="norm" stroke="1" extrusionOk="0">
                  <a:moveTo>
                    <a:pt x="1309" y="1543"/>
                  </a:moveTo>
                  <a:cubicBezTo>
                    <a:pt x="818" y="1052"/>
                    <a:pt x="327" y="561"/>
                    <a:pt x="0" y="0"/>
                  </a:cubicBezTo>
                  <a:cubicBezTo>
                    <a:pt x="0" y="701"/>
                    <a:pt x="0" y="1332"/>
                    <a:pt x="0" y="2034"/>
                  </a:cubicBezTo>
                  <a:cubicBezTo>
                    <a:pt x="3436" y="5961"/>
                    <a:pt x="7200" y="9818"/>
                    <a:pt x="11127" y="13605"/>
                  </a:cubicBezTo>
                  <a:cubicBezTo>
                    <a:pt x="13909" y="16270"/>
                    <a:pt x="17018" y="18935"/>
                    <a:pt x="20127" y="21600"/>
                  </a:cubicBezTo>
                  <a:cubicBezTo>
                    <a:pt x="21600" y="21600"/>
                    <a:pt x="21600" y="21600"/>
                    <a:pt x="21600" y="21600"/>
                  </a:cubicBezTo>
                  <a:cubicBezTo>
                    <a:pt x="18491" y="18865"/>
                    <a:pt x="15382" y="16130"/>
                    <a:pt x="12600" y="13325"/>
                  </a:cubicBezTo>
                  <a:cubicBezTo>
                    <a:pt x="8509" y="9468"/>
                    <a:pt x="4745" y="5540"/>
                    <a:pt x="1309" y="1543"/>
                  </a:cubicBezTo>
                  <a:close/>
                </a:path>
              </a:pathLst>
            </a:custGeom>
            <a:solidFill>
              <a:srgbClr val="242852">
                <a:alpha val="20000"/>
              </a:srgbClr>
            </a:solidFill>
            <a:ln w="12700" cap="flat">
              <a:noFill/>
              <a:miter lim="4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/>
            </a:p>
          </p:txBody>
        </p:sp>
        <p:sp>
          <p:nvSpPr>
            <p:cNvPr id="284" name="Freeform 14"/>
            <p:cNvSpPr/>
            <p:nvPr/>
          </p:nvSpPr>
          <p:spPr>
            <a:xfrm>
              <a:off x="959824" y="6275199"/>
              <a:ext cx="171465" cy="363430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fill="norm" stroke="1" extrusionOk="0">
                  <a:moveTo>
                    <a:pt x="16346" y="21600"/>
                  </a:moveTo>
                  <a:cubicBezTo>
                    <a:pt x="21600" y="21600"/>
                    <a:pt x="21600" y="21600"/>
                    <a:pt x="21600" y="21600"/>
                  </a:cubicBezTo>
                  <a:cubicBezTo>
                    <a:pt x="14011" y="14491"/>
                    <a:pt x="7005" y="7382"/>
                    <a:pt x="0" y="0"/>
                  </a:cubicBezTo>
                  <a:cubicBezTo>
                    <a:pt x="4670" y="7382"/>
                    <a:pt x="9924" y="14491"/>
                    <a:pt x="16346" y="21600"/>
                  </a:cubicBezTo>
                  <a:close/>
                </a:path>
              </a:pathLst>
            </a:custGeom>
            <a:solidFill>
              <a:srgbClr val="242852">
                <a:alpha val="20000"/>
              </a:srgbClr>
            </a:solidFill>
            <a:ln w="12700" cap="flat">
              <a:noFill/>
              <a:miter lim="4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/>
            </a:p>
          </p:txBody>
        </p:sp>
        <p:sp>
          <p:nvSpPr>
            <p:cNvPr id="285" name="Freeform 15"/>
            <p:cNvSpPr/>
            <p:nvPr/>
          </p:nvSpPr>
          <p:spPr>
            <a:xfrm>
              <a:off x="100641" y="2972659"/>
              <a:ext cx="821909" cy="3328633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fill="norm" stroke="1" extrusionOk="0">
                  <a:moveTo>
                    <a:pt x="19658" y="19745"/>
                  </a:moveTo>
                  <a:cubicBezTo>
                    <a:pt x="17596" y="18489"/>
                    <a:pt x="15775" y="17232"/>
                    <a:pt x="14076" y="15976"/>
                  </a:cubicBezTo>
                  <a:cubicBezTo>
                    <a:pt x="10193" y="13074"/>
                    <a:pt x="7160" y="10082"/>
                    <a:pt x="4854" y="7060"/>
                  </a:cubicBezTo>
                  <a:cubicBezTo>
                    <a:pt x="3519" y="5235"/>
                    <a:pt x="2427" y="3381"/>
                    <a:pt x="1456" y="1526"/>
                  </a:cubicBezTo>
                  <a:cubicBezTo>
                    <a:pt x="971" y="1017"/>
                    <a:pt x="485" y="509"/>
                    <a:pt x="0" y="0"/>
                  </a:cubicBezTo>
                  <a:cubicBezTo>
                    <a:pt x="971" y="2363"/>
                    <a:pt x="2306" y="4757"/>
                    <a:pt x="4004" y="7090"/>
                  </a:cubicBezTo>
                  <a:cubicBezTo>
                    <a:pt x="6189" y="10142"/>
                    <a:pt x="9222" y="13134"/>
                    <a:pt x="12984" y="16065"/>
                  </a:cubicBezTo>
                  <a:cubicBezTo>
                    <a:pt x="14926" y="17531"/>
                    <a:pt x="17110" y="18967"/>
                    <a:pt x="19416" y="20373"/>
                  </a:cubicBezTo>
                  <a:cubicBezTo>
                    <a:pt x="20144" y="20792"/>
                    <a:pt x="20872" y="21181"/>
                    <a:pt x="21600" y="21600"/>
                  </a:cubicBezTo>
                  <a:cubicBezTo>
                    <a:pt x="21357" y="21450"/>
                    <a:pt x="21236" y="21331"/>
                    <a:pt x="21115" y="21181"/>
                  </a:cubicBezTo>
                  <a:cubicBezTo>
                    <a:pt x="20508" y="20702"/>
                    <a:pt x="20022" y="20224"/>
                    <a:pt x="19658" y="19745"/>
                  </a:cubicBezTo>
                  <a:close/>
                </a:path>
              </a:pathLst>
            </a:custGeom>
            <a:solidFill>
              <a:srgbClr val="242852">
                <a:alpha val="20000"/>
              </a:srgbClr>
            </a:solidFill>
            <a:ln w="12700" cap="flat">
              <a:noFill/>
              <a:miter lim="4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/>
            </a:p>
          </p:txBody>
        </p:sp>
        <p:sp>
          <p:nvSpPr>
            <p:cNvPr id="286" name="Freeform 16"/>
            <p:cNvSpPr/>
            <p:nvPr/>
          </p:nvSpPr>
          <p:spPr>
            <a:xfrm>
              <a:off x="26126" y="0"/>
              <a:ext cx="102473" cy="2927930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0835" h="21600" fill="norm" stroke="1" extrusionOk="0">
                  <a:moveTo>
                    <a:pt x="9565" y="19627"/>
                  </a:moveTo>
                  <a:cubicBezTo>
                    <a:pt x="10505" y="19763"/>
                    <a:pt x="10505" y="19899"/>
                    <a:pt x="10505" y="20035"/>
                  </a:cubicBezTo>
                  <a:cubicBezTo>
                    <a:pt x="13322" y="20511"/>
                    <a:pt x="17078" y="20988"/>
                    <a:pt x="19896" y="21498"/>
                  </a:cubicBezTo>
                  <a:cubicBezTo>
                    <a:pt x="19896" y="21532"/>
                    <a:pt x="19896" y="21566"/>
                    <a:pt x="20835" y="21600"/>
                  </a:cubicBezTo>
                  <a:cubicBezTo>
                    <a:pt x="18957" y="20920"/>
                    <a:pt x="17078" y="20273"/>
                    <a:pt x="15200" y="19593"/>
                  </a:cubicBezTo>
                  <a:cubicBezTo>
                    <a:pt x="7687" y="16123"/>
                    <a:pt x="3931" y="12654"/>
                    <a:pt x="3931" y="9150"/>
                  </a:cubicBezTo>
                  <a:cubicBezTo>
                    <a:pt x="4870" y="6089"/>
                    <a:pt x="7687" y="3061"/>
                    <a:pt x="13322" y="0"/>
                  </a:cubicBezTo>
                  <a:cubicBezTo>
                    <a:pt x="10505" y="0"/>
                    <a:pt x="10505" y="0"/>
                    <a:pt x="10505" y="0"/>
                  </a:cubicBezTo>
                  <a:cubicBezTo>
                    <a:pt x="3931" y="3027"/>
                    <a:pt x="1113" y="6089"/>
                    <a:pt x="174" y="9150"/>
                  </a:cubicBezTo>
                  <a:cubicBezTo>
                    <a:pt x="-765" y="12654"/>
                    <a:pt x="2052" y="16123"/>
                    <a:pt x="9565" y="19627"/>
                  </a:cubicBezTo>
                  <a:close/>
                </a:path>
              </a:pathLst>
            </a:custGeom>
            <a:solidFill>
              <a:srgbClr val="242852">
                <a:alpha val="20000"/>
              </a:srgbClr>
            </a:solidFill>
            <a:ln w="12700" cap="flat">
              <a:noFill/>
              <a:miter lim="4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/>
            </a:p>
          </p:txBody>
        </p:sp>
        <p:sp>
          <p:nvSpPr>
            <p:cNvPr id="287" name="Freeform 17"/>
            <p:cNvSpPr/>
            <p:nvPr/>
          </p:nvSpPr>
          <p:spPr>
            <a:xfrm>
              <a:off x="78276" y="2715463"/>
              <a:ext cx="78278" cy="493892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fill="norm" stroke="1" extrusionOk="0">
                  <a:moveTo>
                    <a:pt x="0" y="0"/>
                  </a:moveTo>
                  <a:cubicBezTo>
                    <a:pt x="2541" y="3836"/>
                    <a:pt x="3812" y="7469"/>
                    <a:pt x="6353" y="11305"/>
                  </a:cubicBezTo>
                  <a:cubicBezTo>
                    <a:pt x="11435" y="14736"/>
                    <a:pt x="16518" y="18168"/>
                    <a:pt x="21600" y="21600"/>
                  </a:cubicBezTo>
                  <a:cubicBezTo>
                    <a:pt x="19059" y="17563"/>
                    <a:pt x="16518" y="13323"/>
                    <a:pt x="13976" y="9286"/>
                  </a:cubicBezTo>
                  <a:cubicBezTo>
                    <a:pt x="12706" y="9084"/>
                    <a:pt x="12706" y="8882"/>
                    <a:pt x="12706" y="8680"/>
                  </a:cubicBezTo>
                  <a:cubicBezTo>
                    <a:pt x="8894" y="5652"/>
                    <a:pt x="3812" y="2826"/>
                    <a:pt x="0" y="0"/>
                  </a:cubicBezTo>
                  <a:close/>
                </a:path>
              </a:pathLst>
            </a:custGeom>
            <a:solidFill>
              <a:srgbClr val="242852">
                <a:alpha val="20000"/>
              </a:srgbClr>
            </a:solidFill>
            <a:ln w="12700" cap="flat">
              <a:noFill/>
              <a:miter lim="4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/>
            </a:p>
          </p:txBody>
        </p:sp>
        <p:sp>
          <p:nvSpPr>
            <p:cNvPr id="288" name="Freeform 18"/>
            <p:cNvSpPr/>
            <p:nvPr/>
          </p:nvSpPr>
          <p:spPr>
            <a:xfrm>
              <a:off x="769723" y="5250144"/>
              <a:ext cx="190102" cy="1025055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fill="norm" stroke="1" extrusionOk="0">
                  <a:moveTo>
                    <a:pt x="0" y="0"/>
                  </a:moveTo>
                  <a:cubicBezTo>
                    <a:pt x="0" y="3016"/>
                    <a:pt x="1054" y="6032"/>
                    <a:pt x="2634" y="9049"/>
                  </a:cubicBezTo>
                  <a:cubicBezTo>
                    <a:pt x="4215" y="11384"/>
                    <a:pt x="6322" y="13816"/>
                    <a:pt x="8956" y="16151"/>
                  </a:cubicBezTo>
                  <a:cubicBezTo>
                    <a:pt x="10010" y="16735"/>
                    <a:pt x="11590" y="17319"/>
                    <a:pt x="12644" y="17903"/>
                  </a:cubicBezTo>
                  <a:cubicBezTo>
                    <a:pt x="15805" y="19168"/>
                    <a:pt x="18439" y="20335"/>
                    <a:pt x="21600" y="21600"/>
                  </a:cubicBezTo>
                  <a:cubicBezTo>
                    <a:pt x="21073" y="21308"/>
                    <a:pt x="20546" y="20919"/>
                    <a:pt x="20020" y="20627"/>
                  </a:cubicBezTo>
                  <a:cubicBezTo>
                    <a:pt x="13698" y="16735"/>
                    <a:pt x="9483" y="12843"/>
                    <a:pt x="6849" y="8951"/>
                  </a:cubicBezTo>
                  <a:cubicBezTo>
                    <a:pt x="5795" y="6616"/>
                    <a:pt x="4741" y="4378"/>
                    <a:pt x="4215" y="2141"/>
                  </a:cubicBezTo>
                  <a:cubicBezTo>
                    <a:pt x="4215" y="2043"/>
                    <a:pt x="3688" y="1946"/>
                    <a:pt x="3688" y="1751"/>
                  </a:cubicBezTo>
                  <a:cubicBezTo>
                    <a:pt x="2634" y="1168"/>
                    <a:pt x="1054" y="584"/>
                    <a:pt x="0" y="0"/>
                  </a:cubicBezTo>
                  <a:close/>
                </a:path>
              </a:pathLst>
            </a:custGeom>
            <a:solidFill>
              <a:srgbClr val="242852">
                <a:alpha val="20000"/>
              </a:srgbClr>
            </a:solidFill>
            <a:ln w="12700" cap="flat">
              <a:noFill/>
              <a:miter lim="4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/>
            </a:p>
          </p:txBody>
        </p:sp>
        <p:sp>
          <p:nvSpPr>
            <p:cNvPr id="289" name="Freeform 19"/>
            <p:cNvSpPr/>
            <p:nvPr/>
          </p:nvSpPr>
          <p:spPr>
            <a:xfrm>
              <a:off x="775314" y="1170426"/>
              <a:ext cx="2076203" cy="4048035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fill="norm" stroke="1" extrusionOk="0">
                  <a:moveTo>
                    <a:pt x="336" y="21010"/>
                  </a:moveTo>
                  <a:cubicBezTo>
                    <a:pt x="480" y="18992"/>
                    <a:pt x="1248" y="17000"/>
                    <a:pt x="2400" y="15081"/>
                  </a:cubicBezTo>
                  <a:cubicBezTo>
                    <a:pt x="3600" y="13162"/>
                    <a:pt x="5232" y="11317"/>
                    <a:pt x="7152" y="9545"/>
                  </a:cubicBezTo>
                  <a:cubicBezTo>
                    <a:pt x="9072" y="7774"/>
                    <a:pt x="11280" y="6101"/>
                    <a:pt x="13680" y="4502"/>
                  </a:cubicBezTo>
                  <a:cubicBezTo>
                    <a:pt x="14880" y="3715"/>
                    <a:pt x="16176" y="2928"/>
                    <a:pt x="17472" y="2190"/>
                  </a:cubicBezTo>
                  <a:cubicBezTo>
                    <a:pt x="18144" y="1821"/>
                    <a:pt x="18816" y="1427"/>
                    <a:pt x="19488" y="1082"/>
                  </a:cubicBezTo>
                  <a:cubicBezTo>
                    <a:pt x="20208" y="713"/>
                    <a:pt x="20880" y="369"/>
                    <a:pt x="21600" y="25"/>
                  </a:cubicBezTo>
                  <a:cubicBezTo>
                    <a:pt x="21600" y="0"/>
                    <a:pt x="21600" y="0"/>
                    <a:pt x="21600" y="0"/>
                  </a:cubicBezTo>
                  <a:cubicBezTo>
                    <a:pt x="20832" y="344"/>
                    <a:pt x="20160" y="689"/>
                    <a:pt x="19440" y="1058"/>
                  </a:cubicBezTo>
                  <a:cubicBezTo>
                    <a:pt x="18768" y="1402"/>
                    <a:pt x="18096" y="1771"/>
                    <a:pt x="17424" y="2165"/>
                  </a:cubicBezTo>
                  <a:cubicBezTo>
                    <a:pt x="16080" y="2903"/>
                    <a:pt x="14784" y="3666"/>
                    <a:pt x="13584" y="4453"/>
                  </a:cubicBezTo>
                  <a:cubicBezTo>
                    <a:pt x="11136" y="6052"/>
                    <a:pt x="8880" y="7725"/>
                    <a:pt x="6960" y="9496"/>
                  </a:cubicBezTo>
                  <a:cubicBezTo>
                    <a:pt x="4992" y="11243"/>
                    <a:pt x="3360" y="13113"/>
                    <a:pt x="2160" y="15031"/>
                  </a:cubicBezTo>
                  <a:cubicBezTo>
                    <a:pt x="912" y="16975"/>
                    <a:pt x="144" y="18968"/>
                    <a:pt x="0" y="21010"/>
                  </a:cubicBezTo>
                  <a:cubicBezTo>
                    <a:pt x="0" y="21059"/>
                    <a:pt x="0" y="21083"/>
                    <a:pt x="0" y="21133"/>
                  </a:cubicBezTo>
                  <a:cubicBezTo>
                    <a:pt x="96" y="21280"/>
                    <a:pt x="192" y="21452"/>
                    <a:pt x="336" y="21600"/>
                  </a:cubicBezTo>
                  <a:cubicBezTo>
                    <a:pt x="336" y="21403"/>
                    <a:pt x="336" y="21206"/>
                    <a:pt x="336" y="21010"/>
                  </a:cubicBezTo>
                  <a:close/>
                </a:path>
              </a:pathLst>
            </a:custGeom>
            <a:solidFill>
              <a:srgbClr val="242852">
                <a:alpha val="20000"/>
              </a:srgbClr>
            </a:solidFill>
            <a:ln w="12700" cap="flat">
              <a:noFill/>
              <a:miter lim="4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/>
            </a:p>
          </p:txBody>
        </p:sp>
        <p:sp>
          <p:nvSpPr>
            <p:cNvPr id="290" name="Freeform 20"/>
            <p:cNvSpPr/>
            <p:nvPr/>
          </p:nvSpPr>
          <p:spPr>
            <a:xfrm>
              <a:off x="922549" y="6301291"/>
              <a:ext cx="162147" cy="337338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fill="norm" stroke="1" extrusionOk="0">
                  <a:moveTo>
                    <a:pt x="0" y="0"/>
                  </a:moveTo>
                  <a:cubicBezTo>
                    <a:pt x="4320" y="7101"/>
                    <a:pt x="9874" y="14499"/>
                    <a:pt x="16046" y="21600"/>
                  </a:cubicBezTo>
                  <a:cubicBezTo>
                    <a:pt x="21600" y="21600"/>
                    <a:pt x="21600" y="21600"/>
                    <a:pt x="21600" y="21600"/>
                  </a:cubicBezTo>
                  <a:cubicBezTo>
                    <a:pt x="14194" y="14499"/>
                    <a:pt x="6789" y="7101"/>
                    <a:pt x="0" y="0"/>
                  </a:cubicBezTo>
                  <a:close/>
                </a:path>
              </a:pathLst>
            </a:custGeom>
            <a:solidFill>
              <a:srgbClr val="242852">
                <a:alpha val="20000"/>
              </a:srgbClr>
            </a:solidFill>
            <a:ln w="12700" cap="flat">
              <a:noFill/>
              <a:miter lim="4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/>
            </a:p>
          </p:txBody>
        </p:sp>
        <p:sp>
          <p:nvSpPr>
            <p:cNvPr id="291" name="Freeform 21"/>
            <p:cNvSpPr/>
            <p:nvPr/>
          </p:nvSpPr>
          <p:spPr>
            <a:xfrm>
              <a:off x="769723" y="5130865"/>
              <a:ext cx="37276" cy="221786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fill="norm" stroke="1" extrusionOk="0">
                  <a:moveTo>
                    <a:pt x="18900" y="19800"/>
                  </a:moveTo>
                  <a:cubicBezTo>
                    <a:pt x="18900" y="20700"/>
                    <a:pt x="21600" y="21150"/>
                    <a:pt x="21600" y="21600"/>
                  </a:cubicBezTo>
                  <a:cubicBezTo>
                    <a:pt x="21600" y="17100"/>
                    <a:pt x="21600" y="13050"/>
                    <a:pt x="21600" y="8550"/>
                  </a:cubicBezTo>
                  <a:cubicBezTo>
                    <a:pt x="13500" y="5850"/>
                    <a:pt x="8100" y="2700"/>
                    <a:pt x="2700" y="0"/>
                  </a:cubicBezTo>
                  <a:cubicBezTo>
                    <a:pt x="0" y="4050"/>
                    <a:pt x="0" y="7650"/>
                    <a:pt x="0" y="11700"/>
                  </a:cubicBezTo>
                  <a:cubicBezTo>
                    <a:pt x="5400" y="14400"/>
                    <a:pt x="13500" y="17100"/>
                    <a:pt x="18900" y="19800"/>
                  </a:cubicBezTo>
                  <a:close/>
                </a:path>
              </a:pathLst>
            </a:custGeom>
            <a:solidFill>
              <a:srgbClr val="242852">
                <a:alpha val="20000"/>
              </a:srgbClr>
            </a:solidFill>
            <a:ln w="12700" cap="flat">
              <a:noFill/>
              <a:miter lim="4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/>
            </a:p>
          </p:txBody>
        </p:sp>
        <p:sp>
          <p:nvSpPr>
            <p:cNvPr id="292" name="Freeform 22"/>
            <p:cNvSpPr/>
            <p:nvPr/>
          </p:nvSpPr>
          <p:spPr>
            <a:xfrm>
              <a:off x="849863" y="6016138"/>
              <a:ext cx="238559" cy="622489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fill="norm" stroke="1" extrusionOk="0">
                  <a:moveTo>
                    <a:pt x="2908" y="2880"/>
                  </a:moveTo>
                  <a:cubicBezTo>
                    <a:pt x="2077" y="1920"/>
                    <a:pt x="831" y="960"/>
                    <a:pt x="0" y="0"/>
                  </a:cubicBezTo>
                  <a:cubicBezTo>
                    <a:pt x="1246" y="2560"/>
                    <a:pt x="2908" y="5120"/>
                    <a:pt x="4985" y="7680"/>
                  </a:cubicBezTo>
                  <a:cubicBezTo>
                    <a:pt x="5400" y="8480"/>
                    <a:pt x="5815" y="9120"/>
                    <a:pt x="6646" y="9920"/>
                  </a:cubicBezTo>
                  <a:cubicBezTo>
                    <a:pt x="11215" y="13760"/>
                    <a:pt x="16200" y="17760"/>
                    <a:pt x="21185" y="21600"/>
                  </a:cubicBezTo>
                  <a:cubicBezTo>
                    <a:pt x="21600" y="21600"/>
                    <a:pt x="21600" y="21600"/>
                    <a:pt x="21600" y="21600"/>
                  </a:cubicBezTo>
                  <a:cubicBezTo>
                    <a:pt x="17031" y="17440"/>
                    <a:pt x="13292" y="13280"/>
                    <a:pt x="9969" y="8960"/>
                  </a:cubicBezTo>
                  <a:cubicBezTo>
                    <a:pt x="7477" y="6880"/>
                    <a:pt x="5400" y="4960"/>
                    <a:pt x="2908" y="2880"/>
                  </a:cubicBezTo>
                  <a:close/>
                </a:path>
              </a:pathLst>
            </a:custGeom>
            <a:solidFill>
              <a:srgbClr val="242852">
                <a:alpha val="20000"/>
              </a:srgbClr>
            </a:solidFill>
            <a:ln w="12700" cap="flat">
              <a:noFill/>
              <a:miter lim="4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/>
            </a:p>
          </p:txBody>
        </p:sp>
      </p:grpSp>
      <p:grpSp>
        <p:nvGrpSpPr>
          <p:cNvPr id="306" name="Group 9"/>
          <p:cNvGrpSpPr/>
          <p:nvPr/>
        </p:nvGrpSpPr>
        <p:grpSpPr>
          <a:xfrm>
            <a:off x="27221" y="-786"/>
            <a:ext cx="2356675" cy="6854040"/>
            <a:chOff x="0" y="0"/>
            <a:chExt cx="2356673" cy="6854039"/>
          </a:xfrm>
        </p:grpSpPr>
        <p:sp>
          <p:nvSpPr>
            <p:cNvPr id="294" name="Freeform 27"/>
            <p:cNvSpPr/>
            <p:nvPr/>
          </p:nvSpPr>
          <p:spPr>
            <a:xfrm>
              <a:off x="0" y="-1"/>
              <a:ext cx="494327" cy="4401046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fill="norm" stroke="1" extrusionOk="0">
                  <a:moveTo>
                    <a:pt x="1468" y="4930"/>
                  </a:moveTo>
                  <a:cubicBezTo>
                    <a:pt x="2307" y="6762"/>
                    <a:pt x="3565" y="8617"/>
                    <a:pt x="5452" y="10448"/>
                  </a:cubicBezTo>
                  <a:cubicBezTo>
                    <a:pt x="7130" y="12279"/>
                    <a:pt x="9227" y="14110"/>
                    <a:pt x="11953" y="15942"/>
                  </a:cubicBezTo>
                  <a:cubicBezTo>
                    <a:pt x="14470" y="17773"/>
                    <a:pt x="17616" y="19581"/>
                    <a:pt x="21181" y="21389"/>
                  </a:cubicBezTo>
                  <a:cubicBezTo>
                    <a:pt x="21390" y="21459"/>
                    <a:pt x="21600" y="21530"/>
                    <a:pt x="21600" y="21600"/>
                  </a:cubicBezTo>
                  <a:cubicBezTo>
                    <a:pt x="21390" y="21248"/>
                    <a:pt x="20971" y="20872"/>
                    <a:pt x="20761" y="20520"/>
                  </a:cubicBezTo>
                  <a:cubicBezTo>
                    <a:pt x="20761" y="20450"/>
                    <a:pt x="20761" y="20379"/>
                    <a:pt x="20761" y="20332"/>
                  </a:cubicBezTo>
                  <a:cubicBezTo>
                    <a:pt x="17825" y="18853"/>
                    <a:pt x="15309" y="17397"/>
                    <a:pt x="13212" y="15918"/>
                  </a:cubicBezTo>
                  <a:cubicBezTo>
                    <a:pt x="10485" y="14087"/>
                    <a:pt x="8179" y="12279"/>
                    <a:pt x="6291" y="10424"/>
                  </a:cubicBezTo>
                  <a:cubicBezTo>
                    <a:pt x="4404" y="8593"/>
                    <a:pt x="2936" y="6762"/>
                    <a:pt x="1887" y="4907"/>
                  </a:cubicBezTo>
                  <a:cubicBezTo>
                    <a:pt x="1468" y="3991"/>
                    <a:pt x="1049" y="3076"/>
                    <a:pt x="629" y="2160"/>
                  </a:cubicBezTo>
                  <a:cubicBezTo>
                    <a:pt x="419" y="1432"/>
                    <a:pt x="210" y="728"/>
                    <a:pt x="2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728"/>
                    <a:pt x="210" y="1432"/>
                    <a:pt x="210" y="2160"/>
                  </a:cubicBezTo>
                  <a:cubicBezTo>
                    <a:pt x="629" y="3076"/>
                    <a:pt x="839" y="3991"/>
                    <a:pt x="1468" y="4930"/>
                  </a:cubicBezTo>
                  <a:close/>
                </a:path>
              </a:pathLst>
            </a:custGeom>
            <a:solidFill>
              <a:srgbClr val="242852"/>
            </a:solidFill>
            <a:ln w="12700" cap="flat">
              <a:noFill/>
              <a:miter lim="4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/>
            </a:p>
          </p:txBody>
        </p:sp>
        <p:sp>
          <p:nvSpPr>
            <p:cNvPr id="295" name="Freeform 28"/>
            <p:cNvSpPr/>
            <p:nvPr/>
          </p:nvSpPr>
          <p:spPr>
            <a:xfrm>
              <a:off x="523067" y="4317258"/>
              <a:ext cx="423436" cy="1580699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fill="norm" stroke="1" extrusionOk="0">
                  <a:moveTo>
                    <a:pt x="13009" y="14989"/>
                  </a:moveTo>
                  <a:cubicBezTo>
                    <a:pt x="15709" y="17215"/>
                    <a:pt x="18409" y="19440"/>
                    <a:pt x="21600" y="21600"/>
                  </a:cubicBezTo>
                  <a:cubicBezTo>
                    <a:pt x="21600" y="21142"/>
                    <a:pt x="21600" y="20618"/>
                    <a:pt x="21600" y="20160"/>
                  </a:cubicBezTo>
                  <a:cubicBezTo>
                    <a:pt x="21600" y="20095"/>
                    <a:pt x="21600" y="19964"/>
                    <a:pt x="21600" y="19898"/>
                  </a:cubicBezTo>
                  <a:cubicBezTo>
                    <a:pt x="19391" y="18196"/>
                    <a:pt x="17182" y="16495"/>
                    <a:pt x="15218" y="14793"/>
                  </a:cubicBezTo>
                  <a:cubicBezTo>
                    <a:pt x="9327" y="9949"/>
                    <a:pt x="4173" y="4975"/>
                    <a:pt x="0" y="0"/>
                  </a:cubicBezTo>
                  <a:cubicBezTo>
                    <a:pt x="491" y="1375"/>
                    <a:pt x="982" y="2749"/>
                    <a:pt x="1718" y="4124"/>
                  </a:cubicBezTo>
                  <a:cubicBezTo>
                    <a:pt x="5155" y="7789"/>
                    <a:pt x="8836" y="11389"/>
                    <a:pt x="13009" y="14989"/>
                  </a:cubicBezTo>
                  <a:close/>
                </a:path>
              </a:pathLst>
            </a:custGeom>
            <a:solidFill>
              <a:srgbClr val="242852"/>
            </a:solidFill>
            <a:ln w="12700" cap="flat">
              <a:noFill/>
              <a:miter lim="4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/>
            </a:p>
          </p:txBody>
        </p:sp>
        <p:sp>
          <p:nvSpPr>
            <p:cNvPr id="296" name="Freeform 29"/>
            <p:cNvSpPr/>
            <p:nvPr/>
          </p:nvSpPr>
          <p:spPr>
            <a:xfrm>
              <a:off x="979074" y="5863468"/>
              <a:ext cx="431100" cy="990571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fill="norm" stroke="1" extrusionOk="0">
                  <a:moveTo>
                    <a:pt x="1440" y="1565"/>
                  </a:moveTo>
                  <a:cubicBezTo>
                    <a:pt x="960" y="1043"/>
                    <a:pt x="480" y="522"/>
                    <a:pt x="0" y="0"/>
                  </a:cubicBezTo>
                  <a:cubicBezTo>
                    <a:pt x="0" y="939"/>
                    <a:pt x="0" y="1983"/>
                    <a:pt x="240" y="3026"/>
                  </a:cubicBezTo>
                  <a:cubicBezTo>
                    <a:pt x="3360" y="6470"/>
                    <a:pt x="6480" y="9913"/>
                    <a:pt x="10080" y="13252"/>
                  </a:cubicBezTo>
                  <a:cubicBezTo>
                    <a:pt x="12960" y="16070"/>
                    <a:pt x="16080" y="18887"/>
                    <a:pt x="19200" y="21600"/>
                  </a:cubicBezTo>
                  <a:cubicBezTo>
                    <a:pt x="21600" y="21600"/>
                    <a:pt x="21600" y="21600"/>
                    <a:pt x="21600" y="21600"/>
                  </a:cubicBezTo>
                  <a:cubicBezTo>
                    <a:pt x="18240" y="18783"/>
                    <a:pt x="15120" y="15861"/>
                    <a:pt x="12000" y="12835"/>
                  </a:cubicBezTo>
                  <a:cubicBezTo>
                    <a:pt x="8160" y="9183"/>
                    <a:pt x="4800" y="5322"/>
                    <a:pt x="1440" y="1565"/>
                  </a:cubicBezTo>
                  <a:close/>
                </a:path>
              </a:pathLst>
            </a:custGeom>
            <a:solidFill>
              <a:srgbClr val="242852"/>
            </a:solidFill>
            <a:ln w="12700" cap="flat">
              <a:noFill/>
              <a:miter lim="4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/>
            </a:p>
          </p:txBody>
        </p:sp>
        <p:sp>
          <p:nvSpPr>
            <p:cNvPr id="297" name="Freeform 30"/>
            <p:cNvSpPr/>
            <p:nvPr/>
          </p:nvSpPr>
          <p:spPr>
            <a:xfrm>
              <a:off x="494326" y="4365158"/>
              <a:ext cx="551808" cy="2235970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fill="norm" stroke="1" extrusionOk="0">
                  <a:moveTo>
                    <a:pt x="18970" y="18917"/>
                  </a:moveTo>
                  <a:cubicBezTo>
                    <a:pt x="17468" y="17946"/>
                    <a:pt x="15965" y="16928"/>
                    <a:pt x="14650" y="15911"/>
                  </a:cubicBezTo>
                  <a:cubicBezTo>
                    <a:pt x="10706" y="12997"/>
                    <a:pt x="7701" y="9991"/>
                    <a:pt x="5447" y="6984"/>
                  </a:cubicBezTo>
                  <a:cubicBezTo>
                    <a:pt x="4132" y="5504"/>
                    <a:pt x="3193" y="3978"/>
                    <a:pt x="2442" y="2451"/>
                  </a:cubicBezTo>
                  <a:cubicBezTo>
                    <a:pt x="1690" y="1619"/>
                    <a:pt x="751" y="833"/>
                    <a:pt x="0" y="0"/>
                  </a:cubicBezTo>
                  <a:cubicBezTo>
                    <a:pt x="939" y="2359"/>
                    <a:pt x="2254" y="4718"/>
                    <a:pt x="3944" y="7030"/>
                  </a:cubicBezTo>
                  <a:cubicBezTo>
                    <a:pt x="6198" y="10083"/>
                    <a:pt x="9203" y="13090"/>
                    <a:pt x="12960" y="16050"/>
                  </a:cubicBezTo>
                  <a:cubicBezTo>
                    <a:pt x="14838" y="17484"/>
                    <a:pt x="16904" y="18964"/>
                    <a:pt x="19346" y="20397"/>
                  </a:cubicBezTo>
                  <a:cubicBezTo>
                    <a:pt x="20097" y="20767"/>
                    <a:pt x="20849" y="21184"/>
                    <a:pt x="21600" y="21600"/>
                  </a:cubicBezTo>
                  <a:cubicBezTo>
                    <a:pt x="21412" y="21461"/>
                    <a:pt x="21224" y="21322"/>
                    <a:pt x="21037" y="21184"/>
                  </a:cubicBezTo>
                  <a:cubicBezTo>
                    <a:pt x="20285" y="20444"/>
                    <a:pt x="19534" y="19657"/>
                    <a:pt x="18970" y="18917"/>
                  </a:cubicBezTo>
                  <a:close/>
                </a:path>
              </a:pathLst>
            </a:custGeom>
            <a:solidFill>
              <a:srgbClr val="242852"/>
            </a:solidFill>
            <a:ln w="12700" cap="flat">
              <a:noFill/>
              <a:miter lim="4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/>
            </a:p>
          </p:txBody>
        </p:sp>
        <p:sp>
          <p:nvSpPr>
            <p:cNvPr id="298" name="Freeform 31"/>
            <p:cNvSpPr/>
            <p:nvPr/>
          </p:nvSpPr>
          <p:spPr>
            <a:xfrm>
              <a:off x="444311" y="1289983"/>
              <a:ext cx="170725" cy="3027276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150" h="21600" fill="norm" stroke="1" extrusionOk="0">
                  <a:moveTo>
                    <a:pt x="9750" y="21600"/>
                  </a:moveTo>
                  <a:cubicBezTo>
                    <a:pt x="8550" y="21191"/>
                    <a:pt x="7950" y="20781"/>
                    <a:pt x="7350" y="20372"/>
                  </a:cubicBezTo>
                  <a:cubicBezTo>
                    <a:pt x="4350" y="18085"/>
                    <a:pt x="2550" y="15833"/>
                    <a:pt x="2550" y="13581"/>
                  </a:cubicBezTo>
                  <a:cubicBezTo>
                    <a:pt x="2550" y="11295"/>
                    <a:pt x="4350" y="9043"/>
                    <a:pt x="7350" y="6756"/>
                  </a:cubicBezTo>
                  <a:cubicBezTo>
                    <a:pt x="8550" y="5630"/>
                    <a:pt x="10350" y="4504"/>
                    <a:pt x="12750" y="3378"/>
                  </a:cubicBezTo>
                  <a:cubicBezTo>
                    <a:pt x="15150" y="2252"/>
                    <a:pt x="17550" y="1126"/>
                    <a:pt x="21150" y="0"/>
                  </a:cubicBezTo>
                  <a:cubicBezTo>
                    <a:pt x="20550" y="0"/>
                    <a:pt x="20550" y="0"/>
                    <a:pt x="20550" y="0"/>
                  </a:cubicBezTo>
                  <a:cubicBezTo>
                    <a:pt x="16950" y="1126"/>
                    <a:pt x="13950" y="2252"/>
                    <a:pt x="11550" y="3378"/>
                  </a:cubicBezTo>
                  <a:cubicBezTo>
                    <a:pt x="9150" y="4504"/>
                    <a:pt x="7350" y="5630"/>
                    <a:pt x="5550" y="6756"/>
                  </a:cubicBezTo>
                  <a:cubicBezTo>
                    <a:pt x="1950" y="9009"/>
                    <a:pt x="150" y="11295"/>
                    <a:pt x="150" y="13581"/>
                  </a:cubicBezTo>
                  <a:cubicBezTo>
                    <a:pt x="-450" y="15731"/>
                    <a:pt x="750" y="17915"/>
                    <a:pt x="3750" y="20099"/>
                  </a:cubicBezTo>
                  <a:cubicBezTo>
                    <a:pt x="5550" y="20576"/>
                    <a:pt x="7350" y="21088"/>
                    <a:pt x="9150" y="21566"/>
                  </a:cubicBezTo>
                  <a:cubicBezTo>
                    <a:pt x="9150" y="21566"/>
                    <a:pt x="9750" y="21600"/>
                    <a:pt x="9750" y="21600"/>
                  </a:cubicBezTo>
                  <a:close/>
                </a:path>
              </a:pathLst>
            </a:custGeom>
            <a:solidFill>
              <a:srgbClr val="242852"/>
            </a:solidFill>
            <a:ln w="12700" cap="flat">
              <a:noFill/>
              <a:miter lim="4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/>
            </a:p>
          </p:txBody>
        </p:sp>
        <p:sp>
          <p:nvSpPr>
            <p:cNvPr id="299" name="Freeform 32"/>
            <p:cNvSpPr/>
            <p:nvPr/>
          </p:nvSpPr>
          <p:spPr>
            <a:xfrm>
              <a:off x="1084453" y="6572387"/>
              <a:ext cx="134120" cy="281653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fill="norm" stroke="1" extrusionOk="0">
                  <a:moveTo>
                    <a:pt x="16971" y="21600"/>
                  </a:moveTo>
                  <a:cubicBezTo>
                    <a:pt x="21600" y="21600"/>
                    <a:pt x="21600" y="21600"/>
                    <a:pt x="21600" y="21600"/>
                  </a:cubicBezTo>
                  <a:cubicBezTo>
                    <a:pt x="13886" y="14644"/>
                    <a:pt x="6943" y="7322"/>
                    <a:pt x="0" y="0"/>
                  </a:cubicBezTo>
                  <a:cubicBezTo>
                    <a:pt x="4629" y="7322"/>
                    <a:pt x="10029" y="14644"/>
                    <a:pt x="16971" y="21600"/>
                  </a:cubicBezTo>
                  <a:close/>
                </a:path>
              </a:pathLst>
            </a:custGeom>
            <a:solidFill>
              <a:srgbClr val="242852"/>
            </a:solidFill>
            <a:ln w="12700" cap="flat">
              <a:noFill/>
              <a:miter lim="4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/>
            </a:p>
          </p:txBody>
        </p:sp>
        <p:sp>
          <p:nvSpPr>
            <p:cNvPr id="300" name="Freeform 33"/>
            <p:cNvSpPr/>
            <p:nvPr/>
          </p:nvSpPr>
          <p:spPr>
            <a:xfrm>
              <a:off x="475166" y="4108415"/>
              <a:ext cx="82390" cy="511573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fill="norm" stroke="1" extrusionOk="0">
                  <a:moveTo>
                    <a:pt x="5082" y="10901"/>
                  </a:moveTo>
                  <a:cubicBezTo>
                    <a:pt x="10165" y="14535"/>
                    <a:pt x="16518" y="17966"/>
                    <a:pt x="21600" y="21600"/>
                  </a:cubicBezTo>
                  <a:cubicBezTo>
                    <a:pt x="17788" y="17361"/>
                    <a:pt x="15247" y="13121"/>
                    <a:pt x="12706" y="8882"/>
                  </a:cubicBezTo>
                  <a:cubicBezTo>
                    <a:pt x="12706" y="8882"/>
                    <a:pt x="11435" y="8680"/>
                    <a:pt x="11435" y="8680"/>
                  </a:cubicBezTo>
                  <a:cubicBezTo>
                    <a:pt x="7624" y="5854"/>
                    <a:pt x="3812" y="2826"/>
                    <a:pt x="0" y="0"/>
                  </a:cubicBezTo>
                  <a:cubicBezTo>
                    <a:pt x="0" y="404"/>
                    <a:pt x="0" y="1009"/>
                    <a:pt x="0" y="1615"/>
                  </a:cubicBezTo>
                  <a:cubicBezTo>
                    <a:pt x="1271" y="4643"/>
                    <a:pt x="3812" y="7873"/>
                    <a:pt x="5082" y="10901"/>
                  </a:cubicBezTo>
                  <a:close/>
                </a:path>
              </a:pathLst>
            </a:custGeom>
            <a:solidFill>
              <a:srgbClr val="242852"/>
            </a:solidFill>
            <a:ln w="12700" cap="flat">
              <a:noFill/>
              <a:miter lim="4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/>
            </a:p>
          </p:txBody>
        </p:sp>
        <p:sp>
          <p:nvSpPr>
            <p:cNvPr id="301" name="Freeform 34"/>
            <p:cNvSpPr/>
            <p:nvPr/>
          </p:nvSpPr>
          <p:spPr>
            <a:xfrm>
              <a:off x="946501" y="3146585"/>
              <a:ext cx="1410173" cy="2716884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fill="norm" stroke="1" extrusionOk="0">
                  <a:moveTo>
                    <a:pt x="588" y="21030"/>
                  </a:moveTo>
                  <a:cubicBezTo>
                    <a:pt x="661" y="19052"/>
                    <a:pt x="1396" y="17037"/>
                    <a:pt x="2571" y="15097"/>
                  </a:cubicBezTo>
                  <a:cubicBezTo>
                    <a:pt x="3747" y="13196"/>
                    <a:pt x="5363" y="11332"/>
                    <a:pt x="7273" y="9583"/>
                  </a:cubicBezTo>
                  <a:cubicBezTo>
                    <a:pt x="9110" y="7796"/>
                    <a:pt x="11314" y="6123"/>
                    <a:pt x="13739" y="4525"/>
                  </a:cubicBezTo>
                  <a:cubicBezTo>
                    <a:pt x="14914" y="3727"/>
                    <a:pt x="16163" y="2928"/>
                    <a:pt x="17486" y="2206"/>
                  </a:cubicBezTo>
                  <a:cubicBezTo>
                    <a:pt x="18147" y="1825"/>
                    <a:pt x="18808" y="1445"/>
                    <a:pt x="19469" y="1065"/>
                  </a:cubicBezTo>
                  <a:cubicBezTo>
                    <a:pt x="20131" y="723"/>
                    <a:pt x="20865" y="342"/>
                    <a:pt x="21600" y="0"/>
                  </a:cubicBezTo>
                  <a:cubicBezTo>
                    <a:pt x="21527" y="0"/>
                    <a:pt x="21527" y="0"/>
                    <a:pt x="21527" y="0"/>
                  </a:cubicBezTo>
                  <a:cubicBezTo>
                    <a:pt x="20792" y="342"/>
                    <a:pt x="20057" y="685"/>
                    <a:pt x="19396" y="1027"/>
                  </a:cubicBezTo>
                  <a:cubicBezTo>
                    <a:pt x="18735" y="1407"/>
                    <a:pt x="18073" y="1787"/>
                    <a:pt x="17412" y="2130"/>
                  </a:cubicBezTo>
                  <a:cubicBezTo>
                    <a:pt x="16016" y="2890"/>
                    <a:pt x="14767" y="3651"/>
                    <a:pt x="13592" y="4449"/>
                  </a:cubicBezTo>
                  <a:cubicBezTo>
                    <a:pt x="11094" y="6046"/>
                    <a:pt x="8890" y="7720"/>
                    <a:pt x="6980" y="9469"/>
                  </a:cubicBezTo>
                  <a:cubicBezTo>
                    <a:pt x="4996" y="11256"/>
                    <a:pt x="3380" y="13120"/>
                    <a:pt x="2204" y="15059"/>
                  </a:cubicBezTo>
                  <a:cubicBezTo>
                    <a:pt x="955" y="16923"/>
                    <a:pt x="220" y="18900"/>
                    <a:pt x="0" y="20877"/>
                  </a:cubicBezTo>
                  <a:cubicBezTo>
                    <a:pt x="220" y="21106"/>
                    <a:pt x="367" y="21334"/>
                    <a:pt x="514" y="21600"/>
                  </a:cubicBezTo>
                  <a:cubicBezTo>
                    <a:pt x="514" y="21410"/>
                    <a:pt x="514" y="21220"/>
                    <a:pt x="588" y="21030"/>
                  </a:cubicBezTo>
                  <a:close/>
                </a:path>
              </a:pathLst>
            </a:custGeom>
            <a:solidFill>
              <a:srgbClr val="242852"/>
            </a:solidFill>
            <a:ln w="12700" cap="flat">
              <a:noFill/>
              <a:miter lim="4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/>
            </a:p>
          </p:txBody>
        </p:sp>
        <p:sp>
          <p:nvSpPr>
            <p:cNvPr id="302" name="Freeform 35"/>
            <p:cNvSpPr/>
            <p:nvPr/>
          </p:nvSpPr>
          <p:spPr>
            <a:xfrm>
              <a:off x="1046133" y="6601126"/>
              <a:ext cx="120709" cy="252913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fill="norm" stroke="1" extrusionOk="0">
                  <a:moveTo>
                    <a:pt x="0" y="0"/>
                  </a:moveTo>
                  <a:cubicBezTo>
                    <a:pt x="4320" y="7336"/>
                    <a:pt x="10368" y="14672"/>
                    <a:pt x="16416" y="21600"/>
                  </a:cubicBezTo>
                  <a:cubicBezTo>
                    <a:pt x="21600" y="21600"/>
                    <a:pt x="21600" y="21600"/>
                    <a:pt x="21600" y="21600"/>
                  </a:cubicBezTo>
                  <a:cubicBezTo>
                    <a:pt x="13824" y="14672"/>
                    <a:pt x="6912" y="7336"/>
                    <a:pt x="0" y="0"/>
                  </a:cubicBezTo>
                  <a:close/>
                </a:path>
              </a:pathLst>
            </a:custGeom>
            <a:solidFill>
              <a:srgbClr val="242852"/>
            </a:solidFill>
            <a:ln w="12700" cap="flat">
              <a:noFill/>
              <a:miter lim="4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/>
            </a:p>
          </p:txBody>
        </p:sp>
        <p:sp>
          <p:nvSpPr>
            <p:cNvPr id="303" name="Freeform 36"/>
            <p:cNvSpPr/>
            <p:nvPr/>
          </p:nvSpPr>
          <p:spPr>
            <a:xfrm>
              <a:off x="946501" y="5897956"/>
              <a:ext cx="137953" cy="674432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fill="norm" stroke="1" extrusionOk="0">
                  <a:moveTo>
                    <a:pt x="0" y="0"/>
                  </a:moveTo>
                  <a:cubicBezTo>
                    <a:pt x="0" y="4596"/>
                    <a:pt x="1490" y="9191"/>
                    <a:pt x="5214" y="13634"/>
                  </a:cubicBezTo>
                  <a:cubicBezTo>
                    <a:pt x="8193" y="15013"/>
                    <a:pt x="10428" y="16545"/>
                    <a:pt x="13407" y="17923"/>
                  </a:cubicBezTo>
                  <a:cubicBezTo>
                    <a:pt x="16386" y="19149"/>
                    <a:pt x="18621" y="20374"/>
                    <a:pt x="21600" y="21600"/>
                  </a:cubicBezTo>
                  <a:cubicBezTo>
                    <a:pt x="20855" y="21294"/>
                    <a:pt x="20855" y="20987"/>
                    <a:pt x="20110" y="20681"/>
                  </a:cubicBezTo>
                  <a:cubicBezTo>
                    <a:pt x="11917" y="15013"/>
                    <a:pt x="7448" y="9191"/>
                    <a:pt x="5959" y="3370"/>
                  </a:cubicBezTo>
                  <a:cubicBezTo>
                    <a:pt x="5214" y="2757"/>
                    <a:pt x="3724" y="2298"/>
                    <a:pt x="2979" y="1685"/>
                  </a:cubicBezTo>
                  <a:cubicBezTo>
                    <a:pt x="1490" y="1072"/>
                    <a:pt x="745" y="460"/>
                    <a:pt x="0" y="0"/>
                  </a:cubicBezTo>
                  <a:close/>
                </a:path>
              </a:pathLst>
            </a:custGeom>
            <a:solidFill>
              <a:srgbClr val="242852"/>
            </a:solidFill>
            <a:ln w="12700" cap="flat">
              <a:noFill/>
              <a:miter lim="4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/>
            </a:p>
          </p:txBody>
        </p:sp>
        <p:sp>
          <p:nvSpPr>
            <p:cNvPr id="304" name="Freeform 37"/>
            <p:cNvSpPr/>
            <p:nvPr/>
          </p:nvSpPr>
          <p:spPr>
            <a:xfrm>
              <a:off x="946501" y="5773415"/>
              <a:ext cx="38321" cy="228005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fill="norm" stroke="1" extrusionOk="0">
                  <a:moveTo>
                    <a:pt x="0" y="11700"/>
                  </a:moveTo>
                  <a:cubicBezTo>
                    <a:pt x="2700" y="13050"/>
                    <a:pt x="5400" y="14850"/>
                    <a:pt x="10800" y="16650"/>
                  </a:cubicBezTo>
                  <a:cubicBezTo>
                    <a:pt x="13500" y="18450"/>
                    <a:pt x="18900" y="19800"/>
                    <a:pt x="21600" y="21600"/>
                  </a:cubicBezTo>
                  <a:cubicBezTo>
                    <a:pt x="18900" y="17100"/>
                    <a:pt x="18900" y="12600"/>
                    <a:pt x="18900" y="8550"/>
                  </a:cubicBezTo>
                  <a:cubicBezTo>
                    <a:pt x="13500" y="5400"/>
                    <a:pt x="8100" y="2700"/>
                    <a:pt x="0" y="0"/>
                  </a:cubicBezTo>
                  <a:cubicBezTo>
                    <a:pt x="0" y="450"/>
                    <a:pt x="0" y="1350"/>
                    <a:pt x="0" y="1800"/>
                  </a:cubicBezTo>
                  <a:cubicBezTo>
                    <a:pt x="0" y="4950"/>
                    <a:pt x="0" y="8550"/>
                    <a:pt x="0" y="11700"/>
                  </a:cubicBezTo>
                  <a:close/>
                </a:path>
              </a:pathLst>
            </a:custGeom>
            <a:solidFill>
              <a:srgbClr val="242852"/>
            </a:solidFill>
            <a:ln w="12700" cap="flat">
              <a:noFill/>
              <a:miter lim="4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/>
            </a:p>
          </p:txBody>
        </p:sp>
        <p:sp>
          <p:nvSpPr>
            <p:cNvPr id="305" name="Freeform 38"/>
            <p:cNvSpPr/>
            <p:nvPr/>
          </p:nvSpPr>
          <p:spPr>
            <a:xfrm>
              <a:off x="979074" y="6323307"/>
              <a:ext cx="210760" cy="530733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fill="norm" stroke="1" extrusionOk="0">
                  <a:moveTo>
                    <a:pt x="5400" y="5449"/>
                  </a:moveTo>
                  <a:cubicBezTo>
                    <a:pt x="3436" y="3697"/>
                    <a:pt x="1964" y="1751"/>
                    <a:pt x="0" y="0"/>
                  </a:cubicBezTo>
                  <a:cubicBezTo>
                    <a:pt x="1473" y="3114"/>
                    <a:pt x="3436" y="6422"/>
                    <a:pt x="5400" y="9535"/>
                  </a:cubicBezTo>
                  <a:cubicBezTo>
                    <a:pt x="5891" y="10119"/>
                    <a:pt x="6382" y="10703"/>
                    <a:pt x="6873" y="11286"/>
                  </a:cubicBezTo>
                  <a:cubicBezTo>
                    <a:pt x="10800" y="14789"/>
                    <a:pt x="14727" y="18292"/>
                    <a:pt x="19145" y="21600"/>
                  </a:cubicBezTo>
                  <a:cubicBezTo>
                    <a:pt x="21600" y="21600"/>
                    <a:pt x="21600" y="21600"/>
                    <a:pt x="21600" y="21600"/>
                  </a:cubicBezTo>
                  <a:cubicBezTo>
                    <a:pt x="17182" y="17903"/>
                    <a:pt x="13745" y="14011"/>
                    <a:pt x="10800" y="10119"/>
                  </a:cubicBezTo>
                  <a:cubicBezTo>
                    <a:pt x="8836" y="8562"/>
                    <a:pt x="7364" y="7005"/>
                    <a:pt x="5400" y="5449"/>
                  </a:cubicBezTo>
                  <a:close/>
                </a:path>
              </a:pathLst>
            </a:custGeom>
            <a:solidFill>
              <a:srgbClr val="242852"/>
            </a:solidFill>
            <a:ln w="12700" cap="flat">
              <a:noFill/>
              <a:miter lim="4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/>
            </a:p>
          </p:txBody>
        </p:sp>
      </p:grpSp>
      <p:sp>
        <p:nvSpPr>
          <p:cNvPr id="307" name="Rectangle 6"/>
          <p:cNvSpPr/>
          <p:nvPr/>
        </p:nvSpPr>
        <p:spPr>
          <a:xfrm>
            <a:off x="-1" y="0"/>
            <a:ext cx="182882" cy="6858000"/>
          </a:xfrm>
          <a:prstGeom prst="rect">
            <a:avLst/>
          </a:prstGeom>
          <a:solidFill>
            <a:srgbClr val="242852"/>
          </a:solidFill>
          <a:ln w="12700">
            <a:miter lim="400000"/>
          </a:ln>
        </p:spPr>
        <p:txBody>
          <a:bodyPr lIns="45719" rIns="45719"/>
          <a:lstStyle/>
          <a:p>
            <a:pPr>
              <a:defRPr>
                <a:solidFill>
                  <a:srgbClr val="FFFFFF"/>
                </a:solidFill>
              </a:defRPr>
            </a:pPr>
          </a:p>
        </p:txBody>
      </p:sp>
      <p:sp>
        <p:nvSpPr>
          <p:cNvPr id="308" name="Title Text"/>
          <p:cNvSpPr txBox="1"/>
          <p:nvPr>
            <p:ph type="title"/>
          </p:nvPr>
        </p:nvSpPr>
        <p:spPr>
          <a:xfrm>
            <a:off x="2589213" y="2438400"/>
            <a:ext cx="8915401" cy="2724845"/>
          </a:xfrm>
          <a:prstGeom prst="rect">
            <a:avLst/>
          </a:prstGeom>
        </p:spPr>
        <p:txBody>
          <a:bodyPr anchor="b"/>
          <a:lstStyle>
            <a:lvl1pPr>
              <a:defRPr sz="4800"/>
            </a:lvl1pPr>
          </a:lstStyle>
          <a:p>
            <a:pPr/>
            <a:r>
              <a:t>Title Text</a:t>
            </a:r>
          </a:p>
        </p:txBody>
      </p:sp>
      <p:sp>
        <p:nvSpPr>
          <p:cNvPr id="309" name="Body Level One…"/>
          <p:cNvSpPr txBox="1"/>
          <p:nvPr>
            <p:ph type="body" sz="quarter" idx="1"/>
          </p:nvPr>
        </p:nvSpPr>
        <p:spPr>
          <a:xfrm>
            <a:off x="2589213" y="5181600"/>
            <a:ext cx="8915401" cy="729622"/>
          </a:xfrm>
          <a:prstGeom prst="rect">
            <a:avLst/>
          </a:prstGeom>
        </p:spPr>
        <p:txBody>
          <a:bodyPr/>
          <a:lstStyle>
            <a:lvl1pPr marL="0" indent="0">
              <a:buClrTx/>
              <a:buSzTx/>
              <a:buNone/>
              <a:defRPr>
                <a:solidFill>
                  <a:srgbClr val="595959"/>
                </a:solidFill>
              </a:defRPr>
            </a:lvl1pPr>
            <a:lvl2pPr>
              <a:buClrTx/>
              <a:defRPr>
                <a:solidFill>
                  <a:srgbClr val="595959"/>
                </a:solidFill>
              </a:defRPr>
            </a:lvl2pPr>
            <a:lvl3pPr>
              <a:buClrTx/>
              <a:defRPr>
                <a:solidFill>
                  <a:srgbClr val="595959"/>
                </a:solidFill>
              </a:defRPr>
            </a:lvl3pPr>
            <a:lvl4pPr>
              <a:buClrTx/>
              <a:defRPr>
                <a:solidFill>
                  <a:srgbClr val="595959"/>
                </a:solidFill>
              </a:defRPr>
            </a:lvl4pPr>
            <a:lvl5pPr>
              <a:buClrTx/>
              <a:defRPr>
                <a:solidFill>
                  <a:srgbClr val="595959"/>
                </a:solidFill>
              </a:defRPr>
            </a:lvl5pPr>
          </a:lstStyle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310" name="Freeform 11"/>
          <p:cNvSpPr/>
          <p:nvPr/>
        </p:nvSpPr>
        <p:spPr>
          <a:xfrm flipV="1">
            <a:off x="-4189" y="4911725"/>
            <a:ext cx="1595613" cy="507297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568" h="21600" fill="norm" stroke="1" extrusionOk="0">
                <a:moveTo>
                  <a:pt x="21472" y="10154"/>
                </a:moveTo>
                <a:lnTo>
                  <a:pt x="18377" y="406"/>
                </a:lnTo>
                <a:cubicBezTo>
                  <a:pt x="18356" y="337"/>
                  <a:pt x="18331" y="272"/>
                  <a:pt x="18310" y="203"/>
                </a:cubicBezTo>
                <a:cubicBezTo>
                  <a:pt x="18247" y="0"/>
                  <a:pt x="18182" y="0"/>
                  <a:pt x="18117" y="0"/>
                </a:cubicBezTo>
                <a:lnTo>
                  <a:pt x="16891" y="0"/>
                </a:lnTo>
                <a:lnTo>
                  <a:pt x="0" y="151"/>
                </a:lnTo>
                <a:cubicBezTo>
                  <a:pt x="19" y="7301"/>
                  <a:pt x="39" y="14450"/>
                  <a:pt x="58" y="21600"/>
                </a:cubicBezTo>
                <a:lnTo>
                  <a:pt x="16891" y="21527"/>
                </a:lnTo>
                <a:lnTo>
                  <a:pt x="18117" y="21527"/>
                </a:lnTo>
                <a:cubicBezTo>
                  <a:pt x="18182" y="21527"/>
                  <a:pt x="18247" y="21324"/>
                  <a:pt x="18310" y="21324"/>
                </a:cubicBezTo>
                <a:cubicBezTo>
                  <a:pt x="18310" y="21120"/>
                  <a:pt x="18377" y="21120"/>
                  <a:pt x="18377" y="21120"/>
                </a:cubicBezTo>
                <a:lnTo>
                  <a:pt x="21472" y="11372"/>
                </a:lnTo>
                <a:cubicBezTo>
                  <a:pt x="21600" y="10966"/>
                  <a:pt x="21600" y="10560"/>
                  <a:pt x="21472" y="10154"/>
                </a:cubicBezTo>
                <a:close/>
              </a:path>
            </a:pathLst>
          </a:custGeom>
          <a:solidFill>
            <a:schemeClr val="accent1"/>
          </a:solidFill>
          <a:ln w="12700">
            <a:miter lim="400000"/>
          </a:ln>
        </p:spPr>
        <p:txBody>
          <a:bodyPr lIns="45719" rIns="45719"/>
          <a:lstStyle/>
          <a:p>
            <a:pPr/>
          </a:p>
        </p:txBody>
      </p:sp>
      <p:sp>
        <p:nvSpPr>
          <p:cNvPr id="311" name="Slide Number"/>
          <p:cNvSpPr txBox="1"/>
          <p:nvPr>
            <p:ph type="sldNum" sz="quarter" idx="2"/>
          </p:nvPr>
        </p:nvSpPr>
        <p:spPr>
          <a:xfrm>
            <a:off x="925905" y="4967529"/>
            <a:ext cx="385675" cy="396241"/>
          </a:xfrm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0" showMasterPhAnim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30" name="Group 22"/>
          <p:cNvGrpSpPr/>
          <p:nvPr/>
        </p:nvGrpSpPr>
        <p:grpSpPr>
          <a:xfrm>
            <a:off x="1" y="228600"/>
            <a:ext cx="2851517" cy="6638629"/>
            <a:chOff x="0" y="0"/>
            <a:chExt cx="2851516" cy="6638628"/>
          </a:xfrm>
        </p:grpSpPr>
        <p:sp>
          <p:nvSpPr>
            <p:cNvPr id="318" name="Freeform 11"/>
            <p:cNvSpPr/>
            <p:nvPr/>
          </p:nvSpPr>
          <p:spPr>
            <a:xfrm>
              <a:off x="-1" y="2346443"/>
              <a:ext cx="100643" cy="626217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fill="norm" stroke="1" extrusionOk="0">
                  <a:moveTo>
                    <a:pt x="21600" y="21600"/>
                  </a:moveTo>
                  <a:cubicBezTo>
                    <a:pt x="19636" y="18582"/>
                    <a:pt x="18655" y="15724"/>
                    <a:pt x="16691" y="12706"/>
                  </a:cubicBezTo>
                  <a:cubicBezTo>
                    <a:pt x="10800" y="8576"/>
                    <a:pt x="5891" y="4288"/>
                    <a:pt x="0" y="0"/>
                  </a:cubicBezTo>
                  <a:cubicBezTo>
                    <a:pt x="0" y="5559"/>
                    <a:pt x="0" y="5559"/>
                    <a:pt x="0" y="5559"/>
                  </a:cubicBezTo>
                  <a:cubicBezTo>
                    <a:pt x="5891" y="10165"/>
                    <a:pt x="12764" y="14929"/>
                    <a:pt x="19636" y="19694"/>
                  </a:cubicBezTo>
                  <a:cubicBezTo>
                    <a:pt x="19636" y="20329"/>
                    <a:pt x="20618" y="20965"/>
                    <a:pt x="21600" y="21600"/>
                  </a:cubicBezTo>
                  <a:close/>
                </a:path>
              </a:pathLst>
            </a:custGeom>
            <a:solidFill>
              <a:srgbClr val="242852">
                <a:alpha val="20000"/>
              </a:srgbClr>
            </a:solidFill>
            <a:ln w="12700" cap="flat">
              <a:noFill/>
              <a:miter lim="4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/>
            </a:p>
          </p:txBody>
        </p:sp>
        <p:sp>
          <p:nvSpPr>
            <p:cNvPr id="319" name="Freeform 12"/>
            <p:cNvSpPr/>
            <p:nvPr/>
          </p:nvSpPr>
          <p:spPr>
            <a:xfrm>
              <a:off x="128598" y="2927929"/>
              <a:ext cx="646718" cy="2322216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fill="norm" stroke="1" extrusionOk="0">
                  <a:moveTo>
                    <a:pt x="13269" y="15000"/>
                  </a:moveTo>
                  <a:cubicBezTo>
                    <a:pt x="15891" y="17229"/>
                    <a:pt x="18514" y="19414"/>
                    <a:pt x="21446" y="21600"/>
                  </a:cubicBezTo>
                  <a:cubicBezTo>
                    <a:pt x="21446" y="21214"/>
                    <a:pt x="21446" y="20871"/>
                    <a:pt x="21600" y="20486"/>
                  </a:cubicBezTo>
                  <a:cubicBezTo>
                    <a:pt x="19131" y="18643"/>
                    <a:pt x="16817" y="16757"/>
                    <a:pt x="14657" y="14871"/>
                  </a:cubicBezTo>
                  <a:cubicBezTo>
                    <a:pt x="8949" y="9986"/>
                    <a:pt x="4166" y="5014"/>
                    <a:pt x="0" y="0"/>
                  </a:cubicBezTo>
                  <a:cubicBezTo>
                    <a:pt x="309" y="857"/>
                    <a:pt x="617" y="1757"/>
                    <a:pt x="926" y="2614"/>
                  </a:cubicBezTo>
                  <a:cubicBezTo>
                    <a:pt x="4629" y="6771"/>
                    <a:pt x="8640" y="10929"/>
                    <a:pt x="13269" y="15000"/>
                  </a:cubicBezTo>
                  <a:close/>
                </a:path>
              </a:pathLst>
            </a:custGeom>
            <a:solidFill>
              <a:srgbClr val="242852">
                <a:alpha val="20000"/>
              </a:srgbClr>
            </a:solidFill>
            <a:ln w="12700" cap="flat">
              <a:noFill/>
              <a:miter lim="4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/>
            </a:p>
          </p:txBody>
        </p:sp>
        <p:sp>
          <p:nvSpPr>
            <p:cNvPr id="320" name="Freeform 13"/>
            <p:cNvSpPr/>
            <p:nvPr/>
          </p:nvSpPr>
          <p:spPr>
            <a:xfrm>
              <a:off x="806998" y="5218460"/>
              <a:ext cx="609443" cy="1420167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fill="norm" stroke="1" extrusionOk="0">
                  <a:moveTo>
                    <a:pt x="1309" y="1543"/>
                  </a:moveTo>
                  <a:cubicBezTo>
                    <a:pt x="818" y="1052"/>
                    <a:pt x="327" y="561"/>
                    <a:pt x="0" y="0"/>
                  </a:cubicBezTo>
                  <a:cubicBezTo>
                    <a:pt x="0" y="701"/>
                    <a:pt x="0" y="1332"/>
                    <a:pt x="0" y="2034"/>
                  </a:cubicBezTo>
                  <a:cubicBezTo>
                    <a:pt x="3436" y="5961"/>
                    <a:pt x="7200" y="9818"/>
                    <a:pt x="11127" y="13605"/>
                  </a:cubicBezTo>
                  <a:cubicBezTo>
                    <a:pt x="13909" y="16270"/>
                    <a:pt x="17018" y="18935"/>
                    <a:pt x="20127" y="21600"/>
                  </a:cubicBezTo>
                  <a:cubicBezTo>
                    <a:pt x="21600" y="21600"/>
                    <a:pt x="21600" y="21600"/>
                    <a:pt x="21600" y="21600"/>
                  </a:cubicBezTo>
                  <a:cubicBezTo>
                    <a:pt x="18491" y="18865"/>
                    <a:pt x="15382" y="16130"/>
                    <a:pt x="12600" y="13325"/>
                  </a:cubicBezTo>
                  <a:cubicBezTo>
                    <a:pt x="8509" y="9468"/>
                    <a:pt x="4745" y="5540"/>
                    <a:pt x="1309" y="1543"/>
                  </a:cubicBezTo>
                  <a:close/>
                </a:path>
              </a:pathLst>
            </a:custGeom>
            <a:solidFill>
              <a:srgbClr val="242852">
                <a:alpha val="20000"/>
              </a:srgbClr>
            </a:solidFill>
            <a:ln w="12700" cap="flat">
              <a:noFill/>
              <a:miter lim="4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/>
            </a:p>
          </p:txBody>
        </p:sp>
        <p:sp>
          <p:nvSpPr>
            <p:cNvPr id="321" name="Freeform 14"/>
            <p:cNvSpPr/>
            <p:nvPr/>
          </p:nvSpPr>
          <p:spPr>
            <a:xfrm>
              <a:off x="959824" y="6275199"/>
              <a:ext cx="171465" cy="363430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fill="norm" stroke="1" extrusionOk="0">
                  <a:moveTo>
                    <a:pt x="16346" y="21600"/>
                  </a:moveTo>
                  <a:cubicBezTo>
                    <a:pt x="21600" y="21600"/>
                    <a:pt x="21600" y="21600"/>
                    <a:pt x="21600" y="21600"/>
                  </a:cubicBezTo>
                  <a:cubicBezTo>
                    <a:pt x="14011" y="14491"/>
                    <a:pt x="7005" y="7382"/>
                    <a:pt x="0" y="0"/>
                  </a:cubicBezTo>
                  <a:cubicBezTo>
                    <a:pt x="4670" y="7382"/>
                    <a:pt x="9924" y="14491"/>
                    <a:pt x="16346" y="21600"/>
                  </a:cubicBezTo>
                  <a:close/>
                </a:path>
              </a:pathLst>
            </a:custGeom>
            <a:solidFill>
              <a:srgbClr val="242852">
                <a:alpha val="20000"/>
              </a:srgbClr>
            </a:solidFill>
            <a:ln w="12700" cap="flat">
              <a:noFill/>
              <a:miter lim="4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/>
            </a:p>
          </p:txBody>
        </p:sp>
        <p:sp>
          <p:nvSpPr>
            <p:cNvPr id="322" name="Freeform 15"/>
            <p:cNvSpPr/>
            <p:nvPr/>
          </p:nvSpPr>
          <p:spPr>
            <a:xfrm>
              <a:off x="100641" y="2972659"/>
              <a:ext cx="821909" cy="3328633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fill="norm" stroke="1" extrusionOk="0">
                  <a:moveTo>
                    <a:pt x="19658" y="19745"/>
                  </a:moveTo>
                  <a:cubicBezTo>
                    <a:pt x="17596" y="18489"/>
                    <a:pt x="15775" y="17232"/>
                    <a:pt x="14076" y="15976"/>
                  </a:cubicBezTo>
                  <a:cubicBezTo>
                    <a:pt x="10193" y="13074"/>
                    <a:pt x="7160" y="10082"/>
                    <a:pt x="4854" y="7060"/>
                  </a:cubicBezTo>
                  <a:cubicBezTo>
                    <a:pt x="3519" y="5235"/>
                    <a:pt x="2427" y="3381"/>
                    <a:pt x="1456" y="1526"/>
                  </a:cubicBezTo>
                  <a:cubicBezTo>
                    <a:pt x="971" y="1017"/>
                    <a:pt x="485" y="509"/>
                    <a:pt x="0" y="0"/>
                  </a:cubicBezTo>
                  <a:cubicBezTo>
                    <a:pt x="971" y="2363"/>
                    <a:pt x="2306" y="4757"/>
                    <a:pt x="4004" y="7090"/>
                  </a:cubicBezTo>
                  <a:cubicBezTo>
                    <a:pt x="6189" y="10142"/>
                    <a:pt x="9222" y="13134"/>
                    <a:pt x="12984" y="16065"/>
                  </a:cubicBezTo>
                  <a:cubicBezTo>
                    <a:pt x="14926" y="17531"/>
                    <a:pt x="17110" y="18967"/>
                    <a:pt x="19416" y="20373"/>
                  </a:cubicBezTo>
                  <a:cubicBezTo>
                    <a:pt x="20144" y="20792"/>
                    <a:pt x="20872" y="21181"/>
                    <a:pt x="21600" y="21600"/>
                  </a:cubicBezTo>
                  <a:cubicBezTo>
                    <a:pt x="21357" y="21450"/>
                    <a:pt x="21236" y="21331"/>
                    <a:pt x="21115" y="21181"/>
                  </a:cubicBezTo>
                  <a:cubicBezTo>
                    <a:pt x="20508" y="20702"/>
                    <a:pt x="20022" y="20224"/>
                    <a:pt x="19658" y="19745"/>
                  </a:cubicBezTo>
                  <a:close/>
                </a:path>
              </a:pathLst>
            </a:custGeom>
            <a:solidFill>
              <a:srgbClr val="242852">
                <a:alpha val="20000"/>
              </a:srgbClr>
            </a:solidFill>
            <a:ln w="12700" cap="flat">
              <a:noFill/>
              <a:miter lim="4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/>
            </a:p>
          </p:txBody>
        </p:sp>
        <p:sp>
          <p:nvSpPr>
            <p:cNvPr id="323" name="Freeform 16"/>
            <p:cNvSpPr/>
            <p:nvPr/>
          </p:nvSpPr>
          <p:spPr>
            <a:xfrm>
              <a:off x="26126" y="0"/>
              <a:ext cx="102473" cy="2927930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0835" h="21600" fill="norm" stroke="1" extrusionOk="0">
                  <a:moveTo>
                    <a:pt x="9565" y="19627"/>
                  </a:moveTo>
                  <a:cubicBezTo>
                    <a:pt x="10505" y="19763"/>
                    <a:pt x="10505" y="19899"/>
                    <a:pt x="10505" y="20035"/>
                  </a:cubicBezTo>
                  <a:cubicBezTo>
                    <a:pt x="13322" y="20511"/>
                    <a:pt x="17078" y="20988"/>
                    <a:pt x="19896" y="21498"/>
                  </a:cubicBezTo>
                  <a:cubicBezTo>
                    <a:pt x="19896" y="21532"/>
                    <a:pt x="19896" y="21566"/>
                    <a:pt x="20835" y="21600"/>
                  </a:cubicBezTo>
                  <a:cubicBezTo>
                    <a:pt x="18957" y="20920"/>
                    <a:pt x="17078" y="20273"/>
                    <a:pt x="15200" y="19593"/>
                  </a:cubicBezTo>
                  <a:cubicBezTo>
                    <a:pt x="7687" y="16123"/>
                    <a:pt x="3931" y="12654"/>
                    <a:pt x="3931" y="9150"/>
                  </a:cubicBezTo>
                  <a:cubicBezTo>
                    <a:pt x="4870" y="6089"/>
                    <a:pt x="7687" y="3061"/>
                    <a:pt x="13322" y="0"/>
                  </a:cubicBezTo>
                  <a:cubicBezTo>
                    <a:pt x="10505" y="0"/>
                    <a:pt x="10505" y="0"/>
                    <a:pt x="10505" y="0"/>
                  </a:cubicBezTo>
                  <a:cubicBezTo>
                    <a:pt x="3931" y="3027"/>
                    <a:pt x="1113" y="6089"/>
                    <a:pt x="174" y="9150"/>
                  </a:cubicBezTo>
                  <a:cubicBezTo>
                    <a:pt x="-765" y="12654"/>
                    <a:pt x="2052" y="16123"/>
                    <a:pt x="9565" y="19627"/>
                  </a:cubicBezTo>
                  <a:close/>
                </a:path>
              </a:pathLst>
            </a:custGeom>
            <a:solidFill>
              <a:srgbClr val="242852">
                <a:alpha val="20000"/>
              </a:srgbClr>
            </a:solidFill>
            <a:ln w="12700" cap="flat">
              <a:noFill/>
              <a:miter lim="4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/>
            </a:p>
          </p:txBody>
        </p:sp>
        <p:sp>
          <p:nvSpPr>
            <p:cNvPr id="324" name="Freeform 17"/>
            <p:cNvSpPr/>
            <p:nvPr/>
          </p:nvSpPr>
          <p:spPr>
            <a:xfrm>
              <a:off x="78276" y="2715463"/>
              <a:ext cx="78278" cy="493892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fill="norm" stroke="1" extrusionOk="0">
                  <a:moveTo>
                    <a:pt x="0" y="0"/>
                  </a:moveTo>
                  <a:cubicBezTo>
                    <a:pt x="2541" y="3836"/>
                    <a:pt x="3812" y="7469"/>
                    <a:pt x="6353" y="11305"/>
                  </a:cubicBezTo>
                  <a:cubicBezTo>
                    <a:pt x="11435" y="14736"/>
                    <a:pt x="16518" y="18168"/>
                    <a:pt x="21600" y="21600"/>
                  </a:cubicBezTo>
                  <a:cubicBezTo>
                    <a:pt x="19059" y="17563"/>
                    <a:pt x="16518" y="13323"/>
                    <a:pt x="13976" y="9286"/>
                  </a:cubicBezTo>
                  <a:cubicBezTo>
                    <a:pt x="12706" y="9084"/>
                    <a:pt x="12706" y="8882"/>
                    <a:pt x="12706" y="8680"/>
                  </a:cubicBezTo>
                  <a:cubicBezTo>
                    <a:pt x="8894" y="5652"/>
                    <a:pt x="3812" y="2826"/>
                    <a:pt x="0" y="0"/>
                  </a:cubicBezTo>
                  <a:close/>
                </a:path>
              </a:pathLst>
            </a:custGeom>
            <a:solidFill>
              <a:srgbClr val="242852">
                <a:alpha val="20000"/>
              </a:srgbClr>
            </a:solidFill>
            <a:ln w="12700" cap="flat">
              <a:noFill/>
              <a:miter lim="4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/>
            </a:p>
          </p:txBody>
        </p:sp>
        <p:sp>
          <p:nvSpPr>
            <p:cNvPr id="325" name="Freeform 18"/>
            <p:cNvSpPr/>
            <p:nvPr/>
          </p:nvSpPr>
          <p:spPr>
            <a:xfrm>
              <a:off x="769723" y="5250144"/>
              <a:ext cx="190102" cy="1025055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fill="norm" stroke="1" extrusionOk="0">
                  <a:moveTo>
                    <a:pt x="0" y="0"/>
                  </a:moveTo>
                  <a:cubicBezTo>
                    <a:pt x="0" y="3016"/>
                    <a:pt x="1054" y="6032"/>
                    <a:pt x="2634" y="9049"/>
                  </a:cubicBezTo>
                  <a:cubicBezTo>
                    <a:pt x="4215" y="11384"/>
                    <a:pt x="6322" y="13816"/>
                    <a:pt x="8956" y="16151"/>
                  </a:cubicBezTo>
                  <a:cubicBezTo>
                    <a:pt x="10010" y="16735"/>
                    <a:pt x="11590" y="17319"/>
                    <a:pt x="12644" y="17903"/>
                  </a:cubicBezTo>
                  <a:cubicBezTo>
                    <a:pt x="15805" y="19168"/>
                    <a:pt x="18439" y="20335"/>
                    <a:pt x="21600" y="21600"/>
                  </a:cubicBezTo>
                  <a:cubicBezTo>
                    <a:pt x="21073" y="21308"/>
                    <a:pt x="20546" y="20919"/>
                    <a:pt x="20020" y="20627"/>
                  </a:cubicBezTo>
                  <a:cubicBezTo>
                    <a:pt x="13698" y="16735"/>
                    <a:pt x="9483" y="12843"/>
                    <a:pt x="6849" y="8951"/>
                  </a:cubicBezTo>
                  <a:cubicBezTo>
                    <a:pt x="5795" y="6616"/>
                    <a:pt x="4741" y="4378"/>
                    <a:pt x="4215" y="2141"/>
                  </a:cubicBezTo>
                  <a:cubicBezTo>
                    <a:pt x="4215" y="2043"/>
                    <a:pt x="3688" y="1946"/>
                    <a:pt x="3688" y="1751"/>
                  </a:cubicBezTo>
                  <a:cubicBezTo>
                    <a:pt x="2634" y="1168"/>
                    <a:pt x="1054" y="584"/>
                    <a:pt x="0" y="0"/>
                  </a:cubicBezTo>
                  <a:close/>
                </a:path>
              </a:pathLst>
            </a:custGeom>
            <a:solidFill>
              <a:srgbClr val="242852">
                <a:alpha val="20000"/>
              </a:srgbClr>
            </a:solidFill>
            <a:ln w="12700" cap="flat">
              <a:noFill/>
              <a:miter lim="4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/>
            </a:p>
          </p:txBody>
        </p:sp>
        <p:sp>
          <p:nvSpPr>
            <p:cNvPr id="326" name="Freeform 19"/>
            <p:cNvSpPr/>
            <p:nvPr/>
          </p:nvSpPr>
          <p:spPr>
            <a:xfrm>
              <a:off x="775314" y="1170426"/>
              <a:ext cx="2076203" cy="4048035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fill="norm" stroke="1" extrusionOk="0">
                  <a:moveTo>
                    <a:pt x="336" y="21010"/>
                  </a:moveTo>
                  <a:cubicBezTo>
                    <a:pt x="480" y="18992"/>
                    <a:pt x="1248" y="17000"/>
                    <a:pt x="2400" y="15081"/>
                  </a:cubicBezTo>
                  <a:cubicBezTo>
                    <a:pt x="3600" y="13162"/>
                    <a:pt x="5232" y="11317"/>
                    <a:pt x="7152" y="9545"/>
                  </a:cubicBezTo>
                  <a:cubicBezTo>
                    <a:pt x="9072" y="7774"/>
                    <a:pt x="11280" y="6101"/>
                    <a:pt x="13680" y="4502"/>
                  </a:cubicBezTo>
                  <a:cubicBezTo>
                    <a:pt x="14880" y="3715"/>
                    <a:pt x="16176" y="2928"/>
                    <a:pt x="17472" y="2190"/>
                  </a:cubicBezTo>
                  <a:cubicBezTo>
                    <a:pt x="18144" y="1821"/>
                    <a:pt x="18816" y="1427"/>
                    <a:pt x="19488" y="1082"/>
                  </a:cubicBezTo>
                  <a:cubicBezTo>
                    <a:pt x="20208" y="713"/>
                    <a:pt x="20880" y="369"/>
                    <a:pt x="21600" y="25"/>
                  </a:cubicBezTo>
                  <a:cubicBezTo>
                    <a:pt x="21600" y="0"/>
                    <a:pt x="21600" y="0"/>
                    <a:pt x="21600" y="0"/>
                  </a:cubicBezTo>
                  <a:cubicBezTo>
                    <a:pt x="20832" y="344"/>
                    <a:pt x="20160" y="689"/>
                    <a:pt x="19440" y="1058"/>
                  </a:cubicBezTo>
                  <a:cubicBezTo>
                    <a:pt x="18768" y="1402"/>
                    <a:pt x="18096" y="1771"/>
                    <a:pt x="17424" y="2165"/>
                  </a:cubicBezTo>
                  <a:cubicBezTo>
                    <a:pt x="16080" y="2903"/>
                    <a:pt x="14784" y="3666"/>
                    <a:pt x="13584" y="4453"/>
                  </a:cubicBezTo>
                  <a:cubicBezTo>
                    <a:pt x="11136" y="6052"/>
                    <a:pt x="8880" y="7725"/>
                    <a:pt x="6960" y="9496"/>
                  </a:cubicBezTo>
                  <a:cubicBezTo>
                    <a:pt x="4992" y="11243"/>
                    <a:pt x="3360" y="13113"/>
                    <a:pt x="2160" y="15031"/>
                  </a:cubicBezTo>
                  <a:cubicBezTo>
                    <a:pt x="912" y="16975"/>
                    <a:pt x="144" y="18968"/>
                    <a:pt x="0" y="21010"/>
                  </a:cubicBezTo>
                  <a:cubicBezTo>
                    <a:pt x="0" y="21059"/>
                    <a:pt x="0" y="21083"/>
                    <a:pt x="0" y="21133"/>
                  </a:cubicBezTo>
                  <a:cubicBezTo>
                    <a:pt x="96" y="21280"/>
                    <a:pt x="192" y="21452"/>
                    <a:pt x="336" y="21600"/>
                  </a:cubicBezTo>
                  <a:cubicBezTo>
                    <a:pt x="336" y="21403"/>
                    <a:pt x="336" y="21206"/>
                    <a:pt x="336" y="21010"/>
                  </a:cubicBezTo>
                  <a:close/>
                </a:path>
              </a:pathLst>
            </a:custGeom>
            <a:solidFill>
              <a:srgbClr val="242852">
                <a:alpha val="20000"/>
              </a:srgbClr>
            </a:solidFill>
            <a:ln w="12700" cap="flat">
              <a:noFill/>
              <a:miter lim="4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/>
            </a:p>
          </p:txBody>
        </p:sp>
        <p:sp>
          <p:nvSpPr>
            <p:cNvPr id="327" name="Freeform 20"/>
            <p:cNvSpPr/>
            <p:nvPr/>
          </p:nvSpPr>
          <p:spPr>
            <a:xfrm>
              <a:off x="922549" y="6301291"/>
              <a:ext cx="162147" cy="337338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fill="norm" stroke="1" extrusionOk="0">
                  <a:moveTo>
                    <a:pt x="0" y="0"/>
                  </a:moveTo>
                  <a:cubicBezTo>
                    <a:pt x="4320" y="7101"/>
                    <a:pt x="9874" y="14499"/>
                    <a:pt x="16046" y="21600"/>
                  </a:cubicBezTo>
                  <a:cubicBezTo>
                    <a:pt x="21600" y="21600"/>
                    <a:pt x="21600" y="21600"/>
                    <a:pt x="21600" y="21600"/>
                  </a:cubicBezTo>
                  <a:cubicBezTo>
                    <a:pt x="14194" y="14499"/>
                    <a:pt x="6789" y="7101"/>
                    <a:pt x="0" y="0"/>
                  </a:cubicBezTo>
                  <a:close/>
                </a:path>
              </a:pathLst>
            </a:custGeom>
            <a:solidFill>
              <a:srgbClr val="242852">
                <a:alpha val="20000"/>
              </a:srgbClr>
            </a:solidFill>
            <a:ln w="12700" cap="flat">
              <a:noFill/>
              <a:miter lim="4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/>
            </a:p>
          </p:txBody>
        </p:sp>
        <p:sp>
          <p:nvSpPr>
            <p:cNvPr id="328" name="Freeform 21"/>
            <p:cNvSpPr/>
            <p:nvPr/>
          </p:nvSpPr>
          <p:spPr>
            <a:xfrm>
              <a:off x="769723" y="5130865"/>
              <a:ext cx="37276" cy="221786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fill="norm" stroke="1" extrusionOk="0">
                  <a:moveTo>
                    <a:pt x="18900" y="19800"/>
                  </a:moveTo>
                  <a:cubicBezTo>
                    <a:pt x="18900" y="20700"/>
                    <a:pt x="21600" y="21150"/>
                    <a:pt x="21600" y="21600"/>
                  </a:cubicBezTo>
                  <a:cubicBezTo>
                    <a:pt x="21600" y="17100"/>
                    <a:pt x="21600" y="13050"/>
                    <a:pt x="21600" y="8550"/>
                  </a:cubicBezTo>
                  <a:cubicBezTo>
                    <a:pt x="13500" y="5850"/>
                    <a:pt x="8100" y="2700"/>
                    <a:pt x="2700" y="0"/>
                  </a:cubicBezTo>
                  <a:cubicBezTo>
                    <a:pt x="0" y="4050"/>
                    <a:pt x="0" y="7650"/>
                    <a:pt x="0" y="11700"/>
                  </a:cubicBezTo>
                  <a:cubicBezTo>
                    <a:pt x="5400" y="14400"/>
                    <a:pt x="13500" y="17100"/>
                    <a:pt x="18900" y="19800"/>
                  </a:cubicBezTo>
                  <a:close/>
                </a:path>
              </a:pathLst>
            </a:custGeom>
            <a:solidFill>
              <a:srgbClr val="242852">
                <a:alpha val="20000"/>
              </a:srgbClr>
            </a:solidFill>
            <a:ln w="12700" cap="flat">
              <a:noFill/>
              <a:miter lim="4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/>
            </a:p>
          </p:txBody>
        </p:sp>
        <p:sp>
          <p:nvSpPr>
            <p:cNvPr id="329" name="Freeform 22"/>
            <p:cNvSpPr/>
            <p:nvPr/>
          </p:nvSpPr>
          <p:spPr>
            <a:xfrm>
              <a:off x="849863" y="6016138"/>
              <a:ext cx="238559" cy="622489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fill="norm" stroke="1" extrusionOk="0">
                  <a:moveTo>
                    <a:pt x="2908" y="2880"/>
                  </a:moveTo>
                  <a:cubicBezTo>
                    <a:pt x="2077" y="1920"/>
                    <a:pt x="831" y="960"/>
                    <a:pt x="0" y="0"/>
                  </a:cubicBezTo>
                  <a:cubicBezTo>
                    <a:pt x="1246" y="2560"/>
                    <a:pt x="2908" y="5120"/>
                    <a:pt x="4985" y="7680"/>
                  </a:cubicBezTo>
                  <a:cubicBezTo>
                    <a:pt x="5400" y="8480"/>
                    <a:pt x="5815" y="9120"/>
                    <a:pt x="6646" y="9920"/>
                  </a:cubicBezTo>
                  <a:cubicBezTo>
                    <a:pt x="11215" y="13760"/>
                    <a:pt x="16200" y="17760"/>
                    <a:pt x="21185" y="21600"/>
                  </a:cubicBezTo>
                  <a:cubicBezTo>
                    <a:pt x="21600" y="21600"/>
                    <a:pt x="21600" y="21600"/>
                    <a:pt x="21600" y="21600"/>
                  </a:cubicBezTo>
                  <a:cubicBezTo>
                    <a:pt x="17031" y="17440"/>
                    <a:pt x="13292" y="13280"/>
                    <a:pt x="9969" y="8960"/>
                  </a:cubicBezTo>
                  <a:cubicBezTo>
                    <a:pt x="7477" y="6880"/>
                    <a:pt x="5400" y="4960"/>
                    <a:pt x="2908" y="2880"/>
                  </a:cubicBezTo>
                  <a:close/>
                </a:path>
              </a:pathLst>
            </a:custGeom>
            <a:solidFill>
              <a:srgbClr val="242852">
                <a:alpha val="20000"/>
              </a:srgbClr>
            </a:solidFill>
            <a:ln w="12700" cap="flat">
              <a:noFill/>
              <a:miter lim="4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/>
            </a:p>
          </p:txBody>
        </p:sp>
      </p:grpSp>
      <p:grpSp>
        <p:nvGrpSpPr>
          <p:cNvPr id="343" name="Group 9"/>
          <p:cNvGrpSpPr/>
          <p:nvPr/>
        </p:nvGrpSpPr>
        <p:grpSpPr>
          <a:xfrm>
            <a:off x="27221" y="-786"/>
            <a:ext cx="2356675" cy="6854040"/>
            <a:chOff x="0" y="0"/>
            <a:chExt cx="2356673" cy="6854039"/>
          </a:xfrm>
        </p:grpSpPr>
        <p:sp>
          <p:nvSpPr>
            <p:cNvPr id="331" name="Freeform 27"/>
            <p:cNvSpPr/>
            <p:nvPr/>
          </p:nvSpPr>
          <p:spPr>
            <a:xfrm>
              <a:off x="0" y="-1"/>
              <a:ext cx="494327" cy="4401046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fill="norm" stroke="1" extrusionOk="0">
                  <a:moveTo>
                    <a:pt x="1468" y="4930"/>
                  </a:moveTo>
                  <a:cubicBezTo>
                    <a:pt x="2307" y="6762"/>
                    <a:pt x="3565" y="8617"/>
                    <a:pt x="5452" y="10448"/>
                  </a:cubicBezTo>
                  <a:cubicBezTo>
                    <a:pt x="7130" y="12279"/>
                    <a:pt x="9227" y="14110"/>
                    <a:pt x="11953" y="15942"/>
                  </a:cubicBezTo>
                  <a:cubicBezTo>
                    <a:pt x="14470" y="17773"/>
                    <a:pt x="17616" y="19581"/>
                    <a:pt x="21181" y="21389"/>
                  </a:cubicBezTo>
                  <a:cubicBezTo>
                    <a:pt x="21390" y="21459"/>
                    <a:pt x="21600" y="21530"/>
                    <a:pt x="21600" y="21600"/>
                  </a:cubicBezTo>
                  <a:cubicBezTo>
                    <a:pt x="21390" y="21248"/>
                    <a:pt x="20971" y="20872"/>
                    <a:pt x="20761" y="20520"/>
                  </a:cubicBezTo>
                  <a:cubicBezTo>
                    <a:pt x="20761" y="20450"/>
                    <a:pt x="20761" y="20379"/>
                    <a:pt x="20761" y="20332"/>
                  </a:cubicBezTo>
                  <a:cubicBezTo>
                    <a:pt x="17825" y="18853"/>
                    <a:pt x="15309" y="17397"/>
                    <a:pt x="13212" y="15918"/>
                  </a:cubicBezTo>
                  <a:cubicBezTo>
                    <a:pt x="10485" y="14087"/>
                    <a:pt x="8179" y="12279"/>
                    <a:pt x="6291" y="10424"/>
                  </a:cubicBezTo>
                  <a:cubicBezTo>
                    <a:pt x="4404" y="8593"/>
                    <a:pt x="2936" y="6762"/>
                    <a:pt x="1887" y="4907"/>
                  </a:cubicBezTo>
                  <a:cubicBezTo>
                    <a:pt x="1468" y="3991"/>
                    <a:pt x="1049" y="3076"/>
                    <a:pt x="629" y="2160"/>
                  </a:cubicBezTo>
                  <a:cubicBezTo>
                    <a:pt x="419" y="1432"/>
                    <a:pt x="210" y="728"/>
                    <a:pt x="2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728"/>
                    <a:pt x="210" y="1432"/>
                    <a:pt x="210" y="2160"/>
                  </a:cubicBezTo>
                  <a:cubicBezTo>
                    <a:pt x="629" y="3076"/>
                    <a:pt x="839" y="3991"/>
                    <a:pt x="1468" y="4930"/>
                  </a:cubicBezTo>
                  <a:close/>
                </a:path>
              </a:pathLst>
            </a:custGeom>
            <a:solidFill>
              <a:srgbClr val="242852"/>
            </a:solidFill>
            <a:ln w="12700" cap="flat">
              <a:noFill/>
              <a:miter lim="4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/>
            </a:p>
          </p:txBody>
        </p:sp>
        <p:sp>
          <p:nvSpPr>
            <p:cNvPr id="332" name="Freeform 28"/>
            <p:cNvSpPr/>
            <p:nvPr/>
          </p:nvSpPr>
          <p:spPr>
            <a:xfrm>
              <a:off x="523067" y="4317258"/>
              <a:ext cx="423436" cy="1580699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fill="norm" stroke="1" extrusionOk="0">
                  <a:moveTo>
                    <a:pt x="13009" y="14989"/>
                  </a:moveTo>
                  <a:cubicBezTo>
                    <a:pt x="15709" y="17215"/>
                    <a:pt x="18409" y="19440"/>
                    <a:pt x="21600" y="21600"/>
                  </a:cubicBezTo>
                  <a:cubicBezTo>
                    <a:pt x="21600" y="21142"/>
                    <a:pt x="21600" y="20618"/>
                    <a:pt x="21600" y="20160"/>
                  </a:cubicBezTo>
                  <a:cubicBezTo>
                    <a:pt x="21600" y="20095"/>
                    <a:pt x="21600" y="19964"/>
                    <a:pt x="21600" y="19898"/>
                  </a:cubicBezTo>
                  <a:cubicBezTo>
                    <a:pt x="19391" y="18196"/>
                    <a:pt x="17182" y="16495"/>
                    <a:pt x="15218" y="14793"/>
                  </a:cubicBezTo>
                  <a:cubicBezTo>
                    <a:pt x="9327" y="9949"/>
                    <a:pt x="4173" y="4975"/>
                    <a:pt x="0" y="0"/>
                  </a:cubicBezTo>
                  <a:cubicBezTo>
                    <a:pt x="491" y="1375"/>
                    <a:pt x="982" y="2749"/>
                    <a:pt x="1718" y="4124"/>
                  </a:cubicBezTo>
                  <a:cubicBezTo>
                    <a:pt x="5155" y="7789"/>
                    <a:pt x="8836" y="11389"/>
                    <a:pt x="13009" y="14989"/>
                  </a:cubicBezTo>
                  <a:close/>
                </a:path>
              </a:pathLst>
            </a:custGeom>
            <a:solidFill>
              <a:srgbClr val="242852"/>
            </a:solidFill>
            <a:ln w="12700" cap="flat">
              <a:noFill/>
              <a:miter lim="4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/>
            </a:p>
          </p:txBody>
        </p:sp>
        <p:sp>
          <p:nvSpPr>
            <p:cNvPr id="333" name="Freeform 29"/>
            <p:cNvSpPr/>
            <p:nvPr/>
          </p:nvSpPr>
          <p:spPr>
            <a:xfrm>
              <a:off x="979074" y="5863468"/>
              <a:ext cx="431100" cy="990571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fill="norm" stroke="1" extrusionOk="0">
                  <a:moveTo>
                    <a:pt x="1440" y="1565"/>
                  </a:moveTo>
                  <a:cubicBezTo>
                    <a:pt x="960" y="1043"/>
                    <a:pt x="480" y="522"/>
                    <a:pt x="0" y="0"/>
                  </a:cubicBezTo>
                  <a:cubicBezTo>
                    <a:pt x="0" y="939"/>
                    <a:pt x="0" y="1983"/>
                    <a:pt x="240" y="3026"/>
                  </a:cubicBezTo>
                  <a:cubicBezTo>
                    <a:pt x="3360" y="6470"/>
                    <a:pt x="6480" y="9913"/>
                    <a:pt x="10080" y="13252"/>
                  </a:cubicBezTo>
                  <a:cubicBezTo>
                    <a:pt x="12960" y="16070"/>
                    <a:pt x="16080" y="18887"/>
                    <a:pt x="19200" y="21600"/>
                  </a:cubicBezTo>
                  <a:cubicBezTo>
                    <a:pt x="21600" y="21600"/>
                    <a:pt x="21600" y="21600"/>
                    <a:pt x="21600" y="21600"/>
                  </a:cubicBezTo>
                  <a:cubicBezTo>
                    <a:pt x="18240" y="18783"/>
                    <a:pt x="15120" y="15861"/>
                    <a:pt x="12000" y="12835"/>
                  </a:cubicBezTo>
                  <a:cubicBezTo>
                    <a:pt x="8160" y="9183"/>
                    <a:pt x="4800" y="5322"/>
                    <a:pt x="1440" y="1565"/>
                  </a:cubicBezTo>
                  <a:close/>
                </a:path>
              </a:pathLst>
            </a:custGeom>
            <a:solidFill>
              <a:srgbClr val="242852"/>
            </a:solidFill>
            <a:ln w="12700" cap="flat">
              <a:noFill/>
              <a:miter lim="4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/>
            </a:p>
          </p:txBody>
        </p:sp>
        <p:sp>
          <p:nvSpPr>
            <p:cNvPr id="334" name="Freeform 30"/>
            <p:cNvSpPr/>
            <p:nvPr/>
          </p:nvSpPr>
          <p:spPr>
            <a:xfrm>
              <a:off x="494326" y="4365158"/>
              <a:ext cx="551808" cy="2235970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fill="norm" stroke="1" extrusionOk="0">
                  <a:moveTo>
                    <a:pt x="18970" y="18917"/>
                  </a:moveTo>
                  <a:cubicBezTo>
                    <a:pt x="17468" y="17946"/>
                    <a:pt x="15965" y="16928"/>
                    <a:pt x="14650" y="15911"/>
                  </a:cubicBezTo>
                  <a:cubicBezTo>
                    <a:pt x="10706" y="12997"/>
                    <a:pt x="7701" y="9991"/>
                    <a:pt x="5447" y="6984"/>
                  </a:cubicBezTo>
                  <a:cubicBezTo>
                    <a:pt x="4132" y="5504"/>
                    <a:pt x="3193" y="3978"/>
                    <a:pt x="2442" y="2451"/>
                  </a:cubicBezTo>
                  <a:cubicBezTo>
                    <a:pt x="1690" y="1619"/>
                    <a:pt x="751" y="833"/>
                    <a:pt x="0" y="0"/>
                  </a:cubicBezTo>
                  <a:cubicBezTo>
                    <a:pt x="939" y="2359"/>
                    <a:pt x="2254" y="4718"/>
                    <a:pt x="3944" y="7030"/>
                  </a:cubicBezTo>
                  <a:cubicBezTo>
                    <a:pt x="6198" y="10083"/>
                    <a:pt x="9203" y="13090"/>
                    <a:pt x="12960" y="16050"/>
                  </a:cubicBezTo>
                  <a:cubicBezTo>
                    <a:pt x="14838" y="17484"/>
                    <a:pt x="16904" y="18964"/>
                    <a:pt x="19346" y="20397"/>
                  </a:cubicBezTo>
                  <a:cubicBezTo>
                    <a:pt x="20097" y="20767"/>
                    <a:pt x="20849" y="21184"/>
                    <a:pt x="21600" y="21600"/>
                  </a:cubicBezTo>
                  <a:cubicBezTo>
                    <a:pt x="21412" y="21461"/>
                    <a:pt x="21224" y="21322"/>
                    <a:pt x="21037" y="21184"/>
                  </a:cubicBezTo>
                  <a:cubicBezTo>
                    <a:pt x="20285" y="20444"/>
                    <a:pt x="19534" y="19657"/>
                    <a:pt x="18970" y="18917"/>
                  </a:cubicBezTo>
                  <a:close/>
                </a:path>
              </a:pathLst>
            </a:custGeom>
            <a:solidFill>
              <a:srgbClr val="242852"/>
            </a:solidFill>
            <a:ln w="12700" cap="flat">
              <a:noFill/>
              <a:miter lim="4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/>
            </a:p>
          </p:txBody>
        </p:sp>
        <p:sp>
          <p:nvSpPr>
            <p:cNvPr id="335" name="Freeform 31"/>
            <p:cNvSpPr/>
            <p:nvPr/>
          </p:nvSpPr>
          <p:spPr>
            <a:xfrm>
              <a:off x="444311" y="1289983"/>
              <a:ext cx="170725" cy="3027276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150" h="21600" fill="norm" stroke="1" extrusionOk="0">
                  <a:moveTo>
                    <a:pt x="9750" y="21600"/>
                  </a:moveTo>
                  <a:cubicBezTo>
                    <a:pt x="8550" y="21191"/>
                    <a:pt x="7950" y="20781"/>
                    <a:pt x="7350" y="20372"/>
                  </a:cubicBezTo>
                  <a:cubicBezTo>
                    <a:pt x="4350" y="18085"/>
                    <a:pt x="2550" y="15833"/>
                    <a:pt x="2550" y="13581"/>
                  </a:cubicBezTo>
                  <a:cubicBezTo>
                    <a:pt x="2550" y="11295"/>
                    <a:pt x="4350" y="9043"/>
                    <a:pt x="7350" y="6756"/>
                  </a:cubicBezTo>
                  <a:cubicBezTo>
                    <a:pt x="8550" y="5630"/>
                    <a:pt x="10350" y="4504"/>
                    <a:pt x="12750" y="3378"/>
                  </a:cubicBezTo>
                  <a:cubicBezTo>
                    <a:pt x="15150" y="2252"/>
                    <a:pt x="17550" y="1126"/>
                    <a:pt x="21150" y="0"/>
                  </a:cubicBezTo>
                  <a:cubicBezTo>
                    <a:pt x="20550" y="0"/>
                    <a:pt x="20550" y="0"/>
                    <a:pt x="20550" y="0"/>
                  </a:cubicBezTo>
                  <a:cubicBezTo>
                    <a:pt x="16950" y="1126"/>
                    <a:pt x="13950" y="2252"/>
                    <a:pt x="11550" y="3378"/>
                  </a:cubicBezTo>
                  <a:cubicBezTo>
                    <a:pt x="9150" y="4504"/>
                    <a:pt x="7350" y="5630"/>
                    <a:pt x="5550" y="6756"/>
                  </a:cubicBezTo>
                  <a:cubicBezTo>
                    <a:pt x="1950" y="9009"/>
                    <a:pt x="150" y="11295"/>
                    <a:pt x="150" y="13581"/>
                  </a:cubicBezTo>
                  <a:cubicBezTo>
                    <a:pt x="-450" y="15731"/>
                    <a:pt x="750" y="17915"/>
                    <a:pt x="3750" y="20099"/>
                  </a:cubicBezTo>
                  <a:cubicBezTo>
                    <a:pt x="5550" y="20576"/>
                    <a:pt x="7350" y="21088"/>
                    <a:pt x="9150" y="21566"/>
                  </a:cubicBezTo>
                  <a:cubicBezTo>
                    <a:pt x="9150" y="21566"/>
                    <a:pt x="9750" y="21600"/>
                    <a:pt x="9750" y="21600"/>
                  </a:cubicBezTo>
                  <a:close/>
                </a:path>
              </a:pathLst>
            </a:custGeom>
            <a:solidFill>
              <a:srgbClr val="242852"/>
            </a:solidFill>
            <a:ln w="12700" cap="flat">
              <a:noFill/>
              <a:miter lim="4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/>
            </a:p>
          </p:txBody>
        </p:sp>
        <p:sp>
          <p:nvSpPr>
            <p:cNvPr id="336" name="Freeform 32"/>
            <p:cNvSpPr/>
            <p:nvPr/>
          </p:nvSpPr>
          <p:spPr>
            <a:xfrm>
              <a:off x="1084453" y="6572387"/>
              <a:ext cx="134120" cy="281653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fill="norm" stroke="1" extrusionOk="0">
                  <a:moveTo>
                    <a:pt x="16971" y="21600"/>
                  </a:moveTo>
                  <a:cubicBezTo>
                    <a:pt x="21600" y="21600"/>
                    <a:pt x="21600" y="21600"/>
                    <a:pt x="21600" y="21600"/>
                  </a:cubicBezTo>
                  <a:cubicBezTo>
                    <a:pt x="13886" y="14644"/>
                    <a:pt x="6943" y="7322"/>
                    <a:pt x="0" y="0"/>
                  </a:cubicBezTo>
                  <a:cubicBezTo>
                    <a:pt x="4629" y="7322"/>
                    <a:pt x="10029" y="14644"/>
                    <a:pt x="16971" y="21600"/>
                  </a:cubicBezTo>
                  <a:close/>
                </a:path>
              </a:pathLst>
            </a:custGeom>
            <a:solidFill>
              <a:srgbClr val="242852"/>
            </a:solidFill>
            <a:ln w="12700" cap="flat">
              <a:noFill/>
              <a:miter lim="4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/>
            </a:p>
          </p:txBody>
        </p:sp>
        <p:sp>
          <p:nvSpPr>
            <p:cNvPr id="337" name="Freeform 33"/>
            <p:cNvSpPr/>
            <p:nvPr/>
          </p:nvSpPr>
          <p:spPr>
            <a:xfrm>
              <a:off x="475166" y="4108415"/>
              <a:ext cx="82390" cy="511573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fill="norm" stroke="1" extrusionOk="0">
                  <a:moveTo>
                    <a:pt x="5082" y="10901"/>
                  </a:moveTo>
                  <a:cubicBezTo>
                    <a:pt x="10165" y="14535"/>
                    <a:pt x="16518" y="17966"/>
                    <a:pt x="21600" y="21600"/>
                  </a:cubicBezTo>
                  <a:cubicBezTo>
                    <a:pt x="17788" y="17361"/>
                    <a:pt x="15247" y="13121"/>
                    <a:pt x="12706" y="8882"/>
                  </a:cubicBezTo>
                  <a:cubicBezTo>
                    <a:pt x="12706" y="8882"/>
                    <a:pt x="11435" y="8680"/>
                    <a:pt x="11435" y="8680"/>
                  </a:cubicBezTo>
                  <a:cubicBezTo>
                    <a:pt x="7624" y="5854"/>
                    <a:pt x="3812" y="2826"/>
                    <a:pt x="0" y="0"/>
                  </a:cubicBezTo>
                  <a:cubicBezTo>
                    <a:pt x="0" y="404"/>
                    <a:pt x="0" y="1009"/>
                    <a:pt x="0" y="1615"/>
                  </a:cubicBezTo>
                  <a:cubicBezTo>
                    <a:pt x="1271" y="4643"/>
                    <a:pt x="3812" y="7873"/>
                    <a:pt x="5082" y="10901"/>
                  </a:cubicBezTo>
                  <a:close/>
                </a:path>
              </a:pathLst>
            </a:custGeom>
            <a:solidFill>
              <a:srgbClr val="242852"/>
            </a:solidFill>
            <a:ln w="12700" cap="flat">
              <a:noFill/>
              <a:miter lim="4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/>
            </a:p>
          </p:txBody>
        </p:sp>
        <p:sp>
          <p:nvSpPr>
            <p:cNvPr id="338" name="Freeform 34"/>
            <p:cNvSpPr/>
            <p:nvPr/>
          </p:nvSpPr>
          <p:spPr>
            <a:xfrm>
              <a:off x="946501" y="3146585"/>
              <a:ext cx="1410173" cy="2716884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fill="norm" stroke="1" extrusionOk="0">
                  <a:moveTo>
                    <a:pt x="588" y="21030"/>
                  </a:moveTo>
                  <a:cubicBezTo>
                    <a:pt x="661" y="19052"/>
                    <a:pt x="1396" y="17037"/>
                    <a:pt x="2571" y="15097"/>
                  </a:cubicBezTo>
                  <a:cubicBezTo>
                    <a:pt x="3747" y="13196"/>
                    <a:pt x="5363" y="11332"/>
                    <a:pt x="7273" y="9583"/>
                  </a:cubicBezTo>
                  <a:cubicBezTo>
                    <a:pt x="9110" y="7796"/>
                    <a:pt x="11314" y="6123"/>
                    <a:pt x="13739" y="4525"/>
                  </a:cubicBezTo>
                  <a:cubicBezTo>
                    <a:pt x="14914" y="3727"/>
                    <a:pt x="16163" y="2928"/>
                    <a:pt x="17486" y="2206"/>
                  </a:cubicBezTo>
                  <a:cubicBezTo>
                    <a:pt x="18147" y="1825"/>
                    <a:pt x="18808" y="1445"/>
                    <a:pt x="19469" y="1065"/>
                  </a:cubicBezTo>
                  <a:cubicBezTo>
                    <a:pt x="20131" y="723"/>
                    <a:pt x="20865" y="342"/>
                    <a:pt x="21600" y="0"/>
                  </a:cubicBezTo>
                  <a:cubicBezTo>
                    <a:pt x="21527" y="0"/>
                    <a:pt x="21527" y="0"/>
                    <a:pt x="21527" y="0"/>
                  </a:cubicBezTo>
                  <a:cubicBezTo>
                    <a:pt x="20792" y="342"/>
                    <a:pt x="20057" y="685"/>
                    <a:pt x="19396" y="1027"/>
                  </a:cubicBezTo>
                  <a:cubicBezTo>
                    <a:pt x="18735" y="1407"/>
                    <a:pt x="18073" y="1787"/>
                    <a:pt x="17412" y="2130"/>
                  </a:cubicBezTo>
                  <a:cubicBezTo>
                    <a:pt x="16016" y="2890"/>
                    <a:pt x="14767" y="3651"/>
                    <a:pt x="13592" y="4449"/>
                  </a:cubicBezTo>
                  <a:cubicBezTo>
                    <a:pt x="11094" y="6046"/>
                    <a:pt x="8890" y="7720"/>
                    <a:pt x="6980" y="9469"/>
                  </a:cubicBezTo>
                  <a:cubicBezTo>
                    <a:pt x="4996" y="11256"/>
                    <a:pt x="3380" y="13120"/>
                    <a:pt x="2204" y="15059"/>
                  </a:cubicBezTo>
                  <a:cubicBezTo>
                    <a:pt x="955" y="16923"/>
                    <a:pt x="220" y="18900"/>
                    <a:pt x="0" y="20877"/>
                  </a:cubicBezTo>
                  <a:cubicBezTo>
                    <a:pt x="220" y="21106"/>
                    <a:pt x="367" y="21334"/>
                    <a:pt x="514" y="21600"/>
                  </a:cubicBezTo>
                  <a:cubicBezTo>
                    <a:pt x="514" y="21410"/>
                    <a:pt x="514" y="21220"/>
                    <a:pt x="588" y="21030"/>
                  </a:cubicBezTo>
                  <a:close/>
                </a:path>
              </a:pathLst>
            </a:custGeom>
            <a:solidFill>
              <a:srgbClr val="242852"/>
            </a:solidFill>
            <a:ln w="12700" cap="flat">
              <a:noFill/>
              <a:miter lim="4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/>
            </a:p>
          </p:txBody>
        </p:sp>
        <p:sp>
          <p:nvSpPr>
            <p:cNvPr id="339" name="Freeform 35"/>
            <p:cNvSpPr/>
            <p:nvPr/>
          </p:nvSpPr>
          <p:spPr>
            <a:xfrm>
              <a:off x="1046133" y="6601126"/>
              <a:ext cx="120709" cy="252913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fill="norm" stroke="1" extrusionOk="0">
                  <a:moveTo>
                    <a:pt x="0" y="0"/>
                  </a:moveTo>
                  <a:cubicBezTo>
                    <a:pt x="4320" y="7336"/>
                    <a:pt x="10368" y="14672"/>
                    <a:pt x="16416" y="21600"/>
                  </a:cubicBezTo>
                  <a:cubicBezTo>
                    <a:pt x="21600" y="21600"/>
                    <a:pt x="21600" y="21600"/>
                    <a:pt x="21600" y="21600"/>
                  </a:cubicBezTo>
                  <a:cubicBezTo>
                    <a:pt x="13824" y="14672"/>
                    <a:pt x="6912" y="7336"/>
                    <a:pt x="0" y="0"/>
                  </a:cubicBezTo>
                  <a:close/>
                </a:path>
              </a:pathLst>
            </a:custGeom>
            <a:solidFill>
              <a:srgbClr val="242852"/>
            </a:solidFill>
            <a:ln w="12700" cap="flat">
              <a:noFill/>
              <a:miter lim="4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/>
            </a:p>
          </p:txBody>
        </p:sp>
        <p:sp>
          <p:nvSpPr>
            <p:cNvPr id="340" name="Freeform 36"/>
            <p:cNvSpPr/>
            <p:nvPr/>
          </p:nvSpPr>
          <p:spPr>
            <a:xfrm>
              <a:off x="946501" y="5897956"/>
              <a:ext cx="137953" cy="674432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fill="norm" stroke="1" extrusionOk="0">
                  <a:moveTo>
                    <a:pt x="0" y="0"/>
                  </a:moveTo>
                  <a:cubicBezTo>
                    <a:pt x="0" y="4596"/>
                    <a:pt x="1490" y="9191"/>
                    <a:pt x="5214" y="13634"/>
                  </a:cubicBezTo>
                  <a:cubicBezTo>
                    <a:pt x="8193" y="15013"/>
                    <a:pt x="10428" y="16545"/>
                    <a:pt x="13407" y="17923"/>
                  </a:cubicBezTo>
                  <a:cubicBezTo>
                    <a:pt x="16386" y="19149"/>
                    <a:pt x="18621" y="20374"/>
                    <a:pt x="21600" y="21600"/>
                  </a:cubicBezTo>
                  <a:cubicBezTo>
                    <a:pt x="20855" y="21294"/>
                    <a:pt x="20855" y="20987"/>
                    <a:pt x="20110" y="20681"/>
                  </a:cubicBezTo>
                  <a:cubicBezTo>
                    <a:pt x="11917" y="15013"/>
                    <a:pt x="7448" y="9191"/>
                    <a:pt x="5959" y="3370"/>
                  </a:cubicBezTo>
                  <a:cubicBezTo>
                    <a:pt x="5214" y="2757"/>
                    <a:pt x="3724" y="2298"/>
                    <a:pt x="2979" y="1685"/>
                  </a:cubicBezTo>
                  <a:cubicBezTo>
                    <a:pt x="1490" y="1072"/>
                    <a:pt x="745" y="460"/>
                    <a:pt x="0" y="0"/>
                  </a:cubicBezTo>
                  <a:close/>
                </a:path>
              </a:pathLst>
            </a:custGeom>
            <a:solidFill>
              <a:srgbClr val="242852"/>
            </a:solidFill>
            <a:ln w="12700" cap="flat">
              <a:noFill/>
              <a:miter lim="4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/>
            </a:p>
          </p:txBody>
        </p:sp>
        <p:sp>
          <p:nvSpPr>
            <p:cNvPr id="341" name="Freeform 37"/>
            <p:cNvSpPr/>
            <p:nvPr/>
          </p:nvSpPr>
          <p:spPr>
            <a:xfrm>
              <a:off x="946501" y="5773415"/>
              <a:ext cx="38321" cy="228005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fill="norm" stroke="1" extrusionOk="0">
                  <a:moveTo>
                    <a:pt x="0" y="11700"/>
                  </a:moveTo>
                  <a:cubicBezTo>
                    <a:pt x="2700" y="13050"/>
                    <a:pt x="5400" y="14850"/>
                    <a:pt x="10800" y="16650"/>
                  </a:cubicBezTo>
                  <a:cubicBezTo>
                    <a:pt x="13500" y="18450"/>
                    <a:pt x="18900" y="19800"/>
                    <a:pt x="21600" y="21600"/>
                  </a:cubicBezTo>
                  <a:cubicBezTo>
                    <a:pt x="18900" y="17100"/>
                    <a:pt x="18900" y="12600"/>
                    <a:pt x="18900" y="8550"/>
                  </a:cubicBezTo>
                  <a:cubicBezTo>
                    <a:pt x="13500" y="5400"/>
                    <a:pt x="8100" y="2700"/>
                    <a:pt x="0" y="0"/>
                  </a:cubicBezTo>
                  <a:cubicBezTo>
                    <a:pt x="0" y="450"/>
                    <a:pt x="0" y="1350"/>
                    <a:pt x="0" y="1800"/>
                  </a:cubicBezTo>
                  <a:cubicBezTo>
                    <a:pt x="0" y="4950"/>
                    <a:pt x="0" y="8550"/>
                    <a:pt x="0" y="11700"/>
                  </a:cubicBezTo>
                  <a:close/>
                </a:path>
              </a:pathLst>
            </a:custGeom>
            <a:solidFill>
              <a:srgbClr val="242852"/>
            </a:solidFill>
            <a:ln w="12700" cap="flat">
              <a:noFill/>
              <a:miter lim="4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/>
            </a:p>
          </p:txBody>
        </p:sp>
        <p:sp>
          <p:nvSpPr>
            <p:cNvPr id="342" name="Freeform 38"/>
            <p:cNvSpPr/>
            <p:nvPr/>
          </p:nvSpPr>
          <p:spPr>
            <a:xfrm>
              <a:off x="979074" y="6323307"/>
              <a:ext cx="210760" cy="530733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fill="norm" stroke="1" extrusionOk="0">
                  <a:moveTo>
                    <a:pt x="5400" y="5449"/>
                  </a:moveTo>
                  <a:cubicBezTo>
                    <a:pt x="3436" y="3697"/>
                    <a:pt x="1964" y="1751"/>
                    <a:pt x="0" y="0"/>
                  </a:cubicBezTo>
                  <a:cubicBezTo>
                    <a:pt x="1473" y="3114"/>
                    <a:pt x="3436" y="6422"/>
                    <a:pt x="5400" y="9535"/>
                  </a:cubicBezTo>
                  <a:cubicBezTo>
                    <a:pt x="5891" y="10119"/>
                    <a:pt x="6382" y="10703"/>
                    <a:pt x="6873" y="11286"/>
                  </a:cubicBezTo>
                  <a:cubicBezTo>
                    <a:pt x="10800" y="14789"/>
                    <a:pt x="14727" y="18292"/>
                    <a:pt x="19145" y="21600"/>
                  </a:cubicBezTo>
                  <a:cubicBezTo>
                    <a:pt x="21600" y="21600"/>
                    <a:pt x="21600" y="21600"/>
                    <a:pt x="21600" y="21600"/>
                  </a:cubicBezTo>
                  <a:cubicBezTo>
                    <a:pt x="17182" y="17903"/>
                    <a:pt x="13745" y="14011"/>
                    <a:pt x="10800" y="10119"/>
                  </a:cubicBezTo>
                  <a:cubicBezTo>
                    <a:pt x="8836" y="8562"/>
                    <a:pt x="7364" y="7005"/>
                    <a:pt x="5400" y="5449"/>
                  </a:cubicBezTo>
                  <a:close/>
                </a:path>
              </a:pathLst>
            </a:custGeom>
            <a:solidFill>
              <a:srgbClr val="242852"/>
            </a:solidFill>
            <a:ln w="12700" cap="flat">
              <a:noFill/>
              <a:miter lim="4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/>
            </a:p>
          </p:txBody>
        </p:sp>
      </p:grpSp>
      <p:sp>
        <p:nvSpPr>
          <p:cNvPr id="344" name="Rectangle 6"/>
          <p:cNvSpPr/>
          <p:nvPr/>
        </p:nvSpPr>
        <p:spPr>
          <a:xfrm>
            <a:off x="-1" y="0"/>
            <a:ext cx="182882" cy="6858000"/>
          </a:xfrm>
          <a:prstGeom prst="rect">
            <a:avLst/>
          </a:prstGeom>
          <a:solidFill>
            <a:srgbClr val="242852"/>
          </a:solidFill>
          <a:ln w="12700">
            <a:miter lim="400000"/>
          </a:ln>
        </p:spPr>
        <p:txBody>
          <a:bodyPr lIns="45719" rIns="45719"/>
          <a:lstStyle/>
          <a:p>
            <a:pPr>
              <a:defRPr>
                <a:solidFill>
                  <a:srgbClr val="FFFFFF"/>
                </a:solidFill>
              </a:defRPr>
            </a:pPr>
          </a:p>
        </p:txBody>
      </p:sp>
      <p:sp>
        <p:nvSpPr>
          <p:cNvPr id="345" name="Title Text"/>
          <p:cNvSpPr txBox="1"/>
          <p:nvPr>
            <p:ph type="title"/>
          </p:nvPr>
        </p:nvSpPr>
        <p:spPr>
          <a:xfrm>
            <a:off x="2849948" y="609600"/>
            <a:ext cx="8393927" cy="2895600"/>
          </a:xfrm>
          <a:prstGeom prst="rect">
            <a:avLst/>
          </a:prstGeom>
        </p:spPr>
        <p:txBody>
          <a:bodyPr anchor="ctr"/>
          <a:lstStyle>
            <a:lvl1pPr>
              <a:defRPr sz="4800"/>
            </a:lvl1pPr>
          </a:lstStyle>
          <a:p>
            <a:pPr/>
            <a:r>
              <a:t>Title Text</a:t>
            </a:r>
          </a:p>
        </p:txBody>
      </p:sp>
      <p:sp>
        <p:nvSpPr>
          <p:cNvPr id="346" name="Body Level One…"/>
          <p:cNvSpPr txBox="1"/>
          <p:nvPr>
            <p:ph type="body" sz="quarter" idx="1"/>
          </p:nvPr>
        </p:nvSpPr>
        <p:spPr>
          <a:xfrm>
            <a:off x="2589211" y="4343400"/>
            <a:ext cx="8915401" cy="838200"/>
          </a:xfrm>
          <a:prstGeom prst="rect">
            <a:avLst/>
          </a:prstGeom>
        </p:spPr>
        <p:txBody>
          <a:bodyPr anchor="b"/>
          <a:lstStyle>
            <a:lvl1pPr marL="0" indent="0">
              <a:buClrTx/>
              <a:buSzTx/>
              <a:buNone/>
              <a:defRPr sz="2400">
                <a:solidFill>
                  <a:schemeClr val="accent1"/>
                </a:solidFill>
              </a:defRPr>
            </a:lvl1pPr>
            <a:lvl2pPr marL="0" indent="457200">
              <a:buClrTx/>
              <a:buSzTx/>
              <a:buNone/>
              <a:defRPr sz="2400">
                <a:solidFill>
                  <a:schemeClr val="accent1"/>
                </a:solidFill>
              </a:defRPr>
            </a:lvl2pPr>
            <a:lvl3pPr marL="0" indent="914400">
              <a:buClrTx/>
              <a:buSzTx/>
              <a:buNone/>
              <a:defRPr sz="2400">
                <a:solidFill>
                  <a:schemeClr val="accent1"/>
                </a:solidFill>
              </a:defRPr>
            </a:lvl3pPr>
            <a:lvl4pPr marL="0" indent="1371600">
              <a:buClrTx/>
              <a:buSzTx/>
              <a:buNone/>
              <a:defRPr sz="2400">
                <a:solidFill>
                  <a:schemeClr val="accent1"/>
                </a:solidFill>
              </a:defRPr>
            </a:lvl4pPr>
            <a:lvl5pPr marL="0" indent="1828800">
              <a:buClrTx/>
              <a:buSzTx/>
              <a:buNone/>
              <a:defRPr sz="2400">
                <a:solidFill>
                  <a:schemeClr val="accent1"/>
                </a:solidFill>
              </a:defRPr>
            </a:lvl5pPr>
          </a:lstStyle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347" name="Text Placeholder 3"/>
          <p:cNvSpPr/>
          <p:nvPr>
            <p:ph type="body" sz="quarter" idx="21"/>
          </p:nvPr>
        </p:nvSpPr>
        <p:spPr>
          <a:xfrm>
            <a:off x="2589213" y="5181600"/>
            <a:ext cx="8915401" cy="729623"/>
          </a:xfrm>
          <a:prstGeom prst="rect">
            <a:avLst/>
          </a:prstGeom>
        </p:spPr>
        <p:txBody>
          <a:bodyPr/>
          <a:lstStyle/>
          <a:p>
            <a:pPr marL="0" indent="0">
              <a:buClrTx/>
              <a:buSzTx/>
              <a:buNone/>
              <a:defRPr>
                <a:solidFill>
                  <a:srgbClr val="595959"/>
                </a:solidFill>
              </a:defRPr>
            </a:pPr>
          </a:p>
        </p:txBody>
      </p:sp>
      <p:sp>
        <p:nvSpPr>
          <p:cNvPr id="348" name="Freeform 11"/>
          <p:cNvSpPr/>
          <p:nvPr/>
        </p:nvSpPr>
        <p:spPr>
          <a:xfrm flipV="1">
            <a:off x="-4189" y="4911725"/>
            <a:ext cx="1595613" cy="507297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568" h="21600" fill="norm" stroke="1" extrusionOk="0">
                <a:moveTo>
                  <a:pt x="21472" y="10154"/>
                </a:moveTo>
                <a:lnTo>
                  <a:pt x="18377" y="406"/>
                </a:lnTo>
                <a:cubicBezTo>
                  <a:pt x="18356" y="337"/>
                  <a:pt x="18331" y="272"/>
                  <a:pt x="18310" y="203"/>
                </a:cubicBezTo>
                <a:cubicBezTo>
                  <a:pt x="18247" y="0"/>
                  <a:pt x="18182" y="0"/>
                  <a:pt x="18117" y="0"/>
                </a:cubicBezTo>
                <a:lnTo>
                  <a:pt x="16891" y="0"/>
                </a:lnTo>
                <a:lnTo>
                  <a:pt x="0" y="151"/>
                </a:lnTo>
                <a:cubicBezTo>
                  <a:pt x="19" y="7301"/>
                  <a:pt x="39" y="14450"/>
                  <a:pt x="58" y="21600"/>
                </a:cubicBezTo>
                <a:lnTo>
                  <a:pt x="16891" y="21527"/>
                </a:lnTo>
                <a:lnTo>
                  <a:pt x="18117" y="21527"/>
                </a:lnTo>
                <a:cubicBezTo>
                  <a:pt x="18182" y="21527"/>
                  <a:pt x="18247" y="21324"/>
                  <a:pt x="18310" y="21324"/>
                </a:cubicBezTo>
                <a:cubicBezTo>
                  <a:pt x="18310" y="21120"/>
                  <a:pt x="18377" y="21120"/>
                  <a:pt x="18377" y="21120"/>
                </a:cubicBezTo>
                <a:lnTo>
                  <a:pt x="21472" y="11372"/>
                </a:lnTo>
                <a:cubicBezTo>
                  <a:pt x="21600" y="10966"/>
                  <a:pt x="21600" y="10560"/>
                  <a:pt x="21472" y="10154"/>
                </a:cubicBezTo>
                <a:close/>
              </a:path>
            </a:pathLst>
          </a:custGeom>
          <a:solidFill>
            <a:schemeClr val="accent1"/>
          </a:solidFill>
          <a:ln w="12700">
            <a:miter lim="400000"/>
          </a:ln>
        </p:spPr>
        <p:txBody>
          <a:bodyPr lIns="45719" rIns="45719"/>
          <a:lstStyle/>
          <a:p>
            <a:pPr/>
          </a:p>
        </p:txBody>
      </p:sp>
      <p:sp>
        <p:nvSpPr>
          <p:cNvPr id="349" name="TextBox 16"/>
          <p:cNvSpPr txBox="1"/>
          <p:nvPr/>
        </p:nvSpPr>
        <p:spPr>
          <a:xfrm>
            <a:off x="2513372" y="327092"/>
            <a:ext cx="518161" cy="122660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9" rIns="45719" anchor="ctr">
            <a:spAutoFit/>
          </a:bodyPr>
          <a:lstStyle>
            <a:lvl1pPr>
              <a:defRPr sz="8000">
                <a:solidFill>
                  <a:schemeClr val="accent1"/>
                </a:solidFill>
                <a:latin typeface="Arial"/>
                <a:ea typeface="Arial"/>
                <a:cs typeface="Arial"/>
                <a:sym typeface="Arial"/>
              </a:defRPr>
            </a:lvl1pPr>
          </a:lstStyle>
          <a:p>
            <a:pPr/>
            <a:r>
              <a:t>“</a:t>
            </a:r>
          </a:p>
        </p:txBody>
      </p:sp>
      <p:sp>
        <p:nvSpPr>
          <p:cNvPr id="350" name="TextBox 17"/>
          <p:cNvSpPr txBox="1"/>
          <p:nvPr/>
        </p:nvSpPr>
        <p:spPr>
          <a:xfrm>
            <a:off x="11160571" y="2584393"/>
            <a:ext cx="518161" cy="122660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9" rIns="45719" anchor="ctr">
            <a:spAutoFit/>
          </a:bodyPr>
          <a:lstStyle>
            <a:lvl1pPr>
              <a:defRPr sz="8000">
                <a:solidFill>
                  <a:schemeClr val="accent1"/>
                </a:solidFill>
                <a:latin typeface="Arial"/>
                <a:ea typeface="Arial"/>
                <a:cs typeface="Arial"/>
                <a:sym typeface="Arial"/>
              </a:defRPr>
            </a:lvl1pPr>
          </a:lstStyle>
          <a:p>
            <a:pPr/>
            <a:r>
              <a:t>”</a:t>
            </a:r>
          </a:p>
        </p:txBody>
      </p:sp>
      <p:sp>
        <p:nvSpPr>
          <p:cNvPr id="351" name="Slide Number"/>
          <p:cNvSpPr txBox="1"/>
          <p:nvPr>
            <p:ph type="sldNum" sz="quarter" idx="2"/>
          </p:nvPr>
        </p:nvSpPr>
        <p:spPr>
          <a:xfrm>
            <a:off x="925905" y="4967529"/>
            <a:ext cx="385675" cy="396241"/>
          </a:xfrm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0" showMasterPhAnim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70" name="Group 22"/>
          <p:cNvGrpSpPr/>
          <p:nvPr/>
        </p:nvGrpSpPr>
        <p:grpSpPr>
          <a:xfrm>
            <a:off x="1" y="228600"/>
            <a:ext cx="2851517" cy="6638629"/>
            <a:chOff x="0" y="0"/>
            <a:chExt cx="2851516" cy="6638628"/>
          </a:xfrm>
        </p:grpSpPr>
        <p:sp>
          <p:nvSpPr>
            <p:cNvPr id="358" name="Freeform 11"/>
            <p:cNvSpPr/>
            <p:nvPr/>
          </p:nvSpPr>
          <p:spPr>
            <a:xfrm>
              <a:off x="-1" y="2346443"/>
              <a:ext cx="100643" cy="626217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fill="norm" stroke="1" extrusionOk="0">
                  <a:moveTo>
                    <a:pt x="21600" y="21600"/>
                  </a:moveTo>
                  <a:cubicBezTo>
                    <a:pt x="19636" y="18582"/>
                    <a:pt x="18655" y="15724"/>
                    <a:pt x="16691" y="12706"/>
                  </a:cubicBezTo>
                  <a:cubicBezTo>
                    <a:pt x="10800" y="8576"/>
                    <a:pt x="5891" y="4288"/>
                    <a:pt x="0" y="0"/>
                  </a:cubicBezTo>
                  <a:cubicBezTo>
                    <a:pt x="0" y="5559"/>
                    <a:pt x="0" y="5559"/>
                    <a:pt x="0" y="5559"/>
                  </a:cubicBezTo>
                  <a:cubicBezTo>
                    <a:pt x="5891" y="10165"/>
                    <a:pt x="12764" y="14929"/>
                    <a:pt x="19636" y="19694"/>
                  </a:cubicBezTo>
                  <a:cubicBezTo>
                    <a:pt x="19636" y="20329"/>
                    <a:pt x="20618" y="20965"/>
                    <a:pt x="21600" y="21600"/>
                  </a:cubicBezTo>
                  <a:close/>
                </a:path>
              </a:pathLst>
            </a:custGeom>
            <a:solidFill>
              <a:srgbClr val="242852">
                <a:alpha val="20000"/>
              </a:srgbClr>
            </a:solidFill>
            <a:ln w="12700" cap="flat">
              <a:noFill/>
              <a:miter lim="4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/>
            </a:p>
          </p:txBody>
        </p:sp>
        <p:sp>
          <p:nvSpPr>
            <p:cNvPr id="359" name="Freeform 12"/>
            <p:cNvSpPr/>
            <p:nvPr/>
          </p:nvSpPr>
          <p:spPr>
            <a:xfrm>
              <a:off x="128598" y="2927929"/>
              <a:ext cx="646718" cy="2322216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fill="norm" stroke="1" extrusionOk="0">
                  <a:moveTo>
                    <a:pt x="13269" y="15000"/>
                  </a:moveTo>
                  <a:cubicBezTo>
                    <a:pt x="15891" y="17229"/>
                    <a:pt x="18514" y="19414"/>
                    <a:pt x="21446" y="21600"/>
                  </a:cubicBezTo>
                  <a:cubicBezTo>
                    <a:pt x="21446" y="21214"/>
                    <a:pt x="21446" y="20871"/>
                    <a:pt x="21600" y="20486"/>
                  </a:cubicBezTo>
                  <a:cubicBezTo>
                    <a:pt x="19131" y="18643"/>
                    <a:pt x="16817" y="16757"/>
                    <a:pt x="14657" y="14871"/>
                  </a:cubicBezTo>
                  <a:cubicBezTo>
                    <a:pt x="8949" y="9986"/>
                    <a:pt x="4166" y="5014"/>
                    <a:pt x="0" y="0"/>
                  </a:cubicBezTo>
                  <a:cubicBezTo>
                    <a:pt x="309" y="857"/>
                    <a:pt x="617" y="1757"/>
                    <a:pt x="926" y="2614"/>
                  </a:cubicBezTo>
                  <a:cubicBezTo>
                    <a:pt x="4629" y="6771"/>
                    <a:pt x="8640" y="10929"/>
                    <a:pt x="13269" y="15000"/>
                  </a:cubicBezTo>
                  <a:close/>
                </a:path>
              </a:pathLst>
            </a:custGeom>
            <a:solidFill>
              <a:srgbClr val="242852">
                <a:alpha val="20000"/>
              </a:srgbClr>
            </a:solidFill>
            <a:ln w="12700" cap="flat">
              <a:noFill/>
              <a:miter lim="4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/>
            </a:p>
          </p:txBody>
        </p:sp>
        <p:sp>
          <p:nvSpPr>
            <p:cNvPr id="360" name="Freeform 13"/>
            <p:cNvSpPr/>
            <p:nvPr/>
          </p:nvSpPr>
          <p:spPr>
            <a:xfrm>
              <a:off x="806998" y="5218460"/>
              <a:ext cx="609443" cy="1420167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fill="norm" stroke="1" extrusionOk="0">
                  <a:moveTo>
                    <a:pt x="1309" y="1543"/>
                  </a:moveTo>
                  <a:cubicBezTo>
                    <a:pt x="818" y="1052"/>
                    <a:pt x="327" y="561"/>
                    <a:pt x="0" y="0"/>
                  </a:cubicBezTo>
                  <a:cubicBezTo>
                    <a:pt x="0" y="701"/>
                    <a:pt x="0" y="1332"/>
                    <a:pt x="0" y="2034"/>
                  </a:cubicBezTo>
                  <a:cubicBezTo>
                    <a:pt x="3436" y="5961"/>
                    <a:pt x="7200" y="9818"/>
                    <a:pt x="11127" y="13605"/>
                  </a:cubicBezTo>
                  <a:cubicBezTo>
                    <a:pt x="13909" y="16270"/>
                    <a:pt x="17018" y="18935"/>
                    <a:pt x="20127" y="21600"/>
                  </a:cubicBezTo>
                  <a:cubicBezTo>
                    <a:pt x="21600" y="21600"/>
                    <a:pt x="21600" y="21600"/>
                    <a:pt x="21600" y="21600"/>
                  </a:cubicBezTo>
                  <a:cubicBezTo>
                    <a:pt x="18491" y="18865"/>
                    <a:pt x="15382" y="16130"/>
                    <a:pt x="12600" y="13325"/>
                  </a:cubicBezTo>
                  <a:cubicBezTo>
                    <a:pt x="8509" y="9468"/>
                    <a:pt x="4745" y="5540"/>
                    <a:pt x="1309" y="1543"/>
                  </a:cubicBezTo>
                  <a:close/>
                </a:path>
              </a:pathLst>
            </a:custGeom>
            <a:solidFill>
              <a:srgbClr val="242852">
                <a:alpha val="20000"/>
              </a:srgbClr>
            </a:solidFill>
            <a:ln w="12700" cap="flat">
              <a:noFill/>
              <a:miter lim="4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/>
            </a:p>
          </p:txBody>
        </p:sp>
        <p:sp>
          <p:nvSpPr>
            <p:cNvPr id="361" name="Freeform 14"/>
            <p:cNvSpPr/>
            <p:nvPr/>
          </p:nvSpPr>
          <p:spPr>
            <a:xfrm>
              <a:off x="959824" y="6275199"/>
              <a:ext cx="171465" cy="363430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fill="norm" stroke="1" extrusionOk="0">
                  <a:moveTo>
                    <a:pt x="16346" y="21600"/>
                  </a:moveTo>
                  <a:cubicBezTo>
                    <a:pt x="21600" y="21600"/>
                    <a:pt x="21600" y="21600"/>
                    <a:pt x="21600" y="21600"/>
                  </a:cubicBezTo>
                  <a:cubicBezTo>
                    <a:pt x="14011" y="14491"/>
                    <a:pt x="7005" y="7382"/>
                    <a:pt x="0" y="0"/>
                  </a:cubicBezTo>
                  <a:cubicBezTo>
                    <a:pt x="4670" y="7382"/>
                    <a:pt x="9924" y="14491"/>
                    <a:pt x="16346" y="21600"/>
                  </a:cubicBezTo>
                  <a:close/>
                </a:path>
              </a:pathLst>
            </a:custGeom>
            <a:solidFill>
              <a:srgbClr val="242852">
                <a:alpha val="20000"/>
              </a:srgbClr>
            </a:solidFill>
            <a:ln w="12700" cap="flat">
              <a:noFill/>
              <a:miter lim="4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/>
            </a:p>
          </p:txBody>
        </p:sp>
        <p:sp>
          <p:nvSpPr>
            <p:cNvPr id="362" name="Freeform 15"/>
            <p:cNvSpPr/>
            <p:nvPr/>
          </p:nvSpPr>
          <p:spPr>
            <a:xfrm>
              <a:off x="100641" y="2972659"/>
              <a:ext cx="821909" cy="3328633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fill="norm" stroke="1" extrusionOk="0">
                  <a:moveTo>
                    <a:pt x="19658" y="19745"/>
                  </a:moveTo>
                  <a:cubicBezTo>
                    <a:pt x="17596" y="18489"/>
                    <a:pt x="15775" y="17232"/>
                    <a:pt x="14076" y="15976"/>
                  </a:cubicBezTo>
                  <a:cubicBezTo>
                    <a:pt x="10193" y="13074"/>
                    <a:pt x="7160" y="10082"/>
                    <a:pt x="4854" y="7060"/>
                  </a:cubicBezTo>
                  <a:cubicBezTo>
                    <a:pt x="3519" y="5235"/>
                    <a:pt x="2427" y="3381"/>
                    <a:pt x="1456" y="1526"/>
                  </a:cubicBezTo>
                  <a:cubicBezTo>
                    <a:pt x="971" y="1017"/>
                    <a:pt x="485" y="509"/>
                    <a:pt x="0" y="0"/>
                  </a:cubicBezTo>
                  <a:cubicBezTo>
                    <a:pt x="971" y="2363"/>
                    <a:pt x="2306" y="4757"/>
                    <a:pt x="4004" y="7090"/>
                  </a:cubicBezTo>
                  <a:cubicBezTo>
                    <a:pt x="6189" y="10142"/>
                    <a:pt x="9222" y="13134"/>
                    <a:pt x="12984" y="16065"/>
                  </a:cubicBezTo>
                  <a:cubicBezTo>
                    <a:pt x="14926" y="17531"/>
                    <a:pt x="17110" y="18967"/>
                    <a:pt x="19416" y="20373"/>
                  </a:cubicBezTo>
                  <a:cubicBezTo>
                    <a:pt x="20144" y="20792"/>
                    <a:pt x="20872" y="21181"/>
                    <a:pt x="21600" y="21600"/>
                  </a:cubicBezTo>
                  <a:cubicBezTo>
                    <a:pt x="21357" y="21450"/>
                    <a:pt x="21236" y="21331"/>
                    <a:pt x="21115" y="21181"/>
                  </a:cubicBezTo>
                  <a:cubicBezTo>
                    <a:pt x="20508" y="20702"/>
                    <a:pt x="20022" y="20224"/>
                    <a:pt x="19658" y="19745"/>
                  </a:cubicBezTo>
                  <a:close/>
                </a:path>
              </a:pathLst>
            </a:custGeom>
            <a:solidFill>
              <a:srgbClr val="242852">
                <a:alpha val="20000"/>
              </a:srgbClr>
            </a:solidFill>
            <a:ln w="12700" cap="flat">
              <a:noFill/>
              <a:miter lim="4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/>
            </a:p>
          </p:txBody>
        </p:sp>
        <p:sp>
          <p:nvSpPr>
            <p:cNvPr id="363" name="Freeform 16"/>
            <p:cNvSpPr/>
            <p:nvPr/>
          </p:nvSpPr>
          <p:spPr>
            <a:xfrm>
              <a:off x="26126" y="0"/>
              <a:ext cx="102473" cy="2927930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0835" h="21600" fill="norm" stroke="1" extrusionOk="0">
                  <a:moveTo>
                    <a:pt x="9565" y="19627"/>
                  </a:moveTo>
                  <a:cubicBezTo>
                    <a:pt x="10505" y="19763"/>
                    <a:pt x="10505" y="19899"/>
                    <a:pt x="10505" y="20035"/>
                  </a:cubicBezTo>
                  <a:cubicBezTo>
                    <a:pt x="13322" y="20511"/>
                    <a:pt x="17078" y="20988"/>
                    <a:pt x="19896" y="21498"/>
                  </a:cubicBezTo>
                  <a:cubicBezTo>
                    <a:pt x="19896" y="21532"/>
                    <a:pt x="19896" y="21566"/>
                    <a:pt x="20835" y="21600"/>
                  </a:cubicBezTo>
                  <a:cubicBezTo>
                    <a:pt x="18957" y="20920"/>
                    <a:pt x="17078" y="20273"/>
                    <a:pt x="15200" y="19593"/>
                  </a:cubicBezTo>
                  <a:cubicBezTo>
                    <a:pt x="7687" y="16123"/>
                    <a:pt x="3931" y="12654"/>
                    <a:pt x="3931" y="9150"/>
                  </a:cubicBezTo>
                  <a:cubicBezTo>
                    <a:pt x="4870" y="6089"/>
                    <a:pt x="7687" y="3061"/>
                    <a:pt x="13322" y="0"/>
                  </a:cubicBezTo>
                  <a:cubicBezTo>
                    <a:pt x="10505" y="0"/>
                    <a:pt x="10505" y="0"/>
                    <a:pt x="10505" y="0"/>
                  </a:cubicBezTo>
                  <a:cubicBezTo>
                    <a:pt x="3931" y="3027"/>
                    <a:pt x="1113" y="6089"/>
                    <a:pt x="174" y="9150"/>
                  </a:cubicBezTo>
                  <a:cubicBezTo>
                    <a:pt x="-765" y="12654"/>
                    <a:pt x="2052" y="16123"/>
                    <a:pt x="9565" y="19627"/>
                  </a:cubicBezTo>
                  <a:close/>
                </a:path>
              </a:pathLst>
            </a:custGeom>
            <a:solidFill>
              <a:srgbClr val="242852">
                <a:alpha val="20000"/>
              </a:srgbClr>
            </a:solidFill>
            <a:ln w="12700" cap="flat">
              <a:noFill/>
              <a:miter lim="4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/>
            </a:p>
          </p:txBody>
        </p:sp>
        <p:sp>
          <p:nvSpPr>
            <p:cNvPr id="364" name="Freeform 17"/>
            <p:cNvSpPr/>
            <p:nvPr/>
          </p:nvSpPr>
          <p:spPr>
            <a:xfrm>
              <a:off x="78276" y="2715463"/>
              <a:ext cx="78278" cy="493892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fill="norm" stroke="1" extrusionOk="0">
                  <a:moveTo>
                    <a:pt x="0" y="0"/>
                  </a:moveTo>
                  <a:cubicBezTo>
                    <a:pt x="2541" y="3836"/>
                    <a:pt x="3812" y="7469"/>
                    <a:pt x="6353" y="11305"/>
                  </a:cubicBezTo>
                  <a:cubicBezTo>
                    <a:pt x="11435" y="14736"/>
                    <a:pt x="16518" y="18168"/>
                    <a:pt x="21600" y="21600"/>
                  </a:cubicBezTo>
                  <a:cubicBezTo>
                    <a:pt x="19059" y="17563"/>
                    <a:pt x="16518" y="13323"/>
                    <a:pt x="13976" y="9286"/>
                  </a:cubicBezTo>
                  <a:cubicBezTo>
                    <a:pt x="12706" y="9084"/>
                    <a:pt x="12706" y="8882"/>
                    <a:pt x="12706" y="8680"/>
                  </a:cubicBezTo>
                  <a:cubicBezTo>
                    <a:pt x="8894" y="5652"/>
                    <a:pt x="3812" y="2826"/>
                    <a:pt x="0" y="0"/>
                  </a:cubicBezTo>
                  <a:close/>
                </a:path>
              </a:pathLst>
            </a:custGeom>
            <a:solidFill>
              <a:srgbClr val="242852">
                <a:alpha val="20000"/>
              </a:srgbClr>
            </a:solidFill>
            <a:ln w="12700" cap="flat">
              <a:noFill/>
              <a:miter lim="4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/>
            </a:p>
          </p:txBody>
        </p:sp>
        <p:sp>
          <p:nvSpPr>
            <p:cNvPr id="365" name="Freeform 18"/>
            <p:cNvSpPr/>
            <p:nvPr/>
          </p:nvSpPr>
          <p:spPr>
            <a:xfrm>
              <a:off x="769723" y="5250144"/>
              <a:ext cx="190102" cy="1025055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fill="norm" stroke="1" extrusionOk="0">
                  <a:moveTo>
                    <a:pt x="0" y="0"/>
                  </a:moveTo>
                  <a:cubicBezTo>
                    <a:pt x="0" y="3016"/>
                    <a:pt x="1054" y="6032"/>
                    <a:pt x="2634" y="9049"/>
                  </a:cubicBezTo>
                  <a:cubicBezTo>
                    <a:pt x="4215" y="11384"/>
                    <a:pt x="6322" y="13816"/>
                    <a:pt x="8956" y="16151"/>
                  </a:cubicBezTo>
                  <a:cubicBezTo>
                    <a:pt x="10010" y="16735"/>
                    <a:pt x="11590" y="17319"/>
                    <a:pt x="12644" y="17903"/>
                  </a:cubicBezTo>
                  <a:cubicBezTo>
                    <a:pt x="15805" y="19168"/>
                    <a:pt x="18439" y="20335"/>
                    <a:pt x="21600" y="21600"/>
                  </a:cubicBezTo>
                  <a:cubicBezTo>
                    <a:pt x="21073" y="21308"/>
                    <a:pt x="20546" y="20919"/>
                    <a:pt x="20020" y="20627"/>
                  </a:cubicBezTo>
                  <a:cubicBezTo>
                    <a:pt x="13698" y="16735"/>
                    <a:pt x="9483" y="12843"/>
                    <a:pt x="6849" y="8951"/>
                  </a:cubicBezTo>
                  <a:cubicBezTo>
                    <a:pt x="5795" y="6616"/>
                    <a:pt x="4741" y="4378"/>
                    <a:pt x="4215" y="2141"/>
                  </a:cubicBezTo>
                  <a:cubicBezTo>
                    <a:pt x="4215" y="2043"/>
                    <a:pt x="3688" y="1946"/>
                    <a:pt x="3688" y="1751"/>
                  </a:cubicBezTo>
                  <a:cubicBezTo>
                    <a:pt x="2634" y="1168"/>
                    <a:pt x="1054" y="584"/>
                    <a:pt x="0" y="0"/>
                  </a:cubicBezTo>
                  <a:close/>
                </a:path>
              </a:pathLst>
            </a:custGeom>
            <a:solidFill>
              <a:srgbClr val="242852">
                <a:alpha val="20000"/>
              </a:srgbClr>
            </a:solidFill>
            <a:ln w="12700" cap="flat">
              <a:noFill/>
              <a:miter lim="4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/>
            </a:p>
          </p:txBody>
        </p:sp>
        <p:sp>
          <p:nvSpPr>
            <p:cNvPr id="366" name="Freeform 19"/>
            <p:cNvSpPr/>
            <p:nvPr/>
          </p:nvSpPr>
          <p:spPr>
            <a:xfrm>
              <a:off x="775314" y="1170426"/>
              <a:ext cx="2076203" cy="4048035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fill="norm" stroke="1" extrusionOk="0">
                  <a:moveTo>
                    <a:pt x="336" y="21010"/>
                  </a:moveTo>
                  <a:cubicBezTo>
                    <a:pt x="480" y="18992"/>
                    <a:pt x="1248" y="17000"/>
                    <a:pt x="2400" y="15081"/>
                  </a:cubicBezTo>
                  <a:cubicBezTo>
                    <a:pt x="3600" y="13162"/>
                    <a:pt x="5232" y="11317"/>
                    <a:pt x="7152" y="9545"/>
                  </a:cubicBezTo>
                  <a:cubicBezTo>
                    <a:pt x="9072" y="7774"/>
                    <a:pt x="11280" y="6101"/>
                    <a:pt x="13680" y="4502"/>
                  </a:cubicBezTo>
                  <a:cubicBezTo>
                    <a:pt x="14880" y="3715"/>
                    <a:pt x="16176" y="2928"/>
                    <a:pt x="17472" y="2190"/>
                  </a:cubicBezTo>
                  <a:cubicBezTo>
                    <a:pt x="18144" y="1821"/>
                    <a:pt x="18816" y="1427"/>
                    <a:pt x="19488" y="1082"/>
                  </a:cubicBezTo>
                  <a:cubicBezTo>
                    <a:pt x="20208" y="713"/>
                    <a:pt x="20880" y="369"/>
                    <a:pt x="21600" y="25"/>
                  </a:cubicBezTo>
                  <a:cubicBezTo>
                    <a:pt x="21600" y="0"/>
                    <a:pt x="21600" y="0"/>
                    <a:pt x="21600" y="0"/>
                  </a:cubicBezTo>
                  <a:cubicBezTo>
                    <a:pt x="20832" y="344"/>
                    <a:pt x="20160" y="689"/>
                    <a:pt x="19440" y="1058"/>
                  </a:cubicBezTo>
                  <a:cubicBezTo>
                    <a:pt x="18768" y="1402"/>
                    <a:pt x="18096" y="1771"/>
                    <a:pt x="17424" y="2165"/>
                  </a:cubicBezTo>
                  <a:cubicBezTo>
                    <a:pt x="16080" y="2903"/>
                    <a:pt x="14784" y="3666"/>
                    <a:pt x="13584" y="4453"/>
                  </a:cubicBezTo>
                  <a:cubicBezTo>
                    <a:pt x="11136" y="6052"/>
                    <a:pt x="8880" y="7725"/>
                    <a:pt x="6960" y="9496"/>
                  </a:cubicBezTo>
                  <a:cubicBezTo>
                    <a:pt x="4992" y="11243"/>
                    <a:pt x="3360" y="13113"/>
                    <a:pt x="2160" y="15031"/>
                  </a:cubicBezTo>
                  <a:cubicBezTo>
                    <a:pt x="912" y="16975"/>
                    <a:pt x="144" y="18968"/>
                    <a:pt x="0" y="21010"/>
                  </a:cubicBezTo>
                  <a:cubicBezTo>
                    <a:pt x="0" y="21059"/>
                    <a:pt x="0" y="21083"/>
                    <a:pt x="0" y="21133"/>
                  </a:cubicBezTo>
                  <a:cubicBezTo>
                    <a:pt x="96" y="21280"/>
                    <a:pt x="192" y="21452"/>
                    <a:pt x="336" y="21600"/>
                  </a:cubicBezTo>
                  <a:cubicBezTo>
                    <a:pt x="336" y="21403"/>
                    <a:pt x="336" y="21206"/>
                    <a:pt x="336" y="21010"/>
                  </a:cubicBezTo>
                  <a:close/>
                </a:path>
              </a:pathLst>
            </a:custGeom>
            <a:solidFill>
              <a:srgbClr val="242852">
                <a:alpha val="20000"/>
              </a:srgbClr>
            </a:solidFill>
            <a:ln w="12700" cap="flat">
              <a:noFill/>
              <a:miter lim="4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/>
            </a:p>
          </p:txBody>
        </p:sp>
        <p:sp>
          <p:nvSpPr>
            <p:cNvPr id="367" name="Freeform 20"/>
            <p:cNvSpPr/>
            <p:nvPr/>
          </p:nvSpPr>
          <p:spPr>
            <a:xfrm>
              <a:off x="922549" y="6301291"/>
              <a:ext cx="162147" cy="337338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fill="norm" stroke="1" extrusionOk="0">
                  <a:moveTo>
                    <a:pt x="0" y="0"/>
                  </a:moveTo>
                  <a:cubicBezTo>
                    <a:pt x="4320" y="7101"/>
                    <a:pt x="9874" y="14499"/>
                    <a:pt x="16046" y="21600"/>
                  </a:cubicBezTo>
                  <a:cubicBezTo>
                    <a:pt x="21600" y="21600"/>
                    <a:pt x="21600" y="21600"/>
                    <a:pt x="21600" y="21600"/>
                  </a:cubicBezTo>
                  <a:cubicBezTo>
                    <a:pt x="14194" y="14499"/>
                    <a:pt x="6789" y="7101"/>
                    <a:pt x="0" y="0"/>
                  </a:cubicBezTo>
                  <a:close/>
                </a:path>
              </a:pathLst>
            </a:custGeom>
            <a:solidFill>
              <a:srgbClr val="242852">
                <a:alpha val="20000"/>
              </a:srgbClr>
            </a:solidFill>
            <a:ln w="12700" cap="flat">
              <a:noFill/>
              <a:miter lim="4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/>
            </a:p>
          </p:txBody>
        </p:sp>
        <p:sp>
          <p:nvSpPr>
            <p:cNvPr id="368" name="Freeform 21"/>
            <p:cNvSpPr/>
            <p:nvPr/>
          </p:nvSpPr>
          <p:spPr>
            <a:xfrm>
              <a:off x="769723" y="5130865"/>
              <a:ext cx="37276" cy="221786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fill="norm" stroke="1" extrusionOk="0">
                  <a:moveTo>
                    <a:pt x="18900" y="19800"/>
                  </a:moveTo>
                  <a:cubicBezTo>
                    <a:pt x="18900" y="20700"/>
                    <a:pt x="21600" y="21150"/>
                    <a:pt x="21600" y="21600"/>
                  </a:cubicBezTo>
                  <a:cubicBezTo>
                    <a:pt x="21600" y="17100"/>
                    <a:pt x="21600" y="13050"/>
                    <a:pt x="21600" y="8550"/>
                  </a:cubicBezTo>
                  <a:cubicBezTo>
                    <a:pt x="13500" y="5850"/>
                    <a:pt x="8100" y="2700"/>
                    <a:pt x="2700" y="0"/>
                  </a:cubicBezTo>
                  <a:cubicBezTo>
                    <a:pt x="0" y="4050"/>
                    <a:pt x="0" y="7650"/>
                    <a:pt x="0" y="11700"/>
                  </a:cubicBezTo>
                  <a:cubicBezTo>
                    <a:pt x="5400" y="14400"/>
                    <a:pt x="13500" y="17100"/>
                    <a:pt x="18900" y="19800"/>
                  </a:cubicBezTo>
                  <a:close/>
                </a:path>
              </a:pathLst>
            </a:custGeom>
            <a:solidFill>
              <a:srgbClr val="242852">
                <a:alpha val="20000"/>
              </a:srgbClr>
            </a:solidFill>
            <a:ln w="12700" cap="flat">
              <a:noFill/>
              <a:miter lim="4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/>
            </a:p>
          </p:txBody>
        </p:sp>
        <p:sp>
          <p:nvSpPr>
            <p:cNvPr id="369" name="Freeform 22"/>
            <p:cNvSpPr/>
            <p:nvPr/>
          </p:nvSpPr>
          <p:spPr>
            <a:xfrm>
              <a:off x="849863" y="6016138"/>
              <a:ext cx="238559" cy="622489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fill="norm" stroke="1" extrusionOk="0">
                  <a:moveTo>
                    <a:pt x="2908" y="2880"/>
                  </a:moveTo>
                  <a:cubicBezTo>
                    <a:pt x="2077" y="1920"/>
                    <a:pt x="831" y="960"/>
                    <a:pt x="0" y="0"/>
                  </a:cubicBezTo>
                  <a:cubicBezTo>
                    <a:pt x="1246" y="2560"/>
                    <a:pt x="2908" y="5120"/>
                    <a:pt x="4985" y="7680"/>
                  </a:cubicBezTo>
                  <a:cubicBezTo>
                    <a:pt x="5400" y="8480"/>
                    <a:pt x="5815" y="9120"/>
                    <a:pt x="6646" y="9920"/>
                  </a:cubicBezTo>
                  <a:cubicBezTo>
                    <a:pt x="11215" y="13760"/>
                    <a:pt x="16200" y="17760"/>
                    <a:pt x="21185" y="21600"/>
                  </a:cubicBezTo>
                  <a:cubicBezTo>
                    <a:pt x="21600" y="21600"/>
                    <a:pt x="21600" y="21600"/>
                    <a:pt x="21600" y="21600"/>
                  </a:cubicBezTo>
                  <a:cubicBezTo>
                    <a:pt x="17031" y="17440"/>
                    <a:pt x="13292" y="13280"/>
                    <a:pt x="9969" y="8960"/>
                  </a:cubicBezTo>
                  <a:cubicBezTo>
                    <a:pt x="7477" y="6880"/>
                    <a:pt x="5400" y="4960"/>
                    <a:pt x="2908" y="2880"/>
                  </a:cubicBezTo>
                  <a:close/>
                </a:path>
              </a:pathLst>
            </a:custGeom>
            <a:solidFill>
              <a:srgbClr val="242852">
                <a:alpha val="20000"/>
              </a:srgbClr>
            </a:solidFill>
            <a:ln w="12700" cap="flat">
              <a:noFill/>
              <a:miter lim="4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/>
            </a:p>
          </p:txBody>
        </p:sp>
      </p:grpSp>
      <p:grpSp>
        <p:nvGrpSpPr>
          <p:cNvPr id="383" name="Group 9"/>
          <p:cNvGrpSpPr/>
          <p:nvPr/>
        </p:nvGrpSpPr>
        <p:grpSpPr>
          <a:xfrm>
            <a:off x="27221" y="-786"/>
            <a:ext cx="2356675" cy="6854040"/>
            <a:chOff x="0" y="0"/>
            <a:chExt cx="2356673" cy="6854039"/>
          </a:xfrm>
        </p:grpSpPr>
        <p:sp>
          <p:nvSpPr>
            <p:cNvPr id="371" name="Freeform 27"/>
            <p:cNvSpPr/>
            <p:nvPr/>
          </p:nvSpPr>
          <p:spPr>
            <a:xfrm>
              <a:off x="0" y="-1"/>
              <a:ext cx="494327" cy="4401046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fill="norm" stroke="1" extrusionOk="0">
                  <a:moveTo>
                    <a:pt x="1468" y="4930"/>
                  </a:moveTo>
                  <a:cubicBezTo>
                    <a:pt x="2307" y="6762"/>
                    <a:pt x="3565" y="8617"/>
                    <a:pt x="5452" y="10448"/>
                  </a:cubicBezTo>
                  <a:cubicBezTo>
                    <a:pt x="7130" y="12279"/>
                    <a:pt x="9227" y="14110"/>
                    <a:pt x="11953" y="15942"/>
                  </a:cubicBezTo>
                  <a:cubicBezTo>
                    <a:pt x="14470" y="17773"/>
                    <a:pt x="17616" y="19581"/>
                    <a:pt x="21181" y="21389"/>
                  </a:cubicBezTo>
                  <a:cubicBezTo>
                    <a:pt x="21390" y="21459"/>
                    <a:pt x="21600" y="21530"/>
                    <a:pt x="21600" y="21600"/>
                  </a:cubicBezTo>
                  <a:cubicBezTo>
                    <a:pt x="21390" y="21248"/>
                    <a:pt x="20971" y="20872"/>
                    <a:pt x="20761" y="20520"/>
                  </a:cubicBezTo>
                  <a:cubicBezTo>
                    <a:pt x="20761" y="20450"/>
                    <a:pt x="20761" y="20379"/>
                    <a:pt x="20761" y="20332"/>
                  </a:cubicBezTo>
                  <a:cubicBezTo>
                    <a:pt x="17825" y="18853"/>
                    <a:pt x="15309" y="17397"/>
                    <a:pt x="13212" y="15918"/>
                  </a:cubicBezTo>
                  <a:cubicBezTo>
                    <a:pt x="10485" y="14087"/>
                    <a:pt x="8179" y="12279"/>
                    <a:pt x="6291" y="10424"/>
                  </a:cubicBezTo>
                  <a:cubicBezTo>
                    <a:pt x="4404" y="8593"/>
                    <a:pt x="2936" y="6762"/>
                    <a:pt x="1887" y="4907"/>
                  </a:cubicBezTo>
                  <a:cubicBezTo>
                    <a:pt x="1468" y="3991"/>
                    <a:pt x="1049" y="3076"/>
                    <a:pt x="629" y="2160"/>
                  </a:cubicBezTo>
                  <a:cubicBezTo>
                    <a:pt x="419" y="1432"/>
                    <a:pt x="210" y="728"/>
                    <a:pt x="2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728"/>
                    <a:pt x="210" y="1432"/>
                    <a:pt x="210" y="2160"/>
                  </a:cubicBezTo>
                  <a:cubicBezTo>
                    <a:pt x="629" y="3076"/>
                    <a:pt x="839" y="3991"/>
                    <a:pt x="1468" y="4930"/>
                  </a:cubicBezTo>
                  <a:close/>
                </a:path>
              </a:pathLst>
            </a:custGeom>
            <a:solidFill>
              <a:srgbClr val="242852"/>
            </a:solidFill>
            <a:ln w="12700" cap="flat">
              <a:noFill/>
              <a:miter lim="4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/>
            </a:p>
          </p:txBody>
        </p:sp>
        <p:sp>
          <p:nvSpPr>
            <p:cNvPr id="372" name="Freeform 28"/>
            <p:cNvSpPr/>
            <p:nvPr/>
          </p:nvSpPr>
          <p:spPr>
            <a:xfrm>
              <a:off x="523067" y="4317258"/>
              <a:ext cx="423436" cy="1580699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fill="norm" stroke="1" extrusionOk="0">
                  <a:moveTo>
                    <a:pt x="13009" y="14989"/>
                  </a:moveTo>
                  <a:cubicBezTo>
                    <a:pt x="15709" y="17215"/>
                    <a:pt x="18409" y="19440"/>
                    <a:pt x="21600" y="21600"/>
                  </a:cubicBezTo>
                  <a:cubicBezTo>
                    <a:pt x="21600" y="21142"/>
                    <a:pt x="21600" y="20618"/>
                    <a:pt x="21600" y="20160"/>
                  </a:cubicBezTo>
                  <a:cubicBezTo>
                    <a:pt x="21600" y="20095"/>
                    <a:pt x="21600" y="19964"/>
                    <a:pt x="21600" y="19898"/>
                  </a:cubicBezTo>
                  <a:cubicBezTo>
                    <a:pt x="19391" y="18196"/>
                    <a:pt x="17182" y="16495"/>
                    <a:pt x="15218" y="14793"/>
                  </a:cubicBezTo>
                  <a:cubicBezTo>
                    <a:pt x="9327" y="9949"/>
                    <a:pt x="4173" y="4975"/>
                    <a:pt x="0" y="0"/>
                  </a:cubicBezTo>
                  <a:cubicBezTo>
                    <a:pt x="491" y="1375"/>
                    <a:pt x="982" y="2749"/>
                    <a:pt x="1718" y="4124"/>
                  </a:cubicBezTo>
                  <a:cubicBezTo>
                    <a:pt x="5155" y="7789"/>
                    <a:pt x="8836" y="11389"/>
                    <a:pt x="13009" y="14989"/>
                  </a:cubicBezTo>
                  <a:close/>
                </a:path>
              </a:pathLst>
            </a:custGeom>
            <a:solidFill>
              <a:srgbClr val="242852"/>
            </a:solidFill>
            <a:ln w="12700" cap="flat">
              <a:noFill/>
              <a:miter lim="4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/>
            </a:p>
          </p:txBody>
        </p:sp>
        <p:sp>
          <p:nvSpPr>
            <p:cNvPr id="373" name="Freeform 29"/>
            <p:cNvSpPr/>
            <p:nvPr/>
          </p:nvSpPr>
          <p:spPr>
            <a:xfrm>
              <a:off x="979074" y="5863468"/>
              <a:ext cx="431100" cy="990571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fill="norm" stroke="1" extrusionOk="0">
                  <a:moveTo>
                    <a:pt x="1440" y="1565"/>
                  </a:moveTo>
                  <a:cubicBezTo>
                    <a:pt x="960" y="1043"/>
                    <a:pt x="480" y="522"/>
                    <a:pt x="0" y="0"/>
                  </a:cubicBezTo>
                  <a:cubicBezTo>
                    <a:pt x="0" y="939"/>
                    <a:pt x="0" y="1983"/>
                    <a:pt x="240" y="3026"/>
                  </a:cubicBezTo>
                  <a:cubicBezTo>
                    <a:pt x="3360" y="6470"/>
                    <a:pt x="6480" y="9913"/>
                    <a:pt x="10080" y="13252"/>
                  </a:cubicBezTo>
                  <a:cubicBezTo>
                    <a:pt x="12960" y="16070"/>
                    <a:pt x="16080" y="18887"/>
                    <a:pt x="19200" y="21600"/>
                  </a:cubicBezTo>
                  <a:cubicBezTo>
                    <a:pt x="21600" y="21600"/>
                    <a:pt x="21600" y="21600"/>
                    <a:pt x="21600" y="21600"/>
                  </a:cubicBezTo>
                  <a:cubicBezTo>
                    <a:pt x="18240" y="18783"/>
                    <a:pt x="15120" y="15861"/>
                    <a:pt x="12000" y="12835"/>
                  </a:cubicBezTo>
                  <a:cubicBezTo>
                    <a:pt x="8160" y="9183"/>
                    <a:pt x="4800" y="5322"/>
                    <a:pt x="1440" y="1565"/>
                  </a:cubicBezTo>
                  <a:close/>
                </a:path>
              </a:pathLst>
            </a:custGeom>
            <a:solidFill>
              <a:srgbClr val="242852"/>
            </a:solidFill>
            <a:ln w="12700" cap="flat">
              <a:noFill/>
              <a:miter lim="4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/>
            </a:p>
          </p:txBody>
        </p:sp>
        <p:sp>
          <p:nvSpPr>
            <p:cNvPr id="374" name="Freeform 30"/>
            <p:cNvSpPr/>
            <p:nvPr/>
          </p:nvSpPr>
          <p:spPr>
            <a:xfrm>
              <a:off x="494326" y="4365158"/>
              <a:ext cx="551808" cy="2235970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fill="norm" stroke="1" extrusionOk="0">
                  <a:moveTo>
                    <a:pt x="18970" y="18917"/>
                  </a:moveTo>
                  <a:cubicBezTo>
                    <a:pt x="17468" y="17946"/>
                    <a:pt x="15965" y="16928"/>
                    <a:pt x="14650" y="15911"/>
                  </a:cubicBezTo>
                  <a:cubicBezTo>
                    <a:pt x="10706" y="12997"/>
                    <a:pt x="7701" y="9991"/>
                    <a:pt x="5447" y="6984"/>
                  </a:cubicBezTo>
                  <a:cubicBezTo>
                    <a:pt x="4132" y="5504"/>
                    <a:pt x="3193" y="3978"/>
                    <a:pt x="2442" y="2451"/>
                  </a:cubicBezTo>
                  <a:cubicBezTo>
                    <a:pt x="1690" y="1619"/>
                    <a:pt x="751" y="833"/>
                    <a:pt x="0" y="0"/>
                  </a:cubicBezTo>
                  <a:cubicBezTo>
                    <a:pt x="939" y="2359"/>
                    <a:pt x="2254" y="4718"/>
                    <a:pt x="3944" y="7030"/>
                  </a:cubicBezTo>
                  <a:cubicBezTo>
                    <a:pt x="6198" y="10083"/>
                    <a:pt x="9203" y="13090"/>
                    <a:pt x="12960" y="16050"/>
                  </a:cubicBezTo>
                  <a:cubicBezTo>
                    <a:pt x="14838" y="17484"/>
                    <a:pt x="16904" y="18964"/>
                    <a:pt x="19346" y="20397"/>
                  </a:cubicBezTo>
                  <a:cubicBezTo>
                    <a:pt x="20097" y="20767"/>
                    <a:pt x="20849" y="21184"/>
                    <a:pt x="21600" y="21600"/>
                  </a:cubicBezTo>
                  <a:cubicBezTo>
                    <a:pt x="21412" y="21461"/>
                    <a:pt x="21224" y="21322"/>
                    <a:pt x="21037" y="21184"/>
                  </a:cubicBezTo>
                  <a:cubicBezTo>
                    <a:pt x="20285" y="20444"/>
                    <a:pt x="19534" y="19657"/>
                    <a:pt x="18970" y="18917"/>
                  </a:cubicBezTo>
                  <a:close/>
                </a:path>
              </a:pathLst>
            </a:custGeom>
            <a:solidFill>
              <a:srgbClr val="242852"/>
            </a:solidFill>
            <a:ln w="12700" cap="flat">
              <a:noFill/>
              <a:miter lim="4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/>
            </a:p>
          </p:txBody>
        </p:sp>
        <p:sp>
          <p:nvSpPr>
            <p:cNvPr id="375" name="Freeform 31"/>
            <p:cNvSpPr/>
            <p:nvPr/>
          </p:nvSpPr>
          <p:spPr>
            <a:xfrm>
              <a:off x="444311" y="1289983"/>
              <a:ext cx="170725" cy="3027276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150" h="21600" fill="norm" stroke="1" extrusionOk="0">
                  <a:moveTo>
                    <a:pt x="9750" y="21600"/>
                  </a:moveTo>
                  <a:cubicBezTo>
                    <a:pt x="8550" y="21191"/>
                    <a:pt x="7950" y="20781"/>
                    <a:pt x="7350" y="20372"/>
                  </a:cubicBezTo>
                  <a:cubicBezTo>
                    <a:pt x="4350" y="18085"/>
                    <a:pt x="2550" y="15833"/>
                    <a:pt x="2550" y="13581"/>
                  </a:cubicBezTo>
                  <a:cubicBezTo>
                    <a:pt x="2550" y="11295"/>
                    <a:pt x="4350" y="9043"/>
                    <a:pt x="7350" y="6756"/>
                  </a:cubicBezTo>
                  <a:cubicBezTo>
                    <a:pt x="8550" y="5630"/>
                    <a:pt x="10350" y="4504"/>
                    <a:pt x="12750" y="3378"/>
                  </a:cubicBezTo>
                  <a:cubicBezTo>
                    <a:pt x="15150" y="2252"/>
                    <a:pt x="17550" y="1126"/>
                    <a:pt x="21150" y="0"/>
                  </a:cubicBezTo>
                  <a:cubicBezTo>
                    <a:pt x="20550" y="0"/>
                    <a:pt x="20550" y="0"/>
                    <a:pt x="20550" y="0"/>
                  </a:cubicBezTo>
                  <a:cubicBezTo>
                    <a:pt x="16950" y="1126"/>
                    <a:pt x="13950" y="2252"/>
                    <a:pt x="11550" y="3378"/>
                  </a:cubicBezTo>
                  <a:cubicBezTo>
                    <a:pt x="9150" y="4504"/>
                    <a:pt x="7350" y="5630"/>
                    <a:pt x="5550" y="6756"/>
                  </a:cubicBezTo>
                  <a:cubicBezTo>
                    <a:pt x="1950" y="9009"/>
                    <a:pt x="150" y="11295"/>
                    <a:pt x="150" y="13581"/>
                  </a:cubicBezTo>
                  <a:cubicBezTo>
                    <a:pt x="-450" y="15731"/>
                    <a:pt x="750" y="17915"/>
                    <a:pt x="3750" y="20099"/>
                  </a:cubicBezTo>
                  <a:cubicBezTo>
                    <a:pt x="5550" y="20576"/>
                    <a:pt x="7350" y="21088"/>
                    <a:pt x="9150" y="21566"/>
                  </a:cubicBezTo>
                  <a:cubicBezTo>
                    <a:pt x="9150" y="21566"/>
                    <a:pt x="9750" y="21600"/>
                    <a:pt x="9750" y="21600"/>
                  </a:cubicBezTo>
                  <a:close/>
                </a:path>
              </a:pathLst>
            </a:custGeom>
            <a:solidFill>
              <a:srgbClr val="242852"/>
            </a:solidFill>
            <a:ln w="12700" cap="flat">
              <a:noFill/>
              <a:miter lim="4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/>
            </a:p>
          </p:txBody>
        </p:sp>
        <p:sp>
          <p:nvSpPr>
            <p:cNvPr id="376" name="Freeform 32"/>
            <p:cNvSpPr/>
            <p:nvPr/>
          </p:nvSpPr>
          <p:spPr>
            <a:xfrm>
              <a:off x="1084453" y="6572387"/>
              <a:ext cx="134120" cy="281653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fill="norm" stroke="1" extrusionOk="0">
                  <a:moveTo>
                    <a:pt x="16971" y="21600"/>
                  </a:moveTo>
                  <a:cubicBezTo>
                    <a:pt x="21600" y="21600"/>
                    <a:pt x="21600" y="21600"/>
                    <a:pt x="21600" y="21600"/>
                  </a:cubicBezTo>
                  <a:cubicBezTo>
                    <a:pt x="13886" y="14644"/>
                    <a:pt x="6943" y="7322"/>
                    <a:pt x="0" y="0"/>
                  </a:cubicBezTo>
                  <a:cubicBezTo>
                    <a:pt x="4629" y="7322"/>
                    <a:pt x="10029" y="14644"/>
                    <a:pt x="16971" y="21600"/>
                  </a:cubicBezTo>
                  <a:close/>
                </a:path>
              </a:pathLst>
            </a:custGeom>
            <a:solidFill>
              <a:srgbClr val="242852"/>
            </a:solidFill>
            <a:ln w="12700" cap="flat">
              <a:noFill/>
              <a:miter lim="4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/>
            </a:p>
          </p:txBody>
        </p:sp>
        <p:sp>
          <p:nvSpPr>
            <p:cNvPr id="377" name="Freeform 33"/>
            <p:cNvSpPr/>
            <p:nvPr/>
          </p:nvSpPr>
          <p:spPr>
            <a:xfrm>
              <a:off x="475166" y="4108415"/>
              <a:ext cx="82390" cy="511573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fill="norm" stroke="1" extrusionOk="0">
                  <a:moveTo>
                    <a:pt x="5082" y="10901"/>
                  </a:moveTo>
                  <a:cubicBezTo>
                    <a:pt x="10165" y="14535"/>
                    <a:pt x="16518" y="17966"/>
                    <a:pt x="21600" y="21600"/>
                  </a:cubicBezTo>
                  <a:cubicBezTo>
                    <a:pt x="17788" y="17361"/>
                    <a:pt x="15247" y="13121"/>
                    <a:pt x="12706" y="8882"/>
                  </a:cubicBezTo>
                  <a:cubicBezTo>
                    <a:pt x="12706" y="8882"/>
                    <a:pt x="11435" y="8680"/>
                    <a:pt x="11435" y="8680"/>
                  </a:cubicBezTo>
                  <a:cubicBezTo>
                    <a:pt x="7624" y="5854"/>
                    <a:pt x="3812" y="2826"/>
                    <a:pt x="0" y="0"/>
                  </a:cubicBezTo>
                  <a:cubicBezTo>
                    <a:pt x="0" y="404"/>
                    <a:pt x="0" y="1009"/>
                    <a:pt x="0" y="1615"/>
                  </a:cubicBezTo>
                  <a:cubicBezTo>
                    <a:pt x="1271" y="4643"/>
                    <a:pt x="3812" y="7873"/>
                    <a:pt x="5082" y="10901"/>
                  </a:cubicBezTo>
                  <a:close/>
                </a:path>
              </a:pathLst>
            </a:custGeom>
            <a:solidFill>
              <a:srgbClr val="242852"/>
            </a:solidFill>
            <a:ln w="12700" cap="flat">
              <a:noFill/>
              <a:miter lim="4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/>
            </a:p>
          </p:txBody>
        </p:sp>
        <p:sp>
          <p:nvSpPr>
            <p:cNvPr id="378" name="Freeform 34"/>
            <p:cNvSpPr/>
            <p:nvPr/>
          </p:nvSpPr>
          <p:spPr>
            <a:xfrm>
              <a:off x="946501" y="3146585"/>
              <a:ext cx="1410173" cy="2716884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fill="norm" stroke="1" extrusionOk="0">
                  <a:moveTo>
                    <a:pt x="588" y="21030"/>
                  </a:moveTo>
                  <a:cubicBezTo>
                    <a:pt x="661" y="19052"/>
                    <a:pt x="1396" y="17037"/>
                    <a:pt x="2571" y="15097"/>
                  </a:cubicBezTo>
                  <a:cubicBezTo>
                    <a:pt x="3747" y="13196"/>
                    <a:pt x="5363" y="11332"/>
                    <a:pt x="7273" y="9583"/>
                  </a:cubicBezTo>
                  <a:cubicBezTo>
                    <a:pt x="9110" y="7796"/>
                    <a:pt x="11314" y="6123"/>
                    <a:pt x="13739" y="4525"/>
                  </a:cubicBezTo>
                  <a:cubicBezTo>
                    <a:pt x="14914" y="3727"/>
                    <a:pt x="16163" y="2928"/>
                    <a:pt x="17486" y="2206"/>
                  </a:cubicBezTo>
                  <a:cubicBezTo>
                    <a:pt x="18147" y="1825"/>
                    <a:pt x="18808" y="1445"/>
                    <a:pt x="19469" y="1065"/>
                  </a:cubicBezTo>
                  <a:cubicBezTo>
                    <a:pt x="20131" y="723"/>
                    <a:pt x="20865" y="342"/>
                    <a:pt x="21600" y="0"/>
                  </a:cubicBezTo>
                  <a:cubicBezTo>
                    <a:pt x="21527" y="0"/>
                    <a:pt x="21527" y="0"/>
                    <a:pt x="21527" y="0"/>
                  </a:cubicBezTo>
                  <a:cubicBezTo>
                    <a:pt x="20792" y="342"/>
                    <a:pt x="20057" y="685"/>
                    <a:pt x="19396" y="1027"/>
                  </a:cubicBezTo>
                  <a:cubicBezTo>
                    <a:pt x="18735" y="1407"/>
                    <a:pt x="18073" y="1787"/>
                    <a:pt x="17412" y="2130"/>
                  </a:cubicBezTo>
                  <a:cubicBezTo>
                    <a:pt x="16016" y="2890"/>
                    <a:pt x="14767" y="3651"/>
                    <a:pt x="13592" y="4449"/>
                  </a:cubicBezTo>
                  <a:cubicBezTo>
                    <a:pt x="11094" y="6046"/>
                    <a:pt x="8890" y="7720"/>
                    <a:pt x="6980" y="9469"/>
                  </a:cubicBezTo>
                  <a:cubicBezTo>
                    <a:pt x="4996" y="11256"/>
                    <a:pt x="3380" y="13120"/>
                    <a:pt x="2204" y="15059"/>
                  </a:cubicBezTo>
                  <a:cubicBezTo>
                    <a:pt x="955" y="16923"/>
                    <a:pt x="220" y="18900"/>
                    <a:pt x="0" y="20877"/>
                  </a:cubicBezTo>
                  <a:cubicBezTo>
                    <a:pt x="220" y="21106"/>
                    <a:pt x="367" y="21334"/>
                    <a:pt x="514" y="21600"/>
                  </a:cubicBezTo>
                  <a:cubicBezTo>
                    <a:pt x="514" y="21410"/>
                    <a:pt x="514" y="21220"/>
                    <a:pt x="588" y="21030"/>
                  </a:cubicBezTo>
                  <a:close/>
                </a:path>
              </a:pathLst>
            </a:custGeom>
            <a:solidFill>
              <a:srgbClr val="242852"/>
            </a:solidFill>
            <a:ln w="12700" cap="flat">
              <a:noFill/>
              <a:miter lim="4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/>
            </a:p>
          </p:txBody>
        </p:sp>
        <p:sp>
          <p:nvSpPr>
            <p:cNvPr id="379" name="Freeform 35"/>
            <p:cNvSpPr/>
            <p:nvPr/>
          </p:nvSpPr>
          <p:spPr>
            <a:xfrm>
              <a:off x="1046133" y="6601126"/>
              <a:ext cx="120709" cy="252913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fill="norm" stroke="1" extrusionOk="0">
                  <a:moveTo>
                    <a:pt x="0" y="0"/>
                  </a:moveTo>
                  <a:cubicBezTo>
                    <a:pt x="4320" y="7336"/>
                    <a:pt x="10368" y="14672"/>
                    <a:pt x="16416" y="21600"/>
                  </a:cubicBezTo>
                  <a:cubicBezTo>
                    <a:pt x="21600" y="21600"/>
                    <a:pt x="21600" y="21600"/>
                    <a:pt x="21600" y="21600"/>
                  </a:cubicBezTo>
                  <a:cubicBezTo>
                    <a:pt x="13824" y="14672"/>
                    <a:pt x="6912" y="7336"/>
                    <a:pt x="0" y="0"/>
                  </a:cubicBezTo>
                  <a:close/>
                </a:path>
              </a:pathLst>
            </a:custGeom>
            <a:solidFill>
              <a:srgbClr val="242852"/>
            </a:solidFill>
            <a:ln w="12700" cap="flat">
              <a:noFill/>
              <a:miter lim="4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/>
            </a:p>
          </p:txBody>
        </p:sp>
        <p:sp>
          <p:nvSpPr>
            <p:cNvPr id="380" name="Freeform 36"/>
            <p:cNvSpPr/>
            <p:nvPr/>
          </p:nvSpPr>
          <p:spPr>
            <a:xfrm>
              <a:off x="946501" y="5897956"/>
              <a:ext cx="137953" cy="674432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fill="norm" stroke="1" extrusionOk="0">
                  <a:moveTo>
                    <a:pt x="0" y="0"/>
                  </a:moveTo>
                  <a:cubicBezTo>
                    <a:pt x="0" y="4596"/>
                    <a:pt x="1490" y="9191"/>
                    <a:pt x="5214" y="13634"/>
                  </a:cubicBezTo>
                  <a:cubicBezTo>
                    <a:pt x="8193" y="15013"/>
                    <a:pt x="10428" y="16545"/>
                    <a:pt x="13407" y="17923"/>
                  </a:cubicBezTo>
                  <a:cubicBezTo>
                    <a:pt x="16386" y="19149"/>
                    <a:pt x="18621" y="20374"/>
                    <a:pt x="21600" y="21600"/>
                  </a:cubicBezTo>
                  <a:cubicBezTo>
                    <a:pt x="20855" y="21294"/>
                    <a:pt x="20855" y="20987"/>
                    <a:pt x="20110" y="20681"/>
                  </a:cubicBezTo>
                  <a:cubicBezTo>
                    <a:pt x="11917" y="15013"/>
                    <a:pt x="7448" y="9191"/>
                    <a:pt x="5959" y="3370"/>
                  </a:cubicBezTo>
                  <a:cubicBezTo>
                    <a:pt x="5214" y="2757"/>
                    <a:pt x="3724" y="2298"/>
                    <a:pt x="2979" y="1685"/>
                  </a:cubicBezTo>
                  <a:cubicBezTo>
                    <a:pt x="1490" y="1072"/>
                    <a:pt x="745" y="460"/>
                    <a:pt x="0" y="0"/>
                  </a:cubicBezTo>
                  <a:close/>
                </a:path>
              </a:pathLst>
            </a:custGeom>
            <a:solidFill>
              <a:srgbClr val="242852"/>
            </a:solidFill>
            <a:ln w="12700" cap="flat">
              <a:noFill/>
              <a:miter lim="4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/>
            </a:p>
          </p:txBody>
        </p:sp>
        <p:sp>
          <p:nvSpPr>
            <p:cNvPr id="381" name="Freeform 37"/>
            <p:cNvSpPr/>
            <p:nvPr/>
          </p:nvSpPr>
          <p:spPr>
            <a:xfrm>
              <a:off x="946501" y="5773415"/>
              <a:ext cx="38321" cy="228005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fill="norm" stroke="1" extrusionOk="0">
                  <a:moveTo>
                    <a:pt x="0" y="11700"/>
                  </a:moveTo>
                  <a:cubicBezTo>
                    <a:pt x="2700" y="13050"/>
                    <a:pt x="5400" y="14850"/>
                    <a:pt x="10800" y="16650"/>
                  </a:cubicBezTo>
                  <a:cubicBezTo>
                    <a:pt x="13500" y="18450"/>
                    <a:pt x="18900" y="19800"/>
                    <a:pt x="21600" y="21600"/>
                  </a:cubicBezTo>
                  <a:cubicBezTo>
                    <a:pt x="18900" y="17100"/>
                    <a:pt x="18900" y="12600"/>
                    <a:pt x="18900" y="8550"/>
                  </a:cubicBezTo>
                  <a:cubicBezTo>
                    <a:pt x="13500" y="5400"/>
                    <a:pt x="8100" y="2700"/>
                    <a:pt x="0" y="0"/>
                  </a:cubicBezTo>
                  <a:cubicBezTo>
                    <a:pt x="0" y="450"/>
                    <a:pt x="0" y="1350"/>
                    <a:pt x="0" y="1800"/>
                  </a:cubicBezTo>
                  <a:cubicBezTo>
                    <a:pt x="0" y="4950"/>
                    <a:pt x="0" y="8550"/>
                    <a:pt x="0" y="11700"/>
                  </a:cubicBezTo>
                  <a:close/>
                </a:path>
              </a:pathLst>
            </a:custGeom>
            <a:solidFill>
              <a:srgbClr val="242852"/>
            </a:solidFill>
            <a:ln w="12700" cap="flat">
              <a:noFill/>
              <a:miter lim="4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/>
            </a:p>
          </p:txBody>
        </p:sp>
        <p:sp>
          <p:nvSpPr>
            <p:cNvPr id="382" name="Freeform 38"/>
            <p:cNvSpPr/>
            <p:nvPr/>
          </p:nvSpPr>
          <p:spPr>
            <a:xfrm>
              <a:off x="979074" y="6323307"/>
              <a:ext cx="210760" cy="530733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fill="norm" stroke="1" extrusionOk="0">
                  <a:moveTo>
                    <a:pt x="5400" y="5449"/>
                  </a:moveTo>
                  <a:cubicBezTo>
                    <a:pt x="3436" y="3697"/>
                    <a:pt x="1964" y="1751"/>
                    <a:pt x="0" y="0"/>
                  </a:cubicBezTo>
                  <a:cubicBezTo>
                    <a:pt x="1473" y="3114"/>
                    <a:pt x="3436" y="6422"/>
                    <a:pt x="5400" y="9535"/>
                  </a:cubicBezTo>
                  <a:cubicBezTo>
                    <a:pt x="5891" y="10119"/>
                    <a:pt x="6382" y="10703"/>
                    <a:pt x="6873" y="11286"/>
                  </a:cubicBezTo>
                  <a:cubicBezTo>
                    <a:pt x="10800" y="14789"/>
                    <a:pt x="14727" y="18292"/>
                    <a:pt x="19145" y="21600"/>
                  </a:cubicBezTo>
                  <a:cubicBezTo>
                    <a:pt x="21600" y="21600"/>
                    <a:pt x="21600" y="21600"/>
                    <a:pt x="21600" y="21600"/>
                  </a:cubicBezTo>
                  <a:cubicBezTo>
                    <a:pt x="17182" y="17903"/>
                    <a:pt x="13745" y="14011"/>
                    <a:pt x="10800" y="10119"/>
                  </a:cubicBezTo>
                  <a:cubicBezTo>
                    <a:pt x="8836" y="8562"/>
                    <a:pt x="7364" y="7005"/>
                    <a:pt x="5400" y="5449"/>
                  </a:cubicBezTo>
                  <a:close/>
                </a:path>
              </a:pathLst>
            </a:custGeom>
            <a:solidFill>
              <a:srgbClr val="242852"/>
            </a:solidFill>
            <a:ln w="12700" cap="flat">
              <a:noFill/>
              <a:miter lim="4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/>
            </a:p>
          </p:txBody>
        </p:sp>
      </p:grpSp>
      <p:sp>
        <p:nvSpPr>
          <p:cNvPr id="384" name="Rectangle 6"/>
          <p:cNvSpPr/>
          <p:nvPr/>
        </p:nvSpPr>
        <p:spPr>
          <a:xfrm>
            <a:off x="-1" y="0"/>
            <a:ext cx="182882" cy="6858000"/>
          </a:xfrm>
          <a:prstGeom prst="rect">
            <a:avLst/>
          </a:prstGeom>
          <a:solidFill>
            <a:srgbClr val="242852"/>
          </a:solidFill>
          <a:ln w="12700">
            <a:miter lim="400000"/>
          </a:ln>
        </p:spPr>
        <p:txBody>
          <a:bodyPr lIns="45719" rIns="45719"/>
          <a:lstStyle/>
          <a:p>
            <a:pPr>
              <a:defRPr>
                <a:solidFill>
                  <a:srgbClr val="FFFFFF"/>
                </a:solidFill>
              </a:defRPr>
            </a:pPr>
          </a:p>
        </p:txBody>
      </p:sp>
      <p:sp>
        <p:nvSpPr>
          <p:cNvPr id="385" name="Title Text"/>
          <p:cNvSpPr txBox="1"/>
          <p:nvPr>
            <p:ph type="title"/>
          </p:nvPr>
        </p:nvSpPr>
        <p:spPr>
          <a:xfrm>
            <a:off x="2589211" y="627407"/>
            <a:ext cx="8915401" cy="2880020"/>
          </a:xfrm>
          <a:prstGeom prst="rect">
            <a:avLst/>
          </a:prstGeom>
        </p:spPr>
        <p:txBody>
          <a:bodyPr anchor="ctr"/>
          <a:lstStyle>
            <a:lvl1pPr>
              <a:defRPr sz="4800"/>
            </a:lvl1pPr>
          </a:lstStyle>
          <a:p>
            <a:pPr/>
            <a:r>
              <a:t>Title Text</a:t>
            </a:r>
          </a:p>
        </p:txBody>
      </p:sp>
      <p:sp>
        <p:nvSpPr>
          <p:cNvPr id="386" name="Body Level One…"/>
          <p:cNvSpPr txBox="1"/>
          <p:nvPr>
            <p:ph type="body" sz="quarter" idx="1"/>
          </p:nvPr>
        </p:nvSpPr>
        <p:spPr>
          <a:xfrm>
            <a:off x="2589211" y="4343400"/>
            <a:ext cx="8915401" cy="838200"/>
          </a:xfrm>
          <a:prstGeom prst="rect">
            <a:avLst/>
          </a:prstGeom>
        </p:spPr>
        <p:txBody>
          <a:bodyPr anchor="b"/>
          <a:lstStyle>
            <a:lvl1pPr marL="0" indent="0">
              <a:buClrTx/>
              <a:buSzTx/>
              <a:buNone/>
              <a:defRPr sz="2400">
                <a:solidFill>
                  <a:schemeClr val="accent1"/>
                </a:solidFill>
              </a:defRPr>
            </a:lvl1pPr>
            <a:lvl2pPr marL="0" indent="457200">
              <a:buClrTx/>
              <a:buSzTx/>
              <a:buNone/>
              <a:defRPr sz="2400">
                <a:solidFill>
                  <a:schemeClr val="accent1"/>
                </a:solidFill>
              </a:defRPr>
            </a:lvl2pPr>
            <a:lvl3pPr marL="0" indent="914400">
              <a:buClrTx/>
              <a:buSzTx/>
              <a:buNone/>
              <a:defRPr sz="2400">
                <a:solidFill>
                  <a:schemeClr val="accent1"/>
                </a:solidFill>
              </a:defRPr>
            </a:lvl3pPr>
            <a:lvl4pPr marL="0" indent="1371600">
              <a:buClrTx/>
              <a:buSzTx/>
              <a:buNone/>
              <a:defRPr sz="2400">
                <a:solidFill>
                  <a:schemeClr val="accent1"/>
                </a:solidFill>
              </a:defRPr>
            </a:lvl4pPr>
            <a:lvl5pPr marL="0" indent="1828800">
              <a:buClrTx/>
              <a:buSzTx/>
              <a:buNone/>
              <a:defRPr sz="2400">
                <a:solidFill>
                  <a:schemeClr val="accent1"/>
                </a:solidFill>
              </a:defRPr>
            </a:lvl5pPr>
          </a:lstStyle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387" name="Text Placeholder 3"/>
          <p:cNvSpPr/>
          <p:nvPr>
            <p:ph type="body" sz="quarter" idx="21"/>
          </p:nvPr>
        </p:nvSpPr>
        <p:spPr>
          <a:xfrm>
            <a:off x="2589213" y="5181600"/>
            <a:ext cx="8915401" cy="729623"/>
          </a:xfrm>
          <a:prstGeom prst="rect">
            <a:avLst/>
          </a:prstGeom>
        </p:spPr>
        <p:txBody>
          <a:bodyPr/>
          <a:lstStyle/>
          <a:p>
            <a:pPr marL="0" indent="0">
              <a:buClrTx/>
              <a:buSzTx/>
              <a:buNone/>
              <a:defRPr>
                <a:solidFill>
                  <a:srgbClr val="595959"/>
                </a:solidFill>
              </a:defRPr>
            </a:pPr>
          </a:p>
        </p:txBody>
      </p:sp>
      <p:sp>
        <p:nvSpPr>
          <p:cNvPr id="388" name="Freeform 11"/>
          <p:cNvSpPr/>
          <p:nvPr/>
        </p:nvSpPr>
        <p:spPr>
          <a:xfrm flipV="1">
            <a:off x="-4189" y="4911725"/>
            <a:ext cx="1595613" cy="507297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568" h="21600" fill="norm" stroke="1" extrusionOk="0">
                <a:moveTo>
                  <a:pt x="21472" y="10154"/>
                </a:moveTo>
                <a:lnTo>
                  <a:pt x="18377" y="406"/>
                </a:lnTo>
                <a:cubicBezTo>
                  <a:pt x="18356" y="337"/>
                  <a:pt x="18331" y="272"/>
                  <a:pt x="18310" y="203"/>
                </a:cubicBezTo>
                <a:cubicBezTo>
                  <a:pt x="18247" y="0"/>
                  <a:pt x="18182" y="0"/>
                  <a:pt x="18117" y="0"/>
                </a:cubicBezTo>
                <a:lnTo>
                  <a:pt x="16891" y="0"/>
                </a:lnTo>
                <a:lnTo>
                  <a:pt x="0" y="151"/>
                </a:lnTo>
                <a:cubicBezTo>
                  <a:pt x="19" y="7301"/>
                  <a:pt x="39" y="14450"/>
                  <a:pt x="58" y="21600"/>
                </a:cubicBezTo>
                <a:lnTo>
                  <a:pt x="16891" y="21527"/>
                </a:lnTo>
                <a:lnTo>
                  <a:pt x="18117" y="21527"/>
                </a:lnTo>
                <a:cubicBezTo>
                  <a:pt x="18182" y="21527"/>
                  <a:pt x="18247" y="21324"/>
                  <a:pt x="18310" y="21324"/>
                </a:cubicBezTo>
                <a:cubicBezTo>
                  <a:pt x="18310" y="21120"/>
                  <a:pt x="18377" y="21120"/>
                  <a:pt x="18377" y="21120"/>
                </a:cubicBezTo>
                <a:lnTo>
                  <a:pt x="21472" y="11372"/>
                </a:lnTo>
                <a:cubicBezTo>
                  <a:pt x="21600" y="10966"/>
                  <a:pt x="21600" y="10560"/>
                  <a:pt x="21472" y="10154"/>
                </a:cubicBezTo>
                <a:close/>
              </a:path>
            </a:pathLst>
          </a:custGeom>
          <a:solidFill>
            <a:schemeClr val="accent1"/>
          </a:solidFill>
          <a:ln w="12700">
            <a:miter lim="400000"/>
          </a:ln>
        </p:spPr>
        <p:txBody>
          <a:bodyPr lIns="45719" rIns="45719"/>
          <a:lstStyle/>
          <a:p>
            <a:pPr/>
          </a:p>
        </p:txBody>
      </p:sp>
      <p:sp>
        <p:nvSpPr>
          <p:cNvPr id="389" name="Slide Number"/>
          <p:cNvSpPr txBox="1"/>
          <p:nvPr>
            <p:ph type="sldNum" sz="quarter" idx="2"/>
          </p:nvPr>
        </p:nvSpPr>
        <p:spPr>
          <a:xfrm>
            <a:off x="925905" y="4967529"/>
            <a:ext cx="385675" cy="396241"/>
          </a:xfrm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Masters/_rels/slideMaster1.xml.rels><?xml version="1.0" encoding="UTF-8"?>
<Relationships xmlns="http://schemas.openxmlformats.org/package/2006/relationships"><Relationship Id="rId1" Type="http://schemas.openxmlformats.org/officeDocument/2006/relationships/theme" Target="../theme/theme1.xml"/><Relationship Id="rId2" Type="http://schemas.openxmlformats.org/officeDocument/2006/relationships/slideLayout" Target="../slideLayouts/slideLayout1.xml"/><Relationship Id="rId3" Type="http://schemas.openxmlformats.org/officeDocument/2006/relationships/slideLayout" Target="../slideLayouts/slideLayout2.xml"/><Relationship Id="rId4" Type="http://schemas.openxmlformats.org/officeDocument/2006/relationships/slideLayout" Target="../slideLayouts/slideLayout3.xml"/><Relationship Id="rId5" Type="http://schemas.openxmlformats.org/officeDocument/2006/relationships/slideLayout" Target="../slideLayouts/slideLayout4.xml"/><Relationship Id="rId6" Type="http://schemas.openxmlformats.org/officeDocument/2006/relationships/slideLayout" Target="../slideLayouts/slideLayout5.xml"/><Relationship Id="rId7" Type="http://schemas.openxmlformats.org/officeDocument/2006/relationships/slideLayout" Target="../slideLayouts/slideLayout6.xml"/><Relationship Id="rId8" Type="http://schemas.openxmlformats.org/officeDocument/2006/relationships/slideLayout" Target="../slideLayouts/slideLayout7.xml"/><Relationship Id="rId9" Type="http://schemas.openxmlformats.org/officeDocument/2006/relationships/slideLayout" Target="../slideLayouts/slideLayout8.xml"/><Relationship Id="rId10" Type="http://schemas.openxmlformats.org/officeDocument/2006/relationships/slideLayout" Target="../slideLayouts/slideLayout9.xml"/><Relationship Id="rId11" Type="http://schemas.openxmlformats.org/officeDocument/2006/relationships/slideLayout" Target="../slideLayouts/slideLayout10.xml"/><Relationship Id="rId12" Type="http://schemas.openxmlformats.org/officeDocument/2006/relationships/slideLayout" Target="../slideLayouts/slideLayout11.xml"/><Relationship Id="rId13" Type="http://schemas.openxmlformats.org/officeDocument/2006/relationships/slideLayout" Target="../slideLayouts/slideLayout12.xml"/><Relationship Id="rId14" Type="http://schemas.openxmlformats.org/officeDocument/2006/relationships/slideLayout" Target="../slideLayouts/slideLayout13.xml"/><Relationship Id="rId15" Type="http://schemas.openxmlformats.org/officeDocument/2006/relationships/slideLayout" Target="../slideLayouts/slideLayout14.xml"/>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>
  <p:cSld>
    <p:bg>
      <p:bgPr>
        <a:gradFill flip="none" rotWithShape="1">
          <a:gsLst>
            <a:gs pos="0">
              <a:srgbClr val="FFFFFF"/>
            </a:gs>
            <a:gs pos="100000">
              <a:srgbClr val="9BC3FE"/>
            </a:gs>
          </a:gsLst>
          <a:path path="circle">
            <a:fillToRect l="50000" t="50000" r="50000" b="50000"/>
          </a:path>
        </a:gra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4" name="Group 22"/>
          <p:cNvGrpSpPr/>
          <p:nvPr/>
        </p:nvGrpSpPr>
        <p:grpSpPr>
          <a:xfrm>
            <a:off x="1" y="228600"/>
            <a:ext cx="2851517" cy="6638629"/>
            <a:chOff x="0" y="0"/>
            <a:chExt cx="2851516" cy="6638628"/>
          </a:xfrm>
        </p:grpSpPr>
        <p:sp>
          <p:nvSpPr>
            <p:cNvPr id="2" name="Freeform 11"/>
            <p:cNvSpPr/>
            <p:nvPr/>
          </p:nvSpPr>
          <p:spPr>
            <a:xfrm>
              <a:off x="-1" y="2346443"/>
              <a:ext cx="100643" cy="626217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fill="norm" stroke="1" extrusionOk="0">
                  <a:moveTo>
                    <a:pt x="21600" y="21600"/>
                  </a:moveTo>
                  <a:cubicBezTo>
                    <a:pt x="19636" y="18582"/>
                    <a:pt x="18655" y="15724"/>
                    <a:pt x="16691" y="12706"/>
                  </a:cubicBezTo>
                  <a:cubicBezTo>
                    <a:pt x="10800" y="8576"/>
                    <a:pt x="5891" y="4288"/>
                    <a:pt x="0" y="0"/>
                  </a:cubicBezTo>
                  <a:cubicBezTo>
                    <a:pt x="0" y="5559"/>
                    <a:pt x="0" y="5559"/>
                    <a:pt x="0" y="5559"/>
                  </a:cubicBezTo>
                  <a:cubicBezTo>
                    <a:pt x="5891" y="10165"/>
                    <a:pt x="12764" y="14929"/>
                    <a:pt x="19636" y="19694"/>
                  </a:cubicBezTo>
                  <a:cubicBezTo>
                    <a:pt x="19636" y="20329"/>
                    <a:pt x="20618" y="20965"/>
                    <a:pt x="21600" y="21600"/>
                  </a:cubicBezTo>
                  <a:close/>
                </a:path>
              </a:pathLst>
            </a:custGeom>
            <a:solidFill>
              <a:srgbClr val="242852">
                <a:alpha val="20000"/>
              </a:srgbClr>
            </a:solidFill>
            <a:ln w="12700" cap="flat">
              <a:noFill/>
              <a:miter lim="4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/>
            </a:p>
          </p:txBody>
        </p:sp>
        <p:sp>
          <p:nvSpPr>
            <p:cNvPr id="3" name="Freeform 12"/>
            <p:cNvSpPr/>
            <p:nvPr/>
          </p:nvSpPr>
          <p:spPr>
            <a:xfrm>
              <a:off x="128598" y="2927929"/>
              <a:ext cx="646718" cy="2322216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fill="norm" stroke="1" extrusionOk="0">
                  <a:moveTo>
                    <a:pt x="13269" y="15000"/>
                  </a:moveTo>
                  <a:cubicBezTo>
                    <a:pt x="15891" y="17229"/>
                    <a:pt x="18514" y="19414"/>
                    <a:pt x="21446" y="21600"/>
                  </a:cubicBezTo>
                  <a:cubicBezTo>
                    <a:pt x="21446" y="21214"/>
                    <a:pt x="21446" y="20871"/>
                    <a:pt x="21600" y="20486"/>
                  </a:cubicBezTo>
                  <a:cubicBezTo>
                    <a:pt x="19131" y="18643"/>
                    <a:pt x="16817" y="16757"/>
                    <a:pt x="14657" y="14871"/>
                  </a:cubicBezTo>
                  <a:cubicBezTo>
                    <a:pt x="8949" y="9986"/>
                    <a:pt x="4166" y="5014"/>
                    <a:pt x="0" y="0"/>
                  </a:cubicBezTo>
                  <a:cubicBezTo>
                    <a:pt x="309" y="857"/>
                    <a:pt x="617" y="1757"/>
                    <a:pt x="926" y="2614"/>
                  </a:cubicBezTo>
                  <a:cubicBezTo>
                    <a:pt x="4629" y="6771"/>
                    <a:pt x="8640" y="10929"/>
                    <a:pt x="13269" y="15000"/>
                  </a:cubicBezTo>
                  <a:close/>
                </a:path>
              </a:pathLst>
            </a:custGeom>
            <a:solidFill>
              <a:srgbClr val="242852">
                <a:alpha val="20000"/>
              </a:srgbClr>
            </a:solidFill>
            <a:ln w="12700" cap="flat">
              <a:noFill/>
              <a:miter lim="4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/>
            </a:p>
          </p:txBody>
        </p:sp>
        <p:sp>
          <p:nvSpPr>
            <p:cNvPr id="4" name="Freeform 13"/>
            <p:cNvSpPr/>
            <p:nvPr/>
          </p:nvSpPr>
          <p:spPr>
            <a:xfrm>
              <a:off x="806998" y="5218460"/>
              <a:ext cx="609443" cy="1420167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fill="norm" stroke="1" extrusionOk="0">
                  <a:moveTo>
                    <a:pt x="1309" y="1543"/>
                  </a:moveTo>
                  <a:cubicBezTo>
                    <a:pt x="818" y="1052"/>
                    <a:pt x="327" y="561"/>
                    <a:pt x="0" y="0"/>
                  </a:cubicBezTo>
                  <a:cubicBezTo>
                    <a:pt x="0" y="701"/>
                    <a:pt x="0" y="1332"/>
                    <a:pt x="0" y="2034"/>
                  </a:cubicBezTo>
                  <a:cubicBezTo>
                    <a:pt x="3436" y="5961"/>
                    <a:pt x="7200" y="9818"/>
                    <a:pt x="11127" y="13605"/>
                  </a:cubicBezTo>
                  <a:cubicBezTo>
                    <a:pt x="13909" y="16270"/>
                    <a:pt x="17018" y="18935"/>
                    <a:pt x="20127" y="21600"/>
                  </a:cubicBezTo>
                  <a:cubicBezTo>
                    <a:pt x="21600" y="21600"/>
                    <a:pt x="21600" y="21600"/>
                    <a:pt x="21600" y="21600"/>
                  </a:cubicBezTo>
                  <a:cubicBezTo>
                    <a:pt x="18491" y="18865"/>
                    <a:pt x="15382" y="16130"/>
                    <a:pt x="12600" y="13325"/>
                  </a:cubicBezTo>
                  <a:cubicBezTo>
                    <a:pt x="8509" y="9468"/>
                    <a:pt x="4745" y="5540"/>
                    <a:pt x="1309" y="1543"/>
                  </a:cubicBezTo>
                  <a:close/>
                </a:path>
              </a:pathLst>
            </a:custGeom>
            <a:solidFill>
              <a:srgbClr val="242852">
                <a:alpha val="20000"/>
              </a:srgbClr>
            </a:solidFill>
            <a:ln w="12700" cap="flat">
              <a:noFill/>
              <a:miter lim="4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/>
            </a:p>
          </p:txBody>
        </p:sp>
        <p:sp>
          <p:nvSpPr>
            <p:cNvPr id="5" name="Freeform 14"/>
            <p:cNvSpPr/>
            <p:nvPr/>
          </p:nvSpPr>
          <p:spPr>
            <a:xfrm>
              <a:off x="959824" y="6275199"/>
              <a:ext cx="171465" cy="363430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fill="norm" stroke="1" extrusionOk="0">
                  <a:moveTo>
                    <a:pt x="16346" y="21600"/>
                  </a:moveTo>
                  <a:cubicBezTo>
                    <a:pt x="21600" y="21600"/>
                    <a:pt x="21600" y="21600"/>
                    <a:pt x="21600" y="21600"/>
                  </a:cubicBezTo>
                  <a:cubicBezTo>
                    <a:pt x="14011" y="14491"/>
                    <a:pt x="7005" y="7382"/>
                    <a:pt x="0" y="0"/>
                  </a:cubicBezTo>
                  <a:cubicBezTo>
                    <a:pt x="4670" y="7382"/>
                    <a:pt x="9924" y="14491"/>
                    <a:pt x="16346" y="21600"/>
                  </a:cubicBezTo>
                  <a:close/>
                </a:path>
              </a:pathLst>
            </a:custGeom>
            <a:solidFill>
              <a:srgbClr val="242852">
                <a:alpha val="20000"/>
              </a:srgbClr>
            </a:solidFill>
            <a:ln w="12700" cap="flat">
              <a:noFill/>
              <a:miter lim="4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/>
            </a:p>
          </p:txBody>
        </p:sp>
        <p:sp>
          <p:nvSpPr>
            <p:cNvPr id="6" name="Freeform 15"/>
            <p:cNvSpPr/>
            <p:nvPr/>
          </p:nvSpPr>
          <p:spPr>
            <a:xfrm>
              <a:off x="100641" y="2972659"/>
              <a:ext cx="821909" cy="3328633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fill="norm" stroke="1" extrusionOk="0">
                  <a:moveTo>
                    <a:pt x="19658" y="19745"/>
                  </a:moveTo>
                  <a:cubicBezTo>
                    <a:pt x="17596" y="18489"/>
                    <a:pt x="15775" y="17232"/>
                    <a:pt x="14076" y="15976"/>
                  </a:cubicBezTo>
                  <a:cubicBezTo>
                    <a:pt x="10193" y="13074"/>
                    <a:pt x="7160" y="10082"/>
                    <a:pt x="4854" y="7060"/>
                  </a:cubicBezTo>
                  <a:cubicBezTo>
                    <a:pt x="3519" y="5235"/>
                    <a:pt x="2427" y="3381"/>
                    <a:pt x="1456" y="1526"/>
                  </a:cubicBezTo>
                  <a:cubicBezTo>
                    <a:pt x="971" y="1017"/>
                    <a:pt x="485" y="509"/>
                    <a:pt x="0" y="0"/>
                  </a:cubicBezTo>
                  <a:cubicBezTo>
                    <a:pt x="971" y="2363"/>
                    <a:pt x="2306" y="4757"/>
                    <a:pt x="4004" y="7090"/>
                  </a:cubicBezTo>
                  <a:cubicBezTo>
                    <a:pt x="6189" y="10142"/>
                    <a:pt x="9222" y="13134"/>
                    <a:pt x="12984" y="16065"/>
                  </a:cubicBezTo>
                  <a:cubicBezTo>
                    <a:pt x="14926" y="17531"/>
                    <a:pt x="17110" y="18967"/>
                    <a:pt x="19416" y="20373"/>
                  </a:cubicBezTo>
                  <a:cubicBezTo>
                    <a:pt x="20144" y="20792"/>
                    <a:pt x="20872" y="21181"/>
                    <a:pt x="21600" y="21600"/>
                  </a:cubicBezTo>
                  <a:cubicBezTo>
                    <a:pt x="21357" y="21450"/>
                    <a:pt x="21236" y="21331"/>
                    <a:pt x="21115" y="21181"/>
                  </a:cubicBezTo>
                  <a:cubicBezTo>
                    <a:pt x="20508" y="20702"/>
                    <a:pt x="20022" y="20224"/>
                    <a:pt x="19658" y="19745"/>
                  </a:cubicBezTo>
                  <a:close/>
                </a:path>
              </a:pathLst>
            </a:custGeom>
            <a:solidFill>
              <a:srgbClr val="242852">
                <a:alpha val="20000"/>
              </a:srgbClr>
            </a:solidFill>
            <a:ln w="12700" cap="flat">
              <a:noFill/>
              <a:miter lim="4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/>
            </a:p>
          </p:txBody>
        </p:sp>
        <p:sp>
          <p:nvSpPr>
            <p:cNvPr id="7" name="Freeform 16"/>
            <p:cNvSpPr/>
            <p:nvPr/>
          </p:nvSpPr>
          <p:spPr>
            <a:xfrm>
              <a:off x="26126" y="0"/>
              <a:ext cx="102473" cy="2927930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0835" h="21600" fill="norm" stroke="1" extrusionOk="0">
                  <a:moveTo>
                    <a:pt x="9565" y="19627"/>
                  </a:moveTo>
                  <a:cubicBezTo>
                    <a:pt x="10505" y="19763"/>
                    <a:pt x="10505" y="19899"/>
                    <a:pt x="10505" y="20035"/>
                  </a:cubicBezTo>
                  <a:cubicBezTo>
                    <a:pt x="13322" y="20511"/>
                    <a:pt x="17078" y="20988"/>
                    <a:pt x="19896" y="21498"/>
                  </a:cubicBezTo>
                  <a:cubicBezTo>
                    <a:pt x="19896" y="21532"/>
                    <a:pt x="19896" y="21566"/>
                    <a:pt x="20835" y="21600"/>
                  </a:cubicBezTo>
                  <a:cubicBezTo>
                    <a:pt x="18957" y="20920"/>
                    <a:pt x="17078" y="20273"/>
                    <a:pt x="15200" y="19593"/>
                  </a:cubicBezTo>
                  <a:cubicBezTo>
                    <a:pt x="7687" y="16123"/>
                    <a:pt x="3931" y="12654"/>
                    <a:pt x="3931" y="9150"/>
                  </a:cubicBezTo>
                  <a:cubicBezTo>
                    <a:pt x="4870" y="6089"/>
                    <a:pt x="7687" y="3061"/>
                    <a:pt x="13322" y="0"/>
                  </a:cubicBezTo>
                  <a:cubicBezTo>
                    <a:pt x="10505" y="0"/>
                    <a:pt x="10505" y="0"/>
                    <a:pt x="10505" y="0"/>
                  </a:cubicBezTo>
                  <a:cubicBezTo>
                    <a:pt x="3931" y="3027"/>
                    <a:pt x="1113" y="6089"/>
                    <a:pt x="174" y="9150"/>
                  </a:cubicBezTo>
                  <a:cubicBezTo>
                    <a:pt x="-765" y="12654"/>
                    <a:pt x="2052" y="16123"/>
                    <a:pt x="9565" y="19627"/>
                  </a:cubicBezTo>
                  <a:close/>
                </a:path>
              </a:pathLst>
            </a:custGeom>
            <a:solidFill>
              <a:srgbClr val="242852">
                <a:alpha val="20000"/>
              </a:srgbClr>
            </a:solidFill>
            <a:ln w="12700" cap="flat">
              <a:noFill/>
              <a:miter lim="4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/>
            </a:p>
          </p:txBody>
        </p:sp>
        <p:sp>
          <p:nvSpPr>
            <p:cNvPr id="8" name="Freeform 17"/>
            <p:cNvSpPr/>
            <p:nvPr/>
          </p:nvSpPr>
          <p:spPr>
            <a:xfrm>
              <a:off x="78276" y="2715463"/>
              <a:ext cx="78278" cy="493892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fill="norm" stroke="1" extrusionOk="0">
                  <a:moveTo>
                    <a:pt x="0" y="0"/>
                  </a:moveTo>
                  <a:cubicBezTo>
                    <a:pt x="2541" y="3836"/>
                    <a:pt x="3812" y="7469"/>
                    <a:pt x="6353" y="11305"/>
                  </a:cubicBezTo>
                  <a:cubicBezTo>
                    <a:pt x="11435" y="14736"/>
                    <a:pt x="16518" y="18168"/>
                    <a:pt x="21600" y="21600"/>
                  </a:cubicBezTo>
                  <a:cubicBezTo>
                    <a:pt x="19059" y="17563"/>
                    <a:pt x="16518" y="13323"/>
                    <a:pt x="13976" y="9286"/>
                  </a:cubicBezTo>
                  <a:cubicBezTo>
                    <a:pt x="12706" y="9084"/>
                    <a:pt x="12706" y="8882"/>
                    <a:pt x="12706" y="8680"/>
                  </a:cubicBezTo>
                  <a:cubicBezTo>
                    <a:pt x="8894" y="5652"/>
                    <a:pt x="3812" y="2826"/>
                    <a:pt x="0" y="0"/>
                  </a:cubicBezTo>
                  <a:close/>
                </a:path>
              </a:pathLst>
            </a:custGeom>
            <a:solidFill>
              <a:srgbClr val="242852">
                <a:alpha val="20000"/>
              </a:srgbClr>
            </a:solidFill>
            <a:ln w="12700" cap="flat">
              <a:noFill/>
              <a:miter lim="4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/>
            </a:p>
          </p:txBody>
        </p:sp>
        <p:sp>
          <p:nvSpPr>
            <p:cNvPr id="9" name="Freeform 18"/>
            <p:cNvSpPr/>
            <p:nvPr/>
          </p:nvSpPr>
          <p:spPr>
            <a:xfrm>
              <a:off x="769723" y="5250144"/>
              <a:ext cx="190102" cy="1025055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fill="norm" stroke="1" extrusionOk="0">
                  <a:moveTo>
                    <a:pt x="0" y="0"/>
                  </a:moveTo>
                  <a:cubicBezTo>
                    <a:pt x="0" y="3016"/>
                    <a:pt x="1054" y="6032"/>
                    <a:pt x="2634" y="9049"/>
                  </a:cubicBezTo>
                  <a:cubicBezTo>
                    <a:pt x="4215" y="11384"/>
                    <a:pt x="6322" y="13816"/>
                    <a:pt x="8956" y="16151"/>
                  </a:cubicBezTo>
                  <a:cubicBezTo>
                    <a:pt x="10010" y="16735"/>
                    <a:pt x="11590" y="17319"/>
                    <a:pt x="12644" y="17903"/>
                  </a:cubicBezTo>
                  <a:cubicBezTo>
                    <a:pt x="15805" y="19168"/>
                    <a:pt x="18439" y="20335"/>
                    <a:pt x="21600" y="21600"/>
                  </a:cubicBezTo>
                  <a:cubicBezTo>
                    <a:pt x="21073" y="21308"/>
                    <a:pt x="20546" y="20919"/>
                    <a:pt x="20020" y="20627"/>
                  </a:cubicBezTo>
                  <a:cubicBezTo>
                    <a:pt x="13698" y="16735"/>
                    <a:pt x="9483" y="12843"/>
                    <a:pt x="6849" y="8951"/>
                  </a:cubicBezTo>
                  <a:cubicBezTo>
                    <a:pt x="5795" y="6616"/>
                    <a:pt x="4741" y="4378"/>
                    <a:pt x="4215" y="2141"/>
                  </a:cubicBezTo>
                  <a:cubicBezTo>
                    <a:pt x="4215" y="2043"/>
                    <a:pt x="3688" y="1946"/>
                    <a:pt x="3688" y="1751"/>
                  </a:cubicBezTo>
                  <a:cubicBezTo>
                    <a:pt x="2634" y="1168"/>
                    <a:pt x="1054" y="584"/>
                    <a:pt x="0" y="0"/>
                  </a:cubicBezTo>
                  <a:close/>
                </a:path>
              </a:pathLst>
            </a:custGeom>
            <a:solidFill>
              <a:srgbClr val="242852">
                <a:alpha val="20000"/>
              </a:srgbClr>
            </a:solidFill>
            <a:ln w="12700" cap="flat">
              <a:noFill/>
              <a:miter lim="4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/>
            </a:p>
          </p:txBody>
        </p:sp>
        <p:sp>
          <p:nvSpPr>
            <p:cNvPr id="10" name="Freeform 19"/>
            <p:cNvSpPr/>
            <p:nvPr/>
          </p:nvSpPr>
          <p:spPr>
            <a:xfrm>
              <a:off x="775314" y="1170426"/>
              <a:ext cx="2076203" cy="4048035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fill="norm" stroke="1" extrusionOk="0">
                  <a:moveTo>
                    <a:pt x="336" y="21010"/>
                  </a:moveTo>
                  <a:cubicBezTo>
                    <a:pt x="480" y="18992"/>
                    <a:pt x="1248" y="17000"/>
                    <a:pt x="2400" y="15081"/>
                  </a:cubicBezTo>
                  <a:cubicBezTo>
                    <a:pt x="3600" y="13162"/>
                    <a:pt x="5232" y="11317"/>
                    <a:pt x="7152" y="9545"/>
                  </a:cubicBezTo>
                  <a:cubicBezTo>
                    <a:pt x="9072" y="7774"/>
                    <a:pt x="11280" y="6101"/>
                    <a:pt x="13680" y="4502"/>
                  </a:cubicBezTo>
                  <a:cubicBezTo>
                    <a:pt x="14880" y="3715"/>
                    <a:pt x="16176" y="2928"/>
                    <a:pt x="17472" y="2190"/>
                  </a:cubicBezTo>
                  <a:cubicBezTo>
                    <a:pt x="18144" y="1821"/>
                    <a:pt x="18816" y="1427"/>
                    <a:pt x="19488" y="1082"/>
                  </a:cubicBezTo>
                  <a:cubicBezTo>
                    <a:pt x="20208" y="713"/>
                    <a:pt x="20880" y="369"/>
                    <a:pt x="21600" y="25"/>
                  </a:cubicBezTo>
                  <a:cubicBezTo>
                    <a:pt x="21600" y="0"/>
                    <a:pt x="21600" y="0"/>
                    <a:pt x="21600" y="0"/>
                  </a:cubicBezTo>
                  <a:cubicBezTo>
                    <a:pt x="20832" y="344"/>
                    <a:pt x="20160" y="689"/>
                    <a:pt x="19440" y="1058"/>
                  </a:cubicBezTo>
                  <a:cubicBezTo>
                    <a:pt x="18768" y="1402"/>
                    <a:pt x="18096" y="1771"/>
                    <a:pt x="17424" y="2165"/>
                  </a:cubicBezTo>
                  <a:cubicBezTo>
                    <a:pt x="16080" y="2903"/>
                    <a:pt x="14784" y="3666"/>
                    <a:pt x="13584" y="4453"/>
                  </a:cubicBezTo>
                  <a:cubicBezTo>
                    <a:pt x="11136" y="6052"/>
                    <a:pt x="8880" y="7725"/>
                    <a:pt x="6960" y="9496"/>
                  </a:cubicBezTo>
                  <a:cubicBezTo>
                    <a:pt x="4992" y="11243"/>
                    <a:pt x="3360" y="13113"/>
                    <a:pt x="2160" y="15031"/>
                  </a:cubicBezTo>
                  <a:cubicBezTo>
                    <a:pt x="912" y="16975"/>
                    <a:pt x="144" y="18968"/>
                    <a:pt x="0" y="21010"/>
                  </a:cubicBezTo>
                  <a:cubicBezTo>
                    <a:pt x="0" y="21059"/>
                    <a:pt x="0" y="21083"/>
                    <a:pt x="0" y="21133"/>
                  </a:cubicBezTo>
                  <a:cubicBezTo>
                    <a:pt x="96" y="21280"/>
                    <a:pt x="192" y="21452"/>
                    <a:pt x="336" y="21600"/>
                  </a:cubicBezTo>
                  <a:cubicBezTo>
                    <a:pt x="336" y="21403"/>
                    <a:pt x="336" y="21206"/>
                    <a:pt x="336" y="21010"/>
                  </a:cubicBezTo>
                  <a:close/>
                </a:path>
              </a:pathLst>
            </a:custGeom>
            <a:solidFill>
              <a:srgbClr val="242852">
                <a:alpha val="20000"/>
              </a:srgbClr>
            </a:solidFill>
            <a:ln w="12700" cap="flat">
              <a:noFill/>
              <a:miter lim="4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/>
            </a:p>
          </p:txBody>
        </p:sp>
        <p:sp>
          <p:nvSpPr>
            <p:cNvPr id="11" name="Freeform 20"/>
            <p:cNvSpPr/>
            <p:nvPr/>
          </p:nvSpPr>
          <p:spPr>
            <a:xfrm>
              <a:off x="922549" y="6301291"/>
              <a:ext cx="162147" cy="337338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fill="norm" stroke="1" extrusionOk="0">
                  <a:moveTo>
                    <a:pt x="0" y="0"/>
                  </a:moveTo>
                  <a:cubicBezTo>
                    <a:pt x="4320" y="7101"/>
                    <a:pt x="9874" y="14499"/>
                    <a:pt x="16046" y="21600"/>
                  </a:cubicBezTo>
                  <a:cubicBezTo>
                    <a:pt x="21600" y="21600"/>
                    <a:pt x="21600" y="21600"/>
                    <a:pt x="21600" y="21600"/>
                  </a:cubicBezTo>
                  <a:cubicBezTo>
                    <a:pt x="14194" y="14499"/>
                    <a:pt x="6789" y="7101"/>
                    <a:pt x="0" y="0"/>
                  </a:cubicBezTo>
                  <a:close/>
                </a:path>
              </a:pathLst>
            </a:custGeom>
            <a:solidFill>
              <a:srgbClr val="242852">
                <a:alpha val="20000"/>
              </a:srgbClr>
            </a:solidFill>
            <a:ln w="12700" cap="flat">
              <a:noFill/>
              <a:miter lim="4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/>
            </a:p>
          </p:txBody>
        </p:sp>
        <p:sp>
          <p:nvSpPr>
            <p:cNvPr id="12" name="Freeform 21"/>
            <p:cNvSpPr/>
            <p:nvPr/>
          </p:nvSpPr>
          <p:spPr>
            <a:xfrm>
              <a:off x="769723" y="5130865"/>
              <a:ext cx="37276" cy="221786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fill="norm" stroke="1" extrusionOk="0">
                  <a:moveTo>
                    <a:pt x="18900" y="19800"/>
                  </a:moveTo>
                  <a:cubicBezTo>
                    <a:pt x="18900" y="20700"/>
                    <a:pt x="21600" y="21150"/>
                    <a:pt x="21600" y="21600"/>
                  </a:cubicBezTo>
                  <a:cubicBezTo>
                    <a:pt x="21600" y="17100"/>
                    <a:pt x="21600" y="13050"/>
                    <a:pt x="21600" y="8550"/>
                  </a:cubicBezTo>
                  <a:cubicBezTo>
                    <a:pt x="13500" y="5850"/>
                    <a:pt x="8100" y="2700"/>
                    <a:pt x="2700" y="0"/>
                  </a:cubicBezTo>
                  <a:cubicBezTo>
                    <a:pt x="0" y="4050"/>
                    <a:pt x="0" y="7650"/>
                    <a:pt x="0" y="11700"/>
                  </a:cubicBezTo>
                  <a:cubicBezTo>
                    <a:pt x="5400" y="14400"/>
                    <a:pt x="13500" y="17100"/>
                    <a:pt x="18900" y="19800"/>
                  </a:cubicBezTo>
                  <a:close/>
                </a:path>
              </a:pathLst>
            </a:custGeom>
            <a:solidFill>
              <a:srgbClr val="242852">
                <a:alpha val="20000"/>
              </a:srgbClr>
            </a:solidFill>
            <a:ln w="12700" cap="flat">
              <a:noFill/>
              <a:miter lim="4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/>
            </a:p>
          </p:txBody>
        </p:sp>
        <p:sp>
          <p:nvSpPr>
            <p:cNvPr id="13" name="Freeform 22"/>
            <p:cNvSpPr/>
            <p:nvPr/>
          </p:nvSpPr>
          <p:spPr>
            <a:xfrm>
              <a:off x="849863" y="6016138"/>
              <a:ext cx="238559" cy="622489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fill="norm" stroke="1" extrusionOk="0">
                  <a:moveTo>
                    <a:pt x="2908" y="2880"/>
                  </a:moveTo>
                  <a:cubicBezTo>
                    <a:pt x="2077" y="1920"/>
                    <a:pt x="831" y="960"/>
                    <a:pt x="0" y="0"/>
                  </a:cubicBezTo>
                  <a:cubicBezTo>
                    <a:pt x="1246" y="2560"/>
                    <a:pt x="2908" y="5120"/>
                    <a:pt x="4985" y="7680"/>
                  </a:cubicBezTo>
                  <a:cubicBezTo>
                    <a:pt x="5400" y="8480"/>
                    <a:pt x="5815" y="9120"/>
                    <a:pt x="6646" y="9920"/>
                  </a:cubicBezTo>
                  <a:cubicBezTo>
                    <a:pt x="11215" y="13760"/>
                    <a:pt x="16200" y="17760"/>
                    <a:pt x="21185" y="21600"/>
                  </a:cubicBezTo>
                  <a:cubicBezTo>
                    <a:pt x="21600" y="21600"/>
                    <a:pt x="21600" y="21600"/>
                    <a:pt x="21600" y="21600"/>
                  </a:cubicBezTo>
                  <a:cubicBezTo>
                    <a:pt x="17031" y="17440"/>
                    <a:pt x="13292" y="13280"/>
                    <a:pt x="9969" y="8960"/>
                  </a:cubicBezTo>
                  <a:cubicBezTo>
                    <a:pt x="7477" y="6880"/>
                    <a:pt x="5400" y="4960"/>
                    <a:pt x="2908" y="2880"/>
                  </a:cubicBezTo>
                  <a:close/>
                </a:path>
              </a:pathLst>
            </a:custGeom>
            <a:solidFill>
              <a:srgbClr val="242852">
                <a:alpha val="20000"/>
              </a:srgbClr>
            </a:solidFill>
            <a:ln w="12700" cap="flat">
              <a:noFill/>
              <a:miter lim="4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/>
            </a:p>
          </p:txBody>
        </p:sp>
      </p:grpSp>
      <p:grpSp>
        <p:nvGrpSpPr>
          <p:cNvPr id="27" name="Group 9"/>
          <p:cNvGrpSpPr/>
          <p:nvPr/>
        </p:nvGrpSpPr>
        <p:grpSpPr>
          <a:xfrm>
            <a:off x="27221" y="-786"/>
            <a:ext cx="2356675" cy="6854040"/>
            <a:chOff x="0" y="0"/>
            <a:chExt cx="2356673" cy="6854039"/>
          </a:xfrm>
        </p:grpSpPr>
        <p:sp>
          <p:nvSpPr>
            <p:cNvPr id="15" name="Freeform 27"/>
            <p:cNvSpPr/>
            <p:nvPr/>
          </p:nvSpPr>
          <p:spPr>
            <a:xfrm>
              <a:off x="0" y="-1"/>
              <a:ext cx="494327" cy="4401046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fill="norm" stroke="1" extrusionOk="0">
                  <a:moveTo>
                    <a:pt x="1468" y="4930"/>
                  </a:moveTo>
                  <a:cubicBezTo>
                    <a:pt x="2307" y="6762"/>
                    <a:pt x="3565" y="8617"/>
                    <a:pt x="5452" y="10448"/>
                  </a:cubicBezTo>
                  <a:cubicBezTo>
                    <a:pt x="7130" y="12279"/>
                    <a:pt x="9227" y="14110"/>
                    <a:pt x="11953" y="15942"/>
                  </a:cubicBezTo>
                  <a:cubicBezTo>
                    <a:pt x="14470" y="17773"/>
                    <a:pt x="17616" y="19581"/>
                    <a:pt x="21181" y="21389"/>
                  </a:cubicBezTo>
                  <a:cubicBezTo>
                    <a:pt x="21390" y="21459"/>
                    <a:pt x="21600" y="21530"/>
                    <a:pt x="21600" y="21600"/>
                  </a:cubicBezTo>
                  <a:cubicBezTo>
                    <a:pt x="21390" y="21248"/>
                    <a:pt x="20971" y="20872"/>
                    <a:pt x="20761" y="20520"/>
                  </a:cubicBezTo>
                  <a:cubicBezTo>
                    <a:pt x="20761" y="20450"/>
                    <a:pt x="20761" y="20379"/>
                    <a:pt x="20761" y="20332"/>
                  </a:cubicBezTo>
                  <a:cubicBezTo>
                    <a:pt x="17825" y="18853"/>
                    <a:pt x="15309" y="17397"/>
                    <a:pt x="13212" y="15918"/>
                  </a:cubicBezTo>
                  <a:cubicBezTo>
                    <a:pt x="10485" y="14087"/>
                    <a:pt x="8179" y="12279"/>
                    <a:pt x="6291" y="10424"/>
                  </a:cubicBezTo>
                  <a:cubicBezTo>
                    <a:pt x="4404" y="8593"/>
                    <a:pt x="2936" y="6762"/>
                    <a:pt x="1887" y="4907"/>
                  </a:cubicBezTo>
                  <a:cubicBezTo>
                    <a:pt x="1468" y="3991"/>
                    <a:pt x="1049" y="3076"/>
                    <a:pt x="629" y="2160"/>
                  </a:cubicBezTo>
                  <a:cubicBezTo>
                    <a:pt x="419" y="1432"/>
                    <a:pt x="210" y="728"/>
                    <a:pt x="2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728"/>
                    <a:pt x="210" y="1432"/>
                    <a:pt x="210" y="2160"/>
                  </a:cubicBezTo>
                  <a:cubicBezTo>
                    <a:pt x="629" y="3076"/>
                    <a:pt x="839" y="3991"/>
                    <a:pt x="1468" y="4930"/>
                  </a:cubicBezTo>
                  <a:close/>
                </a:path>
              </a:pathLst>
            </a:custGeom>
            <a:solidFill>
              <a:srgbClr val="242852"/>
            </a:solidFill>
            <a:ln w="12700" cap="flat">
              <a:noFill/>
              <a:miter lim="4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/>
            </a:p>
          </p:txBody>
        </p:sp>
        <p:sp>
          <p:nvSpPr>
            <p:cNvPr id="16" name="Freeform 28"/>
            <p:cNvSpPr/>
            <p:nvPr/>
          </p:nvSpPr>
          <p:spPr>
            <a:xfrm>
              <a:off x="523067" y="4317258"/>
              <a:ext cx="423436" cy="1580699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fill="norm" stroke="1" extrusionOk="0">
                  <a:moveTo>
                    <a:pt x="13009" y="14989"/>
                  </a:moveTo>
                  <a:cubicBezTo>
                    <a:pt x="15709" y="17215"/>
                    <a:pt x="18409" y="19440"/>
                    <a:pt x="21600" y="21600"/>
                  </a:cubicBezTo>
                  <a:cubicBezTo>
                    <a:pt x="21600" y="21142"/>
                    <a:pt x="21600" y="20618"/>
                    <a:pt x="21600" y="20160"/>
                  </a:cubicBezTo>
                  <a:cubicBezTo>
                    <a:pt x="21600" y="20095"/>
                    <a:pt x="21600" y="19964"/>
                    <a:pt x="21600" y="19898"/>
                  </a:cubicBezTo>
                  <a:cubicBezTo>
                    <a:pt x="19391" y="18196"/>
                    <a:pt x="17182" y="16495"/>
                    <a:pt x="15218" y="14793"/>
                  </a:cubicBezTo>
                  <a:cubicBezTo>
                    <a:pt x="9327" y="9949"/>
                    <a:pt x="4173" y="4975"/>
                    <a:pt x="0" y="0"/>
                  </a:cubicBezTo>
                  <a:cubicBezTo>
                    <a:pt x="491" y="1375"/>
                    <a:pt x="982" y="2749"/>
                    <a:pt x="1718" y="4124"/>
                  </a:cubicBezTo>
                  <a:cubicBezTo>
                    <a:pt x="5155" y="7789"/>
                    <a:pt x="8836" y="11389"/>
                    <a:pt x="13009" y="14989"/>
                  </a:cubicBezTo>
                  <a:close/>
                </a:path>
              </a:pathLst>
            </a:custGeom>
            <a:solidFill>
              <a:srgbClr val="242852"/>
            </a:solidFill>
            <a:ln w="12700" cap="flat">
              <a:noFill/>
              <a:miter lim="4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/>
            </a:p>
          </p:txBody>
        </p:sp>
        <p:sp>
          <p:nvSpPr>
            <p:cNvPr id="17" name="Freeform 29"/>
            <p:cNvSpPr/>
            <p:nvPr/>
          </p:nvSpPr>
          <p:spPr>
            <a:xfrm>
              <a:off x="979074" y="5863468"/>
              <a:ext cx="431100" cy="990571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fill="norm" stroke="1" extrusionOk="0">
                  <a:moveTo>
                    <a:pt x="1440" y="1565"/>
                  </a:moveTo>
                  <a:cubicBezTo>
                    <a:pt x="960" y="1043"/>
                    <a:pt x="480" y="522"/>
                    <a:pt x="0" y="0"/>
                  </a:cubicBezTo>
                  <a:cubicBezTo>
                    <a:pt x="0" y="939"/>
                    <a:pt x="0" y="1983"/>
                    <a:pt x="240" y="3026"/>
                  </a:cubicBezTo>
                  <a:cubicBezTo>
                    <a:pt x="3360" y="6470"/>
                    <a:pt x="6480" y="9913"/>
                    <a:pt x="10080" y="13252"/>
                  </a:cubicBezTo>
                  <a:cubicBezTo>
                    <a:pt x="12960" y="16070"/>
                    <a:pt x="16080" y="18887"/>
                    <a:pt x="19200" y="21600"/>
                  </a:cubicBezTo>
                  <a:cubicBezTo>
                    <a:pt x="21600" y="21600"/>
                    <a:pt x="21600" y="21600"/>
                    <a:pt x="21600" y="21600"/>
                  </a:cubicBezTo>
                  <a:cubicBezTo>
                    <a:pt x="18240" y="18783"/>
                    <a:pt x="15120" y="15861"/>
                    <a:pt x="12000" y="12835"/>
                  </a:cubicBezTo>
                  <a:cubicBezTo>
                    <a:pt x="8160" y="9183"/>
                    <a:pt x="4800" y="5322"/>
                    <a:pt x="1440" y="1565"/>
                  </a:cubicBezTo>
                  <a:close/>
                </a:path>
              </a:pathLst>
            </a:custGeom>
            <a:solidFill>
              <a:srgbClr val="242852"/>
            </a:solidFill>
            <a:ln w="12700" cap="flat">
              <a:noFill/>
              <a:miter lim="4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/>
            </a:p>
          </p:txBody>
        </p:sp>
        <p:sp>
          <p:nvSpPr>
            <p:cNvPr id="18" name="Freeform 30"/>
            <p:cNvSpPr/>
            <p:nvPr/>
          </p:nvSpPr>
          <p:spPr>
            <a:xfrm>
              <a:off x="494326" y="4365158"/>
              <a:ext cx="551808" cy="2235970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fill="norm" stroke="1" extrusionOk="0">
                  <a:moveTo>
                    <a:pt x="18970" y="18917"/>
                  </a:moveTo>
                  <a:cubicBezTo>
                    <a:pt x="17468" y="17946"/>
                    <a:pt x="15965" y="16928"/>
                    <a:pt x="14650" y="15911"/>
                  </a:cubicBezTo>
                  <a:cubicBezTo>
                    <a:pt x="10706" y="12997"/>
                    <a:pt x="7701" y="9991"/>
                    <a:pt x="5447" y="6984"/>
                  </a:cubicBezTo>
                  <a:cubicBezTo>
                    <a:pt x="4132" y="5504"/>
                    <a:pt x="3193" y="3978"/>
                    <a:pt x="2442" y="2451"/>
                  </a:cubicBezTo>
                  <a:cubicBezTo>
                    <a:pt x="1690" y="1619"/>
                    <a:pt x="751" y="833"/>
                    <a:pt x="0" y="0"/>
                  </a:cubicBezTo>
                  <a:cubicBezTo>
                    <a:pt x="939" y="2359"/>
                    <a:pt x="2254" y="4718"/>
                    <a:pt x="3944" y="7030"/>
                  </a:cubicBezTo>
                  <a:cubicBezTo>
                    <a:pt x="6198" y="10083"/>
                    <a:pt x="9203" y="13090"/>
                    <a:pt x="12960" y="16050"/>
                  </a:cubicBezTo>
                  <a:cubicBezTo>
                    <a:pt x="14838" y="17484"/>
                    <a:pt x="16904" y="18964"/>
                    <a:pt x="19346" y="20397"/>
                  </a:cubicBezTo>
                  <a:cubicBezTo>
                    <a:pt x="20097" y="20767"/>
                    <a:pt x="20849" y="21184"/>
                    <a:pt x="21600" y="21600"/>
                  </a:cubicBezTo>
                  <a:cubicBezTo>
                    <a:pt x="21412" y="21461"/>
                    <a:pt x="21224" y="21322"/>
                    <a:pt x="21037" y="21184"/>
                  </a:cubicBezTo>
                  <a:cubicBezTo>
                    <a:pt x="20285" y="20444"/>
                    <a:pt x="19534" y="19657"/>
                    <a:pt x="18970" y="18917"/>
                  </a:cubicBezTo>
                  <a:close/>
                </a:path>
              </a:pathLst>
            </a:custGeom>
            <a:solidFill>
              <a:srgbClr val="242852"/>
            </a:solidFill>
            <a:ln w="12700" cap="flat">
              <a:noFill/>
              <a:miter lim="4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/>
            </a:p>
          </p:txBody>
        </p:sp>
        <p:sp>
          <p:nvSpPr>
            <p:cNvPr id="19" name="Freeform 31"/>
            <p:cNvSpPr/>
            <p:nvPr/>
          </p:nvSpPr>
          <p:spPr>
            <a:xfrm>
              <a:off x="444311" y="1289983"/>
              <a:ext cx="170725" cy="3027276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150" h="21600" fill="norm" stroke="1" extrusionOk="0">
                  <a:moveTo>
                    <a:pt x="9750" y="21600"/>
                  </a:moveTo>
                  <a:cubicBezTo>
                    <a:pt x="8550" y="21191"/>
                    <a:pt x="7950" y="20781"/>
                    <a:pt x="7350" y="20372"/>
                  </a:cubicBezTo>
                  <a:cubicBezTo>
                    <a:pt x="4350" y="18085"/>
                    <a:pt x="2550" y="15833"/>
                    <a:pt x="2550" y="13581"/>
                  </a:cubicBezTo>
                  <a:cubicBezTo>
                    <a:pt x="2550" y="11295"/>
                    <a:pt x="4350" y="9043"/>
                    <a:pt x="7350" y="6756"/>
                  </a:cubicBezTo>
                  <a:cubicBezTo>
                    <a:pt x="8550" y="5630"/>
                    <a:pt x="10350" y="4504"/>
                    <a:pt x="12750" y="3378"/>
                  </a:cubicBezTo>
                  <a:cubicBezTo>
                    <a:pt x="15150" y="2252"/>
                    <a:pt x="17550" y="1126"/>
                    <a:pt x="21150" y="0"/>
                  </a:cubicBezTo>
                  <a:cubicBezTo>
                    <a:pt x="20550" y="0"/>
                    <a:pt x="20550" y="0"/>
                    <a:pt x="20550" y="0"/>
                  </a:cubicBezTo>
                  <a:cubicBezTo>
                    <a:pt x="16950" y="1126"/>
                    <a:pt x="13950" y="2252"/>
                    <a:pt x="11550" y="3378"/>
                  </a:cubicBezTo>
                  <a:cubicBezTo>
                    <a:pt x="9150" y="4504"/>
                    <a:pt x="7350" y="5630"/>
                    <a:pt x="5550" y="6756"/>
                  </a:cubicBezTo>
                  <a:cubicBezTo>
                    <a:pt x="1950" y="9009"/>
                    <a:pt x="150" y="11295"/>
                    <a:pt x="150" y="13581"/>
                  </a:cubicBezTo>
                  <a:cubicBezTo>
                    <a:pt x="-450" y="15731"/>
                    <a:pt x="750" y="17915"/>
                    <a:pt x="3750" y="20099"/>
                  </a:cubicBezTo>
                  <a:cubicBezTo>
                    <a:pt x="5550" y="20576"/>
                    <a:pt x="7350" y="21088"/>
                    <a:pt x="9150" y="21566"/>
                  </a:cubicBezTo>
                  <a:cubicBezTo>
                    <a:pt x="9150" y="21566"/>
                    <a:pt x="9750" y="21600"/>
                    <a:pt x="9750" y="21600"/>
                  </a:cubicBezTo>
                  <a:close/>
                </a:path>
              </a:pathLst>
            </a:custGeom>
            <a:solidFill>
              <a:srgbClr val="242852"/>
            </a:solidFill>
            <a:ln w="12700" cap="flat">
              <a:noFill/>
              <a:miter lim="4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/>
            </a:p>
          </p:txBody>
        </p:sp>
        <p:sp>
          <p:nvSpPr>
            <p:cNvPr id="20" name="Freeform 32"/>
            <p:cNvSpPr/>
            <p:nvPr/>
          </p:nvSpPr>
          <p:spPr>
            <a:xfrm>
              <a:off x="1084453" y="6572387"/>
              <a:ext cx="134120" cy="281653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fill="norm" stroke="1" extrusionOk="0">
                  <a:moveTo>
                    <a:pt x="16971" y="21600"/>
                  </a:moveTo>
                  <a:cubicBezTo>
                    <a:pt x="21600" y="21600"/>
                    <a:pt x="21600" y="21600"/>
                    <a:pt x="21600" y="21600"/>
                  </a:cubicBezTo>
                  <a:cubicBezTo>
                    <a:pt x="13886" y="14644"/>
                    <a:pt x="6943" y="7322"/>
                    <a:pt x="0" y="0"/>
                  </a:cubicBezTo>
                  <a:cubicBezTo>
                    <a:pt x="4629" y="7322"/>
                    <a:pt x="10029" y="14644"/>
                    <a:pt x="16971" y="21600"/>
                  </a:cubicBezTo>
                  <a:close/>
                </a:path>
              </a:pathLst>
            </a:custGeom>
            <a:solidFill>
              <a:srgbClr val="242852"/>
            </a:solidFill>
            <a:ln w="12700" cap="flat">
              <a:noFill/>
              <a:miter lim="4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/>
            </a:p>
          </p:txBody>
        </p:sp>
        <p:sp>
          <p:nvSpPr>
            <p:cNvPr id="21" name="Freeform 33"/>
            <p:cNvSpPr/>
            <p:nvPr/>
          </p:nvSpPr>
          <p:spPr>
            <a:xfrm>
              <a:off x="475166" y="4108415"/>
              <a:ext cx="82390" cy="511573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fill="norm" stroke="1" extrusionOk="0">
                  <a:moveTo>
                    <a:pt x="5082" y="10901"/>
                  </a:moveTo>
                  <a:cubicBezTo>
                    <a:pt x="10165" y="14535"/>
                    <a:pt x="16518" y="17966"/>
                    <a:pt x="21600" y="21600"/>
                  </a:cubicBezTo>
                  <a:cubicBezTo>
                    <a:pt x="17788" y="17361"/>
                    <a:pt x="15247" y="13121"/>
                    <a:pt x="12706" y="8882"/>
                  </a:cubicBezTo>
                  <a:cubicBezTo>
                    <a:pt x="12706" y="8882"/>
                    <a:pt x="11435" y="8680"/>
                    <a:pt x="11435" y="8680"/>
                  </a:cubicBezTo>
                  <a:cubicBezTo>
                    <a:pt x="7624" y="5854"/>
                    <a:pt x="3812" y="2826"/>
                    <a:pt x="0" y="0"/>
                  </a:cubicBezTo>
                  <a:cubicBezTo>
                    <a:pt x="0" y="404"/>
                    <a:pt x="0" y="1009"/>
                    <a:pt x="0" y="1615"/>
                  </a:cubicBezTo>
                  <a:cubicBezTo>
                    <a:pt x="1271" y="4643"/>
                    <a:pt x="3812" y="7873"/>
                    <a:pt x="5082" y="10901"/>
                  </a:cubicBezTo>
                  <a:close/>
                </a:path>
              </a:pathLst>
            </a:custGeom>
            <a:solidFill>
              <a:srgbClr val="242852"/>
            </a:solidFill>
            <a:ln w="12700" cap="flat">
              <a:noFill/>
              <a:miter lim="4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/>
            </a:p>
          </p:txBody>
        </p:sp>
        <p:sp>
          <p:nvSpPr>
            <p:cNvPr id="22" name="Freeform 34"/>
            <p:cNvSpPr/>
            <p:nvPr/>
          </p:nvSpPr>
          <p:spPr>
            <a:xfrm>
              <a:off x="946501" y="3146585"/>
              <a:ext cx="1410173" cy="2716884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fill="norm" stroke="1" extrusionOk="0">
                  <a:moveTo>
                    <a:pt x="588" y="21030"/>
                  </a:moveTo>
                  <a:cubicBezTo>
                    <a:pt x="661" y="19052"/>
                    <a:pt x="1396" y="17037"/>
                    <a:pt x="2571" y="15097"/>
                  </a:cubicBezTo>
                  <a:cubicBezTo>
                    <a:pt x="3747" y="13196"/>
                    <a:pt x="5363" y="11332"/>
                    <a:pt x="7273" y="9583"/>
                  </a:cubicBezTo>
                  <a:cubicBezTo>
                    <a:pt x="9110" y="7796"/>
                    <a:pt x="11314" y="6123"/>
                    <a:pt x="13739" y="4525"/>
                  </a:cubicBezTo>
                  <a:cubicBezTo>
                    <a:pt x="14914" y="3727"/>
                    <a:pt x="16163" y="2928"/>
                    <a:pt x="17486" y="2206"/>
                  </a:cubicBezTo>
                  <a:cubicBezTo>
                    <a:pt x="18147" y="1825"/>
                    <a:pt x="18808" y="1445"/>
                    <a:pt x="19469" y="1065"/>
                  </a:cubicBezTo>
                  <a:cubicBezTo>
                    <a:pt x="20131" y="723"/>
                    <a:pt x="20865" y="342"/>
                    <a:pt x="21600" y="0"/>
                  </a:cubicBezTo>
                  <a:cubicBezTo>
                    <a:pt x="21527" y="0"/>
                    <a:pt x="21527" y="0"/>
                    <a:pt x="21527" y="0"/>
                  </a:cubicBezTo>
                  <a:cubicBezTo>
                    <a:pt x="20792" y="342"/>
                    <a:pt x="20057" y="685"/>
                    <a:pt x="19396" y="1027"/>
                  </a:cubicBezTo>
                  <a:cubicBezTo>
                    <a:pt x="18735" y="1407"/>
                    <a:pt x="18073" y="1787"/>
                    <a:pt x="17412" y="2130"/>
                  </a:cubicBezTo>
                  <a:cubicBezTo>
                    <a:pt x="16016" y="2890"/>
                    <a:pt x="14767" y="3651"/>
                    <a:pt x="13592" y="4449"/>
                  </a:cubicBezTo>
                  <a:cubicBezTo>
                    <a:pt x="11094" y="6046"/>
                    <a:pt x="8890" y="7720"/>
                    <a:pt x="6980" y="9469"/>
                  </a:cubicBezTo>
                  <a:cubicBezTo>
                    <a:pt x="4996" y="11256"/>
                    <a:pt x="3380" y="13120"/>
                    <a:pt x="2204" y="15059"/>
                  </a:cubicBezTo>
                  <a:cubicBezTo>
                    <a:pt x="955" y="16923"/>
                    <a:pt x="220" y="18900"/>
                    <a:pt x="0" y="20877"/>
                  </a:cubicBezTo>
                  <a:cubicBezTo>
                    <a:pt x="220" y="21106"/>
                    <a:pt x="367" y="21334"/>
                    <a:pt x="514" y="21600"/>
                  </a:cubicBezTo>
                  <a:cubicBezTo>
                    <a:pt x="514" y="21410"/>
                    <a:pt x="514" y="21220"/>
                    <a:pt x="588" y="21030"/>
                  </a:cubicBezTo>
                  <a:close/>
                </a:path>
              </a:pathLst>
            </a:custGeom>
            <a:solidFill>
              <a:srgbClr val="242852"/>
            </a:solidFill>
            <a:ln w="12700" cap="flat">
              <a:noFill/>
              <a:miter lim="4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/>
            </a:p>
          </p:txBody>
        </p:sp>
        <p:sp>
          <p:nvSpPr>
            <p:cNvPr id="23" name="Freeform 35"/>
            <p:cNvSpPr/>
            <p:nvPr/>
          </p:nvSpPr>
          <p:spPr>
            <a:xfrm>
              <a:off x="1046133" y="6601126"/>
              <a:ext cx="120709" cy="252913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fill="norm" stroke="1" extrusionOk="0">
                  <a:moveTo>
                    <a:pt x="0" y="0"/>
                  </a:moveTo>
                  <a:cubicBezTo>
                    <a:pt x="4320" y="7336"/>
                    <a:pt x="10368" y="14672"/>
                    <a:pt x="16416" y="21600"/>
                  </a:cubicBezTo>
                  <a:cubicBezTo>
                    <a:pt x="21600" y="21600"/>
                    <a:pt x="21600" y="21600"/>
                    <a:pt x="21600" y="21600"/>
                  </a:cubicBezTo>
                  <a:cubicBezTo>
                    <a:pt x="13824" y="14672"/>
                    <a:pt x="6912" y="7336"/>
                    <a:pt x="0" y="0"/>
                  </a:cubicBezTo>
                  <a:close/>
                </a:path>
              </a:pathLst>
            </a:custGeom>
            <a:solidFill>
              <a:srgbClr val="242852"/>
            </a:solidFill>
            <a:ln w="12700" cap="flat">
              <a:noFill/>
              <a:miter lim="4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/>
            </a:p>
          </p:txBody>
        </p:sp>
        <p:sp>
          <p:nvSpPr>
            <p:cNvPr id="24" name="Freeform 36"/>
            <p:cNvSpPr/>
            <p:nvPr/>
          </p:nvSpPr>
          <p:spPr>
            <a:xfrm>
              <a:off x="946501" y="5897956"/>
              <a:ext cx="137953" cy="674432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fill="norm" stroke="1" extrusionOk="0">
                  <a:moveTo>
                    <a:pt x="0" y="0"/>
                  </a:moveTo>
                  <a:cubicBezTo>
                    <a:pt x="0" y="4596"/>
                    <a:pt x="1490" y="9191"/>
                    <a:pt x="5214" y="13634"/>
                  </a:cubicBezTo>
                  <a:cubicBezTo>
                    <a:pt x="8193" y="15013"/>
                    <a:pt x="10428" y="16545"/>
                    <a:pt x="13407" y="17923"/>
                  </a:cubicBezTo>
                  <a:cubicBezTo>
                    <a:pt x="16386" y="19149"/>
                    <a:pt x="18621" y="20374"/>
                    <a:pt x="21600" y="21600"/>
                  </a:cubicBezTo>
                  <a:cubicBezTo>
                    <a:pt x="20855" y="21294"/>
                    <a:pt x="20855" y="20987"/>
                    <a:pt x="20110" y="20681"/>
                  </a:cubicBezTo>
                  <a:cubicBezTo>
                    <a:pt x="11917" y="15013"/>
                    <a:pt x="7448" y="9191"/>
                    <a:pt x="5959" y="3370"/>
                  </a:cubicBezTo>
                  <a:cubicBezTo>
                    <a:pt x="5214" y="2757"/>
                    <a:pt x="3724" y="2298"/>
                    <a:pt x="2979" y="1685"/>
                  </a:cubicBezTo>
                  <a:cubicBezTo>
                    <a:pt x="1490" y="1072"/>
                    <a:pt x="745" y="460"/>
                    <a:pt x="0" y="0"/>
                  </a:cubicBezTo>
                  <a:close/>
                </a:path>
              </a:pathLst>
            </a:custGeom>
            <a:solidFill>
              <a:srgbClr val="242852"/>
            </a:solidFill>
            <a:ln w="12700" cap="flat">
              <a:noFill/>
              <a:miter lim="4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/>
            </a:p>
          </p:txBody>
        </p:sp>
        <p:sp>
          <p:nvSpPr>
            <p:cNvPr id="25" name="Freeform 37"/>
            <p:cNvSpPr/>
            <p:nvPr/>
          </p:nvSpPr>
          <p:spPr>
            <a:xfrm>
              <a:off x="946501" y="5773415"/>
              <a:ext cx="38321" cy="228005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fill="norm" stroke="1" extrusionOk="0">
                  <a:moveTo>
                    <a:pt x="0" y="11700"/>
                  </a:moveTo>
                  <a:cubicBezTo>
                    <a:pt x="2700" y="13050"/>
                    <a:pt x="5400" y="14850"/>
                    <a:pt x="10800" y="16650"/>
                  </a:cubicBezTo>
                  <a:cubicBezTo>
                    <a:pt x="13500" y="18450"/>
                    <a:pt x="18900" y="19800"/>
                    <a:pt x="21600" y="21600"/>
                  </a:cubicBezTo>
                  <a:cubicBezTo>
                    <a:pt x="18900" y="17100"/>
                    <a:pt x="18900" y="12600"/>
                    <a:pt x="18900" y="8550"/>
                  </a:cubicBezTo>
                  <a:cubicBezTo>
                    <a:pt x="13500" y="5400"/>
                    <a:pt x="8100" y="2700"/>
                    <a:pt x="0" y="0"/>
                  </a:cubicBezTo>
                  <a:cubicBezTo>
                    <a:pt x="0" y="450"/>
                    <a:pt x="0" y="1350"/>
                    <a:pt x="0" y="1800"/>
                  </a:cubicBezTo>
                  <a:cubicBezTo>
                    <a:pt x="0" y="4950"/>
                    <a:pt x="0" y="8550"/>
                    <a:pt x="0" y="11700"/>
                  </a:cubicBezTo>
                  <a:close/>
                </a:path>
              </a:pathLst>
            </a:custGeom>
            <a:solidFill>
              <a:srgbClr val="242852"/>
            </a:solidFill>
            <a:ln w="12700" cap="flat">
              <a:noFill/>
              <a:miter lim="4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/>
            </a:p>
          </p:txBody>
        </p:sp>
        <p:sp>
          <p:nvSpPr>
            <p:cNvPr id="26" name="Freeform 38"/>
            <p:cNvSpPr/>
            <p:nvPr/>
          </p:nvSpPr>
          <p:spPr>
            <a:xfrm>
              <a:off x="979074" y="6323307"/>
              <a:ext cx="210760" cy="530733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fill="norm" stroke="1" extrusionOk="0">
                  <a:moveTo>
                    <a:pt x="5400" y="5449"/>
                  </a:moveTo>
                  <a:cubicBezTo>
                    <a:pt x="3436" y="3697"/>
                    <a:pt x="1964" y="1751"/>
                    <a:pt x="0" y="0"/>
                  </a:cubicBezTo>
                  <a:cubicBezTo>
                    <a:pt x="1473" y="3114"/>
                    <a:pt x="3436" y="6422"/>
                    <a:pt x="5400" y="9535"/>
                  </a:cubicBezTo>
                  <a:cubicBezTo>
                    <a:pt x="5891" y="10119"/>
                    <a:pt x="6382" y="10703"/>
                    <a:pt x="6873" y="11286"/>
                  </a:cubicBezTo>
                  <a:cubicBezTo>
                    <a:pt x="10800" y="14789"/>
                    <a:pt x="14727" y="18292"/>
                    <a:pt x="19145" y="21600"/>
                  </a:cubicBezTo>
                  <a:cubicBezTo>
                    <a:pt x="21600" y="21600"/>
                    <a:pt x="21600" y="21600"/>
                    <a:pt x="21600" y="21600"/>
                  </a:cubicBezTo>
                  <a:cubicBezTo>
                    <a:pt x="17182" y="17903"/>
                    <a:pt x="13745" y="14011"/>
                    <a:pt x="10800" y="10119"/>
                  </a:cubicBezTo>
                  <a:cubicBezTo>
                    <a:pt x="8836" y="8562"/>
                    <a:pt x="7364" y="7005"/>
                    <a:pt x="5400" y="5449"/>
                  </a:cubicBezTo>
                  <a:close/>
                </a:path>
              </a:pathLst>
            </a:custGeom>
            <a:solidFill>
              <a:srgbClr val="242852"/>
            </a:solidFill>
            <a:ln w="12700" cap="flat">
              <a:noFill/>
              <a:miter lim="4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/>
            </a:p>
          </p:txBody>
        </p:sp>
      </p:grpSp>
      <p:sp>
        <p:nvSpPr>
          <p:cNvPr id="28" name="Rectangle 6"/>
          <p:cNvSpPr/>
          <p:nvPr/>
        </p:nvSpPr>
        <p:spPr>
          <a:xfrm>
            <a:off x="-1" y="0"/>
            <a:ext cx="182882" cy="6858000"/>
          </a:xfrm>
          <a:prstGeom prst="rect">
            <a:avLst/>
          </a:prstGeom>
          <a:solidFill>
            <a:srgbClr val="242852"/>
          </a:solidFill>
          <a:ln w="12700">
            <a:miter lim="400000"/>
          </a:ln>
        </p:spPr>
        <p:txBody>
          <a:bodyPr lIns="45719" rIns="45719"/>
          <a:lstStyle/>
          <a:p>
            <a:pPr>
              <a:defRPr>
                <a:solidFill>
                  <a:srgbClr val="FFFFFF"/>
                </a:solidFill>
              </a:defRPr>
            </a:pPr>
          </a:p>
        </p:txBody>
      </p:sp>
      <p:sp>
        <p:nvSpPr>
          <p:cNvPr id="29" name="Freeform 11"/>
          <p:cNvSpPr/>
          <p:nvPr/>
        </p:nvSpPr>
        <p:spPr>
          <a:xfrm flipV="1">
            <a:off x="-4189" y="714375"/>
            <a:ext cx="1595613" cy="507297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568" h="21600" fill="norm" stroke="1" extrusionOk="0">
                <a:moveTo>
                  <a:pt x="21472" y="10154"/>
                </a:moveTo>
                <a:lnTo>
                  <a:pt x="18377" y="406"/>
                </a:lnTo>
                <a:cubicBezTo>
                  <a:pt x="18356" y="337"/>
                  <a:pt x="18331" y="272"/>
                  <a:pt x="18310" y="203"/>
                </a:cubicBezTo>
                <a:cubicBezTo>
                  <a:pt x="18247" y="0"/>
                  <a:pt x="18182" y="0"/>
                  <a:pt x="18117" y="0"/>
                </a:cubicBezTo>
                <a:lnTo>
                  <a:pt x="16891" y="0"/>
                </a:lnTo>
                <a:lnTo>
                  <a:pt x="0" y="151"/>
                </a:lnTo>
                <a:cubicBezTo>
                  <a:pt x="19" y="7301"/>
                  <a:pt x="39" y="14450"/>
                  <a:pt x="58" y="21600"/>
                </a:cubicBezTo>
                <a:lnTo>
                  <a:pt x="16891" y="21527"/>
                </a:lnTo>
                <a:lnTo>
                  <a:pt x="18117" y="21527"/>
                </a:lnTo>
                <a:cubicBezTo>
                  <a:pt x="18182" y="21527"/>
                  <a:pt x="18247" y="21324"/>
                  <a:pt x="18310" y="21324"/>
                </a:cubicBezTo>
                <a:cubicBezTo>
                  <a:pt x="18310" y="21120"/>
                  <a:pt x="18377" y="21120"/>
                  <a:pt x="18377" y="21120"/>
                </a:cubicBezTo>
                <a:lnTo>
                  <a:pt x="21472" y="11372"/>
                </a:lnTo>
                <a:cubicBezTo>
                  <a:pt x="21600" y="10966"/>
                  <a:pt x="21600" y="10560"/>
                  <a:pt x="21472" y="10154"/>
                </a:cubicBezTo>
                <a:close/>
              </a:path>
            </a:pathLst>
          </a:custGeom>
          <a:solidFill>
            <a:schemeClr val="accent1"/>
          </a:solidFill>
          <a:ln w="12700">
            <a:miter lim="400000"/>
          </a:ln>
        </p:spPr>
        <p:txBody>
          <a:bodyPr lIns="45719" rIns="45719"/>
          <a:lstStyle/>
          <a:p>
            <a:pPr/>
          </a:p>
        </p:txBody>
      </p:sp>
      <p:sp>
        <p:nvSpPr>
          <p:cNvPr id="30" name="Title Text"/>
          <p:cNvSpPr txBox="1"/>
          <p:nvPr>
            <p:ph type="title"/>
          </p:nvPr>
        </p:nvSpPr>
        <p:spPr>
          <a:xfrm>
            <a:off x="609600" y="274637"/>
            <a:ext cx="10972800" cy="1325563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9" rIns="45719">
            <a:normAutofit fontScale="100000" lnSpcReduction="0"/>
          </a:bodyPr>
          <a:lstStyle/>
          <a:p>
            <a:pPr/>
            <a:r>
              <a:t>Title Text</a:t>
            </a:r>
          </a:p>
        </p:txBody>
      </p:sp>
      <p:sp>
        <p:nvSpPr>
          <p:cNvPr id="31" name="Body Level One…"/>
          <p:cNvSpPr txBox="1"/>
          <p:nvPr>
            <p:ph type="body" idx="1"/>
          </p:nvPr>
        </p:nvSpPr>
        <p:spPr>
          <a:xfrm>
            <a:off x="609600" y="1600200"/>
            <a:ext cx="10972800" cy="525780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9" rIns="45719">
            <a:normAutofit fontScale="100000" lnSpcReduction="0"/>
          </a:bodyPr>
          <a:lstStyle/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32" name="Slide Number"/>
          <p:cNvSpPr txBox="1"/>
          <p:nvPr>
            <p:ph type="sldNum" sz="quarter" idx="2"/>
          </p:nvPr>
        </p:nvSpPr>
        <p:spPr>
          <a:xfrm>
            <a:off x="925905" y="772224"/>
            <a:ext cx="385675" cy="396241"/>
          </a:xfrm>
          <a:prstGeom prst="rect">
            <a:avLst/>
          </a:prstGeom>
          <a:ln w="12700">
            <a:miter lim="400000"/>
          </a:ln>
        </p:spPr>
        <p:txBody>
          <a:bodyPr wrap="none" lIns="45719" rIns="45719" anchor="ctr">
            <a:spAutoFit/>
          </a:bodyPr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pPr/>
            <a:fld id="{86CB4B4D-7CA3-9044-876B-883B54F8677D}" type="slidenum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2"/>
    <p:sldLayoutId id="2147483650" r:id="rId3"/>
    <p:sldLayoutId id="2147483651" r:id="rId4"/>
    <p:sldLayoutId id="2147483652" r:id="rId5"/>
    <p:sldLayoutId id="2147483653" r:id="rId6"/>
    <p:sldLayoutId id="2147483654" r:id="rId7"/>
    <p:sldLayoutId id="2147483655" r:id="rId8"/>
    <p:sldLayoutId id="2147483656" r:id="rId9"/>
    <p:sldLayoutId id="2147483657" r:id="rId10"/>
    <p:sldLayoutId id="2147483658" r:id="rId11"/>
    <p:sldLayoutId id="2147483659" r:id="rId12"/>
    <p:sldLayoutId id="2147483660" r:id="rId13"/>
    <p:sldLayoutId id="2147483661" r:id="rId14"/>
    <p:sldLayoutId id="2147483662" r:id="rId15"/>
  </p:sldLayoutIdLst>
  <p:transition xmlns:p14="http://schemas.microsoft.com/office/powerpoint/2010/main" spd="med" advClick="1"/>
  <p:txStyles>
    <p:titleStyle>
      <a:lvl1pPr marL="0" marR="0" indent="0" algn="l" defTabSz="457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3600" u="none">
          <a:solidFill>
            <a:srgbClr val="262626"/>
          </a:solidFill>
          <a:uFillTx/>
          <a:latin typeface="Century Gothic"/>
          <a:ea typeface="Century Gothic"/>
          <a:cs typeface="Century Gothic"/>
          <a:sym typeface="Century Gothic"/>
        </a:defRPr>
      </a:lvl1pPr>
      <a:lvl2pPr marL="0" marR="0" indent="0" algn="l" defTabSz="457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3600" u="none">
          <a:solidFill>
            <a:srgbClr val="262626"/>
          </a:solidFill>
          <a:uFillTx/>
          <a:latin typeface="Century Gothic"/>
          <a:ea typeface="Century Gothic"/>
          <a:cs typeface="Century Gothic"/>
          <a:sym typeface="Century Gothic"/>
        </a:defRPr>
      </a:lvl2pPr>
      <a:lvl3pPr marL="0" marR="0" indent="0" algn="l" defTabSz="457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3600" u="none">
          <a:solidFill>
            <a:srgbClr val="262626"/>
          </a:solidFill>
          <a:uFillTx/>
          <a:latin typeface="Century Gothic"/>
          <a:ea typeface="Century Gothic"/>
          <a:cs typeface="Century Gothic"/>
          <a:sym typeface="Century Gothic"/>
        </a:defRPr>
      </a:lvl3pPr>
      <a:lvl4pPr marL="0" marR="0" indent="0" algn="l" defTabSz="457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3600" u="none">
          <a:solidFill>
            <a:srgbClr val="262626"/>
          </a:solidFill>
          <a:uFillTx/>
          <a:latin typeface="Century Gothic"/>
          <a:ea typeface="Century Gothic"/>
          <a:cs typeface="Century Gothic"/>
          <a:sym typeface="Century Gothic"/>
        </a:defRPr>
      </a:lvl4pPr>
      <a:lvl5pPr marL="0" marR="0" indent="0" algn="l" defTabSz="457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3600" u="none">
          <a:solidFill>
            <a:srgbClr val="262626"/>
          </a:solidFill>
          <a:uFillTx/>
          <a:latin typeface="Century Gothic"/>
          <a:ea typeface="Century Gothic"/>
          <a:cs typeface="Century Gothic"/>
          <a:sym typeface="Century Gothic"/>
        </a:defRPr>
      </a:lvl5pPr>
      <a:lvl6pPr marL="0" marR="0" indent="0" algn="l" defTabSz="457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3600" u="none">
          <a:solidFill>
            <a:srgbClr val="262626"/>
          </a:solidFill>
          <a:uFillTx/>
          <a:latin typeface="Century Gothic"/>
          <a:ea typeface="Century Gothic"/>
          <a:cs typeface="Century Gothic"/>
          <a:sym typeface="Century Gothic"/>
        </a:defRPr>
      </a:lvl6pPr>
      <a:lvl7pPr marL="0" marR="0" indent="0" algn="l" defTabSz="457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3600" u="none">
          <a:solidFill>
            <a:srgbClr val="262626"/>
          </a:solidFill>
          <a:uFillTx/>
          <a:latin typeface="Century Gothic"/>
          <a:ea typeface="Century Gothic"/>
          <a:cs typeface="Century Gothic"/>
          <a:sym typeface="Century Gothic"/>
        </a:defRPr>
      </a:lvl7pPr>
      <a:lvl8pPr marL="0" marR="0" indent="0" algn="l" defTabSz="457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3600" u="none">
          <a:solidFill>
            <a:srgbClr val="262626"/>
          </a:solidFill>
          <a:uFillTx/>
          <a:latin typeface="Century Gothic"/>
          <a:ea typeface="Century Gothic"/>
          <a:cs typeface="Century Gothic"/>
          <a:sym typeface="Century Gothic"/>
        </a:defRPr>
      </a:lvl8pPr>
      <a:lvl9pPr marL="0" marR="0" indent="0" algn="l" defTabSz="457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3600" u="none">
          <a:solidFill>
            <a:srgbClr val="262626"/>
          </a:solidFill>
          <a:uFillTx/>
          <a:latin typeface="Century Gothic"/>
          <a:ea typeface="Century Gothic"/>
          <a:cs typeface="Century Gothic"/>
          <a:sym typeface="Century Gothic"/>
        </a:defRPr>
      </a:lvl9pPr>
    </p:titleStyle>
    <p:bodyStyle>
      <a:lvl1pPr marL="342900" marR="0" indent="-342900" algn="l" defTabSz="457200" rtl="0" latinLnBrk="0">
        <a:lnSpc>
          <a:spcPct val="100000"/>
        </a:lnSpc>
        <a:spcBef>
          <a:spcPts val="1000"/>
        </a:spcBef>
        <a:spcAft>
          <a:spcPts val="0"/>
        </a:spcAft>
        <a:buClr>
          <a:schemeClr val="accent1"/>
        </a:buClr>
        <a:buSzPct val="100000"/>
        <a:buFontTx/>
        <a:buChar char=""/>
        <a:tabLst/>
        <a:defRPr b="0" baseline="0" cap="none" i="0" spc="0" strike="noStrike" sz="1800" u="none">
          <a:solidFill>
            <a:srgbClr val="404040"/>
          </a:solidFill>
          <a:uFillTx/>
          <a:latin typeface="Century Gothic"/>
          <a:ea typeface="Century Gothic"/>
          <a:cs typeface="Century Gothic"/>
          <a:sym typeface="Century Gothic"/>
        </a:defRPr>
      </a:lvl1pPr>
      <a:lvl2pPr marL="778668" marR="0" indent="-321468" algn="l" defTabSz="457200" rtl="0" latinLnBrk="0">
        <a:lnSpc>
          <a:spcPct val="100000"/>
        </a:lnSpc>
        <a:spcBef>
          <a:spcPts val="1000"/>
        </a:spcBef>
        <a:spcAft>
          <a:spcPts val="0"/>
        </a:spcAft>
        <a:buClr>
          <a:schemeClr val="accent1"/>
        </a:buClr>
        <a:buSzPct val="100000"/>
        <a:buFontTx/>
        <a:buChar char=""/>
        <a:tabLst/>
        <a:defRPr b="0" baseline="0" cap="none" i="0" spc="0" strike="noStrike" sz="1800" u="none">
          <a:solidFill>
            <a:srgbClr val="404040"/>
          </a:solidFill>
          <a:uFillTx/>
          <a:latin typeface="Century Gothic"/>
          <a:ea typeface="Century Gothic"/>
          <a:cs typeface="Century Gothic"/>
          <a:sym typeface="Century Gothic"/>
        </a:defRPr>
      </a:lvl2pPr>
      <a:lvl3pPr marL="1208314" marR="0" indent="-293914" algn="l" defTabSz="457200" rtl="0" latinLnBrk="0">
        <a:lnSpc>
          <a:spcPct val="100000"/>
        </a:lnSpc>
        <a:spcBef>
          <a:spcPts val="1000"/>
        </a:spcBef>
        <a:spcAft>
          <a:spcPts val="0"/>
        </a:spcAft>
        <a:buClr>
          <a:schemeClr val="accent1"/>
        </a:buClr>
        <a:buSzPct val="100000"/>
        <a:buFontTx/>
        <a:buChar char=""/>
        <a:tabLst/>
        <a:defRPr b="0" baseline="0" cap="none" i="0" spc="0" strike="noStrike" sz="1800" u="none">
          <a:solidFill>
            <a:srgbClr val="404040"/>
          </a:solidFill>
          <a:uFillTx/>
          <a:latin typeface="Century Gothic"/>
          <a:ea typeface="Century Gothic"/>
          <a:cs typeface="Century Gothic"/>
          <a:sym typeface="Century Gothic"/>
        </a:defRPr>
      </a:lvl3pPr>
      <a:lvl4pPr marL="1714500" marR="0" indent="-342900" algn="l" defTabSz="457200" rtl="0" latinLnBrk="0">
        <a:lnSpc>
          <a:spcPct val="100000"/>
        </a:lnSpc>
        <a:spcBef>
          <a:spcPts val="1000"/>
        </a:spcBef>
        <a:spcAft>
          <a:spcPts val="0"/>
        </a:spcAft>
        <a:buClr>
          <a:schemeClr val="accent1"/>
        </a:buClr>
        <a:buSzPct val="100000"/>
        <a:buFontTx/>
        <a:buChar char=""/>
        <a:tabLst/>
        <a:defRPr b="0" baseline="0" cap="none" i="0" spc="0" strike="noStrike" sz="1800" u="none">
          <a:solidFill>
            <a:srgbClr val="404040"/>
          </a:solidFill>
          <a:uFillTx/>
          <a:latin typeface="Century Gothic"/>
          <a:ea typeface="Century Gothic"/>
          <a:cs typeface="Century Gothic"/>
          <a:sym typeface="Century Gothic"/>
        </a:defRPr>
      </a:lvl4pPr>
      <a:lvl5pPr marL="2171700" marR="0" indent="-342900" algn="l" defTabSz="457200" rtl="0" latinLnBrk="0">
        <a:lnSpc>
          <a:spcPct val="100000"/>
        </a:lnSpc>
        <a:spcBef>
          <a:spcPts val="1000"/>
        </a:spcBef>
        <a:spcAft>
          <a:spcPts val="0"/>
        </a:spcAft>
        <a:buClr>
          <a:schemeClr val="accent1"/>
        </a:buClr>
        <a:buSzPct val="100000"/>
        <a:buFontTx/>
        <a:buChar char=""/>
        <a:tabLst/>
        <a:defRPr b="0" baseline="0" cap="none" i="0" spc="0" strike="noStrike" sz="1800" u="none">
          <a:solidFill>
            <a:srgbClr val="404040"/>
          </a:solidFill>
          <a:uFillTx/>
          <a:latin typeface="Century Gothic"/>
          <a:ea typeface="Century Gothic"/>
          <a:cs typeface="Century Gothic"/>
          <a:sym typeface="Century Gothic"/>
        </a:defRPr>
      </a:lvl5pPr>
      <a:lvl6pPr marL="2628900" marR="0" indent="-342900" algn="l" defTabSz="457200" rtl="0" latinLnBrk="0">
        <a:lnSpc>
          <a:spcPct val="100000"/>
        </a:lnSpc>
        <a:spcBef>
          <a:spcPts val="1000"/>
        </a:spcBef>
        <a:spcAft>
          <a:spcPts val="0"/>
        </a:spcAft>
        <a:buClr>
          <a:schemeClr val="accent1"/>
        </a:buClr>
        <a:buSzPct val="100000"/>
        <a:buFontTx/>
        <a:buChar char=""/>
        <a:tabLst/>
        <a:defRPr b="0" baseline="0" cap="none" i="0" spc="0" strike="noStrike" sz="1800" u="none">
          <a:solidFill>
            <a:srgbClr val="404040"/>
          </a:solidFill>
          <a:uFillTx/>
          <a:latin typeface="Century Gothic"/>
          <a:ea typeface="Century Gothic"/>
          <a:cs typeface="Century Gothic"/>
          <a:sym typeface="Century Gothic"/>
        </a:defRPr>
      </a:lvl6pPr>
      <a:lvl7pPr marL="3086100" marR="0" indent="-342900" algn="l" defTabSz="457200" rtl="0" latinLnBrk="0">
        <a:lnSpc>
          <a:spcPct val="100000"/>
        </a:lnSpc>
        <a:spcBef>
          <a:spcPts val="1000"/>
        </a:spcBef>
        <a:spcAft>
          <a:spcPts val="0"/>
        </a:spcAft>
        <a:buClr>
          <a:schemeClr val="accent1"/>
        </a:buClr>
        <a:buSzPct val="100000"/>
        <a:buFontTx/>
        <a:buChar char=""/>
        <a:tabLst/>
        <a:defRPr b="0" baseline="0" cap="none" i="0" spc="0" strike="noStrike" sz="1800" u="none">
          <a:solidFill>
            <a:srgbClr val="404040"/>
          </a:solidFill>
          <a:uFillTx/>
          <a:latin typeface="Century Gothic"/>
          <a:ea typeface="Century Gothic"/>
          <a:cs typeface="Century Gothic"/>
          <a:sym typeface="Century Gothic"/>
        </a:defRPr>
      </a:lvl7pPr>
      <a:lvl8pPr marL="3543300" marR="0" indent="-342900" algn="l" defTabSz="457200" rtl="0" latinLnBrk="0">
        <a:lnSpc>
          <a:spcPct val="100000"/>
        </a:lnSpc>
        <a:spcBef>
          <a:spcPts val="1000"/>
        </a:spcBef>
        <a:spcAft>
          <a:spcPts val="0"/>
        </a:spcAft>
        <a:buClr>
          <a:schemeClr val="accent1"/>
        </a:buClr>
        <a:buSzPct val="100000"/>
        <a:buFontTx/>
        <a:buChar char=""/>
        <a:tabLst/>
        <a:defRPr b="0" baseline="0" cap="none" i="0" spc="0" strike="noStrike" sz="1800" u="none">
          <a:solidFill>
            <a:srgbClr val="404040"/>
          </a:solidFill>
          <a:uFillTx/>
          <a:latin typeface="Century Gothic"/>
          <a:ea typeface="Century Gothic"/>
          <a:cs typeface="Century Gothic"/>
          <a:sym typeface="Century Gothic"/>
        </a:defRPr>
      </a:lvl8pPr>
      <a:lvl9pPr marL="4000500" marR="0" indent="-342900" algn="l" defTabSz="457200" rtl="0" latinLnBrk="0">
        <a:lnSpc>
          <a:spcPct val="100000"/>
        </a:lnSpc>
        <a:spcBef>
          <a:spcPts val="1000"/>
        </a:spcBef>
        <a:spcAft>
          <a:spcPts val="0"/>
        </a:spcAft>
        <a:buClr>
          <a:schemeClr val="accent1"/>
        </a:buClr>
        <a:buSzPct val="100000"/>
        <a:buFontTx/>
        <a:buChar char=""/>
        <a:tabLst/>
        <a:defRPr b="0" baseline="0" cap="none" i="0" spc="0" strike="noStrike" sz="1800" u="none">
          <a:solidFill>
            <a:srgbClr val="404040"/>
          </a:solidFill>
          <a:uFillTx/>
          <a:latin typeface="Century Gothic"/>
          <a:ea typeface="Century Gothic"/>
          <a:cs typeface="Century Gothic"/>
          <a:sym typeface="Century Gothic"/>
        </a:defRPr>
      </a:lvl9pPr>
    </p:bodyStyle>
    <p:otherStyle>
      <a:lvl1pPr marL="0" marR="0" indent="0" algn="r" defTabSz="457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2000" u="none">
          <a:solidFill>
            <a:schemeClr val="tx1"/>
          </a:solidFill>
          <a:uFillTx/>
          <a:latin typeface="+mn-lt"/>
          <a:ea typeface="+mn-ea"/>
          <a:cs typeface="+mn-cs"/>
          <a:sym typeface="Century Gothic"/>
        </a:defRPr>
      </a:lvl1pPr>
      <a:lvl2pPr marL="0" marR="0" indent="457200" algn="r" defTabSz="457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2000" u="none">
          <a:solidFill>
            <a:schemeClr val="tx1"/>
          </a:solidFill>
          <a:uFillTx/>
          <a:latin typeface="+mn-lt"/>
          <a:ea typeface="+mn-ea"/>
          <a:cs typeface="+mn-cs"/>
          <a:sym typeface="Century Gothic"/>
        </a:defRPr>
      </a:lvl2pPr>
      <a:lvl3pPr marL="0" marR="0" indent="914400" algn="r" defTabSz="457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2000" u="none">
          <a:solidFill>
            <a:schemeClr val="tx1"/>
          </a:solidFill>
          <a:uFillTx/>
          <a:latin typeface="+mn-lt"/>
          <a:ea typeface="+mn-ea"/>
          <a:cs typeface="+mn-cs"/>
          <a:sym typeface="Century Gothic"/>
        </a:defRPr>
      </a:lvl3pPr>
      <a:lvl4pPr marL="0" marR="0" indent="1371600" algn="r" defTabSz="457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2000" u="none">
          <a:solidFill>
            <a:schemeClr val="tx1"/>
          </a:solidFill>
          <a:uFillTx/>
          <a:latin typeface="+mn-lt"/>
          <a:ea typeface="+mn-ea"/>
          <a:cs typeface="+mn-cs"/>
          <a:sym typeface="Century Gothic"/>
        </a:defRPr>
      </a:lvl4pPr>
      <a:lvl5pPr marL="0" marR="0" indent="1828800" algn="r" defTabSz="457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2000" u="none">
          <a:solidFill>
            <a:schemeClr val="tx1"/>
          </a:solidFill>
          <a:uFillTx/>
          <a:latin typeface="+mn-lt"/>
          <a:ea typeface="+mn-ea"/>
          <a:cs typeface="+mn-cs"/>
          <a:sym typeface="Century Gothic"/>
        </a:defRPr>
      </a:lvl5pPr>
      <a:lvl6pPr marL="0" marR="0" indent="2286000" algn="r" defTabSz="457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2000" u="none">
          <a:solidFill>
            <a:schemeClr val="tx1"/>
          </a:solidFill>
          <a:uFillTx/>
          <a:latin typeface="+mn-lt"/>
          <a:ea typeface="+mn-ea"/>
          <a:cs typeface="+mn-cs"/>
          <a:sym typeface="Century Gothic"/>
        </a:defRPr>
      </a:lvl6pPr>
      <a:lvl7pPr marL="0" marR="0" indent="2743200" algn="r" defTabSz="457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2000" u="none">
          <a:solidFill>
            <a:schemeClr val="tx1"/>
          </a:solidFill>
          <a:uFillTx/>
          <a:latin typeface="+mn-lt"/>
          <a:ea typeface="+mn-ea"/>
          <a:cs typeface="+mn-cs"/>
          <a:sym typeface="Century Gothic"/>
        </a:defRPr>
      </a:lvl7pPr>
      <a:lvl8pPr marL="0" marR="0" indent="3200400" algn="r" defTabSz="457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2000" u="none">
          <a:solidFill>
            <a:schemeClr val="tx1"/>
          </a:solidFill>
          <a:uFillTx/>
          <a:latin typeface="+mn-lt"/>
          <a:ea typeface="+mn-ea"/>
          <a:cs typeface="+mn-cs"/>
          <a:sym typeface="Century Gothic"/>
        </a:defRPr>
      </a:lvl8pPr>
      <a:lvl9pPr marL="0" marR="0" indent="3657600" algn="r" defTabSz="457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2000" u="none">
          <a:solidFill>
            <a:schemeClr val="tx1"/>
          </a:solidFill>
          <a:uFillTx/>
          <a:latin typeface="+mn-lt"/>
          <a:ea typeface="+mn-ea"/>
          <a:cs typeface="+mn-cs"/>
          <a:sym typeface="Century Gothic"/>
        </a:defRPr>
      </a:lvl9pPr>
    </p:otherStyle>
  </p:txStyles>
</p:sldMaster>
</file>

<file path=ppt/slides/_rels/slide1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.xml"/></Relationships>

</file>

<file path=ppt/slides/_rels/slide2.xml.rels><?xml version="1.0" encoding="UTF-8"?>
<Relationships xmlns="http://schemas.openxmlformats.org/package/2006/relationships"><Relationship Id="rId1" Type="http://schemas.openxmlformats.org/officeDocument/2006/relationships/slideLayout" Target="../slideLayouts/slideLayout3.xml"/></Relationships>

</file>

<file path=ppt/slides/_rels/slide3.xml.rels><?xml version="1.0" encoding="UTF-8"?>
<Relationships xmlns="http://schemas.openxmlformats.org/package/2006/relationships"><Relationship Id="rId1" Type="http://schemas.openxmlformats.org/officeDocument/2006/relationships/slideLayout" Target="../slideLayouts/slideLayout3.xml"/></Relationships>

</file>

<file path=ppt/slides/_rels/slide4.xml.rels><?xml version="1.0" encoding="UTF-8"?>
<Relationships xmlns="http://schemas.openxmlformats.org/package/2006/relationships"><Relationship Id="rId1" Type="http://schemas.openxmlformats.org/officeDocument/2006/relationships/slideLayout" Target="../slideLayouts/slideLayout3.xml"/></Relationships>

</file>

<file path=ppt/slides/_rels/slide5.xml.rels><?xml version="1.0" encoding="UTF-8"?>
<Relationships xmlns="http://schemas.openxmlformats.org/package/2006/relationships"><Relationship Id="rId1" Type="http://schemas.openxmlformats.org/officeDocument/2006/relationships/slideLayout" Target="../slideLayouts/slideLayout3.xml"/></Relationships>

</file>

<file path=ppt/slides/_rels/slide6.xml.rels><?xml version="1.0" encoding="UTF-8"?>
<Relationships xmlns="http://schemas.openxmlformats.org/package/2006/relationships"><Relationship Id="rId1" Type="http://schemas.openxmlformats.org/officeDocument/2006/relationships/slideLayout" Target="../slideLayouts/slideLayout3.xml"/></Relationships>

</file>

<file path=ppt/slides/_rels/slide7.xml.rels><?xml version="1.0" encoding="UTF-8"?>
<Relationships xmlns="http://schemas.openxmlformats.org/package/2006/relationships"><Relationship Id="rId1" Type="http://schemas.openxmlformats.org/officeDocument/2006/relationships/slideLayout" Target="../slideLayouts/slideLayout2.xml"/></Relationships>

</file>

<file path=ppt/slides/_rels/slide8.xml.rels><?xml version="1.0" encoding="UTF-8"?>
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image" Target="../media/image1.png"/></Relationships>

</file>

<file path=ppt/slides/_rels/slide9.xml.rels><?xml version="1.0" encoding="UTF-8"?>
<Relationships xmlns="http://schemas.openxmlformats.org/package/2006/relationships"><Relationship Id="rId1" Type="http://schemas.openxmlformats.org/officeDocument/2006/relationships/slideLayout" Target="../slideLayouts/slideLayout3.xml"/></Relationships>

</file>

<file path=ppt/slides/_rels/slide10.xml.rels><?xml version="1.0" encoding="UTF-8"?>
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hyperlink" Target="https://calculatorultra.com/en/tool/drop-in-sales-calculator.html#google_vignette" TargetMode="External"/></Relationships>

</file>

<file path=ppt/slides/_rels/slide11.xml.rels><?xml version="1.0" encoding="UTF-8"?>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.jpeg"/>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8" name="Title 1"/>
          <p:cNvSpPr txBox="1"/>
          <p:nvPr>
            <p:ph type="ctrTitle"/>
          </p:nvPr>
        </p:nvSpPr>
        <p:spPr>
          <a:xfrm>
            <a:off x="1882140" y="1122362"/>
            <a:ext cx="8427720" cy="3586800"/>
          </a:xfrm>
          <a:prstGeom prst="rect">
            <a:avLst/>
          </a:prstGeom>
        </p:spPr>
        <p:txBody>
          <a:bodyPr/>
          <a:lstStyle/>
          <a:p>
            <a:pPr defTabSz="393192">
              <a:defRPr sz="2752">
                <a:latin typeface="A"/>
                <a:ea typeface="A"/>
                <a:cs typeface="A"/>
                <a:sym typeface="A"/>
              </a:defRPr>
            </a:pPr>
            <a:r>
              <a:t>MODULE NAME: PROBLEM SOLVING AND DECISION MAKING </a:t>
            </a:r>
            <a:br/>
            <a:r>
              <a:t>MODULE CODE: LCLM4004_LON</a:t>
            </a:r>
            <a:br/>
            <a:r>
              <a:t>STUDENT NAME: MARIA RENEE AGUILERA ARIAS</a:t>
            </a:r>
          </a:p>
          <a:p>
            <a:pPr defTabSz="393192">
              <a:defRPr sz="2752">
                <a:latin typeface="A"/>
                <a:ea typeface="A"/>
                <a:cs typeface="A"/>
                <a:sym typeface="A"/>
              </a:defRPr>
            </a:pPr>
            <a:br/>
            <a:r>
              <a:t>STUDENT ID: 1707871</a:t>
            </a:r>
            <a:br/>
            <a:r>
              <a:t>LECTURER: CHARLES OBINWA</a:t>
            </a:r>
            <a:br/>
            <a:r>
              <a:t>Assignment 1: Presentation</a:t>
            </a:r>
          </a:p>
        </p:txBody>
      </p:sp>
    </p:spTree>
  </p:cSld>
  <p:clrMapOvr>
    <a:masterClrMapping/>
  </p:clrMapOvr>
  <p:transition xmlns:p14="http://schemas.microsoft.com/office/powerpoint/2010/main" spd="med" advClick="1"/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0" name="Title 1"/>
          <p:cNvSpPr txBox="1"/>
          <p:nvPr>
            <p:ph type="title"/>
          </p:nvPr>
        </p:nvSpPr>
        <p:spPr>
          <a:xfrm>
            <a:off x="684213" y="650530"/>
            <a:ext cx="8534401" cy="868681"/>
          </a:xfrm>
          <a:prstGeom prst="rect">
            <a:avLst/>
          </a:prstGeom>
        </p:spPr>
        <p:txBody>
          <a:bodyPr/>
          <a:lstStyle>
            <a:lvl1pPr algn="ctr">
              <a:defRPr b="1"/>
            </a:lvl1pPr>
          </a:lstStyle>
          <a:p>
            <a:pPr/>
            <a:r>
              <a:t>OVERVIEW</a:t>
            </a:r>
          </a:p>
        </p:txBody>
      </p:sp>
      <p:sp>
        <p:nvSpPr>
          <p:cNvPr id="401" name="Text Placeholder 2"/>
          <p:cNvSpPr txBox="1"/>
          <p:nvPr>
            <p:ph type="body" sz="half" idx="1"/>
          </p:nvPr>
        </p:nvSpPr>
        <p:spPr>
          <a:xfrm>
            <a:off x="2757568" y="1774951"/>
            <a:ext cx="7604046" cy="4092449"/>
          </a:xfrm>
          <a:prstGeom prst="rect">
            <a:avLst/>
          </a:prstGeom>
        </p:spPr>
        <p:txBody>
          <a:bodyPr/>
          <a:lstStyle/>
          <a:p>
            <a:pPr>
              <a:defRPr b="1" sz="2400">
                <a:solidFill>
                  <a:srgbClr val="000000"/>
                </a:solidFill>
              </a:defRPr>
            </a:pPr>
            <a:r>
              <a:t>Introduction </a:t>
            </a:r>
          </a:p>
          <a:p>
            <a:pPr>
              <a:defRPr b="1" sz="2400">
                <a:solidFill>
                  <a:srgbClr val="000000"/>
                </a:solidFill>
              </a:defRPr>
            </a:pPr>
            <a:r>
              <a:t>Company background</a:t>
            </a:r>
          </a:p>
          <a:p>
            <a:pPr>
              <a:defRPr b="1" sz="2400">
                <a:solidFill>
                  <a:srgbClr val="000000"/>
                </a:solidFill>
              </a:defRPr>
            </a:pPr>
            <a:r>
              <a:t>Problem: Nature and scope</a:t>
            </a:r>
          </a:p>
          <a:p>
            <a:pPr>
              <a:defRPr b="1" sz="2400">
                <a:solidFill>
                  <a:srgbClr val="000000"/>
                </a:solidFill>
              </a:defRPr>
            </a:pPr>
            <a:r>
              <a:t>PESTLE ANALYSIS: Green Haven Florists</a:t>
            </a:r>
          </a:p>
          <a:p>
            <a:pPr>
              <a:defRPr b="1" sz="2400">
                <a:solidFill>
                  <a:srgbClr val="000000"/>
                </a:solidFill>
              </a:defRPr>
            </a:pPr>
            <a:r>
              <a:t>Cause and effect analysis: Fishbone diagram</a:t>
            </a:r>
          </a:p>
          <a:p>
            <a:pPr>
              <a:defRPr b="1" sz="2400">
                <a:solidFill>
                  <a:srgbClr val="000000"/>
                </a:solidFill>
              </a:defRPr>
            </a:pPr>
            <a:r>
              <a:t>Conclusion</a:t>
            </a:r>
          </a:p>
          <a:p>
            <a:pPr>
              <a:defRPr b="1" sz="2400">
                <a:solidFill>
                  <a:srgbClr val="000000"/>
                </a:solidFill>
              </a:defRPr>
            </a:pPr>
            <a:r>
              <a:t>References</a:t>
            </a:r>
          </a:p>
        </p:txBody>
      </p:sp>
    </p:spTree>
  </p:cSld>
  <p:clrMapOvr>
    <a:masterClrMapping/>
  </p:clrMapOvr>
  <p:transition xmlns:p14="http://schemas.microsoft.com/office/powerpoint/2010/main" spd="med" advClick="1"/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3" name="Title 1"/>
          <p:cNvSpPr txBox="1"/>
          <p:nvPr>
            <p:ph type="title"/>
          </p:nvPr>
        </p:nvSpPr>
        <p:spPr>
          <a:xfrm>
            <a:off x="2589211" y="484631"/>
            <a:ext cx="8915400" cy="557785"/>
          </a:xfrm>
          <a:prstGeom prst="rect">
            <a:avLst/>
          </a:prstGeom>
        </p:spPr>
        <p:txBody>
          <a:bodyPr/>
          <a:lstStyle>
            <a:lvl1pPr defTabSz="342900">
              <a:defRPr b="1" sz="3000"/>
            </a:lvl1pPr>
          </a:lstStyle>
          <a:p>
            <a:pPr/>
            <a:r>
              <a:t>Introduction</a:t>
            </a:r>
          </a:p>
        </p:txBody>
      </p:sp>
      <p:sp>
        <p:nvSpPr>
          <p:cNvPr id="404" name="Text Placeholder 2"/>
          <p:cNvSpPr txBox="1"/>
          <p:nvPr>
            <p:ph type="body" idx="1"/>
          </p:nvPr>
        </p:nvSpPr>
        <p:spPr>
          <a:xfrm>
            <a:off x="1404848" y="1302191"/>
            <a:ext cx="10232571" cy="4491447"/>
          </a:xfrm>
          <a:prstGeom prst="rect">
            <a:avLst/>
          </a:prstGeom>
        </p:spPr>
        <p:txBody>
          <a:bodyPr/>
          <a:lstStyle/>
          <a:p>
            <a:pPr defTabSz="356615">
              <a:spcBef>
                <a:spcPts val="700"/>
              </a:spcBef>
              <a:defRPr b="1" sz="1560">
                <a:solidFill>
                  <a:srgbClr val="111111"/>
                </a:solidFill>
                <a:latin typeface="Roboto"/>
                <a:ea typeface="Roboto"/>
                <a:cs typeface="Roboto"/>
                <a:sym typeface="Roboto"/>
              </a:defRPr>
            </a:pPr>
            <a:r>
              <a:t>DROP IN SALES- "decrease in the amount sold or revenue generated between two periods" ( Calculator Ultra, 2025)</a:t>
            </a:r>
          </a:p>
          <a:p>
            <a:pPr defTabSz="356615">
              <a:spcBef>
                <a:spcPts val="700"/>
              </a:spcBef>
              <a:defRPr b="1" sz="1560">
                <a:solidFill>
                  <a:srgbClr val="111111"/>
                </a:solidFill>
                <a:latin typeface="Roboto"/>
                <a:ea typeface="Roboto"/>
                <a:cs typeface="Roboto"/>
                <a:sym typeface="Roboto"/>
              </a:defRPr>
            </a:pPr>
          </a:p>
          <a:p>
            <a:pPr marL="117307" indent="-117307" defTabSz="356615">
              <a:spcBef>
                <a:spcPts val="700"/>
              </a:spcBef>
              <a:buSzPct val="100000"/>
              <a:buChar char="•"/>
              <a:defRPr b="1" sz="1871">
                <a:solidFill>
                  <a:srgbClr val="111111"/>
                </a:solidFill>
                <a:latin typeface="Roboto"/>
                <a:ea typeface="Roboto"/>
                <a:cs typeface="Roboto"/>
                <a:sym typeface="Roboto"/>
              </a:defRPr>
            </a:pPr>
            <a:r>
              <a:t>Definition of drop in sales</a:t>
            </a:r>
          </a:p>
          <a:p>
            <a:pPr marL="117307" indent="-117307" defTabSz="356615">
              <a:spcBef>
                <a:spcPts val="700"/>
              </a:spcBef>
              <a:buSzPct val="100000"/>
              <a:buChar char="•"/>
              <a:defRPr b="1" sz="1871">
                <a:solidFill>
                  <a:srgbClr val="111111"/>
                </a:solidFill>
                <a:latin typeface="Roboto"/>
                <a:ea typeface="Roboto"/>
                <a:cs typeface="Roboto"/>
                <a:sym typeface="Roboto"/>
              </a:defRPr>
            </a:pPr>
            <a:r>
              <a:t>Overview of Green Haven Florist</a:t>
            </a:r>
          </a:p>
          <a:p>
            <a:pPr marL="117307" indent="-117307" defTabSz="356615">
              <a:spcBef>
                <a:spcPts val="700"/>
              </a:spcBef>
              <a:buSzPct val="100000"/>
              <a:buChar char="•"/>
              <a:defRPr b="1" sz="1871">
                <a:solidFill>
                  <a:srgbClr val="111111"/>
                </a:solidFill>
                <a:latin typeface="Roboto"/>
                <a:ea typeface="Roboto"/>
                <a:cs typeface="Roboto"/>
                <a:sym typeface="Roboto"/>
              </a:defRPr>
            </a:pPr>
            <a:r>
              <a:t>Purpose of the presentation</a:t>
            </a:r>
          </a:p>
          <a:p>
            <a:pPr marL="117307" indent="-117307" defTabSz="356615">
              <a:spcBef>
                <a:spcPts val="700"/>
              </a:spcBef>
              <a:buSzPct val="100000"/>
              <a:buChar char="•"/>
              <a:defRPr b="1" sz="1871">
                <a:solidFill>
                  <a:srgbClr val="111111"/>
                </a:solidFill>
                <a:latin typeface="Roboto"/>
                <a:ea typeface="Roboto"/>
                <a:cs typeface="Roboto"/>
                <a:sym typeface="Roboto"/>
              </a:defRPr>
            </a:pPr>
            <a:r>
              <a:t>Analytical tools used</a:t>
            </a:r>
          </a:p>
          <a:p>
            <a:pPr marL="117307" indent="-117307" defTabSz="356615">
              <a:spcBef>
                <a:spcPts val="700"/>
              </a:spcBef>
              <a:buSzPct val="100000"/>
              <a:buChar char="•"/>
              <a:defRPr b="1" sz="1560">
                <a:solidFill>
                  <a:srgbClr val="111111"/>
                </a:solidFill>
                <a:latin typeface="Roboto"/>
                <a:ea typeface="Roboto"/>
                <a:cs typeface="Roboto"/>
                <a:sym typeface="Roboto"/>
              </a:defRPr>
            </a:pPr>
          </a:p>
          <a:p>
            <a:pPr marL="117307" indent="-117307" defTabSz="356615">
              <a:spcBef>
                <a:spcPts val="700"/>
              </a:spcBef>
              <a:buSzPct val="100000"/>
              <a:buChar char="•"/>
              <a:defRPr b="1" sz="1560">
                <a:solidFill>
                  <a:srgbClr val="111111"/>
                </a:solidFill>
                <a:latin typeface="Roboto"/>
                <a:ea typeface="Roboto"/>
                <a:cs typeface="Roboto"/>
                <a:sym typeface="Roboto"/>
              </a:defRPr>
            </a:pPr>
          </a:p>
          <a:p>
            <a:pPr marL="117307" indent="-117307" defTabSz="356615">
              <a:spcBef>
                <a:spcPts val="700"/>
              </a:spcBef>
              <a:buSzPct val="100000"/>
              <a:buChar char="•"/>
              <a:defRPr b="1" sz="1560">
                <a:solidFill>
                  <a:srgbClr val="111111"/>
                </a:solidFill>
                <a:latin typeface="Roboto"/>
                <a:ea typeface="Roboto"/>
                <a:cs typeface="Roboto"/>
                <a:sym typeface="Roboto"/>
              </a:defRPr>
            </a:pPr>
          </a:p>
          <a:p>
            <a:pPr marL="117307" indent="-117307" defTabSz="356615">
              <a:spcBef>
                <a:spcPts val="700"/>
              </a:spcBef>
              <a:buSzPct val="100000"/>
              <a:buChar char="•"/>
              <a:defRPr b="1" sz="1560">
                <a:solidFill>
                  <a:srgbClr val="111111"/>
                </a:solidFill>
                <a:latin typeface="Roboto"/>
                <a:ea typeface="Roboto"/>
                <a:cs typeface="Roboto"/>
                <a:sym typeface="Roboto"/>
              </a:defRPr>
            </a:pPr>
          </a:p>
          <a:p>
            <a:pPr defTabSz="356615">
              <a:spcBef>
                <a:spcPts val="700"/>
              </a:spcBef>
              <a:defRPr b="1" sz="1560">
                <a:solidFill>
                  <a:srgbClr val="111111"/>
                </a:solidFill>
                <a:latin typeface="Roboto"/>
                <a:ea typeface="Roboto"/>
                <a:cs typeface="Roboto"/>
                <a:sym typeface="Roboto"/>
              </a:defRPr>
            </a:pPr>
          </a:p>
        </p:txBody>
      </p:sp>
    </p:spTree>
  </p:cSld>
  <p:clrMapOvr>
    <a:masterClrMapping/>
  </p:clrMapOvr>
  <p:transition xmlns:p14="http://schemas.microsoft.com/office/powerpoint/2010/main" spd="med" advClick="1"/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6" name="Title 1"/>
          <p:cNvSpPr txBox="1"/>
          <p:nvPr>
            <p:ph type="title"/>
          </p:nvPr>
        </p:nvSpPr>
        <p:spPr>
          <a:xfrm>
            <a:off x="2589211" y="320040"/>
            <a:ext cx="8915400" cy="756340"/>
          </a:xfrm>
          <a:prstGeom prst="rect">
            <a:avLst/>
          </a:prstGeom>
        </p:spPr>
        <p:txBody>
          <a:bodyPr/>
          <a:lstStyle>
            <a:lvl1pPr>
              <a:defRPr b="1"/>
            </a:lvl1pPr>
          </a:lstStyle>
          <a:p>
            <a:pPr/>
            <a:r>
              <a:t>Company background</a:t>
            </a:r>
          </a:p>
        </p:txBody>
      </p:sp>
      <p:sp>
        <p:nvSpPr>
          <p:cNvPr id="407" name="Text Placeholder 2"/>
          <p:cNvSpPr txBox="1"/>
          <p:nvPr>
            <p:ph type="body" idx="1"/>
          </p:nvPr>
        </p:nvSpPr>
        <p:spPr>
          <a:xfrm>
            <a:off x="1817115" y="1715007"/>
            <a:ext cx="9090597" cy="4078225"/>
          </a:xfrm>
          <a:prstGeom prst="rect">
            <a:avLst/>
          </a:prstGeom>
        </p:spPr>
        <p:txBody>
          <a:bodyPr/>
          <a:lstStyle/>
          <a:p>
            <a:pPr>
              <a:defRPr b="1" sz="2400"/>
            </a:pPr>
            <a:r>
              <a:t>Green Haven Florists</a:t>
            </a:r>
            <a:endParaRPr>
              <a:solidFill>
                <a:srgbClr val="000000"/>
              </a:solidFill>
            </a:endParaRPr>
          </a:p>
          <a:p>
            <a:pPr marL="342900" indent="-342900">
              <a:buClr>
                <a:schemeClr val="accent1"/>
              </a:buClr>
              <a:buSzPct val="100000"/>
              <a:buFont typeface="Arial"/>
              <a:buChar char="•"/>
              <a:defRPr b="1">
                <a:solidFill>
                  <a:srgbClr val="000000"/>
                </a:solidFill>
              </a:defRPr>
            </a:pPr>
            <a:r>
              <a:t>Founded in 2016.</a:t>
            </a:r>
          </a:p>
          <a:p>
            <a:pPr marL="342900" indent="-342900">
              <a:buClr>
                <a:schemeClr val="accent1"/>
              </a:buClr>
              <a:buSzPct val="100000"/>
              <a:buFont typeface="Arial"/>
              <a:buChar char="•"/>
              <a:defRPr b="1">
                <a:solidFill>
                  <a:srgbClr val="000000"/>
                </a:solidFill>
              </a:defRPr>
            </a:pPr>
            <a:r>
              <a:t>Owners: Liam &amp; Priya Patel.</a:t>
            </a:r>
          </a:p>
          <a:p>
            <a:pPr marL="342900" indent="-342900">
              <a:buClr>
                <a:schemeClr val="accent1"/>
              </a:buClr>
              <a:buSzPct val="100000"/>
              <a:buFont typeface="Arial"/>
              <a:buChar char="•"/>
              <a:defRPr b="1">
                <a:solidFill>
                  <a:srgbClr val="000000"/>
                </a:solidFill>
              </a:defRPr>
            </a:pPr>
            <a:r>
              <a:t>Sells: Bespoke floral arrangements and eco friendly packaging.</a:t>
            </a:r>
          </a:p>
          <a:p>
            <a:pPr marL="342900" indent="-342900">
              <a:buClr>
                <a:schemeClr val="accent1"/>
              </a:buClr>
              <a:buSzPct val="100000"/>
              <a:buFont typeface="Arial"/>
              <a:buChar char="•"/>
              <a:defRPr b="1">
                <a:solidFill>
                  <a:srgbClr val="000000"/>
                </a:solidFill>
              </a:defRPr>
            </a:pPr>
            <a:r>
              <a:t>strong community ties, walk in customers, corporate clients &amp; wedding arrangements </a:t>
            </a:r>
          </a:p>
          <a:p>
            <a:pPr marL="342900" indent="-342900">
              <a:buClr>
                <a:schemeClr val="accent1"/>
              </a:buClr>
              <a:buSzPct val="100000"/>
              <a:buFont typeface="Arial"/>
              <a:buChar char="•"/>
              <a:defRPr b="1">
                <a:solidFill>
                  <a:srgbClr val="000000"/>
                </a:solidFill>
              </a:defRPr>
            </a:pPr>
            <a:r>
              <a:t>Quality and sustainable</a:t>
            </a:r>
          </a:p>
        </p:txBody>
      </p:sp>
    </p:spTree>
  </p:cSld>
  <p:clrMapOvr>
    <a:masterClrMapping/>
  </p:clrMapOvr>
  <p:transition xmlns:p14="http://schemas.microsoft.com/office/powerpoint/2010/main" spd="med" advClick="1"/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" name="Title 1"/>
          <p:cNvSpPr txBox="1"/>
          <p:nvPr>
            <p:ph type="title"/>
          </p:nvPr>
        </p:nvSpPr>
        <p:spPr>
          <a:xfrm>
            <a:off x="2589212" y="389272"/>
            <a:ext cx="8915401" cy="713233"/>
          </a:xfrm>
          <a:prstGeom prst="rect">
            <a:avLst/>
          </a:prstGeom>
        </p:spPr>
        <p:txBody>
          <a:bodyPr/>
          <a:lstStyle>
            <a:lvl1pPr>
              <a:defRPr b="1"/>
            </a:lvl1pPr>
          </a:lstStyle>
          <a:p>
            <a:pPr/>
            <a:r>
              <a:t>Problem: nature and scope</a:t>
            </a:r>
          </a:p>
        </p:txBody>
      </p:sp>
      <p:sp>
        <p:nvSpPr>
          <p:cNvPr id="410" name="Text Placeholder 2"/>
          <p:cNvSpPr txBox="1"/>
          <p:nvPr>
            <p:ph type="body" idx="1"/>
          </p:nvPr>
        </p:nvSpPr>
        <p:spPr>
          <a:xfrm>
            <a:off x="1471943" y="1293290"/>
            <a:ext cx="10065503" cy="4509248"/>
          </a:xfrm>
          <a:prstGeom prst="rect">
            <a:avLst/>
          </a:prstGeom>
        </p:spPr>
        <p:txBody>
          <a:bodyPr/>
          <a:lstStyle/>
          <a:p>
            <a:pPr defTabSz="438911">
              <a:spcBef>
                <a:spcPts val="900"/>
              </a:spcBef>
              <a:defRPr b="1" sz="2688">
                <a:solidFill>
                  <a:srgbClr val="FF0000"/>
                </a:solidFill>
              </a:defRPr>
            </a:pPr>
          </a:p>
          <a:p>
            <a:pPr defTabSz="438911">
              <a:spcBef>
                <a:spcPts val="900"/>
              </a:spcBef>
              <a:defRPr sz="2688">
                <a:solidFill>
                  <a:srgbClr val="000000"/>
                </a:solidFill>
              </a:defRPr>
            </a:pPr>
            <a:r>
              <a:t>Who: Liam and Priya Patel, employees, customers. </a:t>
            </a:r>
          </a:p>
          <a:p>
            <a:pPr defTabSz="438911">
              <a:spcBef>
                <a:spcPts val="900"/>
              </a:spcBef>
              <a:defRPr sz="2688">
                <a:solidFill>
                  <a:srgbClr val="000000"/>
                </a:solidFill>
              </a:defRPr>
            </a:pPr>
            <a:r>
              <a:t>What: Decline In - in store sales</a:t>
            </a:r>
          </a:p>
          <a:p>
            <a:pPr defTabSz="438911">
              <a:spcBef>
                <a:spcPts val="900"/>
              </a:spcBef>
              <a:defRPr sz="2688">
                <a:solidFill>
                  <a:srgbClr val="000000"/>
                </a:solidFill>
              </a:defRPr>
            </a:pPr>
            <a:r>
              <a:t>Why: Online competition &amp; changing in customer behaviour</a:t>
            </a:r>
          </a:p>
          <a:p>
            <a:pPr defTabSz="438911">
              <a:spcBef>
                <a:spcPts val="900"/>
              </a:spcBef>
              <a:defRPr sz="2688">
                <a:solidFill>
                  <a:srgbClr val="000000"/>
                </a:solidFill>
              </a:defRPr>
            </a:pPr>
            <a:r>
              <a:t>Where: Green Haven Florist , Norwich </a:t>
            </a:r>
          </a:p>
          <a:p>
            <a:pPr defTabSz="438911">
              <a:spcBef>
                <a:spcPts val="900"/>
              </a:spcBef>
              <a:defRPr sz="2688">
                <a:solidFill>
                  <a:srgbClr val="000000"/>
                </a:solidFill>
              </a:defRPr>
            </a:pPr>
            <a:r>
              <a:t>When: Over the past 12months</a:t>
            </a:r>
          </a:p>
          <a:p>
            <a:pPr defTabSz="438911">
              <a:spcBef>
                <a:spcPts val="900"/>
              </a:spcBef>
              <a:defRPr sz="2688">
                <a:solidFill>
                  <a:srgbClr val="000000"/>
                </a:solidFill>
              </a:defRPr>
            </a:pPr>
            <a:r>
              <a:t>How: Customers shifting to online shopping and lower prices</a:t>
            </a:r>
          </a:p>
          <a:p>
            <a:pPr defTabSz="438911">
              <a:spcBef>
                <a:spcPts val="900"/>
              </a:spcBef>
              <a:defRPr sz="2688">
                <a:solidFill>
                  <a:srgbClr val="000000"/>
                </a:solidFill>
              </a:defRPr>
            </a:pPr>
            <a:r>
              <a:t>How much: 30% sales in drop</a:t>
            </a:r>
          </a:p>
        </p:txBody>
      </p:sp>
    </p:spTree>
  </p:cSld>
  <p:clrMapOvr>
    <a:masterClrMapping/>
  </p:clrMapOvr>
  <p:transition xmlns:p14="http://schemas.microsoft.com/office/powerpoint/2010/main" spd="med" advClick="1"/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2" name="Title 1"/>
          <p:cNvSpPr txBox="1"/>
          <p:nvPr>
            <p:ph type="title"/>
          </p:nvPr>
        </p:nvSpPr>
        <p:spPr>
          <a:xfrm>
            <a:off x="1487713" y="540657"/>
            <a:ext cx="9988451" cy="479401"/>
          </a:xfrm>
          <a:prstGeom prst="rect">
            <a:avLst/>
          </a:prstGeom>
        </p:spPr>
        <p:txBody>
          <a:bodyPr/>
          <a:lstStyle/>
          <a:p>
            <a:pPr defTabSz="182880">
              <a:defRPr b="1" sz="2560"/>
            </a:pPr>
            <a:r>
              <a:t>PESTLE ANALYSIS: Green Haven Florists</a:t>
            </a:r>
            <a:br/>
          </a:p>
        </p:txBody>
      </p:sp>
      <p:sp>
        <p:nvSpPr>
          <p:cNvPr id="413" name="Text Placeholder 2"/>
          <p:cNvSpPr txBox="1"/>
          <p:nvPr>
            <p:ph type="body" idx="1"/>
          </p:nvPr>
        </p:nvSpPr>
        <p:spPr>
          <a:xfrm>
            <a:off x="1548909" y="1236006"/>
            <a:ext cx="9409330" cy="4623817"/>
          </a:xfrm>
          <a:prstGeom prst="rect">
            <a:avLst/>
          </a:prstGeom>
        </p:spPr>
        <p:txBody>
          <a:bodyPr/>
          <a:lstStyle/>
          <a:p>
            <a:pPr defTabSz="438911">
              <a:spcBef>
                <a:spcPts val="900"/>
              </a:spcBef>
              <a:defRPr b="1" sz="1919"/>
            </a:pPr>
            <a:r>
              <a:t>PO</a:t>
            </a:r>
            <a:r>
              <a:rPr>
                <a:solidFill>
                  <a:srgbClr val="535353"/>
                </a:solidFill>
              </a:rPr>
              <a:t>LITICAL</a:t>
            </a:r>
            <a:endParaRPr>
              <a:solidFill>
                <a:srgbClr val="000000"/>
              </a:solidFill>
            </a:endParaRPr>
          </a:p>
          <a:p>
            <a:pPr marL="192505" indent="-192505" defTabSz="438911">
              <a:spcBef>
                <a:spcPts val="900"/>
              </a:spcBef>
              <a:buSzPct val="100000"/>
              <a:buChar char="•"/>
              <a:defRPr b="1" sz="1919">
                <a:solidFill>
                  <a:srgbClr val="000000"/>
                </a:solidFill>
              </a:defRPr>
            </a:pPr>
            <a:r>
              <a:t>Government policies supporting small businesses and local retailers</a:t>
            </a:r>
          </a:p>
          <a:p>
            <a:pPr marL="192505" indent="-192505" defTabSz="438911">
              <a:spcBef>
                <a:spcPts val="900"/>
              </a:spcBef>
              <a:buSzPct val="100000"/>
              <a:buChar char="•"/>
              <a:defRPr b="1" sz="1919">
                <a:solidFill>
                  <a:srgbClr val="000000"/>
                </a:solidFill>
              </a:defRPr>
            </a:pPr>
            <a:r>
              <a:t>Environmental regulations affecting packaging and sourcing flowers</a:t>
            </a:r>
          </a:p>
          <a:p>
            <a:pPr defTabSz="438911">
              <a:spcBef>
                <a:spcPts val="900"/>
              </a:spcBef>
              <a:defRPr b="1" sz="1919">
                <a:solidFill>
                  <a:srgbClr val="000000"/>
                </a:solidFill>
              </a:defRPr>
            </a:pPr>
          </a:p>
          <a:p>
            <a:pPr defTabSz="438911">
              <a:spcBef>
                <a:spcPts val="900"/>
              </a:spcBef>
              <a:defRPr b="1" sz="1919">
                <a:solidFill>
                  <a:srgbClr val="535353"/>
                </a:solidFill>
              </a:defRPr>
            </a:pPr>
            <a:r>
              <a:t>ECONOMIC</a:t>
            </a:r>
          </a:p>
          <a:p>
            <a:pPr marL="192505" indent="-192505" defTabSz="438911">
              <a:spcBef>
                <a:spcPts val="900"/>
              </a:spcBef>
              <a:buSzPct val="100000"/>
              <a:buChar char="•"/>
              <a:defRPr b="1" sz="1919">
                <a:solidFill>
                  <a:srgbClr val="000000"/>
                </a:solidFill>
              </a:defRPr>
            </a:pPr>
            <a:r>
              <a:t>Rising operational expenses </a:t>
            </a:r>
          </a:p>
          <a:p>
            <a:pPr marL="192505" indent="-192505" defTabSz="438911">
              <a:spcBef>
                <a:spcPts val="900"/>
              </a:spcBef>
              <a:buSzPct val="100000"/>
              <a:buChar char="•"/>
              <a:defRPr b="1" sz="1919">
                <a:solidFill>
                  <a:srgbClr val="000000"/>
                </a:solidFill>
              </a:defRPr>
            </a:pPr>
            <a:r>
              <a:t>Inflation increasing cost of flower supplies</a:t>
            </a:r>
          </a:p>
          <a:p>
            <a:pPr defTabSz="438911">
              <a:spcBef>
                <a:spcPts val="900"/>
              </a:spcBef>
              <a:defRPr b="1" sz="1919">
                <a:solidFill>
                  <a:srgbClr val="000000"/>
                </a:solidFill>
              </a:defRPr>
            </a:pPr>
          </a:p>
          <a:p>
            <a:pPr defTabSz="438911">
              <a:spcBef>
                <a:spcPts val="900"/>
              </a:spcBef>
              <a:defRPr b="1" sz="1919">
                <a:solidFill>
                  <a:srgbClr val="535353"/>
                </a:solidFill>
              </a:defRPr>
            </a:pPr>
            <a:r>
              <a:t>SOCIAL</a:t>
            </a:r>
          </a:p>
          <a:p>
            <a:pPr marL="192505" indent="-192505" defTabSz="438911">
              <a:spcBef>
                <a:spcPts val="900"/>
              </a:spcBef>
              <a:buSzPct val="100000"/>
              <a:buChar char="•"/>
              <a:defRPr b="1" sz="1919">
                <a:solidFill>
                  <a:srgbClr val="000000"/>
                </a:solidFill>
              </a:defRPr>
            </a:pPr>
            <a:r>
              <a:t>Grow in demands for eco- friendly products </a:t>
            </a:r>
          </a:p>
          <a:p>
            <a:pPr marL="192505" indent="-192505" defTabSz="438911">
              <a:spcBef>
                <a:spcPts val="900"/>
              </a:spcBef>
              <a:buSzPct val="100000"/>
              <a:buChar char="•"/>
              <a:defRPr b="1" sz="1919">
                <a:solidFill>
                  <a:srgbClr val="000000"/>
                </a:solidFill>
              </a:defRPr>
            </a:pPr>
            <a:r>
              <a:t>Green Haven has outdated website</a:t>
            </a:r>
          </a:p>
        </p:txBody>
      </p:sp>
    </p:spTree>
  </p:cSld>
  <p:clrMapOvr>
    <a:masterClrMapping/>
  </p:clrMapOvr>
  <p:transition xmlns:p14="http://schemas.microsoft.com/office/powerpoint/2010/main" spd="med" advClick="1"/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5" name="Title 1"/>
          <p:cNvSpPr txBox="1"/>
          <p:nvPr>
            <p:ph type="title"/>
          </p:nvPr>
        </p:nvSpPr>
        <p:spPr>
          <a:xfrm>
            <a:off x="1583219" y="624110"/>
            <a:ext cx="9921394" cy="1280891"/>
          </a:xfrm>
          <a:prstGeom prst="rect">
            <a:avLst/>
          </a:prstGeom>
        </p:spPr>
        <p:txBody>
          <a:bodyPr/>
          <a:lstStyle/>
          <a:p>
            <a:pPr>
              <a:defRPr b="1"/>
            </a:pPr>
            <a:r>
              <a:t>PESTLE ANALYSIS: Green Haven Florists</a:t>
            </a:r>
            <a:br/>
          </a:p>
        </p:txBody>
      </p:sp>
      <p:sp>
        <p:nvSpPr>
          <p:cNvPr id="416" name="Content Placeholder 2"/>
          <p:cNvSpPr txBox="1"/>
          <p:nvPr>
            <p:ph type="body" idx="1"/>
          </p:nvPr>
        </p:nvSpPr>
        <p:spPr>
          <a:xfrm>
            <a:off x="1723766" y="1574322"/>
            <a:ext cx="9921394" cy="4843003"/>
          </a:xfrm>
          <a:prstGeom prst="rect">
            <a:avLst/>
          </a:prstGeom>
        </p:spPr>
        <p:txBody>
          <a:bodyPr/>
          <a:lstStyle/>
          <a:p>
            <a:pPr>
              <a:defRPr b="1">
                <a:solidFill>
                  <a:srgbClr val="535353"/>
                </a:solidFill>
              </a:defRPr>
            </a:pPr>
            <a:r>
              <a:t>TECHNOLOGICAL</a:t>
            </a:r>
          </a:p>
          <a:p>
            <a:pPr marL="180473" indent="-180473">
              <a:buClrTx/>
              <a:buChar char="•"/>
              <a:defRPr b="1">
                <a:solidFill>
                  <a:srgbClr val="000000"/>
                </a:solidFill>
              </a:defRPr>
            </a:pPr>
            <a:r>
              <a:t>Rise of online flower delivery platforms , i.e online platform , couriers</a:t>
            </a:r>
          </a:p>
          <a:p>
            <a:pPr marL="180473" indent="-180473">
              <a:buClrTx/>
              <a:buChar char="•"/>
              <a:defRPr b="1">
                <a:solidFill>
                  <a:srgbClr val="000000"/>
                </a:solidFill>
              </a:defRPr>
            </a:pPr>
            <a:r>
              <a:t>Importance of digital media marketing</a:t>
            </a:r>
          </a:p>
          <a:p>
            <a:pPr>
              <a:defRPr b="1">
                <a:solidFill>
                  <a:srgbClr val="000000"/>
                </a:solidFill>
              </a:defRPr>
            </a:pPr>
          </a:p>
          <a:p>
            <a:pPr>
              <a:defRPr b="1">
                <a:solidFill>
                  <a:srgbClr val="535353"/>
                </a:solidFill>
              </a:defRPr>
            </a:pPr>
            <a:r>
              <a:t>LEGAL</a:t>
            </a:r>
          </a:p>
          <a:p>
            <a:pPr marL="180473" indent="-180473">
              <a:buClrTx/>
              <a:buChar char="•"/>
              <a:defRPr b="1">
                <a:solidFill>
                  <a:srgbClr val="000000"/>
                </a:solidFill>
              </a:defRPr>
            </a:pPr>
            <a:r>
              <a:t> Consumer protections laws affecting refunds and product quality</a:t>
            </a:r>
          </a:p>
          <a:p>
            <a:pPr marL="180473" indent="-180473">
              <a:buClrTx/>
              <a:buChar char="•"/>
              <a:defRPr b="1">
                <a:solidFill>
                  <a:srgbClr val="000000"/>
                </a:solidFill>
              </a:defRPr>
            </a:pPr>
            <a:r>
              <a:t>Employment regulations such as minimum wage </a:t>
            </a:r>
          </a:p>
          <a:p>
            <a:pPr>
              <a:defRPr b="1">
                <a:solidFill>
                  <a:srgbClr val="000000"/>
                </a:solidFill>
              </a:defRPr>
            </a:pPr>
          </a:p>
          <a:p>
            <a:pPr>
              <a:defRPr b="1">
                <a:solidFill>
                  <a:srgbClr val="535353"/>
                </a:solidFill>
              </a:defRPr>
            </a:pPr>
            <a:r>
              <a:t>ENVIRONMENTAL </a:t>
            </a:r>
          </a:p>
          <a:p>
            <a:pPr marL="180473" indent="-180473">
              <a:buClrTx/>
              <a:buChar char="•"/>
              <a:defRPr b="1">
                <a:solidFill>
                  <a:srgbClr val="000000"/>
                </a:solidFill>
              </a:defRPr>
            </a:pPr>
            <a:r>
              <a:t>Sustainability expectations from customers</a:t>
            </a:r>
          </a:p>
          <a:p>
            <a:pPr marL="180473" indent="-180473">
              <a:buClrTx/>
              <a:buChar char="•"/>
              <a:defRPr b="1">
                <a:solidFill>
                  <a:srgbClr val="000000"/>
                </a:solidFill>
              </a:defRPr>
            </a:pPr>
            <a:r>
              <a:t>Eco-friendly packaging increases costs</a:t>
            </a:r>
          </a:p>
        </p:txBody>
      </p:sp>
    </p:spTree>
  </p:cSld>
  <p:clrMapOvr>
    <a:masterClrMapping/>
  </p:clrMapOvr>
  <p:transition xmlns:p14="http://schemas.microsoft.com/office/powerpoint/2010/main" spd="med" advClick="1"/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8" name="Title 1"/>
          <p:cNvSpPr txBox="1"/>
          <p:nvPr>
            <p:ph type="title"/>
          </p:nvPr>
        </p:nvSpPr>
        <p:spPr>
          <a:xfrm>
            <a:off x="1416903" y="651980"/>
            <a:ext cx="10087709" cy="741970"/>
          </a:xfrm>
          <a:prstGeom prst="rect">
            <a:avLst/>
          </a:prstGeom>
        </p:spPr>
        <p:txBody>
          <a:bodyPr/>
          <a:lstStyle>
            <a:lvl1pPr defTabSz="288036">
              <a:defRPr b="1" sz="2016"/>
            </a:lvl1pPr>
          </a:lstStyle>
          <a:p>
            <a:pPr/>
            <a:r>
              <a:t>Cause and effect analysis: Fishbone diagram</a:t>
            </a:r>
            <a:endParaRPr>
              <a:solidFill>
                <a:srgbClr val="000000"/>
              </a:solidFill>
            </a:endParaRPr>
          </a:p>
        </p:txBody>
      </p:sp>
      <p:pic>
        <p:nvPicPr>
          <p:cNvPr id="419" name="Declining in in-store Sales.png" descr="Declining in in-store Sales.png"/>
          <p:cNvPicPr>
            <a:picLocks noChangeAspect="1"/>
          </p:cNvPicPr>
          <p:nvPr/>
        </p:nvPicPr>
        <p:blipFill>
          <a:blip r:embed="rId2">
            <a:extLst/>
          </a:blip>
          <a:srcRect l="23333" t="14629" r="23333" b="14628"/>
          <a:stretch>
            <a:fillRect/>
          </a:stretch>
        </p:blipFill>
        <p:spPr>
          <a:xfrm>
            <a:off x="3022600" y="1257300"/>
            <a:ext cx="7095332" cy="5293916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fill="norm" stroke="1" extrusionOk="0">
                <a:moveTo>
                  <a:pt x="0" y="0"/>
                </a:moveTo>
                <a:lnTo>
                  <a:pt x="0" y="10799"/>
                </a:lnTo>
                <a:lnTo>
                  <a:pt x="0" y="21600"/>
                </a:lnTo>
                <a:lnTo>
                  <a:pt x="10800" y="21600"/>
                </a:lnTo>
                <a:lnTo>
                  <a:pt x="21600" y="21600"/>
                </a:lnTo>
                <a:lnTo>
                  <a:pt x="21600" y="10799"/>
                </a:lnTo>
                <a:lnTo>
                  <a:pt x="21600" y="0"/>
                </a:lnTo>
                <a:lnTo>
                  <a:pt x="10800" y="0"/>
                </a:lnTo>
                <a:lnTo>
                  <a:pt x="0" y="0"/>
                </a:lnTo>
                <a:close/>
              </a:path>
            </a:pathLst>
          </a:cu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1" name="Title 1"/>
          <p:cNvSpPr txBox="1"/>
          <p:nvPr>
            <p:ph type="title"/>
          </p:nvPr>
        </p:nvSpPr>
        <p:spPr>
          <a:xfrm>
            <a:off x="2589211" y="338327"/>
            <a:ext cx="8915400" cy="932689"/>
          </a:xfrm>
          <a:prstGeom prst="rect">
            <a:avLst/>
          </a:prstGeom>
        </p:spPr>
        <p:txBody>
          <a:bodyPr/>
          <a:lstStyle>
            <a:lvl1pPr>
              <a:defRPr b="1"/>
            </a:lvl1pPr>
          </a:lstStyle>
          <a:p>
            <a:pPr/>
            <a:r>
              <a:t>Conclusion</a:t>
            </a:r>
          </a:p>
        </p:txBody>
      </p:sp>
      <p:sp>
        <p:nvSpPr>
          <p:cNvPr id="422" name="Text Placeholder 2"/>
          <p:cNvSpPr txBox="1"/>
          <p:nvPr>
            <p:ph type="body" idx="1"/>
          </p:nvPr>
        </p:nvSpPr>
        <p:spPr>
          <a:xfrm>
            <a:off x="1769115" y="2026292"/>
            <a:ext cx="8915401" cy="4160521"/>
          </a:xfrm>
          <a:prstGeom prst="rect">
            <a:avLst/>
          </a:prstGeom>
        </p:spPr>
        <p:txBody>
          <a:bodyPr/>
          <a:lstStyle/>
          <a:p>
            <a:pPr marL="200526" indent="-200526">
              <a:buSzPct val="100000"/>
              <a:buChar char="•"/>
              <a:defRPr>
                <a:solidFill>
                  <a:srgbClr val="000000"/>
                </a:solidFill>
              </a:defRPr>
            </a:pPr>
            <a:r>
              <a:t>Green Haven florists faces a significant decline in in-stone sales</a:t>
            </a:r>
          </a:p>
          <a:p>
            <a:pPr marL="200526" indent="-200526">
              <a:buSzPct val="100000"/>
              <a:buChar char="•"/>
              <a:defRPr>
                <a:solidFill>
                  <a:srgbClr val="000000"/>
                </a:solidFill>
              </a:defRPr>
            </a:pPr>
            <a:r>
              <a:t>External Factors such as economic pressure and increase online competitions.</a:t>
            </a:r>
          </a:p>
          <a:p>
            <a:pPr marL="200526" indent="-200526">
              <a:buSzPct val="100000"/>
              <a:buChar char="•"/>
              <a:defRPr>
                <a:solidFill>
                  <a:srgbClr val="000000"/>
                </a:solidFill>
              </a:defRPr>
            </a:pPr>
            <a:r>
              <a:t>Business may need stronger online presence and marketing</a:t>
            </a:r>
          </a:p>
          <a:p>
            <a:pPr marL="200526" indent="-200526">
              <a:buSzPct val="100000"/>
              <a:buChar char="•"/>
              <a:defRPr>
                <a:solidFill>
                  <a:srgbClr val="000000"/>
                </a:solidFill>
              </a:defRPr>
            </a:pPr>
          </a:p>
          <a:p>
            <a:pPr>
              <a:defRPr b="1">
                <a:solidFill>
                  <a:srgbClr val="535353"/>
                </a:solidFill>
              </a:defRPr>
            </a:pPr>
            <a:r>
              <a:t>The company may require:</a:t>
            </a:r>
          </a:p>
          <a:p>
            <a:pPr marL="200526" indent="-200526">
              <a:buSzPct val="100000"/>
              <a:buChar char="•"/>
              <a:defRPr>
                <a:solidFill>
                  <a:srgbClr val="000000"/>
                </a:solidFill>
              </a:defRPr>
            </a:pPr>
            <a:r>
              <a:t>Improve digital marketing and social media presence</a:t>
            </a:r>
          </a:p>
          <a:p>
            <a:pPr marL="200526" indent="-200526">
              <a:buSzPct val="100000"/>
              <a:buChar char="•"/>
              <a:defRPr>
                <a:solidFill>
                  <a:srgbClr val="000000"/>
                </a:solidFill>
              </a:defRPr>
            </a:pPr>
            <a:r>
              <a:t>Expand online sales and delivery services</a:t>
            </a:r>
          </a:p>
          <a:p>
            <a:pPr marL="200526" indent="-200526">
              <a:buSzPct val="100000"/>
              <a:buChar char="•"/>
              <a:defRPr>
                <a:solidFill>
                  <a:srgbClr val="000000"/>
                </a:solidFill>
              </a:defRPr>
            </a:pPr>
            <a:r>
              <a:t>Adapt it’s business strategy </a:t>
            </a:r>
          </a:p>
          <a:p>
            <a:pPr marL="200526" indent="-200526">
              <a:buSzPct val="100000"/>
              <a:buChar char="•"/>
              <a:defRPr>
                <a:solidFill>
                  <a:srgbClr val="000000"/>
                </a:solidFill>
              </a:defRPr>
            </a:pPr>
            <a:r>
              <a:t>Conduct regular 6monthly Profit &amp; loss (P&amp;L) monitor performance</a:t>
            </a:r>
          </a:p>
        </p:txBody>
      </p:sp>
    </p:spTree>
  </p:cSld>
  <p:clrMapOvr>
    <a:masterClrMapping/>
  </p:clrMapOvr>
  <p:transition xmlns:p14="http://schemas.microsoft.com/office/powerpoint/2010/main" spd="med" advClick="1"/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4" name="Title 1"/>
          <p:cNvSpPr txBox="1"/>
          <p:nvPr>
            <p:ph type="title"/>
          </p:nvPr>
        </p:nvSpPr>
        <p:spPr>
          <a:xfrm>
            <a:off x="2589211" y="521208"/>
            <a:ext cx="8915400" cy="860401"/>
          </a:xfrm>
          <a:prstGeom prst="rect">
            <a:avLst/>
          </a:prstGeom>
        </p:spPr>
        <p:txBody>
          <a:bodyPr/>
          <a:lstStyle>
            <a:lvl1pPr>
              <a:defRPr b="1"/>
            </a:lvl1pPr>
          </a:lstStyle>
          <a:p>
            <a:pPr/>
            <a:r>
              <a:t>References </a:t>
            </a:r>
          </a:p>
        </p:txBody>
      </p:sp>
      <p:sp>
        <p:nvSpPr>
          <p:cNvPr id="425" name="Text Placeholder 2"/>
          <p:cNvSpPr txBox="1"/>
          <p:nvPr>
            <p:ph type="body" idx="1"/>
          </p:nvPr>
        </p:nvSpPr>
        <p:spPr>
          <a:xfrm>
            <a:off x="1589706" y="1600200"/>
            <a:ext cx="9914905" cy="4517136"/>
          </a:xfrm>
          <a:prstGeom prst="rect">
            <a:avLst/>
          </a:prstGeom>
        </p:spPr>
        <p:txBody>
          <a:bodyPr/>
          <a:lstStyle/>
          <a:p>
            <a:pPr defTabSz="365760">
              <a:spcBef>
                <a:spcPts val="800"/>
              </a:spcBef>
              <a:defRPr b="1" sz="1600">
                <a:solidFill>
                  <a:srgbClr val="111111"/>
                </a:solidFill>
                <a:latin typeface="Arial"/>
                <a:ea typeface="Arial"/>
                <a:cs typeface="Arial"/>
                <a:sym typeface="Arial"/>
              </a:defRPr>
            </a:pPr>
            <a:r>
              <a:t>Calculator Ultra (2025)</a:t>
            </a:r>
            <a:r>
              <a:rPr i="1"/>
              <a:t> </a:t>
            </a:r>
            <a:r>
              <a:rPr i="1">
                <a:solidFill>
                  <a:srgbClr val="1D4ED8"/>
                </a:solidFill>
              </a:rPr>
              <a:t>Find More Calculator</a:t>
            </a:r>
            <a:r>
              <a:rPr>
                <a:solidFill>
                  <a:srgbClr val="1D4ED8"/>
                </a:solidFill>
              </a:rPr>
              <a:t> Available at: </a:t>
            </a:r>
            <a:r>
              <a:rPr b="0" u="sng">
                <a:solidFill>
                  <a:srgbClr val="9454C3"/>
                </a:solidFill>
                <a:uFill>
                  <a:solidFill>
                    <a:srgbClr val="9454C3"/>
                  </a:solidFill>
                </a:uFill>
                <a:hlinkClick r:id="rId2" invalidUrl="" action="" tgtFrame="" tooltip="" history="1" highlightClick="0" endSnd="0"/>
              </a:rPr>
              <a:t>Drop in Sales Calculator &amp; Formula Online Calculator Ultra</a:t>
            </a:r>
            <a:r>
              <a:rPr i="1">
                <a:solidFill>
                  <a:srgbClr val="595959"/>
                </a:solidFill>
              </a:rPr>
              <a:t> </a:t>
            </a:r>
            <a:r>
              <a:rPr>
                <a:solidFill>
                  <a:srgbClr val="595959"/>
                </a:solidFill>
              </a:rPr>
              <a:t>(Accessed:  6 October 2025).</a:t>
            </a:r>
            <a:endParaRPr>
              <a:solidFill>
                <a:srgbClr val="595959"/>
              </a:solidFill>
            </a:endParaRPr>
          </a:p>
          <a:p>
            <a:pPr defTabSz="365760">
              <a:spcBef>
                <a:spcPts val="800"/>
              </a:spcBef>
              <a:defRPr b="1" sz="1600">
                <a:solidFill>
                  <a:srgbClr val="FF0000"/>
                </a:solidFill>
                <a:latin typeface="Arial"/>
                <a:ea typeface="Arial"/>
                <a:cs typeface="Arial"/>
                <a:sym typeface="Arial"/>
              </a:defRPr>
            </a:pPr>
            <a:r>
              <a:t>5 sources</a:t>
            </a:r>
          </a:p>
          <a:p>
            <a:pPr defTabSz="365760">
              <a:spcBef>
                <a:spcPts val="800"/>
              </a:spcBef>
              <a:defRPr b="1" sz="1600">
                <a:solidFill>
                  <a:srgbClr val="FF0000"/>
                </a:solidFill>
                <a:latin typeface="Arial"/>
                <a:ea typeface="Arial"/>
                <a:cs typeface="Arial"/>
                <a:sym typeface="Arial"/>
              </a:defRPr>
            </a:pPr>
          </a:p>
          <a:p>
            <a:pPr defTabSz="365760">
              <a:spcBef>
                <a:spcPts val="800"/>
              </a:spcBef>
              <a:defRPr b="1" sz="1600">
                <a:solidFill>
                  <a:srgbClr val="FF0000"/>
                </a:solidFill>
                <a:latin typeface="Arial"/>
                <a:ea typeface="Arial"/>
                <a:cs typeface="Arial"/>
                <a:sym typeface="Arial"/>
              </a:defRPr>
            </a:pPr>
            <a:r>
              <a:t>Johnson, G. Whittington, R. &amp; Scholes K.(2020) exploring strategy (Accessed 08th March 2026)</a:t>
            </a:r>
          </a:p>
          <a:p>
            <a:pPr defTabSz="365760">
              <a:spcBef>
                <a:spcPts val="800"/>
              </a:spcBef>
              <a:defRPr b="1" sz="1600">
                <a:solidFill>
                  <a:srgbClr val="FF0000"/>
                </a:solidFill>
                <a:latin typeface="Arial"/>
                <a:ea typeface="Arial"/>
                <a:cs typeface="Arial"/>
                <a:sym typeface="Arial"/>
              </a:defRPr>
            </a:pPr>
          </a:p>
          <a:p>
            <a:pPr defTabSz="365760">
              <a:spcBef>
                <a:spcPts val="800"/>
              </a:spcBef>
              <a:defRPr b="1" sz="1600">
                <a:solidFill>
                  <a:srgbClr val="FF0000"/>
                </a:solidFill>
                <a:latin typeface="Arial"/>
                <a:ea typeface="Arial"/>
                <a:cs typeface="Arial"/>
                <a:sym typeface="Arial"/>
              </a:defRPr>
            </a:pPr>
            <a:r>
              <a:t>Kotler, P. &amp; Keller ,k. (2016) marketing management  (Accessed 09th March 2026)</a:t>
            </a:r>
          </a:p>
          <a:p>
            <a:pPr defTabSz="365760">
              <a:spcBef>
                <a:spcPts val="800"/>
              </a:spcBef>
              <a:defRPr b="1" sz="1600">
                <a:solidFill>
                  <a:srgbClr val="FF0000"/>
                </a:solidFill>
                <a:latin typeface="Arial"/>
                <a:ea typeface="Arial"/>
                <a:cs typeface="Arial"/>
                <a:sym typeface="Arial"/>
              </a:defRPr>
            </a:pPr>
          </a:p>
          <a:p>
            <a:pPr defTabSz="365760">
              <a:spcBef>
                <a:spcPts val="800"/>
              </a:spcBef>
              <a:defRPr b="1" sz="1600">
                <a:solidFill>
                  <a:srgbClr val="FF0000"/>
                </a:solidFill>
                <a:latin typeface="Arial"/>
                <a:ea typeface="Arial"/>
                <a:cs typeface="Arial"/>
                <a:sym typeface="Arial"/>
              </a:defRPr>
            </a:pPr>
            <a:r>
              <a:t>Statista (2024) UK Retail market trends. </a:t>
            </a:r>
          </a:p>
          <a:p>
            <a:pPr defTabSz="365760">
              <a:spcBef>
                <a:spcPts val="800"/>
              </a:spcBef>
              <a:defRPr b="1" sz="1600">
                <a:solidFill>
                  <a:srgbClr val="FF0000"/>
                </a:solidFill>
                <a:latin typeface="Arial"/>
                <a:ea typeface="Arial"/>
                <a:cs typeface="Arial"/>
                <a:sym typeface="Arial"/>
              </a:defRPr>
            </a:pPr>
          </a:p>
          <a:p>
            <a:pPr defTabSz="365760">
              <a:spcBef>
                <a:spcPts val="800"/>
              </a:spcBef>
              <a:defRPr b="1" sz="1600">
                <a:solidFill>
                  <a:srgbClr val="FF0000"/>
                </a:solidFill>
                <a:latin typeface="Arial"/>
                <a:ea typeface="Arial"/>
                <a:cs typeface="Arial"/>
                <a:sym typeface="Arial"/>
              </a:defRPr>
            </a:pPr>
            <a:r>
              <a:t>Template used for Fishbone ,Canva (Accessed 16th March 2026)</a:t>
            </a:r>
          </a:p>
          <a:p>
            <a:pPr defTabSz="365760">
              <a:spcBef>
                <a:spcPts val="800"/>
              </a:spcBef>
              <a:defRPr b="1" sz="1600">
                <a:solidFill>
                  <a:srgbClr val="FF0000"/>
                </a:solidFill>
                <a:latin typeface="Arial"/>
                <a:ea typeface="Arial"/>
                <a:cs typeface="Arial"/>
                <a:sym typeface="Arial"/>
              </a:defRPr>
            </a:pPr>
          </a:p>
          <a:p>
            <a:pPr defTabSz="365760">
              <a:spcBef>
                <a:spcPts val="800"/>
              </a:spcBef>
              <a:defRPr b="1" sz="1600">
                <a:solidFill>
                  <a:srgbClr val="FF0000"/>
                </a:solidFill>
                <a:latin typeface="Arial"/>
                <a:ea typeface="Arial"/>
                <a:cs typeface="Arial"/>
                <a:sym typeface="Arial"/>
              </a:defRPr>
            </a:pPr>
            <a:br/>
          </a:p>
        </p:txBody>
      </p:sp>
    </p:spTree>
  </p:cSld>
  <p:clrMapOvr>
    <a:masterClrMapping/>
  </p:clrMapOvr>
  <p:transition xmlns:p14="http://schemas.microsoft.com/office/powerpoint/2010/main" spd="med" advClick="1"/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39" name="Group 1067"/>
          <p:cNvGrpSpPr/>
          <p:nvPr/>
        </p:nvGrpSpPr>
        <p:grpSpPr>
          <a:xfrm>
            <a:off x="9" y="228599"/>
            <a:ext cx="2851524" cy="6638627"/>
            <a:chOff x="0" y="0"/>
            <a:chExt cx="2851523" cy="6638624"/>
          </a:xfrm>
        </p:grpSpPr>
        <p:sp>
          <p:nvSpPr>
            <p:cNvPr id="427" name="Freeform 11"/>
            <p:cNvSpPr/>
            <p:nvPr/>
          </p:nvSpPr>
          <p:spPr>
            <a:xfrm>
              <a:off x="-1" y="2346442"/>
              <a:ext cx="100643" cy="626216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fill="norm" stroke="1" extrusionOk="0">
                  <a:moveTo>
                    <a:pt x="21600" y="21600"/>
                  </a:moveTo>
                  <a:cubicBezTo>
                    <a:pt x="19636" y="18582"/>
                    <a:pt x="18655" y="15724"/>
                    <a:pt x="16691" y="12706"/>
                  </a:cubicBezTo>
                  <a:cubicBezTo>
                    <a:pt x="10800" y="8576"/>
                    <a:pt x="5891" y="4288"/>
                    <a:pt x="0" y="0"/>
                  </a:cubicBezTo>
                  <a:cubicBezTo>
                    <a:pt x="0" y="5559"/>
                    <a:pt x="0" y="5559"/>
                    <a:pt x="0" y="5559"/>
                  </a:cubicBezTo>
                  <a:cubicBezTo>
                    <a:pt x="5891" y="10165"/>
                    <a:pt x="12764" y="14929"/>
                    <a:pt x="19636" y="19694"/>
                  </a:cubicBezTo>
                  <a:cubicBezTo>
                    <a:pt x="19636" y="20329"/>
                    <a:pt x="20618" y="20965"/>
                    <a:pt x="21600" y="21600"/>
                  </a:cubicBezTo>
                  <a:close/>
                </a:path>
              </a:pathLst>
            </a:custGeom>
            <a:solidFill>
              <a:srgbClr val="242852">
                <a:alpha val="20000"/>
              </a:srgbClr>
            </a:solidFill>
            <a:ln w="12700" cap="flat">
              <a:noFill/>
              <a:miter lim="4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/>
            </a:p>
          </p:txBody>
        </p:sp>
        <p:sp>
          <p:nvSpPr>
            <p:cNvPr id="428" name="Freeform 12"/>
            <p:cNvSpPr/>
            <p:nvPr/>
          </p:nvSpPr>
          <p:spPr>
            <a:xfrm>
              <a:off x="128598" y="2927928"/>
              <a:ext cx="646720" cy="2322214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fill="norm" stroke="1" extrusionOk="0">
                  <a:moveTo>
                    <a:pt x="13269" y="15000"/>
                  </a:moveTo>
                  <a:cubicBezTo>
                    <a:pt x="15891" y="17229"/>
                    <a:pt x="18514" y="19414"/>
                    <a:pt x="21446" y="21600"/>
                  </a:cubicBezTo>
                  <a:cubicBezTo>
                    <a:pt x="21446" y="21214"/>
                    <a:pt x="21446" y="20871"/>
                    <a:pt x="21600" y="20486"/>
                  </a:cubicBezTo>
                  <a:cubicBezTo>
                    <a:pt x="19131" y="18643"/>
                    <a:pt x="16817" y="16757"/>
                    <a:pt x="14657" y="14871"/>
                  </a:cubicBezTo>
                  <a:cubicBezTo>
                    <a:pt x="8949" y="9986"/>
                    <a:pt x="4166" y="5014"/>
                    <a:pt x="0" y="0"/>
                  </a:cubicBezTo>
                  <a:cubicBezTo>
                    <a:pt x="309" y="857"/>
                    <a:pt x="617" y="1757"/>
                    <a:pt x="926" y="2614"/>
                  </a:cubicBezTo>
                  <a:cubicBezTo>
                    <a:pt x="4629" y="6771"/>
                    <a:pt x="8640" y="10929"/>
                    <a:pt x="13269" y="15000"/>
                  </a:cubicBezTo>
                  <a:close/>
                </a:path>
              </a:pathLst>
            </a:custGeom>
            <a:solidFill>
              <a:srgbClr val="242852">
                <a:alpha val="20000"/>
              </a:srgbClr>
            </a:solidFill>
            <a:ln w="12700" cap="flat">
              <a:noFill/>
              <a:miter lim="4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/>
            </a:p>
          </p:txBody>
        </p:sp>
        <p:sp>
          <p:nvSpPr>
            <p:cNvPr id="429" name="Freeform 13"/>
            <p:cNvSpPr/>
            <p:nvPr/>
          </p:nvSpPr>
          <p:spPr>
            <a:xfrm>
              <a:off x="807000" y="5218457"/>
              <a:ext cx="609444" cy="1420167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fill="norm" stroke="1" extrusionOk="0">
                  <a:moveTo>
                    <a:pt x="1309" y="1543"/>
                  </a:moveTo>
                  <a:cubicBezTo>
                    <a:pt x="818" y="1052"/>
                    <a:pt x="327" y="561"/>
                    <a:pt x="0" y="0"/>
                  </a:cubicBezTo>
                  <a:cubicBezTo>
                    <a:pt x="0" y="701"/>
                    <a:pt x="0" y="1332"/>
                    <a:pt x="0" y="2034"/>
                  </a:cubicBezTo>
                  <a:cubicBezTo>
                    <a:pt x="3436" y="5961"/>
                    <a:pt x="7200" y="9818"/>
                    <a:pt x="11127" y="13605"/>
                  </a:cubicBezTo>
                  <a:cubicBezTo>
                    <a:pt x="13909" y="16270"/>
                    <a:pt x="17018" y="18935"/>
                    <a:pt x="20127" y="21600"/>
                  </a:cubicBezTo>
                  <a:cubicBezTo>
                    <a:pt x="21600" y="21600"/>
                    <a:pt x="21600" y="21600"/>
                    <a:pt x="21600" y="21600"/>
                  </a:cubicBezTo>
                  <a:cubicBezTo>
                    <a:pt x="18491" y="18865"/>
                    <a:pt x="15382" y="16130"/>
                    <a:pt x="12600" y="13325"/>
                  </a:cubicBezTo>
                  <a:cubicBezTo>
                    <a:pt x="8509" y="9468"/>
                    <a:pt x="4745" y="5540"/>
                    <a:pt x="1309" y="1543"/>
                  </a:cubicBezTo>
                  <a:close/>
                </a:path>
              </a:pathLst>
            </a:custGeom>
            <a:solidFill>
              <a:srgbClr val="242852">
                <a:alpha val="20000"/>
              </a:srgbClr>
            </a:solidFill>
            <a:ln w="12700" cap="flat">
              <a:noFill/>
              <a:miter lim="4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/>
            </a:p>
          </p:txBody>
        </p:sp>
        <p:sp>
          <p:nvSpPr>
            <p:cNvPr id="430" name="Freeform 14"/>
            <p:cNvSpPr/>
            <p:nvPr/>
          </p:nvSpPr>
          <p:spPr>
            <a:xfrm>
              <a:off x="959826" y="6275196"/>
              <a:ext cx="171466" cy="363429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fill="norm" stroke="1" extrusionOk="0">
                  <a:moveTo>
                    <a:pt x="16346" y="21600"/>
                  </a:moveTo>
                  <a:cubicBezTo>
                    <a:pt x="21600" y="21600"/>
                    <a:pt x="21600" y="21600"/>
                    <a:pt x="21600" y="21600"/>
                  </a:cubicBezTo>
                  <a:cubicBezTo>
                    <a:pt x="14011" y="14491"/>
                    <a:pt x="7005" y="7382"/>
                    <a:pt x="0" y="0"/>
                  </a:cubicBezTo>
                  <a:cubicBezTo>
                    <a:pt x="4670" y="7382"/>
                    <a:pt x="9924" y="14491"/>
                    <a:pt x="16346" y="21600"/>
                  </a:cubicBezTo>
                  <a:close/>
                </a:path>
              </a:pathLst>
            </a:custGeom>
            <a:solidFill>
              <a:srgbClr val="242852">
                <a:alpha val="20000"/>
              </a:srgbClr>
            </a:solidFill>
            <a:ln w="12700" cap="flat">
              <a:noFill/>
              <a:miter lim="4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/>
            </a:p>
          </p:txBody>
        </p:sp>
        <p:sp>
          <p:nvSpPr>
            <p:cNvPr id="431" name="Freeform 15"/>
            <p:cNvSpPr/>
            <p:nvPr/>
          </p:nvSpPr>
          <p:spPr>
            <a:xfrm>
              <a:off x="100641" y="2972657"/>
              <a:ext cx="821912" cy="3328632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fill="norm" stroke="1" extrusionOk="0">
                  <a:moveTo>
                    <a:pt x="19658" y="19745"/>
                  </a:moveTo>
                  <a:cubicBezTo>
                    <a:pt x="17596" y="18489"/>
                    <a:pt x="15775" y="17232"/>
                    <a:pt x="14076" y="15976"/>
                  </a:cubicBezTo>
                  <a:cubicBezTo>
                    <a:pt x="10193" y="13074"/>
                    <a:pt x="7160" y="10082"/>
                    <a:pt x="4854" y="7060"/>
                  </a:cubicBezTo>
                  <a:cubicBezTo>
                    <a:pt x="3519" y="5235"/>
                    <a:pt x="2427" y="3381"/>
                    <a:pt x="1456" y="1526"/>
                  </a:cubicBezTo>
                  <a:cubicBezTo>
                    <a:pt x="971" y="1017"/>
                    <a:pt x="485" y="509"/>
                    <a:pt x="0" y="0"/>
                  </a:cubicBezTo>
                  <a:cubicBezTo>
                    <a:pt x="971" y="2363"/>
                    <a:pt x="2306" y="4757"/>
                    <a:pt x="4004" y="7090"/>
                  </a:cubicBezTo>
                  <a:cubicBezTo>
                    <a:pt x="6189" y="10142"/>
                    <a:pt x="9222" y="13134"/>
                    <a:pt x="12984" y="16065"/>
                  </a:cubicBezTo>
                  <a:cubicBezTo>
                    <a:pt x="14926" y="17531"/>
                    <a:pt x="17110" y="18967"/>
                    <a:pt x="19416" y="20373"/>
                  </a:cubicBezTo>
                  <a:cubicBezTo>
                    <a:pt x="20144" y="20792"/>
                    <a:pt x="20872" y="21181"/>
                    <a:pt x="21600" y="21600"/>
                  </a:cubicBezTo>
                  <a:cubicBezTo>
                    <a:pt x="21357" y="21450"/>
                    <a:pt x="21236" y="21331"/>
                    <a:pt x="21115" y="21181"/>
                  </a:cubicBezTo>
                  <a:cubicBezTo>
                    <a:pt x="20508" y="20702"/>
                    <a:pt x="20022" y="20224"/>
                    <a:pt x="19658" y="19745"/>
                  </a:cubicBezTo>
                  <a:close/>
                </a:path>
              </a:pathLst>
            </a:custGeom>
            <a:solidFill>
              <a:srgbClr val="242852">
                <a:alpha val="20000"/>
              </a:srgbClr>
            </a:solidFill>
            <a:ln w="12700" cap="flat">
              <a:noFill/>
              <a:miter lim="4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/>
            </a:p>
          </p:txBody>
        </p:sp>
        <p:sp>
          <p:nvSpPr>
            <p:cNvPr id="432" name="Freeform 16"/>
            <p:cNvSpPr/>
            <p:nvPr/>
          </p:nvSpPr>
          <p:spPr>
            <a:xfrm>
              <a:off x="26126" y="0"/>
              <a:ext cx="102473" cy="2927929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0835" h="21600" fill="norm" stroke="1" extrusionOk="0">
                  <a:moveTo>
                    <a:pt x="9565" y="19627"/>
                  </a:moveTo>
                  <a:cubicBezTo>
                    <a:pt x="10505" y="19763"/>
                    <a:pt x="10505" y="19899"/>
                    <a:pt x="10505" y="20035"/>
                  </a:cubicBezTo>
                  <a:cubicBezTo>
                    <a:pt x="13322" y="20511"/>
                    <a:pt x="17078" y="20988"/>
                    <a:pt x="19896" y="21498"/>
                  </a:cubicBezTo>
                  <a:cubicBezTo>
                    <a:pt x="19896" y="21532"/>
                    <a:pt x="19896" y="21566"/>
                    <a:pt x="20835" y="21600"/>
                  </a:cubicBezTo>
                  <a:cubicBezTo>
                    <a:pt x="18957" y="20920"/>
                    <a:pt x="17078" y="20273"/>
                    <a:pt x="15200" y="19593"/>
                  </a:cubicBezTo>
                  <a:cubicBezTo>
                    <a:pt x="7687" y="16123"/>
                    <a:pt x="3931" y="12654"/>
                    <a:pt x="3931" y="9150"/>
                  </a:cubicBezTo>
                  <a:cubicBezTo>
                    <a:pt x="4870" y="6089"/>
                    <a:pt x="7687" y="3061"/>
                    <a:pt x="13322" y="0"/>
                  </a:cubicBezTo>
                  <a:cubicBezTo>
                    <a:pt x="10505" y="0"/>
                    <a:pt x="10505" y="0"/>
                    <a:pt x="10505" y="0"/>
                  </a:cubicBezTo>
                  <a:cubicBezTo>
                    <a:pt x="3931" y="3027"/>
                    <a:pt x="1113" y="6089"/>
                    <a:pt x="174" y="9150"/>
                  </a:cubicBezTo>
                  <a:cubicBezTo>
                    <a:pt x="-765" y="12654"/>
                    <a:pt x="2052" y="16123"/>
                    <a:pt x="9565" y="19627"/>
                  </a:cubicBezTo>
                  <a:close/>
                </a:path>
              </a:pathLst>
            </a:custGeom>
            <a:solidFill>
              <a:srgbClr val="242852">
                <a:alpha val="20000"/>
              </a:srgbClr>
            </a:solidFill>
            <a:ln w="12700" cap="flat">
              <a:noFill/>
              <a:miter lim="4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/>
            </a:p>
          </p:txBody>
        </p:sp>
        <p:sp>
          <p:nvSpPr>
            <p:cNvPr id="433" name="Freeform 17"/>
            <p:cNvSpPr/>
            <p:nvPr/>
          </p:nvSpPr>
          <p:spPr>
            <a:xfrm>
              <a:off x="78277" y="2715462"/>
              <a:ext cx="78278" cy="493891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fill="norm" stroke="1" extrusionOk="0">
                  <a:moveTo>
                    <a:pt x="0" y="0"/>
                  </a:moveTo>
                  <a:cubicBezTo>
                    <a:pt x="2541" y="3836"/>
                    <a:pt x="3812" y="7469"/>
                    <a:pt x="6353" y="11305"/>
                  </a:cubicBezTo>
                  <a:cubicBezTo>
                    <a:pt x="11435" y="14736"/>
                    <a:pt x="16518" y="18168"/>
                    <a:pt x="21600" y="21600"/>
                  </a:cubicBezTo>
                  <a:cubicBezTo>
                    <a:pt x="19059" y="17563"/>
                    <a:pt x="16518" y="13323"/>
                    <a:pt x="13976" y="9286"/>
                  </a:cubicBezTo>
                  <a:cubicBezTo>
                    <a:pt x="12706" y="9084"/>
                    <a:pt x="12706" y="8882"/>
                    <a:pt x="12706" y="8680"/>
                  </a:cubicBezTo>
                  <a:cubicBezTo>
                    <a:pt x="8894" y="5652"/>
                    <a:pt x="3812" y="2826"/>
                    <a:pt x="0" y="0"/>
                  </a:cubicBezTo>
                  <a:close/>
                </a:path>
              </a:pathLst>
            </a:custGeom>
            <a:solidFill>
              <a:srgbClr val="242852">
                <a:alpha val="20000"/>
              </a:srgbClr>
            </a:solidFill>
            <a:ln w="12700" cap="flat">
              <a:noFill/>
              <a:miter lim="4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/>
            </a:p>
          </p:txBody>
        </p:sp>
        <p:sp>
          <p:nvSpPr>
            <p:cNvPr id="434" name="Freeform 18"/>
            <p:cNvSpPr/>
            <p:nvPr/>
          </p:nvSpPr>
          <p:spPr>
            <a:xfrm>
              <a:off x="769725" y="5250141"/>
              <a:ext cx="190102" cy="1025056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fill="norm" stroke="1" extrusionOk="0">
                  <a:moveTo>
                    <a:pt x="0" y="0"/>
                  </a:moveTo>
                  <a:cubicBezTo>
                    <a:pt x="0" y="3016"/>
                    <a:pt x="1054" y="6032"/>
                    <a:pt x="2634" y="9049"/>
                  </a:cubicBezTo>
                  <a:cubicBezTo>
                    <a:pt x="4215" y="11384"/>
                    <a:pt x="6322" y="13816"/>
                    <a:pt x="8956" y="16151"/>
                  </a:cubicBezTo>
                  <a:cubicBezTo>
                    <a:pt x="10010" y="16735"/>
                    <a:pt x="11590" y="17319"/>
                    <a:pt x="12644" y="17903"/>
                  </a:cubicBezTo>
                  <a:cubicBezTo>
                    <a:pt x="15805" y="19168"/>
                    <a:pt x="18439" y="20335"/>
                    <a:pt x="21600" y="21600"/>
                  </a:cubicBezTo>
                  <a:cubicBezTo>
                    <a:pt x="21073" y="21308"/>
                    <a:pt x="20546" y="20919"/>
                    <a:pt x="20020" y="20627"/>
                  </a:cubicBezTo>
                  <a:cubicBezTo>
                    <a:pt x="13698" y="16735"/>
                    <a:pt x="9483" y="12843"/>
                    <a:pt x="6849" y="8951"/>
                  </a:cubicBezTo>
                  <a:cubicBezTo>
                    <a:pt x="5795" y="6616"/>
                    <a:pt x="4741" y="4378"/>
                    <a:pt x="4215" y="2141"/>
                  </a:cubicBezTo>
                  <a:cubicBezTo>
                    <a:pt x="4215" y="2043"/>
                    <a:pt x="3688" y="1946"/>
                    <a:pt x="3688" y="1751"/>
                  </a:cubicBezTo>
                  <a:cubicBezTo>
                    <a:pt x="2634" y="1168"/>
                    <a:pt x="1054" y="584"/>
                    <a:pt x="0" y="0"/>
                  </a:cubicBezTo>
                  <a:close/>
                </a:path>
              </a:pathLst>
            </a:custGeom>
            <a:solidFill>
              <a:srgbClr val="242852">
                <a:alpha val="20000"/>
              </a:srgbClr>
            </a:solidFill>
            <a:ln w="12700" cap="flat">
              <a:noFill/>
              <a:miter lim="4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/>
            </a:p>
          </p:txBody>
        </p:sp>
        <p:sp>
          <p:nvSpPr>
            <p:cNvPr id="435" name="Freeform 19"/>
            <p:cNvSpPr/>
            <p:nvPr/>
          </p:nvSpPr>
          <p:spPr>
            <a:xfrm>
              <a:off x="775316" y="1170425"/>
              <a:ext cx="2076208" cy="4048033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fill="norm" stroke="1" extrusionOk="0">
                  <a:moveTo>
                    <a:pt x="336" y="21010"/>
                  </a:moveTo>
                  <a:cubicBezTo>
                    <a:pt x="480" y="18992"/>
                    <a:pt x="1248" y="17000"/>
                    <a:pt x="2400" y="15081"/>
                  </a:cubicBezTo>
                  <a:cubicBezTo>
                    <a:pt x="3600" y="13162"/>
                    <a:pt x="5232" y="11317"/>
                    <a:pt x="7152" y="9545"/>
                  </a:cubicBezTo>
                  <a:cubicBezTo>
                    <a:pt x="9072" y="7774"/>
                    <a:pt x="11280" y="6101"/>
                    <a:pt x="13680" y="4502"/>
                  </a:cubicBezTo>
                  <a:cubicBezTo>
                    <a:pt x="14880" y="3715"/>
                    <a:pt x="16176" y="2928"/>
                    <a:pt x="17472" y="2190"/>
                  </a:cubicBezTo>
                  <a:cubicBezTo>
                    <a:pt x="18144" y="1821"/>
                    <a:pt x="18816" y="1427"/>
                    <a:pt x="19488" y="1082"/>
                  </a:cubicBezTo>
                  <a:cubicBezTo>
                    <a:pt x="20208" y="713"/>
                    <a:pt x="20880" y="369"/>
                    <a:pt x="21600" y="25"/>
                  </a:cubicBezTo>
                  <a:cubicBezTo>
                    <a:pt x="21600" y="0"/>
                    <a:pt x="21600" y="0"/>
                    <a:pt x="21600" y="0"/>
                  </a:cubicBezTo>
                  <a:cubicBezTo>
                    <a:pt x="20832" y="344"/>
                    <a:pt x="20160" y="689"/>
                    <a:pt x="19440" y="1058"/>
                  </a:cubicBezTo>
                  <a:cubicBezTo>
                    <a:pt x="18768" y="1402"/>
                    <a:pt x="18096" y="1771"/>
                    <a:pt x="17424" y="2165"/>
                  </a:cubicBezTo>
                  <a:cubicBezTo>
                    <a:pt x="16080" y="2903"/>
                    <a:pt x="14784" y="3666"/>
                    <a:pt x="13584" y="4453"/>
                  </a:cubicBezTo>
                  <a:cubicBezTo>
                    <a:pt x="11136" y="6052"/>
                    <a:pt x="8880" y="7725"/>
                    <a:pt x="6960" y="9496"/>
                  </a:cubicBezTo>
                  <a:cubicBezTo>
                    <a:pt x="4992" y="11243"/>
                    <a:pt x="3360" y="13113"/>
                    <a:pt x="2160" y="15031"/>
                  </a:cubicBezTo>
                  <a:cubicBezTo>
                    <a:pt x="912" y="16975"/>
                    <a:pt x="144" y="18968"/>
                    <a:pt x="0" y="21010"/>
                  </a:cubicBezTo>
                  <a:cubicBezTo>
                    <a:pt x="0" y="21059"/>
                    <a:pt x="0" y="21083"/>
                    <a:pt x="0" y="21133"/>
                  </a:cubicBezTo>
                  <a:cubicBezTo>
                    <a:pt x="96" y="21280"/>
                    <a:pt x="192" y="21452"/>
                    <a:pt x="336" y="21600"/>
                  </a:cubicBezTo>
                  <a:cubicBezTo>
                    <a:pt x="336" y="21403"/>
                    <a:pt x="336" y="21206"/>
                    <a:pt x="336" y="21010"/>
                  </a:cubicBezTo>
                  <a:close/>
                </a:path>
              </a:pathLst>
            </a:custGeom>
            <a:solidFill>
              <a:srgbClr val="242852">
                <a:alpha val="20000"/>
              </a:srgbClr>
            </a:solidFill>
            <a:ln w="12700" cap="flat">
              <a:noFill/>
              <a:miter lim="4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/>
            </a:p>
          </p:txBody>
        </p:sp>
        <p:sp>
          <p:nvSpPr>
            <p:cNvPr id="436" name="Freeform 20"/>
            <p:cNvSpPr/>
            <p:nvPr/>
          </p:nvSpPr>
          <p:spPr>
            <a:xfrm>
              <a:off x="922552" y="6301288"/>
              <a:ext cx="162147" cy="337337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fill="norm" stroke="1" extrusionOk="0">
                  <a:moveTo>
                    <a:pt x="0" y="0"/>
                  </a:moveTo>
                  <a:cubicBezTo>
                    <a:pt x="4320" y="7101"/>
                    <a:pt x="9874" y="14499"/>
                    <a:pt x="16046" y="21600"/>
                  </a:cubicBezTo>
                  <a:cubicBezTo>
                    <a:pt x="21600" y="21600"/>
                    <a:pt x="21600" y="21600"/>
                    <a:pt x="21600" y="21600"/>
                  </a:cubicBezTo>
                  <a:cubicBezTo>
                    <a:pt x="14194" y="14499"/>
                    <a:pt x="6789" y="7101"/>
                    <a:pt x="0" y="0"/>
                  </a:cubicBezTo>
                  <a:close/>
                </a:path>
              </a:pathLst>
            </a:custGeom>
            <a:solidFill>
              <a:srgbClr val="242852">
                <a:alpha val="20000"/>
              </a:srgbClr>
            </a:solidFill>
            <a:ln w="12700" cap="flat">
              <a:noFill/>
              <a:miter lim="4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/>
            </a:p>
          </p:txBody>
        </p:sp>
        <p:sp>
          <p:nvSpPr>
            <p:cNvPr id="437" name="Freeform 21"/>
            <p:cNvSpPr/>
            <p:nvPr/>
          </p:nvSpPr>
          <p:spPr>
            <a:xfrm>
              <a:off x="769725" y="5130862"/>
              <a:ext cx="37276" cy="221786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fill="norm" stroke="1" extrusionOk="0">
                  <a:moveTo>
                    <a:pt x="18900" y="19800"/>
                  </a:moveTo>
                  <a:cubicBezTo>
                    <a:pt x="18900" y="20700"/>
                    <a:pt x="21600" y="21150"/>
                    <a:pt x="21600" y="21600"/>
                  </a:cubicBezTo>
                  <a:cubicBezTo>
                    <a:pt x="21600" y="17100"/>
                    <a:pt x="21600" y="13050"/>
                    <a:pt x="21600" y="8550"/>
                  </a:cubicBezTo>
                  <a:cubicBezTo>
                    <a:pt x="13500" y="5850"/>
                    <a:pt x="8100" y="2700"/>
                    <a:pt x="2700" y="0"/>
                  </a:cubicBezTo>
                  <a:cubicBezTo>
                    <a:pt x="0" y="4050"/>
                    <a:pt x="0" y="7650"/>
                    <a:pt x="0" y="11700"/>
                  </a:cubicBezTo>
                  <a:cubicBezTo>
                    <a:pt x="5400" y="14400"/>
                    <a:pt x="13500" y="17100"/>
                    <a:pt x="18900" y="19800"/>
                  </a:cubicBezTo>
                  <a:close/>
                </a:path>
              </a:pathLst>
            </a:custGeom>
            <a:solidFill>
              <a:srgbClr val="242852">
                <a:alpha val="20000"/>
              </a:srgbClr>
            </a:solidFill>
            <a:ln w="12700" cap="flat">
              <a:noFill/>
              <a:miter lim="4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/>
            </a:p>
          </p:txBody>
        </p:sp>
        <p:sp>
          <p:nvSpPr>
            <p:cNvPr id="438" name="Freeform 22"/>
            <p:cNvSpPr/>
            <p:nvPr/>
          </p:nvSpPr>
          <p:spPr>
            <a:xfrm>
              <a:off x="849865" y="6016136"/>
              <a:ext cx="238560" cy="622488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fill="norm" stroke="1" extrusionOk="0">
                  <a:moveTo>
                    <a:pt x="2908" y="2880"/>
                  </a:moveTo>
                  <a:cubicBezTo>
                    <a:pt x="2077" y="1920"/>
                    <a:pt x="831" y="960"/>
                    <a:pt x="0" y="0"/>
                  </a:cubicBezTo>
                  <a:cubicBezTo>
                    <a:pt x="1246" y="2560"/>
                    <a:pt x="2908" y="5120"/>
                    <a:pt x="4985" y="7680"/>
                  </a:cubicBezTo>
                  <a:cubicBezTo>
                    <a:pt x="5400" y="8480"/>
                    <a:pt x="5815" y="9120"/>
                    <a:pt x="6646" y="9920"/>
                  </a:cubicBezTo>
                  <a:cubicBezTo>
                    <a:pt x="11215" y="13760"/>
                    <a:pt x="16200" y="17760"/>
                    <a:pt x="21185" y="21600"/>
                  </a:cubicBezTo>
                  <a:cubicBezTo>
                    <a:pt x="21600" y="21600"/>
                    <a:pt x="21600" y="21600"/>
                    <a:pt x="21600" y="21600"/>
                  </a:cubicBezTo>
                  <a:cubicBezTo>
                    <a:pt x="17031" y="17440"/>
                    <a:pt x="13292" y="13280"/>
                    <a:pt x="9969" y="8960"/>
                  </a:cubicBezTo>
                  <a:cubicBezTo>
                    <a:pt x="7477" y="6880"/>
                    <a:pt x="5400" y="4960"/>
                    <a:pt x="2908" y="2880"/>
                  </a:cubicBezTo>
                  <a:close/>
                </a:path>
              </a:pathLst>
            </a:custGeom>
            <a:solidFill>
              <a:srgbClr val="242852">
                <a:alpha val="20000"/>
              </a:srgbClr>
            </a:solidFill>
            <a:ln w="12700" cap="flat">
              <a:noFill/>
              <a:miter lim="4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/>
            </a:p>
          </p:txBody>
        </p:sp>
      </p:grpSp>
      <p:grpSp>
        <p:nvGrpSpPr>
          <p:cNvPr id="452" name="Group 1109"/>
          <p:cNvGrpSpPr/>
          <p:nvPr/>
        </p:nvGrpSpPr>
        <p:grpSpPr>
          <a:xfrm>
            <a:off x="27223" y="-786"/>
            <a:ext cx="2356676" cy="6854040"/>
            <a:chOff x="0" y="0"/>
            <a:chExt cx="2356674" cy="6854039"/>
          </a:xfrm>
        </p:grpSpPr>
        <p:sp>
          <p:nvSpPr>
            <p:cNvPr id="440" name="Freeform 27"/>
            <p:cNvSpPr/>
            <p:nvPr/>
          </p:nvSpPr>
          <p:spPr>
            <a:xfrm>
              <a:off x="-1" y="0"/>
              <a:ext cx="494328" cy="4401046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fill="norm" stroke="1" extrusionOk="0">
                  <a:moveTo>
                    <a:pt x="1468" y="4930"/>
                  </a:moveTo>
                  <a:cubicBezTo>
                    <a:pt x="2307" y="6762"/>
                    <a:pt x="3565" y="8617"/>
                    <a:pt x="5452" y="10448"/>
                  </a:cubicBezTo>
                  <a:cubicBezTo>
                    <a:pt x="7130" y="12279"/>
                    <a:pt x="9227" y="14110"/>
                    <a:pt x="11953" y="15942"/>
                  </a:cubicBezTo>
                  <a:cubicBezTo>
                    <a:pt x="14470" y="17773"/>
                    <a:pt x="17616" y="19581"/>
                    <a:pt x="21181" y="21389"/>
                  </a:cubicBezTo>
                  <a:cubicBezTo>
                    <a:pt x="21390" y="21459"/>
                    <a:pt x="21600" y="21530"/>
                    <a:pt x="21600" y="21600"/>
                  </a:cubicBezTo>
                  <a:cubicBezTo>
                    <a:pt x="21390" y="21248"/>
                    <a:pt x="20971" y="20872"/>
                    <a:pt x="20761" y="20520"/>
                  </a:cubicBezTo>
                  <a:cubicBezTo>
                    <a:pt x="20761" y="20450"/>
                    <a:pt x="20761" y="20379"/>
                    <a:pt x="20761" y="20332"/>
                  </a:cubicBezTo>
                  <a:cubicBezTo>
                    <a:pt x="17825" y="18853"/>
                    <a:pt x="15309" y="17397"/>
                    <a:pt x="13212" y="15918"/>
                  </a:cubicBezTo>
                  <a:cubicBezTo>
                    <a:pt x="10485" y="14087"/>
                    <a:pt x="8179" y="12279"/>
                    <a:pt x="6291" y="10424"/>
                  </a:cubicBezTo>
                  <a:cubicBezTo>
                    <a:pt x="4404" y="8593"/>
                    <a:pt x="2936" y="6762"/>
                    <a:pt x="1887" y="4907"/>
                  </a:cubicBezTo>
                  <a:cubicBezTo>
                    <a:pt x="1468" y="3991"/>
                    <a:pt x="1049" y="3076"/>
                    <a:pt x="629" y="2160"/>
                  </a:cubicBezTo>
                  <a:cubicBezTo>
                    <a:pt x="419" y="1432"/>
                    <a:pt x="210" y="728"/>
                    <a:pt x="2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728"/>
                    <a:pt x="210" y="1432"/>
                    <a:pt x="210" y="2160"/>
                  </a:cubicBezTo>
                  <a:cubicBezTo>
                    <a:pt x="629" y="3076"/>
                    <a:pt x="839" y="3991"/>
                    <a:pt x="1468" y="4930"/>
                  </a:cubicBezTo>
                  <a:close/>
                </a:path>
              </a:pathLst>
            </a:custGeom>
            <a:solidFill>
              <a:srgbClr val="242852"/>
            </a:solidFill>
            <a:ln w="12700" cap="flat">
              <a:noFill/>
              <a:miter lim="4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/>
            </a:p>
          </p:txBody>
        </p:sp>
        <p:sp>
          <p:nvSpPr>
            <p:cNvPr id="441" name="Freeform 28"/>
            <p:cNvSpPr/>
            <p:nvPr/>
          </p:nvSpPr>
          <p:spPr>
            <a:xfrm>
              <a:off x="523067" y="4317258"/>
              <a:ext cx="423437" cy="1580699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fill="norm" stroke="1" extrusionOk="0">
                  <a:moveTo>
                    <a:pt x="13009" y="14989"/>
                  </a:moveTo>
                  <a:cubicBezTo>
                    <a:pt x="15709" y="17215"/>
                    <a:pt x="18409" y="19440"/>
                    <a:pt x="21600" y="21600"/>
                  </a:cubicBezTo>
                  <a:cubicBezTo>
                    <a:pt x="21600" y="21142"/>
                    <a:pt x="21600" y="20618"/>
                    <a:pt x="21600" y="20160"/>
                  </a:cubicBezTo>
                  <a:cubicBezTo>
                    <a:pt x="21600" y="20095"/>
                    <a:pt x="21600" y="19964"/>
                    <a:pt x="21600" y="19898"/>
                  </a:cubicBezTo>
                  <a:cubicBezTo>
                    <a:pt x="19391" y="18196"/>
                    <a:pt x="17182" y="16495"/>
                    <a:pt x="15218" y="14793"/>
                  </a:cubicBezTo>
                  <a:cubicBezTo>
                    <a:pt x="9327" y="9949"/>
                    <a:pt x="4173" y="4975"/>
                    <a:pt x="0" y="0"/>
                  </a:cubicBezTo>
                  <a:cubicBezTo>
                    <a:pt x="491" y="1375"/>
                    <a:pt x="982" y="2749"/>
                    <a:pt x="1718" y="4124"/>
                  </a:cubicBezTo>
                  <a:cubicBezTo>
                    <a:pt x="5155" y="7789"/>
                    <a:pt x="8836" y="11389"/>
                    <a:pt x="13009" y="14989"/>
                  </a:cubicBezTo>
                  <a:close/>
                </a:path>
              </a:pathLst>
            </a:custGeom>
            <a:solidFill>
              <a:srgbClr val="242852"/>
            </a:solidFill>
            <a:ln w="12700" cap="flat">
              <a:noFill/>
              <a:miter lim="4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/>
            </a:p>
          </p:txBody>
        </p:sp>
        <p:sp>
          <p:nvSpPr>
            <p:cNvPr id="442" name="Freeform 29"/>
            <p:cNvSpPr/>
            <p:nvPr/>
          </p:nvSpPr>
          <p:spPr>
            <a:xfrm>
              <a:off x="979074" y="5863468"/>
              <a:ext cx="431101" cy="990572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fill="norm" stroke="1" extrusionOk="0">
                  <a:moveTo>
                    <a:pt x="1440" y="1565"/>
                  </a:moveTo>
                  <a:cubicBezTo>
                    <a:pt x="960" y="1043"/>
                    <a:pt x="480" y="522"/>
                    <a:pt x="0" y="0"/>
                  </a:cubicBezTo>
                  <a:cubicBezTo>
                    <a:pt x="0" y="939"/>
                    <a:pt x="0" y="1983"/>
                    <a:pt x="240" y="3026"/>
                  </a:cubicBezTo>
                  <a:cubicBezTo>
                    <a:pt x="3360" y="6470"/>
                    <a:pt x="6480" y="9913"/>
                    <a:pt x="10080" y="13252"/>
                  </a:cubicBezTo>
                  <a:cubicBezTo>
                    <a:pt x="12960" y="16070"/>
                    <a:pt x="16080" y="18887"/>
                    <a:pt x="19200" y="21600"/>
                  </a:cubicBezTo>
                  <a:cubicBezTo>
                    <a:pt x="21600" y="21600"/>
                    <a:pt x="21600" y="21600"/>
                    <a:pt x="21600" y="21600"/>
                  </a:cubicBezTo>
                  <a:cubicBezTo>
                    <a:pt x="18240" y="18783"/>
                    <a:pt x="15120" y="15861"/>
                    <a:pt x="12000" y="12835"/>
                  </a:cubicBezTo>
                  <a:cubicBezTo>
                    <a:pt x="8160" y="9183"/>
                    <a:pt x="4800" y="5322"/>
                    <a:pt x="1440" y="1565"/>
                  </a:cubicBezTo>
                  <a:close/>
                </a:path>
              </a:pathLst>
            </a:custGeom>
            <a:solidFill>
              <a:srgbClr val="242852"/>
            </a:solidFill>
            <a:ln w="12700" cap="flat">
              <a:noFill/>
              <a:miter lim="4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/>
            </a:p>
          </p:txBody>
        </p:sp>
        <p:sp>
          <p:nvSpPr>
            <p:cNvPr id="443" name="Freeform 30"/>
            <p:cNvSpPr/>
            <p:nvPr/>
          </p:nvSpPr>
          <p:spPr>
            <a:xfrm>
              <a:off x="494326" y="4365159"/>
              <a:ext cx="551808" cy="2235970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fill="norm" stroke="1" extrusionOk="0">
                  <a:moveTo>
                    <a:pt x="18970" y="18917"/>
                  </a:moveTo>
                  <a:cubicBezTo>
                    <a:pt x="17468" y="17946"/>
                    <a:pt x="15965" y="16928"/>
                    <a:pt x="14650" y="15911"/>
                  </a:cubicBezTo>
                  <a:cubicBezTo>
                    <a:pt x="10706" y="12997"/>
                    <a:pt x="7701" y="9991"/>
                    <a:pt x="5447" y="6984"/>
                  </a:cubicBezTo>
                  <a:cubicBezTo>
                    <a:pt x="4132" y="5504"/>
                    <a:pt x="3193" y="3978"/>
                    <a:pt x="2442" y="2451"/>
                  </a:cubicBezTo>
                  <a:cubicBezTo>
                    <a:pt x="1690" y="1619"/>
                    <a:pt x="751" y="833"/>
                    <a:pt x="0" y="0"/>
                  </a:cubicBezTo>
                  <a:cubicBezTo>
                    <a:pt x="939" y="2359"/>
                    <a:pt x="2254" y="4718"/>
                    <a:pt x="3944" y="7030"/>
                  </a:cubicBezTo>
                  <a:cubicBezTo>
                    <a:pt x="6198" y="10083"/>
                    <a:pt x="9203" y="13090"/>
                    <a:pt x="12960" y="16050"/>
                  </a:cubicBezTo>
                  <a:cubicBezTo>
                    <a:pt x="14838" y="17484"/>
                    <a:pt x="16904" y="18964"/>
                    <a:pt x="19346" y="20397"/>
                  </a:cubicBezTo>
                  <a:cubicBezTo>
                    <a:pt x="20097" y="20767"/>
                    <a:pt x="20849" y="21184"/>
                    <a:pt x="21600" y="21600"/>
                  </a:cubicBezTo>
                  <a:cubicBezTo>
                    <a:pt x="21412" y="21461"/>
                    <a:pt x="21224" y="21322"/>
                    <a:pt x="21037" y="21184"/>
                  </a:cubicBezTo>
                  <a:cubicBezTo>
                    <a:pt x="20285" y="20444"/>
                    <a:pt x="19534" y="19657"/>
                    <a:pt x="18970" y="18917"/>
                  </a:cubicBezTo>
                  <a:close/>
                </a:path>
              </a:pathLst>
            </a:custGeom>
            <a:solidFill>
              <a:srgbClr val="242852"/>
            </a:solidFill>
            <a:ln w="12700" cap="flat">
              <a:noFill/>
              <a:miter lim="4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/>
            </a:p>
          </p:txBody>
        </p:sp>
        <p:sp>
          <p:nvSpPr>
            <p:cNvPr id="444" name="Freeform 31"/>
            <p:cNvSpPr/>
            <p:nvPr/>
          </p:nvSpPr>
          <p:spPr>
            <a:xfrm>
              <a:off x="444311" y="1289984"/>
              <a:ext cx="170725" cy="3027275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150" h="21600" fill="norm" stroke="1" extrusionOk="0">
                  <a:moveTo>
                    <a:pt x="9750" y="21600"/>
                  </a:moveTo>
                  <a:cubicBezTo>
                    <a:pt x="8550" y="21191"/>
                    <a:pt x="7950" y="20781"/>
                    <a:pt x="7350" y="20372"/>
                  </a:cubicBezTo>
                  <a:cubicBezTo>
                    <a:pt x="4350" y="18085"/>
                    <a:pt x="2550" y="15833"/>
                    <a:pt x="2550" y="13581"/>
                  </a:cubicBezTo>
                  <a:cubicBezTo>
                    <a:pt x="2550" y="11295"/>
                    <a:pt x="4350" y="9043"/>
                    <a:pt x="7350" y="6756"/>
                  </a:cubicBezTo>
                  <a:cubicBezTo>
                    <a:pt x="8550" y="5630"/>
                    <a:pt x="10350" y="4504"/>
                    <a:pt x="12750" y="3378"/>
                  </a:cubicBezTo>
                  <a:cubicBezTo>
                    <a:pt x="15150" y="2252"/>
                    <a:pt x="17550" y="1126"/>
                    <a:pt x="21150" y="0"/>
                  </a:cubicBezTo>
                  <a:cubicBezTo>
                    <a:pt x="20550" y="0"/>
                    <a:pt x="20550" y="0"/>
                    <a:pt x="20550" y="0"/>
                  </a:cubicBezTo>
                  <a:cubicBezTo>
                    <a:pt x="16950" y="1126"/>
                    <a:pt x="13950" y="2252"/>
                    <a:pt x="11550" y="3378"/>
                  </a:cubicBezTo>
                  <a:cubicBezTo>
                    <a:pt x="9150" y="4504"/>
                    <a:pt x="7350" y="5630"/>
                    <a:pt x="5550" y="6756"/>
                  </a:cubicBezTo>
                  <a:cubicBezTo>
                    <a:pt x="1950" y="9009"/>
                    <a:pt x="150" y="11295"/>
                    <a:pt x="150" y="13581"/>
                  </a:cubicBezTo>
                  <a:cubicBezTo>
                    <a:pt x="-450" y="15731"/>
                    <a:pt x="750" y="17915"/>
                    <a:pt x="3750" y="20099"/>
                  </a:cubicBezTo>
                  <a:cubicBezTo>
                    <a:pt x="5550" y="20576"/>
                    <a:pt x="7350" y="21088"/>
                    <a:pt x="9150" y="21566"/>
                  </a:cubicBezTo>
                  <a:cubicBezTo>
                    <a:pt x="9150" y="21566"/>
                    <a:pt x="9750" y="21600"/>
                    <a:pt x="9750" y="21600"/>
                  </a:cubicBezTo>
                  <a:close/>
                </a:path>
              </a:pathLst>
            </a:custGeom>
            <a:solidFill>
              <a:srgbClr val="242852"/>
            </a:solidFill>
            <a:ln w="12700" cap="flat">
              <a:noFill/>
              <a:miter lim="4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/>
            </a:p>
          </p:txBody>
        </p:sp>
        <p:sp>
          <p:nvSpPr>
            <p:cNvPr id="445" name="Freeform 32"/>
            <p:cNvSpPr/>
            <p:nvPr/>
          </p:nvSpPr>
          <p:spPr>
            <a:xfrm>
              <a:off x="1084453" y="6572387"/>
              <a:ext cx="134121" cy="281654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fill="norm" stroke="1" extrusionOk="0">
                  <a:moveTo>
                    <a:pt x="16971" y="21600"/>
                  </a:moveTo>
                  <a:cubicBezTo>
                    <a:pt x="21600" y="21600"/>
                    <a:pt x="21600" y="21600"/>
                    <a:pt x="21600" y="21600"/>
                  </a:cubicBezTo>
                  <a:cubicBezTo>
                    <a:pt x="13886" y="14644"/>
                    <a:pt x="6943" y="7322"/>
                    <a:pt x="0" y="0"/>
                  </a:cubicBezTo>
                  <a:cubicBezTo>
                    <a:pt x="4629" y="7322"/>
                    <a:pt x="10029" y="14644"/>
                    <a:pt x="16971" y="21600"/>
                  </a:cubicBezTo>
                  <a:close/>
                </a:path>
              </a:pathLst>
            </a:custGeom>
            <a:solidFill>
              <a:srgbClr val="242852"/>
            </a:solidFill>
            <a:ln w="12700" cap="flat">
              <a:noFill/>
              <a:miter lim="4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/>
            </a:p>
          </p:txBody>
        </p:sp>
        <p:sp>
          <p:nvSpPr>
            <p:cNvPr id="446" name="Freeform 33"/>
            <p:cNvSpPr/>
            <p:nvPr/>
          </p:nvSpPr>
          <p:spPr>
            <a:xfrm>
              <a:off x="475166" y="4108415"/>
              <a:ext cx="82390" cy="511573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fill="norm" stroke="1" extrusionOk="0">
                  <a:moveTo>
                    <a:pt x="5082" y="10901"/>
                  </a:moveTo>
                  <a:cubicBezTo>
                    <a:pt x="10165" y="14535"/>
                    <a:pt x="16518" y="17966"/>
                    <a:pt x="21600" y="21600"/>
                  </a:cubicBezTo>
                  <a:cubicBezTo>
                    <a:pt x="17788" y="17361"/>
                    <a:pt x="15247" y="13121"/>
                    <a:pt x="12706" y="8882"/>
                  </a:cubicBezTo>
                  <a:cubicBezTo>
                    <a:pt x="12706" y="8882"/>
                    <a:pt x="11435" y="8680"/>
                    <a:pt x="11435" y="8680"/>
                  </a:cubicBezTo>
                  <a:cubicBezTo>
                    <a:pt x="7624" y="5854"/>
                    <a:pt x="3812" y="2826"/>
                    <a:pt x="0" y="0"/>
                  </a:cubicBezTo>
                  <a:cubicBezTo>
                    <a:pt x="0" y="404"/>
                    <a:pt x="0" y="1009"/>
                    <a:pt x="0" y="1615"/>
                  </a:cubicBezTo>
                  <a:cubicBezTo>
                    <a:pt x="1271" y="4643"/>
                    <a:pt x="3812" y="7873"/>
                    <a:pt x="5082" y="10901"/>
                  </a:cubicBezTo>
                  <a:close/>
                </a:path>
              </a:pathLst>
            </a:custGeom>
            <a:solidFill>
              <a:srgbClr val="242852"/>
            </a:solidFill>
            <a:ln w="12700" cap="flat">
              <a:noFill/>
              <a:miter lim="4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/>
            </a:p>
          </p:txBody>
        </p:sp>
        <p:sp>
          <p:nvSpPr>
            <p:cNvPr id="447" name="Freeform 34"/>
            <p:cNvSpPr/>
            <p:nvPr/>
          </p:nvSpPr>
          <p:spPr>
            <a:xfrm>
              <a:off x="946501" y="3146585"/>
              <a:ext cx="1410174" cy="2716884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fill="norm" stroke="1" extrusionOk="0">
                  <a:moveTo>
                    <a:pt x="588" y="21030"/>
                  </a:moveTo>
                  <a:cubicBezTo>
                    <a:pt x="661" y="19052"/>
                    <a:pt x="1396" y="17037"/>
                    <a:pt x="2571" y="15097"/>
                  </a:cubicBezTo>
                  <a:cubicBezTo>
                    <a:pt x="3747" y="13196"/>
                    <a:pt x="5363" y="11332"/>
                    <a:pt x="7273" y="9583"/>
                  </a:cubicBezTo>
                  <a:cubicBezTo>
                    <a:pt x="9110" y="7796"/>
                    <a:pt x="11314" y="6123"/>
                    <a:pt x="13739" y="4525"/>
                  </a:cubicBezTo>
                  <a:cubicBezTo>
                    <a:pt x="14914" y="3727"/>
                    <a:pt x="16163" y="2928"/>
                    <a:pt x="17486" y="2206"/>
                  </a:cubicBezTo>
                  <a:cubicBezTo>
                    <a:pt x="18147" y="1825"/>
                    <a:pt x="18808" y="1445"/>
                    <a:pt x="19469" y="1065"/>
                  </a:cubicBezTo>
                  <a:cubicBezTo>
                    <a:pt x="20131" y="723"/>
                    <a:pt x="20865" y="342"/>
                    <a:pt x="21600" y="0"/>
                  </a:cubicBezTo>
                  <a:cubicBezTo>
                    <a:pt x="21527" y="0"/>
                    <a:pt x="21527" y="0"/>
                    <a:pt x="21527" y="0"/>
                  </a:cubicBezTo>
                  <a:cubicBezTo>
                    <a:pt x="20792" y="342"/>
                    <a:pt x="20057" y="685"/>
                    <a:pt x="19396" y="1027"/>
                  </a:cubicBezTo>
                  <a:cubicBezTo>
                    <a:pt x="18735" y="1407"/>
                    <a:pt x="18073" y="1787"/>
                    <a:pt x="17412" y="2130"/>
                  </a:cubicBezTo>
                  <a:cubicBezTo>
                    <a:pt x="16016" y="2890"/>
                    <a:pt x="14767" y="3651"/>
                    <a:pt x="13592" y="4449"/>
                  </a:cubicBezTo>
                  <a:cubicBezTo>
                    <a:pt x="11094" y="6046"/>
                    <a:pt x="8890" y="7720"/>
                    <a:pt x="6980" y="9469"/>
                  </a:cubicBezTo>
                  <a:cubicBezTo>
                    <a:pt x="4996" y="11256"/>
                    <a:pt x="3380" y="13120"/>
                    <a:pt x="2204" y="15059"/>
                  </a:cubicBezTo>
                  <a:cubicBezTo>
                    <a:pt x="955" y="16923"/>
                    <a:pt x="220" y="18900"/>
                    <a:pt x="0" y="20877"/>
                  </a:cubicBezTo>
                  <a:cubicBezTo>
                    <a:pt x="220" y="21106"/>
                    <a:pt x="367" y="21334"/>
                    <a:pt x="514" y="21600"/>
                  </a:cubicBezTo>
                  <a:cubicBezTo>
                    <a:pt x="514" y="21410"/>
                    <a:pt x="514" y="21220"/>
                    <a:pt x="588" y="21030"/>
                  </a:cubicBezTo>
                  <a:close/>
                </a:path>
              </a:pathLst>
            </a:custGeom>
            <a:solidFill>
              <a:srgbClr val="242852"/>
            </a:solidFill>
            <a:ln w="12700" cap="flat">
              <a:noFill/>
              <a:miter lim="4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/>
            </a:p>
          </p:txBody>
        </p:sp>
        <p:sp>
          <p:nvSpPr>
            <p:cNvPr id="448" name="Freeform 35"/>
            <p:cNvSpPr/>
            <p:nvPr/>
          </p:nvSpPr>
          <p:spPr>
            <a:xfrm>
              <a:off x="1046133" y="6601127"/>
              <a:ext cx="120710" cy="252912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fill="norm" stroke="1" extrusionOk="0">
                  <a:moveTo>
                    <a:pt x="0" y="0"/>
                  </a:moveTo>
                  <a:cubicBezTo>
                    <a:pt x="4320" y="7336"/>
                    <a:pt x="10368" y="14672"/>
                    <a:pt x="16416" y="21600"/>
                  </a:cubicBezTo>
                  <a:cubicBezTo>
                    <a:pt x="21600" y="21600"/>
                    <a:pt x="21600" y="21600"/>
                    <a:pt x="21600" y="21600"/>
                  </a:cubicBezTo>
                  <a:cubicBezTo>
                    <a:pt x="13824" y="14672"/>
                    <a:pt x="6912" y="7336"/>
                    <a:pt x="0" y="0"/>
                  </a:cubicBezTo>
                  <a:close/>
                </a:path>
              </a:pathLst>
            </a:custGeom>
            <a:solidFill>
              <a:srgbClr val="242852"/>
            </a:solidFill>
            <a:ln w="12700" cap="flat">
              <a:noFill/>
              <a:miter lim="4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/>
            </a:p>
          </p:txBody>
        </p:sp>
        <p:sp>
          <p:nvSpPr>
            <p:cNvPr id="449" name="Freeform 36"/>
            <p:cNvSpPr/>
            <p:nvPr/>
          </p:nvSpPr>
          <p:spPr>
            <a:xfrm>
              <a:off x="946501" y="5897956"/>
              <a:ext cx="137953" cy="674432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fill="norm" stroke="1" extrusionOk="0">
                  <a:moveTo>
                    <a:pt x="0" y="0"/>
                  </a:moveTo>
                  <a:cubicBezTo>
                    <a:pt x="0" y="4596"/>
                    <a:pt x="1490" y="9191"/>
                    <a:pt x="5214" y="13634"/>
                  </a:cubicBezTo>
                  <a:cubicBezTo>
                    <a:pt x="8193" y="15013"/>
                    <a:pt x="10428" y="16545"/>
                    <a:pt x="13407" y="17923"/>
                  </a:cubicBezTo>
                  <a:cubicBezTo>
                    <a:pt x="16386" y="19149"/>
                    <a:pt x="18621" y="20374"/>
                    <a:pt x="21600" y="21600"/>
                  </a:cubicBezTo>
                  <a:cubicBezTo>
                    <a:pt x="20855" y="21294"/>
                    <a:pt x="20855" y="20987"/>
                    <a:pt x="20110" y="20681"/>
                  </a:cubicBezTo>
                  <a:cubicBezTo>
                    <a:pt x="11917" y="15013"/>
                    <a:pt x="7448" y="9191"/>
                    <a:pt x="5959" y="3370"/>
                  </a:cubicBezTo>
                  <a:cubicBezTo>
                    <a:pt x="5214" y="2757"/>
                    <a:pt x="3724" y="2298"/>
                    <a:pt x="2979" y="1685"/>
                  </a:cubicBezTo>
                  <a:cubicBezTo>
                    <a:pt x="1490" y="1072"/>
                    <a:pt x="745" y="460"/>
                    <a:pt x="0" y="0"/>
                  </a:cubicBezTo>
                  <a:close/>
                </a:path>
              </a:pathLst>
            </a:custGeom>
            <a:solidFill>
              <a:srgbClr val="242852"/>
            </a:solidFill>
            <a:ln w="12700" cap="flat">
              <a:noFill/>
              <a:miter lim="4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/>
            </a:p>
          </p:txBody>
        </p:sp>
        <p:sp>
          <p:nvSpPr>
            <p:cNvPr id="450" name="Freeform 37"/>
            <p:cNvSpPr/>
            <p:nvPr/>
          </p:nvSpPr>
          <p:spPr>
            <a:xfrm>
              <a:off x="946502" y="5773416"/>
              <a:ext cx="38320" cy="228005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fill="norm" stroke="1" extrusionOk="0">
                  <a:moveTo>
                    <a:pt x="0" y="11700"/>
                  </a:moveTo>
                  <a:cubicBezTo>
                    <a:pt x="2700" y="13050"/>
                    <a:pt x="5400" y="14850"/>
                    <a:pt x="10800" y="16650"/>
                  </a:cubicBezTo>
                  <a:cubicBezTo>
                    <a:pt x="13500" y="18450"/>
                    <a:pt x="18900" y="19800"/>
                    <a:pt x="21600" y="21600"/>
                  </a:cubicBezTo>
                  <a:cubicBezTo>
                    <a:pt x="18900" y="17100"/>
                    <a:pt x="18900" y="12600"/>
                    <a:pt x="18900" y="8550"/>
                  </a:cubicBezTo>
                  <a:cubicBezTo>
                    <a:pt x="13500" y="5400"/>
                    <a:pt x="8100" y="2700"/>
                    <a:pt x="0" y="0"/>
                  </a:cubicBezTo>
                  <a:cubicBezTo>
                    <a:pt x="0" y="450"/>
                    <a:pt x="0" y="1350"/>
                    <a:pt x="0" y="1800"/>
                  </a:cubicBezTo>
                  <a:cubicBezTo>
                    <a:pt x="0" y="4950"/>
                    <a:pt x="0" y="8550"/>
                    <a:pt x="0" y="11700"/>
                  </a:cubicBezTo>
                  <a:close/>
                </a:path>
              </a:pathLst>
            </a:custGeom>
            <a:solidFill>
              <a:srgbClr val="242852"/>
            </a:solidFill>
            <a:ln w="12700" cap="flat">
              <a:noFill/>
              <a:miter lim="4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/>
            </a:p>
          </p:txBody>
        </p:sp>
        <p:sp>
          <p:nvSpPr>
            <p:cNvPr id="451" name="Freeform 38"/>
            <p:cNvSpPr/>
            <p:nvPr/>
          </p:nvSpPr>
          <p:spPr>
            <a:xfrm>
              <a:off x="979074" y="6323308"/>
              <a:ext cx="210761" cy="530732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fill="norm" stroke="1" extrusionOk="0">
                  <a:moveTo>
                    <a:pt x="5400" y="5449"/>
                  </a:moveTo>
                  <a:cubicBezTo>
                    <a:pt x="3436" y="3697"/>
                    <a:pt x="1964" y="1751"/>
                    <a:pt x="0" y="0"/>
                  </a:cubicBezTo>
                  <a:cubicBezTo>
                    <a:pt x="1473" y="3114"/>
                    <a:pt x="3436" y="6422"/>
                    <a:pt x="5400" y="9535"/>
                  </a:cubicBezTo>
                  <a:cubicBezTo>
                    <a:pt x="5891" y="10119"/>
                    <a:pt x="6382" y="10703"/>
                    <a:pt x="6873" y="11286"/>
                  </a:cubicBezTo>
                  <a:cubicBezTo>
                    <a:pt x="10800" y="14789"/>
                    <a:pt x="14727" y="18292"/>
                    <a:pt x="19145" y="21600"/>
                  </a:cubicBezTo>
                  <a:cubicBezTo>
                    <a:pt x="21600" y="21600"/>
                    <a:pt x="21600" y="21600"/>
                    <a:pt x="21600" y="21600"/>
                  </a:cubicBezTo>
                  <a:cubicBezTo>
                    <a:pt x="17182" y="17903"/>
                    <a:pt x="13745" y="14011"/>
                    <a:pt x="10800" y="10119"/>
                  </a:cubicBezTo>
                  <a:cubicBezTo>
                    <a:pt x="8836" y="8562"/>
                    <a:pt x="7364" y="7005"/>
                    <a:pt x="5400" y="5449"/>
                  </a:cubicBezTo>
                  <a:close/>
                </a:path>
              </a:pathLst>
            </a:custGeom>
            <a:solidFill>
              <a:srgbClr val="242852"/>
            </a:solidFill>
            <a:ln w="12700" cap="flat">
              <a:noFill/>
              <a:miter lim="4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/>
            </a:p>
          </p:txBody>
        </p:sp>
      </p:grpSp>
      <p:sp>
        <p:nvSpPr>
          <p:cNvPr id="453" name="Rectangle 1122"/>
          <p:cNvSpPr/>
          <p:nvPr/>
        </p:nvSpPr>
        <p:spPr>
          <a:xfrm>
            <a:off x="-1" y="0"/>
            <a:ext cx="182882" cy="6858000"/>
          </a:xfrm>
          <a:prstGeom prst="rect">
            <a:avLst/>
          </a:prstGeom>
          <a:solidFill>
            <a:srgbClr val="242852"/>
          </a:solidFill>
          <a:ln w="12700">
            <a:miter lim="400000"/>
          </a:ln>
        </p:spPr>
        <p:txBody>
          <a:bodyPr lIns="45719" rIns="45719"/>
          <a:lstStyle/>
          <a:p>
            <a:pPr>
              <a:defRPr>
                <a:solidFill>
                  <a:srgbClr val="FFFFFF"/>
                </a:solidFill>
              </a:defRPr>
            </a:pPr>
          </a:p>
        </p:txBody>
      </p:sp>
      <p:sp>
        <p:nvSpPr>
          <p:cNvPr id="454" name="Freeform 6"/>
          <p:cNvSpPr/>
          <p:nvPr/>
        </p:nvSpPr>
        <p:spPr>
          <a:xfrm>
            <a:off x="-1" y="4323810"/>
            <a:ext cx="1742308" cy="778590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571" h="21600" fill="norm" stroke="1" extrusionOk="0">
                <a:moveTo>
                  <a:pt x="16665" y="21600"/>
                </a:moveTo>
                <a:cubicBezTo>
                  <a:pt x="16839" y="21600"/>
                  <a:pt x="16955" y="21470"/>
                  <a:pt x="17013" y="21340"/>
                </a:cubicBezTo>
                <a:cubicBezTo>
                  <a:pt x="17013" y="21210"/>
                  <a:pt x="17071" y="21210"/>
                  <a:pt x="17071" y="21210"/>
                </a:cubicBezTo>
                <a:cubicBezTo>
                  <a:pt x="21484" y="11320"/>
                  <a:pt x="21484" y="11320"/>
                  <a:pt x="21484" y="11320"/>
                </a:cubicBezTo>
                <a:cubicBezTo>
                  <a:pt x="21600" y="11060"/>
                  <a:pt x="21600" y="10540"/>
                  <a:pt x="21484" y="10149"/>
                </a:cubicBezTo>
                <a:cubicBezTo>
                  <a:pt x="17071" y="390"/>
                  <a:pt x="17071" y="390"/>
                  <a:pt x="17071" y="390"/>
                </a:cubicBezTo>
                <a:cubicBezTo>
                  <a:pt x="17071" y="260"/>
                  <a:pt x="17013" y="260"/>
                  <a:pt x="17013" y="260"/>
                </a:cubicBezTo>
                <a:cubicBezTo>
                  <a:pt x="16955" y="130"/>
                  <a:pt x="16839" y="0"/>
                  <a:pt x="16665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21600"/>
                  <a:pt x="0" y="21600"/>
                  <a:pt x="0" y="21600"/>
                </a:cubicBezTo>
                <a:lnTo>
                  <a:pt x="16665" y="21600"/>
                </a:lnTo>
                <a:close/>
              </a:path>
            </a:pathLst>
          </a:custGeom>
          <a:solidFill>
            <a:schemeClr val="accent1"/>
          </a:solidFill>
          <a:ln w="12700">
            <a:miter lim="400000"/>
          </a:ln>
        </p:spPr>
        <p:txBody>
          <a:bodyPr lIns="45719" rIns="45719"/>
          <a:lstStyle/>
          <a:p>
            <a:pPr/>
          </a:p>
        </p:txBody>
      </p:sp>
      <p:sp>
        <p:nvSpPr>
          <p:cNvPr id="455" name="Rectangle 1066"/>
          <p:cNvSpPr/>
          <p:nvPr/>
        </p:nvSpPr>
        <p:spPr>
          <a:xfrm>
            <a:off x="0" y="-787"/>
            <a:ext cx="12192000" cy="6854040"/>
          </a:xfrm>
          <a:prstGeom prst="rect">
            <a:avLst/>
          </a:prstGeom>
          <a:ln w="12700">
            <a:miter lim="400000"/>
          </a:ln>
        </p:spPr>
        <p:txBody>
          <a:bodyPr lIns="45719" rIns="45719" anchor="ctr"/>
          <a:lstStyle/>
          <a:p>
            <a:pPr algn="ctr">
              <a:defRPr>
                <a:solidFill>
                  <a:srgbClr val="FFFFFF"/>
                </a:solidFill>
              </a:defRPr>
            </a:pPr>
          </a:p>
        </p:txBody>
      </p:sp>
      <p:sp>
        <p:nvSpPr>
          <p:cNvPr id="456" name="Rectangle 1068"/>
          <p:cNvSpPr/>
          <p:nvPr/>
        </p:nvSpPr>
        <p:spPr>
          <a:xfrm>
            <a:off x="612047" y="935645"/>
            <a:ext cx="4851190" cy="4968018"/>
          </a:xfrm>
          <a:prstGeom prst="rect">
            <a:avLst/>
          </a:prstGeom>
          <a:solidFill>
            <a:srgbClr val="FFFFFF"/>
          </a:solidFill>
          <a:ln w="12700" cap="sq">
            <a:solidFill>
              <a:srgbClr val="242852"/>
            </a:solidFill>
            <a:miter/>
          </a:ln>
        </p:spPr>
        <p:txBody>
          <a:bodyPr lIns="45719" rIns="45719" anchor="ctr"/>
          <a:lstStyle/>
          <a:p>
            <a:pPr algn="ctr">
              <a:defRPr>
                <a:solidFill>
                  <a:srgbClr val="FFFFFF"/>
                </a:solidFill>
              </a:defRPr>
            </a:pPr>
          </a:p>
        </p:txBody>
      </p:sp>
      <p:grpSp>
        <p:nvGrpSpPr>
          <p:cNvPr id="469" name="Group 1070"/>
          <p:cNvGrpSpPr/>
          <p:nvPr/>
        </p:nvGrpSpPr>
        <p:grpSpPr>
          <a:xfrm>
            <a:off x="6087364" y="228599"/>
            <a:ext cx="2851524" cy="6638627"/>
            <a:chOff x="0" y="0"/>
            <a:chExt cx="2851523" cy="6638624"/>
          </a:xfrm>
        </p:grpSpPr>
        <p:sp>
          <p:nvSpPr>
            <p:cNvPr id="457" name="Freeform 11"/>
            <p:cNvSpPr/>
            <p:nvPr/>
          </p:nvSpPr>
          <p:spPr>
            <a:xfrm>
              <a:off x="-1" y="2346442"/>
              <a:ext cx="100643" cy="626216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fill="norm" stroke="1" extrusionOk="0">
                  <a:moveTo>
                    <a:pt x="21600" y="21600"/>
                  </a:moveTo>
                  <a:cubicBezTo>
                    <a:pt x="19636" y="18582"/>
                    <a:pt x="18655" y="15724"/>
                    <a:pt x="16691" y="12706"/>
                  </a:cubicBezTo>
                  <a:cubicBezTo>
                    <a:pt x="10800" y="8576"/>
                    <a:pt x="5891" y="4288"/>
                    <a:pt x="0" y="0"/>
                  </a:cubicBezTo>
                  <a:cubicBezTo>
                    <a:pt x="0" y="5559"/>
                    <a:pt x="0" y="5559"/>
                    <a:pt x="0" y="5559"/>
                  </a:cubicBezTo>
                  <a:cubicBezTo>
                    <a:pt x="5891" y="10165"/>
                    <a:pt x="12764" y="14929"/>
                    <a:pt x="19636" y="19694"/>
                  </a:cubicBezTo>
                  <a:cubicBezTo>
                    <a:pt x="19636" y="20329"/>
                    <a:pt x="20618" y="20965"/>
                    <a:pt x="21600" y="21600"/>
                  </a:cubicBezTo>
                  <a:close/>
                </a:path>
              </a:pathLst>
            </a:custGeom>
            <a:solidFill>
              <a:srgbClr val="242852">
                <a:alpha val="20000"/>
              </a:srgbClr>
            </a:solidFill>
            <a:ln w="12700" cap="flat">
              <a:noFill/>
              <a:miter lim="4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/>
            </a:p>
          </p:txBody>
        </p:sp>
        <p:sp>
          <p:nvSpPr>
            <p:cNvPr id="458" name="Freeform 12"/>
            <p:cNvSpPr/>
            <p:nvPr/>
          </p:nvSpPr>
          <p:spPr>
            <a:xfrm>
              <a:off x="128598" y="2927928"/>
              <a:ext cx="646720" cy="2322214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fill="norm" stroke="1" extrusionOk="0">
                  <a:moveTo>
                    <a:pt x="13269" y="15000"/>
                  </a:moveTo>
                  <a:cubicBezTo>
                    <a:pt x="15891" y="17229"/>
                    <a:pt x="18514" y="19414"/>
                    <a:pt x="21446" y="21600"/>
                  </a:cubicBezTo>
                  <a:cubicBezTo>
                    <a:pt x="21446" y="21214"/>
                    <a:pt x="21446" y="20871"/>
                    <a:pt x="21600" y="20486"/>
                  </a:cubicBezTo>
                  <a:cubicBezTo>
                    <a:pt x="19131" y="18643"/>
                    <a:pt x="16817" y="16757"/>
                    <a:pt x="14657" y="14871"/>
                  </a:cubicBezTo>
                  <a:cubicBezTo>
                    <a:pt x="8949" y="9986"/>
                    <a:pt x="4166" y="5014"/>
                    <a:pt x="0" y="0"/>
                  </a:cubicBezTo>
                  <a:cubicBezTo>
                    <a:pt x="309" y="857"/>
                    <a:pt x="617" y="1757"/>
                    <a:pt x="926" y="2614"/>
                  </a:cubicBezTo>
                  <a:cubicBezTo>
                    <a:pt x="4629" y="6771"/>
                    <a:pt x="8640" y="10929"/>
                    <a:pt x="13269" y="15000"/>
                  </a:cubicBezTo>
                  <a:close/>
                </a:path>
              </a:pathLst>
            </a:custGeom>
            <a:solidFill>
              <a:srgbClr val="242852">
                <a:alpha val="20000"/>
              </a:srgbClr>
            </a:solidFill>
            <a:ln w="12700" cap="flat">
              <a:noFill/>
              <a:miter lim="4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/>
            </a:p>
          </p:txBody>
        </p:sp>
        <p:sp>
          <p:nvSpPr>
            <p:cNvPr id="459" name="Freeform 13"/>
            <p:cNvSpPr/>
            <p:nvPr/>
          </p:nvSpPr>
          <p:spPr>
            <a:xfrm>
              <a:off x="807000" y="5218457"/>
              <a:ext cx="609444" cy="1420167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fill="norm" stroke="1" extrusionOk="0">
                  <a:moveTo>
                    <a:pt x="1309" y="1543"/>
                  </a:moveTo>
                  <a:cubicBezTo>
                    <a:pt x="818" y="1052"/>
                    <a:pt x="327" y="561"/>
                    <a:pt x="0" y="0"/>
                  </a:cubicBezTo>
                  <a:cubicBezTo>
                    <a:pt x="0" y="701"/>
                    <a:pt x="0" y="1332"/>
                    <a:pt x="0" y="2034"/>
                  </a:cubicBezTo>
                  <a:cubicBezTo>
                    <a:pt x="3436" y="5961"/>
                    <a:pt x="7200" y="9818"/>
                    <a:pt x="11127" y="13605"/>
                  </a:cubicBezTo>
                  <a:cubicBezTo>
                    <a:pt x="13909" y="16270"/>
                    <a:pt x="17018" y="18935"/>
                    <a:pt x="20127" y="21600"/>
                  </a:cubicBezTo>
                  <a:cubicBezTo>
                    <a:pt x="21600" y="21600"/>
                    <a:pt x="21600" y="21600"/>
                    <a:pt x="21600" y="21600"/>
                  </a:cubicBezTo>
                  <a:cubicBezTo>
                    <a:pt x="18491" y="18865"/>
                    <a:pt x="15382" y="16130"/>
                    <a:pt x="12600" y="13325"/>
                  </a:cubicBezTo>
                  <a:cubicBezTo>
                    <a:pt x="8509" y="9468"/>
                    <a:pt x="4745" y="5540"/>
                    <a:pt x="1309" y="1543"/>
                  </a:cubicBezTo>
                  <a:close/>
                </a:path>
              </a:pathLst>
            </a:custGeom>
            <a:solidFill>
              <a:srgbClr val="242852">
                <a:alpha val="20000"/>
              </a:srgbClr>
            </a:solidFill>
            <a:ln w="12700" cap="flat">
              <a:noFill/>
              <a:miter lim="4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/>
            </a:p>
          </p:txBody>
        </p:sp>
        <p:sp>
          <p:nvSpPr>
            <p:cNvPr id="460" name="Freeform 14"/>
            <p:cNvSpPr/>
            <p:nvPr/>
          </p:nvSpPr>
          <p:spPr>
            <a:xfrm>
              <a:off x="959826" y="6275196"/>
              <a:ext cx="171466" cy="363429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fill="norm" stroke="1" extrusionOk="0">
                  <a:moveTo>
                    <a:pt x="16346" y="21600"/>
                  </a:moveTo>
                  <a:cubicBezTo>
                    <a:pt x="21600" y="21600"/>
                    <a:pt x="21600" y="21600"/>
                    <a:pt x="21600" y="21600"/>
                  </a:cubicBezTo>
                  <a:cubicBezTo>
                    <a:pt x="14011" y="14491"/>
                    <a:pt x="7005" y="7382"/>
                    <a:pt x="0" y="0"/>
                  </a:cubicBezTo>
                  <a:cubicBezTo>
                    <a:pt x="4670" y="7382"/>
                    <a:pt x="9924" y="14491"/>
                    <a:pt x="16346" y="21600"/>
                  </a:cubicBezTo>
                  <a:close/>
                </a:path>
              </a:pathLst>
            </a:custGeom>
            <a:solidFill>
              <a:srgbClr val="242852">
                <a:alpha val="20000"/>
              </a:srgbClr>
            </a:solidFill>
            <a:ln w="12700" cap="flat">
              <a:noFill/>
              <a:miter lim="4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/>
            </a:p>
          </p:txBody>
        </p:sp>
        <p:sp>
          <p:nvSpPr>
            <p:cNvPr id="461" name="Freeform 15"/>
            <p:cNvSpPr/>
            <p:nvPr/>
          </p:nvSpPr>
          <p:spPr>
            <a:xfrm>
              <a:off x="100641" y="2972657"/>
              <a:ext cx="821912" cy="3328632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fill="norm" stroke="1" extrusionOk="0">
                  <a:moveTo>
                    <a:pt x="19658" y="19745"/>
                  </a:moveTo>
                  <a:cubicBezTo>
                    <a:pt x="17596" y="18489"/>
                    <a:pt x="15775" y="17232"/>
                    <a:pt x="14076" y="15976"/>
                  </a:cubicBezTo>
                  <a:cubicBezTo>
                    <a:pt x="10193" y="13074"/>
                    <a:pt x="7160" y="10082"/>
                    <a:pt x="4854" y="7060"/>
                  </a:cubicBezTo>
                  <a:cubicBezTo>
                    <a:pt x="3519" y="5235"/>
                    <a:pt x="2427" y="3381"/>
                    <a:pt x="1456" y="1526"/>
                  </a:cubicBezTo>
                  <a:cubicBezTo>
                    <a:pt x="971" y="1017"/>
                    <a:pt x="485" y="509"/>
                    <a:pt x="0" y="0"/>
                  </a:cubicBezTo>
                  <a:cubicBezTo>
                    <a:pt x="971" y="2363"/>
                    <a:pt x="2306" y="4757"/>
                    <a:pt x="4004" y="7090"/>
                  </a:cubicBezTo>
                  <a:cubicBezTo>
                    <a:pt x="6189" y="10142"/>
                    <a:pt x="9222" y="13134"/>
                    <a:pt x="12984" y="16065"/>
                  </a:cubicBezTo>
                  <a:cubicBezTo>
                    <a:pt x="14926" y="17531"/>
                    <a:pt x="17110" y="18967"/>
                    <a:pt x="19416" y="20373"/>
                  </a:cubicBezTo>
                  <a:cubicBezTo>
                    <a:pt x="20144" y="20792"/>
                    <a:pt x="20872" y="21181"/>
                    <a:pt x="21600" y="21600"/>
                  </a:cubicBezTo>
                  <a:cubicBezTo>
                    <a:pt x="21357" y="21450"/>
                    <a:pt x="21236" y="21331"/>
                    <a:pt x="21115" y="21181"/>
                  </a:cubicBezTo>
                  <a:cubicBezTo>
                    <a:pt x="20508" y="20702"/>
                    <a:pt x="20022" y="20224"/>
                    <a:pt x="19658" y="19745"/>
                  </a:cubicBezTo>
                  <a:close/>
                </a:path>
              </a:pathLst>
            </a:custGeom>
            <a:solidFill>
              <a:srgbClr val="242852">
                <a:alpha val="20000"/>
              </a:srgbClr>
            </a:solidFill>
            <a:ln w="12700" cap="flat">
              <a:noFill/>
              <a:miter lim="4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/>
            </a:p>
          </p:txBody>
        </p:sp>
        <p:sp>
          <p:nvSpPr>
            <p:cNvPr id="462" name="Freeform 16"/>
            <p:cNvSpPr/>
            <p:nvPr/>
          </p:nvSpPr>
          <p:spPr>
            <a:xfrm>
              <a:off x="26126" y="0"/>
              <a:ext cx="102473" cy="2927929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0835" h="21600" fill="norm" stroke="1" extrusionOk="0">
                  <a:moveTo>
                    <a:pt x="9565" y="19627"/>
                  </a:moveTo>
                  <a:cubicBezTo>
                    <a:pt x="10505" y="19763"/>
                    <a:pt x="10505" y="19899"/>
                    <a:pt x="10505" y="20035"/>
                  </a:cubicBezTo>
                  <a:cubicBezTo>
                    <a:pt x="13322" y="20511"/>
                    <a:pt x="17078" y="20988"/>
                    <a:pt x="19896" y="21498"/>
                  </a:cubicBezTo>
                  <a:cubicBezTo>
                    <a:pt x="19896" y="21532"/>
                    <a:pt x="19896" y="21566"/>
                    <a:pt x="20835" y="21600"/>
                  </a:cubicBezTo>
                  <a:cubicBezTo>
                    <a:pt x="18957" y="20920"/>
                    <a:pt x="17078" y="20273"/>
                    <a:pt x="15200" y="19593"/>
                  </a:cubicBezTo>
                  <a:cubicBezTo>
                    <a:pt x="7687" y="16123"/>
                    <a:pt x="3931" y="12654"/>
                    <a:pt x="3931" y="9150"/>
                  </a:cubicBezTo>
                  <a:cubicBezTo>
                    <a:pt x="4870" y="6089"/>
                    <a:pt x="7687" y="3061"/>
                    <a:pt x="13322" y="0"/>
                  </a:cubicBezTo>
                  <a:cubicBezTo>
                    <a:pt x="10505" y="0"/>
                    <a:pt x="10505" y="0"/>
                    <a:pt x="10505" y="0"/>
                  </a:cubicBezTo>
                  <a:cubicBezTo>
                    <a:pt x="3931" y="3027"/>
                    <a:pt x="1113" y="6089"/>
                    <a:pt x="174" y="9150"/>
                  </a:cubicBezTo>
                  <a:cubicBezTo>
                    <a:pt x="-765" y="12654"/>
                    <a:pt x="2052" y="16123"/>
                    <a:pt x="9565" y="19627"/>
                  </a:cubicBezTo>
                  <a:close/>
                </a:path>
              </a:pathLst>
            </a:custGeom>
            <a:solidFill>
              <a:srgbClr val="242852">
                <a:alpha val="20000"/>
              </a:srgbClr>
            </a:solidFill>
            <a:ln w="12700" cap="flat">
              <a:noFill/>
              <a:miter lim="4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/>
            </a:p>
          </p:txBody>
        </p:sp>
        <p:sp>
          <p:nvSpPr>
            <p:cNvPr id="463" name="Freeform 17"/>
            <p:cNvSpPr/>
            <p:nvPr/>
          </p:nvSpPr>
          <p:spPr>
            <a:xfrm>
              <a:off x="78277" y="2715462"/>
              <a:ext cx="78278" cy="493891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fill="norm" stroke="1" extrusionOk="0">
                  <a:moveTo>
                    <a:pt x="0" y="0"/>
                  </a:moveTo>
                  <a:cubicBezTo>
                    <a:pt x="2541" y="3836"/>
                    <a:pt x="3812" y="7469"/>
                    <a:pt x="6353" y="11305"/>
                  </a:cubicBezTo>
                  <a:cubicBezTo>
                    <a:pt x="11435" y="14736"/>
                    <a:pt x="16518" y="18168"/>
                    <a:pt x="21600" y="21600"/>
                  </a:cubicBezTo>
                  <a:cubicBezTo>
                    <a:pt x="19059" y="17563"/>
                    <a:pt x="16518" y="13323"/>
                    <a:pt x="13976" y="9286"/>
                  </a:cubicBezTo>
                  <a:cubicBezTo>
                    <a:pt x="12706" y="9084"/>
                    <a:pt x="12706" y="8882"/>
                    <a:pt x="12706" y="8680"/>
                  </a:cubicBezTo>
                  <a:cubicBezTo>
                    <a:pt x="8894" y="5652"/>
                    <a:pt x="3812" y="2826"/>
                    <a:pt x="0" y="0"/>
                  </a:cubicBezTo>
                  <a:close/>
                </a:path>
              </a:pathLst>
            </a:custGeom>
            <a:solidFill>
              <a:srgbClr val="242852">
                <a:alpha val="20000"/>
              </a:srgbClr>
            </a:solidFill>
            <a:ln w="12700" cap="flat">
              <a:noFill/>
              <a:miter lim="4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/>
            </a:p>
          </p:txBody>
        </p:sp>
        <p:sp>
          <p:nvSpPr>
            <p:cNvPr id="464" name="Freeform 18"/>
            <p:cNvSpPr/>
            <p:nvPr/>
          </p:nvSpPr>
          <p:spPr>
            <a:xfrm>
              <a:off x="769725" y="5250141"/>
              <a:ext cx="190102" cy="1025056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fill="norm" stroke="1" extrusionOk="0">
                  <a:moveTo>
                    <a:pt x="0" y="0"/>
                  </a:moveTo>
                  <a:cubicBezTo>
                    <a:pt x="0" y="3016"/>
                    <a:pt x="1054" y="6032"/>
                    <a:pt x="2634" y="9049"/>
                  </a:cubicBezTo>
                  <a:cubicBezTo>
                    <a:pt x="4215" y="11384"/>
                    <a:pt x="6322" y="13816"/>
                    <a:pt x="8956" y="16151"/>
                  </a:cubicBezTo>
                  <a:cubicBezTo>
                    <a:pt x="10010" y="16735"/>
                    <a:pt x="11590" y="17319"/>
                    <a:pt x="12644" y="17903"/>
                  </a:cubicBezTo>
                  <a:cubicBezTo>
                    <a:pt x="15805" y="19168"/>
                    <a:pt x="18439" y="20335"/>
                    <a:pt x="21600" y="21600"/>
                  </a:cubicBezTo>
                  <a:cubicBezTo>
                    <a:pt x="21073" y="21308"/>
                    <a:pt x="20546" y="20919"/>
                    <a:pt x="20020" y="20627"/>
                  </a:cubicBezTo>
                  <a:cubicBezTo>
                    <a:pt x="13698" y="16735"/>
                    <a:pt x="9483" y="12843"/>
                    <a:pt x="6849" y="8951"/>
                  </a:cubicBezTo>
                  <a:cubicBezTo>
                    <a:pt x="5795" y="6616"/>
                    <a:pt x="4741" y="4378"/>
                    <a:pt x="4215" y="2141"/>
                  </a:cubicBezTo>
                  <a:cubicBezTo>
                    <a:pt x="4215" y="2043"/>
                    <a:pt x="3688" y="1946"/>
                    <a:pt x="3688" y="1751"/>
                  </a:cubicBezTo>
                  <a:cubicBezTo>
                    <a:pt x="2634" y="1168"/>
                    <a:pt x="1054" y="584"/>
                    <a:pt x="0" y="0"/>
                  </a:cubicBezTo>
                  <a:close/>
                </a:path>
              </a:pathLst>
            </a:custGeom>
            <a:solidFill>
              <a:srgbClr val="242852">
                <a:alpha val="20000"/>
              </a:srgbClr>
            </a:solidFill>
            <a:ln w="12700" cap="flat">
              <a:noFill/>
              <a:miter lim="4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/>
            </a:p>
          </p:txBody>
        </p:sp>
        <p:sp>
          <p:nvSpPr>
            <p:cNvPr id="465" name="Freeform 19"/>
            <p:cNvSpPr/>
            <p:nvPr/>
          </p:nvSpPr>
          <p:spPr>
            <a:xfrm>
              <a:off x="775316" y="1170425"/>
              <a:ext cx="2076208" cy="4048033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fill="norm" stroke="1" extrusionOk="0">
                  <a:moveTo>
                    <a:pt x="336" y="21010"/>
                  </a:moveTo>
                  <a:cubicBezTo>
                    <a:pt x="480" y="18992"/>
                    <a:pt x="1248" y="17000"/>
                    <a:pt x="2400" y="15081"/>
                  </a:cubicBezTo>
                  <a:cubicBezTo>
                    <a:pt x="3600" y="13162"/>
                    <a:pt x="5232" y="11317"/>
                    <a:pt x="7152" y="9545"/>
                  </a:cubicBezTo>
                  <a:cubicBezTo>
                    <a:pt x="9072" y="7774"/>
                    <a:pt x="11280" y="6101"/>
                    <a:pt x="13680" y="4502"/>
                  </a:cubicBezTo>
                  <a:cubicBezTo>
                    <a:pt x="14880" y="3715"/>
                    <a:pt x="16176" y="2928"/>
                    <a:pt x="17472" y="2190"/>
                  </a:cubicBezTo>
                  <a:cubicBezTo>
                    <a:pt x="18144" y="1821"/>
                    <a:pt x="18816" y="1427"/>
                    <a:pt x="19488" y="1082"/>
                  </a:cubicBezTo>
                  <a:cubicBezTo>
                    <a:pt x="20208" y="713"/>
                    <a:pt x="20880" y="369"/>
                    <a:pt x="21600" y="25"/>
                  </a:cubicBezTo>
                  <a:cubicBezTo>
                    <a:pt x="21600" y="0"/>
                    <a:pt x="21600" y="0"/>
                    <a:pt x="21600" y="0"/>
                  </a:cubicBezTo>
                  <a:cubicBezTo>
                    <a:pt x="20832" y="344"/>
                    <a:pt x="20160" y="689"/>
                    <a:pt x="19440" y="1058"/>
                  </a:cubicBezTo>
                  <a:cubicBezTo>
                    <a:pt x="18768" y="1402"/>
                    <a:pt x="18096" y="1771"/>
                    <a:pt x="17424" y="2165"/>
                  </a:cubicBezTo>
                  <a:cubicBezTo>
                    <a:pt x="16080" y="2903"/>
                    <a:pt x="14784" y="3666"/>
                    <a:pt x="13584" y="4453"/>
                  </a:cubicBezTo>
                  <a:cubicBezTo>
                    <a:pt x="11136" y="6052"/>
                    <a:pt x="8880" y="7725"/>
                    <a:pt x="6960" y="9496"/>
                  </a:cubicBezTo>
                  <a:cubicBezTo>
                    <a:pt x="4992" y="11243"/>
                    <a:pt x="3360" y="13113"/>
                    <a:pt x="2160" y="15031"/>
                  </a:cubicBezTo>
                  <a:cubicBezTo>
                    <a:pt x="912" y="16975"/>
                    <a:pt x="144" y="18968"/>
                    <a:pt x="0" y="21010"/>
                  </a:cubicBezTo>
                  <a:cubicBezTo>
                    <a:pt x="0" y="21059"/>
                    <a:pt x="0" y="21083"/>
                    <a:pt x="0" y="21133"/>
                  </a:cubicBezTo>
                  <a:cubicBezTo>
                    <a:pt x="96" y="21280"/>
                    <a:pt x="192" y="21452"/>
                    <a:pt x="336" y="21600"/>
                  </a:cubicBezTo>
                  <a:cubicBezTo>
                    <a:pt x="336" y="21403"/>
                    <a:pt x="336" y="21206"/>
                    <a:pt x="336" y="21010"/>
                  </a:cubicBezTo>
                  <a:close/>
                </a:path>
              </a:pathLst>
            </a:custGeom>
            <a:solidFill>
              <a:srgbClr val="242852">
                <a:alpha val="20000"/>
              </a:srgbClr>
            </a:solidFill>
            <a:ln w="12700" cap="flat">
              <a:noFill/>
              <a:miter lim="4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/>
            </a:p>
          </p:txBody>
        </p:sp>
        <p:sp>
          <p:nvSpPr>
            <p:cNvPr id="466" name="Freeform 20"/>
            <p:cNvSpPr/>
            <p:nvPr/>
          </p:nvSpPr>
          <p:spPr>
            <a:xfrm>
              <a:off x="922552" y="6301288"/>
              <a:ext cx="162147" cy="337337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fill="norm" stroke="1" extrusionOk="0">
                  <a:moveTo>
                    <a:pt x="0" y="0"/>
                  </a:moveTo>
                  <a:cubicBezTo>
                    <a:pt x="4320" y="7101"/>
                    <a:pt x="9874" y="14499"/>
                    <a:pt x="16046" y="21600"/>
                  </a:cubicBezTo>
                  <a:cubicBezTo>
                    <a:pt x="21600" y="21600"/>
                    <a:pt x="21600" y="21600"/>
                    <a:pt x="21600" y="21600"/>
                  </a:cubicBezTo>
                  <a:cubicBezTo>
                    <a:pt x="14194" y="14499"/>
                    <a:pt x="6789" y="7101"/>
                    <a:pt x="0" y="0"/>
                  </a:cubicBezTo>
                  <a:close/>
                </a:path>
              </a:pathLst>
            </a:custGeom>
            <a:solidFill>
              <a:srgbClr val="242852">
                <a:alpha val="20000"/>
              </a:srgbClr>
            </a:solidFill>
            <a:ln w="12700" cap="flat">
              <a:noFill/>
              <a:miter lim="4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/>
            </a:p>
          </p:txBody>
        </p:sp>
        <p:sp>
          <p:nvSpPr>
            <p:cNvPr id="467" name="Freeform 21"/>
            <p:cNvSpPr/>
            <p:nvPr/>
          </p:nvSpPr>
          <p:spPr>
            <a:xfrm>
              <a:off x="769725" y="5130862"/>
              <a:ext cx="37276" cy="221786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fill="norm" stroke="1" extrusionOk="0">
                  <a:moveTo>
                    <a:pt x="18900" y="19800"/>
                  </a:moveTo>
                  <a:cubicBezTo>
                    <a:pt x="18900" y="20700"/>
                    <a:pt x="21600" y="21150"/>
                    <a:pt x="21600" y="21600"/>
                  </a:cubicBezTo>
                  <a:cubicBezTo>
                    <a:pt x="21600" y="17100"/>
                    <a:pt x="21600" y="13050"/>
                    <a:pt x="21600" y="8550"/>
                  </a:cubicBezTo>
                  <a:cubicBezTo>
                    <a:pt x="13500" y="5850"/>
                    <a:pt x="8100" y="2700"/>
                    <a:pt x="2700" y="0"/>
                  </a:cubicBezTo>
                  <a:cubicBezTo>
                    <a:pt x="0" y="4050"/>
                    <a:pt x="0" y="7650"/>
                    <a:pt x="0" y="11700"/>
                  </a:cubicBezTo>
                  <a:cubicBezTo>
                    <a:pt x="5400" y="14400"/>
                    <a:pt x="13500" y="17100"/>
                    <a:pt x="18900" y="19800"/>
                  </a:cubicBezTo>
                  <a:close/>
                </a:path>
              </a:pathLst>
            </a:custGeom>
            <a:solidFill>
              <a:srgbClr val="242852">
                <a:alpha val="20000"/>
              </a:srgbClr>
            </a:solidFill>
            <a:ln w="12700" cap="flat">
              <a:noFill/>
              <a:miter lim="4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/>
            </a:p>
          </p:txBody>
        </p:sp>
        <p:sp>
          <p:nvSpPr>
            <p:cNvPr id="468" name="Freeform 22"/>
            <p:cNvSpPr/>
            <p:nvPr/>
          </p:nvSpPr>
          <p:spPr>
            <a:xfrm>
              <a:off x="849865" y="6016136"/>
              <a:ext cx="238560" cy="622488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fill="norm" stroke="1" extrusionOk="0">
                  <a:moveTo>
                    <a:pt x="2908" y="2880"/>
                  </a:moveTo>
                  <a:cubicBezTo>
                    <a:pt x="2077" y="1920"/>
                    <a:pt x="831" y="960"/>
                    <a:pt x="0" y="0"/>
                  </a:cubicBezTo>
                  <a:cubicBezTo>
                    <a:pt x="1246" y="2560"/>
                    <a:pt x="2908" y="5120"/>
                    <a:pt x="4985" y="7680"/>
                  </a:cubicBezTo>
                  <a:cubicBezTo>
                    <a:pt x="5400" y="8480"/>
                    <a:pt x="5815" y="9120"/>
                    <a:pt x="6646" y="9920"/>
                  </a:cubicBezTo>
                  <a:cubicBezTo>
                    <a:pt x="11215" y="13760"/>
                    <a:pt x="16200" y="17760"/>
                    <a:pt x="21185" y="21600"/>
                  </a:cubicBezTo>
                  <a:cubicBezTo>
                    <a:pt x="21600" y="21600"/>
                    <a:pt x="21600" y="21600"/>
                    <a:pt x="21600" y="21600"/>
                  </a:cubicBezTo>
                  <a:cubicBezTo>
                    <a:pt x="17031" y="17440"/>
                    <a:pt x="13292" y="13280"/>
                    <a:pt x="9969" y="8960"/>
                  </a:cubicBezTo>
                  <a:cubicBezTo>
                    <a:pt x="7477" y="6880"/>
                    <a:pt x="5400" y="4960"/>
                    <a:pt x="2908" y="2880"/>
                  </a:cubicBezTo>
                  <a:close/>
                </a:path>
              </a:pathLst>
            </a:custGeom>
            <a:solidFill>
              <a:srgbClr val="242852">
                <a:alpha val="20000"/>
              </a:srgbClr>
            </a:solidFill>
            <a:ln w="12700" cap="flat">
              <a:noFill/>
              <a:miter lim="4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/>
            </a:p>
          </p:txBody>
        </p:sp>
      </p:grpSp>
      <p:grpSp>
        <p:nvGrpSpPr>
          <p:cNvPr id="482" name="Group 1084"/>
          <p:cNvGrpSpPr/>
          <p:nvPr/>
        </p:nvGrpSpPr>
        <p:grpSpPr>
          <a:xfrm>
            <a:off x="6114579" y="-786"/>
            <a:ext cx="2356676" cy="6854040"/>
            <a:chOff x="0" y="0"/>
            <a:chExt cx="2356674" cy="6854039"/>
          </a:xfrm>
        </p:grpSpPr>
        <p:sp>
          <p:nvSpPr>
            <p:cNvPr id="470" name="Freeform 27"/>
            <p:cNvSpPr/>
            <p:nvPr/>
          </p:nvSpPr>
          <p:spPr>
            <a:xfrm>
              <a:off x="-1" y="0"/>
              <a:ext cx="494328" cy="4401046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fill="norm" stroke="1" extrusionOk="0">
                  <a:moveTo>
                    <a:pt x="1468" y="4930"/>
                  </a:moveTo>
                  <a:cubicBezTo>
                    <a:pt x="2307" y="6762"/>
                    <a:pt x="3565" y="8617"/>
                    <a:pt x="5452" y="10448"/>
                  </a:cubicBezTo>
                  <a:cubicBezTo>
                    <a:pt x="7130" y="12279"/>
                    <a:pt x="9227" y="14110"/>
                    <a:pt x="11953" y="15942"/>
                  </a:cubicBezTo>
                  <a:cubicBezTo>
                    <a:pt x="14470" y="17773"/>
                    <a:pt x="17616" y="19581"/>
                    <a:pt x="21181" y="21389"/>
                  </a:cubicBezTo>
                  <a:cubicBezTo>
                    <a:pt x="21390" y="21459"/>
                    <a:pt x="21600" y="21530"/>
                    <a:pt x="21600" y="21600"/>
                  </a:cubicBezTo>
                  <a:cubicBezTo>
                    <a:pt x="21390" y="21248"/>
                    <a:pt x="20971" y="20872"/>
                    <a:pt x="20761" y="20520"/>
                  </a:cubicBezTo>
                  <a:cubicBezTo>
                    <a:pt x="20761" y="20450"/>
                    <a:pt x="20761" y="20379"/>
                    <a:pt x="20761" y="20332"/>
                  </a:cubicBezTo>
                  <a:cubicBezTo>
                    <a:pt x="17825" y="18853"/>
                    <a:pt x="15309" y="17397"/>
                    <a:pt x="13212" y="15918"/>
                  </a:cubicBezTo>
                  <a:cubicBezTo>
                    <a:pt x="10485" y="14087"/>
                    <a:pt x="8179" y="12279"/>
                    <a:pt x="6291" y="10424"/>
                  </a:cubicBezTo>
                  <a:cubicBezTo>
                    <a:pt x="4404" y="8593"/>
                    <a:pt x="2936" y="6762"/>
                    <a:pt x="1887" y="4907"/>
                  </a:cubicBezTo>
                  <a:cubicBezTo>
                    <a:pt x="1468" y="3991"/>
                    <a:pt x="1049" y="3076"/>
                    <a:pt x="629" y="2160"/>
                  </a:cubicBezTo>
                  <a:cubicBezTo>
                    <a:pt x="419" y="1432"/>
                    <a:pt x="210" y="728"/>
                    <a:pt x="2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728"/>
                    <a:pt x="210" y="1432"/>
                    <a:pt x="210" y="2160"/>
                  </a:cubicBezTo>
                  <a:cubicBezTo>
                    <a:pt x="629" y="3076"/>
                    <a:pt x="839" y="3991"/>
                    <a:pt x="1468" y="4930"/>
                  </a:cubicBezTo>
                  <a:close/>
                </a:path>
              </a:pathLst>
            </a:custGeom>
            <a:solidFill>
              <a:srgbClr val="242852"/>
            </a:solidFill>
            <a:ln w="12700" cap="flat">
              <a:noFill/>
              <a:miter lim="4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/>
            </a:p>
          </p:txBody>
        </p:sp>
        <p:sp>
          <p:nvSpPr>
            <p:cNvPr id="471" name="Freeform 28"/>
            <p:cNvSpPr/>
            <p:nvPr/>
          </p:nvSpPr>
          <p:spPr>
            <a:xfrm>
              <a:off x="523067" y="4317258"/>
              <a:ext cx="423437" cy="1580699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fill="norm" stroke="1" extrusionOk="0">
                  <a:moveTo>
                    <a:pt x="13009" y="14989"/>
                  </a:moveTo>
                  <a:cubicBezTo>
                    <a:pt x="15709" y="17215"/>
                    <a:pt x="18409" y="19440"/>
                    <a:pt x="21600" y="21600"/>
                  </a:cubicBezTo>
                  <a:cubicBezTo>
                    <a:pt x="21600" y="21142"/>
                    <a:pt x="21600" y="20618"/>
                    <a:pt x="21600" y="20160"/>
                  </a:cubicBezTo>
                  <a:cubicBezTo>
                    <a:pt x="21600" y="20095"/>
                    <a:pt x="21600" y="19964"/>
                    <a:pt x="21600" y="19898"/>
                  </a:cubicBezTo>
                  <a:cubicBezTo>
                    <a:pt x="19391" y="18196"/>
                    <a:pt x="17182" y="16495"/>
                    <a:pt x="15218" y="14793"/>
                  </a:cubicBezTo>
                  <a:cubicBezTo>
                    <a:pt x="9327" y="9949"/>
                    <a:pt x="4173" y="4975"/>
                    <a:pt x="0" y="0"/>
                  </a:cubicBezTo>
                  <a:cubicBezTo>
                    <a:pt x="491" y="1375"/>
                    <a:pt x="982" y="2749"/>
                    <a:pt x="1718" y="4124"/>
                  </a:cubicBezTo>
                  <a:cubicBezTo>
                    <a:pt x="5155" y="7789"/>
                    <a:pt x="8836" y="11389"/>
                    <a:pt x="13009" y="14989"/>
                  </a:cubicBezTo>
                  <a:close/>
                </a:path>
              </a:pathLst>
            </a:custGeom>
            <a:solidFill>
              <a:srgbClr val="242852"/>
            </a:solidFill>
            <a:ln w="12700" cap="flat">
              <a:noFill/>
              <a:miter lim="4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/>
            </a:p>
          </p:txBody>
        </p:sp>
        <p:sp>
          <p:nvSpPr>
            <p:cNvPr id="472" name="Freeform 29"/>
            <p:cNvSpPr/>
            <p:nvPr/>
          </p:nvSpPr>
          <p:spPr>
            <a:xfrm>
              <a:off x="979074" y="5863468"/>
              <a:ext cx="431101" cy="990572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fill="norm" stroke="1" extrusionOk="0">
                  <a:moveTo>
                    <a:pt x="1440" y="1565"/>
                  </a:moveTo>
                  <a:cubicBezTo>
                    <a:pt x="960" y="1043"/>
                    <a:pt x="480" y="522"/>
                    <a:pt x="0" y="0"/>
                  </a:cubicBezTo>
                  <a:cubicBezTo>
                    <a:pt x="0" y="939"/>
                    <a:pt x="0" y="1983"/>
                    <a:pt x="240" y="3026"/>
                  </a:cubicBezTo>
                  <a:cubicBezTo>
                    <a:pt x="3360" y="6470"/>
                    <a:pt x="6480" y="9913"/>
                    <a:pt x="10080" y="13252"/>
                  </a:cubicBezTo>
                  <a:cubicBezTo>
                    <a:pt x="12960" y="16070"/>
                    <a:pt x="16080" y="18887"/>
                    <a:pt x="19200" y="21600"/>
                  </a:cubicBezTo>
                  <a:cubicBezTo>
                    <a:pt x="21600" y="21600"/>
                    <a:pt x="21600" y="21600"/>
                    <a:pt x="21600" y="21600"/>
                  </a:cubicBezTo>
                  <a:cubicBezTo>
                    <a:pt x="18240" y="18783"/>
                    <a:pt x="15120" y="15861"/>
                    <a:pt x="12000" y="12835"/>
                  </a:cubicBezTo>
                  <a:cubicBezTo>
                    <a:pt x="8160" y="9183"/>
                    <a:pt x="4800" y="5322"/>
                    <a:pt x="1440" y="1565"/>
                  </a:cubicBezTo>
                  <a:close/>
                </a:path>
              </a:pathLst>
            </a:custGeom>
            <a:solidFill>
              <a:srgbClr val="242852"/>
            </a:solidFill>
            <a:ln w="12700" cap="flat">
              <a:noFill/>
              <a:miter lim="4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/>
            </a:p>
          </p:txBody>
        </p:sp>
        <p:sp>
          <p:nvSpPr>
            <p:cNvPr id="473" name="Freeform 30"/>
            <p:cNvSpPr/>
            <p:nvPr/>
          </p:nvSpPr>
          <p:spPr>
            <a:xfrm>
              <a:off x="494326" y="4365159"/>
              <a:ext cx="551808" cy="2235970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fill="norm" stroke="1" extrusionOk="0">
                  <a:moveTo>
                    <a:pt x="18970" y="18917"/>
                  </a:moveTo>
                  <a:cubicBezTo>
                    <a:pt x="17468" y="17946"/>
                    <a:pt x="15965" y="16928"/>
                    <a:pt x="14650" y="15911"/>
                  </a:cubicBezTo>
                  <a:cubicBezTo>
                    <a:pt x="10706" y="12997"/>
                    <a:pt x="7701" y="9991"/>
                    <a:pt x="5447" y="6984"/>
                  </a:cubicBezTo>
                  <a:cubicBezTo>
                    <a:pt x="4132" y="5504"/>
                    <a:pt x="3193" y="3978"/>
                    <a:pt x="2442" y="2451"/>
                  </a:cubicBezTo>
                  <a:cubicBezTo>
                    <a:pt x="1690" y="1619"/>
                    <a:pt x="751" y="833"/>
                    <a:pt x="0" y="0"/>
                  </a:cubicBezTo>
                  <a:cubicBezTo>
                    <a:pt x="939" y="2359"/>
                    <a:pt x="2254" y="4718"/>
                    <a:pt x="3944" y="7030"/>
                  </a:cubicBezTo>
                  <a:cubicBezTo>
                    <a:pt x="6198" y="10083"/>
                    <a:pt x="9203" y="13090"/>
                    <a:pt x="12960" y="16050"/>
                  </a:cubicBezTo>
                  <a:cubicBezTo>
                    <a:pt x="14838" y="17484"/>
                    <a:pt x="16904" y="18964"/>
                    <a:pt x="19346" y="20397"/>
                  </a:cubicBezTo>
                  <a:cubicBezTo>
                    <a:pt x="20097" y="20767"/>
                    <a:pt x="20849" y="21184"/>
                    <a:pt x="21600" y="21600"/>
                  </a:cubicBezTo>
                  <a:cubicBezTo>
                    <a:pt x="21412" y="21461"/>
                    <a:pt x="21224" y="21322"/>
                    <a:pt x="21037" y="21184"/>
                  </a:cubicBezTo>
                  <a:cubicBezTo>
                    <a:pt x="20285" y="20444"/>
                    <a:pt x="19534" y="19657"/>
                    <a:pt x="18970" y="18917"/>
                  </a:cubicBezTo>
                  <a:close/>
                </a:path>
              </a:pathLst>
            </a:custGeom>
            <a:solidFill>
              <a:srgbClr val="242852"/>
            </a:solidFill>
            <a:ln w="12700" cap="flat">
              <a:noFill/>
              <a:miter lim="4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/>
            </a:p>
          </p:txBody>
        </p:sp>
        <p:sp>
          <p:nvSpPr>
            <p:cNvPr id="474" name="Freeform 31"/>
            <p:cNvSpPr/>
            <p:nvPr/>
          </p:nvSpPr>
          <p:spPr>
            <a:xfrm>
              <a:off x="444311" y="1289984"/>
              <a:ext cx="170725" cy="3027275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150" h="21600" fill="norm" stroke="1" extrusionOk="0">
                  <a:moveTo>
                    <a:pt x="9750" y="21600"/>
                  </a:moveTo>
                  <a:cubicBezTo>
                    <a:pt x="8550" y="21191"/>
                    <a:pt x="7950" y="20781"/>
                    <a:pt x="7350" y="20372"/>
                  </a:cubicBezTo>
                  <a:cubicBezTo>
                    <a:pt x="4350" y="18085"/>
                    <a:pt x="2550" y="15833"/>
                    <a:pt x="2550" y="13581"/>
                  </a:cubicBezTo>
                  <a:cubicBezTo>
                    <a:pt x="2550" y="11295"/>
                    <a:pt x="4350" y="9043"/>
                    <a:pt x="7350" y="6756"/>
                  </a:cubicBezTo>
                  <a:cubicBezTo>
                    <a:pt x="8550" y="5630"/>
                    <a:pt x="10350" y="4504"/>
                    <a:pt x="12750" y="3378"/>
                  </a:cubicBezTo>
                  <a:cubicBezTo>
                    <a:pt x="15150" y="2252"/>
                    <a:pt x="17550" y="1126"/>
                    <a:pt x="21150" y="0"/>
                  </a:cubicBezTo>
                  <a:cubicBezTo>
                    <a:pt x="20550" y="0"/>
                    <a:pt x="20550" y="0"/>
                    <a:pt x="20550" y="0"/>
                  </a:cubicBezTo>
                  <a:cubicBezTo>
                    <a:pt x="16950" y="1126"/>
                    <a:pt x="13950" y="2252"/>
                    <a:pt x="11550" y="3378"/>
                  </a:cubicBezTo>
                  <a:cubicBezTo>
                    <a:pt x="9150" y="4504"/>
                    <a:pt x="7350" y="5630"/>
                    <a:pt x="5550" y="6756"/>
                  </a:cubicBezTo>
                  <a:cubicBezTo>
                    <a:pt x="1950" y="9009"/>
                    <a:pt x="150" y="11295"/>
                    <a:pt x="150" y="13581"/>
                  </a:cubicBezTo>
                  <a:cubicBezTo>
                    <a:pt x="-450" y="15731"/>
                    <a:pt x="750" y="17915"/>
                    <a:pt x="3750" y="20099"/>
                  </a:cubicBezTo>
                  <a:cubicBezTo>
                    <a:pt x="5550" y="20576"/>
                    <a:pt x="7350" y="21088"/>
                    <a:pt x="9150" y="21566"/>
                  </a:cubicBezTo>
                  <a:cubicBezTo>
                    <a:pt x="9150" y="21566"/>
                    <a:pt x="9750" y="21600"/>
                    <a:pt x="9750" y="21600"/>
                  </a:cubicBezTo>
                  <a:close/>
                </a:path>
              </a:pathLst>
            </a:custGeom>
            <a:solidFill>
              <a:srgbClr val="242852"/>
            </a:solidFill>
            <a:ln w="12700" cap="flat">
              <a:noFill/>
              <a:miter lim="4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/>
            </a:p>
          </p:txBody>
        </p:sp>
        <p:sp>
          <p:nvSpPr>
            <p:cNvPr id="475" name="Freeform 32"/>
            <p:cNvSpPr/>
            <p:nvPr/>
          </p:nvSpPr>
          <p:spPr>
            <a:xfrm>
              <a:off x="1084453" y="6572387"/>
              <a:ext cx="134121" cy="281654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fill="norm" stroke="1" extrusionOk="0">
                  <a:moveTo>
                    <a:pt x="16971" y="21600"/>
                  </a:moveTo>
                  <a:cubicBezTo>
                    <a:pt x="21600" y="21600"/>
                    <a:pt x="21600" y="21600"/>
                    <a:pt x="21600" y="21600"/>
                  </a:cubicBezTo>
                  <a:cubicBezTo>
                    <a:pt x="13886" y="14644"/>
                    <a:pt x="6943" y="7322"/>
                    <a:pt x="0" y="0"/>
                  </a:cubicBezTo>
                  <a:cubicBezTo>
                    <a:pt x="4629" y="7322"/>
                    <a:pt x="10029" y="14644"/>
                    <a:pt x="16971" y="21600"/>
                  </a:cubicBezTo>
                  <a:close/>
                </a:path>
              </a:pathLst>
            </a:custGeom>
            <a:solidFill>
              <a:srgbClr val="242852"/>
            </a:solidFill>
            <a:ln w="12700" cap="flat">
              <a:noFill/>
              <a:miter lim="4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/>
            </a:p>
          </p:txBody>
        </p:sp>
        <p:sp>
          <p:nvSpPr>
            <p:cNvPr id="476" name="Freeform 33"/>
            <p:cNvSpPr/>
            <p:nvPr/>
          </p:nvSpPr>
          <p:spPr>
            <a:xfrm>
              <a:off x="475166" y="4108415"/>
              <a:ext cx="82390" cy="511573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fill="norm" stroke="1" extrusionOk="0">
                  <a:moveTo>
                    <a:pt x="5082" y="10901"/>
                  </a:moveTo>
                  <a:cubicBezTo>
                    <a:pt x="10165" y="14535"/>
                    <a:pt x="16518" y="17966"/>
                    <a:pt x="21600" y="21600"/>
                  </a:cubicBezTo>
                  <a:cubicBezTo>
                    <a:pt x="17788" y="17361"/>
                    <a:pt x="15247" y="13121"/>
                    <a:pt x="12706" y="8882"/>
                  </a:cubicBezTo>
                  <a:cubicBezTo>
                    <a:pt x="12706" y="8882"/>
                    <a:pt x="11435" y="8680"/>
                    <a:pt x="11435" y="8680"/>
                  </a:cubicBezTo>
                  <a:cubicBezTo>
                    <a:pt x="7624" y="5854"/>
                    <a:pt x="3812" y="2826"/>
                    <a:pt x="0" y="0"/>
                  </a:cubicBezTo>
                  <a:cubicBezTo>
                    <a:pt x="0" y="404"/>
                    <a:pt x="0" y="1009"/>
                    <a:pt x="0" y="1615"/>
                  </a:cubicBezTo>
                  <a:cubicBezTo>
                    <a:pt x="1271" y="4643"/>
                    <a:pt x="3812" y="7873"/>
                    <a:pt x="5082" y="10901"/>
                  </a:cubicBezTo>
                  <a:close/>
                </a:path>
              </a:pathLst>
            </a:custGeom>
            <a:solidFill>
              <a:srgbClr val="242852"/>
            </a:solidFill>
            <a:ln w="12700" cap="flat">
              <a:noFill/>
              <a:miter lim="4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/>
            </a:p>
          </p:txBody>
        </p:sp>
        <p:sp>
          <p:nvSpPr>
            <p:cNvPr id="477" name="Freeform 34"/>
            <p:cNvSpPr/>
            <p:nvPr/>
          </p:nvSpPr>
          <p:spPr>
            <a:xfrm>
              <a:off x="946501" y="3146585"/>
              <a:ext cx="1410174" cy="2716884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fill="norm" stroke="1" extrusionOk="0">
                  <a:moveTo>
                    <a:pt x="588" y="21030"/>
                  </a:moveTo>
                  <a:cubicBezTo>
                    <a:pt x="661" y="19052"/>
                    <a:pt x="1396" y="17037"/>
                    <a:pt x="2571" y="15097"/>
                  </a:cubicBezTo>
                  <a:cubicBezTo>
                    <a:pt x="3747" y="13196"/>
                    <a:pt x="5363" y="11332"/>
                    <a:pt x="7273" y="9583"/>
                  </a:cubicBezTo>
                  <a:cubicBezTo>
                    <a:pt x="9110" y="7796"/>
                    <a:pt x="11314" y="6123"/>
                    <a:pt x="13739" y="4525"/>
                  </a:cubicBezTo>
                  <a:cubicBezTo>
                    <a:pt x="14914" y="3727"/>
                    <a:pt x="16163" y="2928"/>
                    <a:pt x="17486" y="2206"/>
                  </a:cubicBezTo>
                  <a:cubicBezTo>
                    <a:pt x="18147" y="1825"/>
                    <a:pt x="18808" y="1445"/>
                    <a:pt x="19469" y="1065"/>
                  </a:cubicBezTo>
                  <a:cubicBezTo>
                    <a:pt x="20131" y="723"/>
                    <a:pt x="20865" y="342"/>
                    <a:pt x="21600" y="0"/>
                  </a:cubicBezTo>
                  <a:cubicBezTo>
                    <a:pt x="21527" y="0"/>
                    <a:pt x="21527" y="0"/>
                    <a:pt x="21527" y="0"/>
                  </a:cubicBezTo>
                  <a:cubicBezTo>
                    <a:pt x="20792" y="342"/>
                    <a:pt x="20057" y="685"/>
                    <a:pt x="19396" y="1027"/>
                  </a:cubicBezTo>
                  <a:cubicBezTo>
                    <a:pt x="18735" y="1407"/>
                    <a:pt x="18073" y="1787"/>
                    <a:pt x="17412" y="2130"/>
                  </a:cubicBezTo>
                  <a:cubicBezTo>
                    <a:pt x="16016" y="2890"/>
                    <a:pt x="14767" y="3651"/>
                    <a:pt x="13592" y="4449"/>
                  </a:cubicBezTo>
                  <a:cubicBezTo>
                    <a:pt x="11094" y="6046"/>
                    <a:pt x="8890" y="7720"/>
                    <a:pt x="6980" y="9469"/>
                  </a:cubicBezTo>
                  <a:cubicBezTo>
                    <a:pt x="4996" y="11256"/>
                    <a:pt x="3380" y="13120"/>
                    <a:pt x="2204" y="15059"/>
                  </a:cubicBezTo>
                  <a:cubicBezTo>
                    <a:pt x="955" y="16923"/>
                    <a:pt x="220" y="18900"/>
                    <a:pt x="0" y="20877"/>
                  </a:cubicBezTo>
                  <a:cubicBezTo>
                    <a:pt x="220" y="21106"/>
                    <a:pt x="367" y="21334"/>
                    <a:pt x="514" y="21600"/>
                  </a:cubicBezTo>
                  <a:cubicBezTo>
                    <a:pt x="514" y="21410"/>
                    <a:pt x="514" y="21220"/>
                    <a:pt x="588" y="21030"/>
                  </a:cubicBezTo>
                  <a:close/>
                </a:path>
              </a:pathLst>
            </a:custGeom>
            <a:solidFill>
              <a:srgbClr val="242852"/>
            </a:solidFill>
            <a:ln w="12700" cap="flat">
              <a:noFill/>
              <a:miter lim="4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/>
            </a:p>
          </p:txBody>
        </p:sp>
        <p:sp>
          <p:nvSpPr>
            <p:cNvPr id="478" name="Freeform 35"/>
            <p:cNvSpPr/>
            <p:nvPr/>
          </p:nvSpPr>
          <p:spPr>
            <a:xfrm>
              <a:off x="1046133" y="6601127"/>
              <a:ext cx="120710" cy="252912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fill="norm" stroke="1" extrusionOk="0">
                  <a:moveTo>
                    <a:pt x="0" y="0"/>
                  </a:moveTo>
                  <a:cubicBezTo>
                    <a:pt x="4320" y="7336"/>
                    <a:pt x="10368" y="14672"/>
                    <a:pt x="16416" y="21600"/>
                  </a:cubicBezTo>
                  <a:cubicBezTo>
                    <a:pt x="21600" y="21600"/>
                    <a:pt x="21600" y="21600"/>
                    <a:pt x="21600" y="21600"/>
                  </a:cubicBezTo>
                  <a:cubicBezTo>
                    <a:pt x="13824" y="14672"/>
                    <a:pt x="6912" y="7336"/>
                    <a:pt x="0" y="0"/>
                  </a:cubicBezTo>
                  <a:close/>
                </a:path>
              </a:pathLst>
            </a:custGeom>
            <a:solidFill>
              <a:srgbClr val="242852"/>
            </a:solidFill>
            <a:ln w="12700" cap="flat">
              <a:noFill/>
              <a:miter lim="4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/>
            </a:p>
          </p:txBody>
        </p:sp>
        <p:sp>
          <p:nvSpPr>
            <p:cNvPr id="479" name="Freeform 36"/>
            <p:cNvSpPr/>
            <p:nvPr/>
          </p:nvSpPr>
          <p:spPr>
            <a:xfrm>
              <a:off x="946501" y="5897956"/>
              <a:ext cx="137953" cy="674432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fill="norm" stroke="1" extrusionOk="0">
                  <a:moveTo>
                    <a:pt x="0" y="0"/>
                  </a:moveTo>
                  <a:cubicBezTo>
                    <a:pt x="0" y="4596"/>
                    <a:pt x="1490" y="9191"/>
                    <a:pt x="5214" y="13634"/>
                  </a:cubicBezTo>
                  <a:cubicBezTo>
                    <a:pt x="8193" y="15013"/>
                    <a:pt x="10428" y="16545"/>
                    <a:pt x="13407" y="17923"/>
                  </a:cubicBezTo>
                  <a:cubicBezTo>
                    <a:pt x="16386" y="19149"/>
                    <a:pt x="18621" y="20374"/>
                    <a:pt x="21600" y="21600"/>
                  </a:cubicBezTo>
                  <a:cubicBezTo>
                    <a:pt x="20855" y="21294"/>
                    <a:pt x="20855" y="20987"/>
                    <a:pt x="20110" y="20681"/>
                  </a:cubicBezTo>
                  <a:cubicBezTo>
                    <a:pt x="11917" y="15013"/>
                    <a:pt x="7448" y="9191"/>
                    <a:pt x="5959" y="3370"/>
                  </a:cubicBezTo>
                  <a:cubicBezTo>
                    <a:pt x="5214" y="2757"/>
                    <a:pt x="3724" y="2298"/>
                    <a:pt x="2979" y="1685"/>
                  </a:cubicBezTo>
                  <a:cubicBezTo>
                    <a:pt x="1490" y="1072"/>
                    <a:pt x="745" y="460"/>
                    <a:pt x="0" y="0"/>
                  </a:cubicBezTo>
                  <a:close/>
                </a:path>
              </a:pathLst>
            </a:custGeom>
            <a:solidFill>
              <a:srgbClr val="242852"/>
            </a:solidFill>
            <a:ln w="12700" cap="flat">
              <a:noFill/>
              <a:miter lim="4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/>
            </a:p>
          </p:txBody>
        </p:sp>
        <p:sp>
          <p:nvSpPr>
            <p:cNvPr id="480" name="Freeform 37"/>
            <p:cNvSpPr/>
            <p:nvPr/>
          </p:nvSpPr>
          <p:spPr>
            <a:xfrm>
              <a:off x="946502" y="5773416"/>
              <a:ext cx="38320" cy="228005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fill="norm" stroke="1" extrusionOk="0">
                  <a:moveTo>
                    <a:pt x="0" y="11700"/>
                  </a:moveTo>
                  <a:cubicBezTo>
                    <a:pt x="2700" y="13050"/>
                    <a:pt x="5400" y="14850"/>
                    <a:pt x="10800" y="16650"/>
                  </a:cubicBezTo>
                  <a:cubicBezTo>
                    <a:pt x="13500" y="18450"/>
                    <a:pt x="18900" y="19800"/>
                    <a:pt x="21600" y="21600"/>
                  </a:cubicBezTo>
                  <a:cubicBezTo>
                    <a:pt x="18900" y="17100"/>
                    <a:pt x="18900" y="12600"/>
                    <a:pt x="18900" y="8550"/>
                  </a:cubicBezTo>
                  <a:cubicBezTo>
                    <a:pt x="13500" y="5400"/>
                    <a:pt x="8100" y="2700"/>
                    <a:pt x="0" y="0"/>
                  </a:cubicBezTo>
                  <a:cubicBezTo>
                    <a:pt x="0" y="450"/>
                    <a:pt x="0" y="1350"/>
                    <a:pt x="0" y="1800"/>
                  </a:cubicBezTo>
                  <a:cubicBezTo>
                    <a:pt x="0" y="4950"/>
                    <a:pt x="0" y="8550"/>
                    <a:pt x="0" y="11700"/>
                  </a:cubicBezTo>
                  <a:close/>
                </a:path>
              </a:pathLst>
            </a:custGeom>
            <a:solidFill>
              <a:srgbClr val="242852"/>
            </a:solidFill>
            <a:ln w="12700" cap="flat">
              <a:noFill/>
              <a:miter lim="4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/>
            </a:p>
          </p:txBody>
        </p:sp>
        <p:sp>
          <p:nvSpPr>
            <p:cNvPr id="481" name="Freeform 38"/>
            <p:cNvSpPr/>
            <p:nvPr/>
          </p:nvSpPr>
          <p:spPr>
            <a:xfrm>
              <a:off x="979074" y="6323308"/>
              <a:ext cx="210761" cy="530732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fill="norm" stroke="1" extrusionOk="0">
                  <a:moveTo>
                    <a:pt x="5400" y="5449"/>
                  </a:moveTo>
                  <a:cubicBezTo>
                    <a:pt x="3436" y="3697"/>
                    <a:pt x="1964" y="1751"/>
                    <a:pt x="0" y="0"/>
                  </a:cubicBezTo>
                  <a:cubicBezTo>
                    <a:pt x="1473" y="3114"/>
                    <a:pt x="3436" y="6422"/>
                    <a:pt x="5400" y="9535"/>
                  </a:cubicBezTo>
                  <a:cubicBezTo>
                    <a:pt x="5891" y="10119"/>
                    <a:pt x="6382" y="10703"/>
                    <a:pt x="6873" y="11286"/>
                  </a:cubicBezTo>
                  <a:cubicBezTo>
                    <a:pt x="10800" y="14789"/>
                    <a:pt x="14727" y="18292"/>
                    <a:pt x="19145" y="21600"/>
                  </a:cubicBezTo>
                  <a:cubicBezTo>
                    <a:pt x="21600" y="21600"/>
                    <a:pt x="21600" y="21600"/>
                    <a:pt x="21600" y="21600"/>
                  </a:cubicBezTo>
                  <a:cubicBezTo>
                    <a:pt x="17182" y="17903"/>
                    <a:pt x="13745" y="14011"/>
                    <a:pt x="10800" y="10119"/>
                  </a:cubicBezTo>
                  <a:cubicBezTo>
                    <a:pt x="8836" y="8562"/>
                    <a:pt x="7364" y="7005"/>
                    <a:pt x="5400" y="5449"/>
                  </a:cubicBezTo>
                  <a:close/>
                </a:path>
              </a:pathLst>
            </a:custGeom>
            <a:solidFill>
              <a:srgbClr val="242852"/>
            </a:solidFill>
            <a:ln w="12700" cap="flat">
              <a:noFill/>
              <a:miter lim="4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/>
            </a:p>
          </p:txBody>
        </p:sp>
      </p:grpSp>
      <p:sp>
        <p:nvSpPr>
          <p:cNvPr id="483" name="Title 1"/>
          <p:cNvSpPr txBox="1"/>
          <p:nvPr>
            <p:ph type="title"/>
          </p:nvPr>
        </p:nvSpPr>
        <p:spPr>
          <a:xfrm>
            <a:off x="7722761" y="935646"/>
            <a:ext cx="4340632" cy="2420204"/>
          </a:xfrm>
          <a:prstGeom prst="rect">
            <a:avLst/>
          </a:prstGeom>
        </p:spPr>
        <p:txBody>
          <a:bodyPr anchor="b"/>
          <a:lstStyle/>
          <a:p>
            <a:pPr>
              <a:defRPr sz="4100"/>
            </a:pPr>
            <a:r>
              <a:t>				</a:t>
            </a:r>
            <a:r>
              <a:rPr b="1" sz="5400"/>
              <a:t>Questions</a:t>
            </a:r>
            <a:r>
              <a:rPr sz="5400"/>
              <a:t> </a:t>
            </a:r>
          </a:p>
        </p:txBody>
      </p:sp>
      <p:pic>
        <p:nvPicPr>
          <p:cNvPr id="484" name="Picture 6" descr="Picture 6"/>
          <p:cNvPicPr>
            <a:picLocks noChangeAspect="1"/>
          </p:cNvPicPr>
          <p:nvPr/>
        </p:nvPicPr>
        <p:blipFill>
          <a:blip r:embed="rId2">
            <a:extLst/>
          </a:blip>
          <a:srcRect l="2442" t="0" r="173" b="3"/>
          <a:stretch>
            <a:fillRect/>
          </a:stretch>
        </p:blipFill>
        <p:spPr>
          <a:xfrm>
            <a:off x="929675" y="1250067"/>
            <a:ext cx="4213522" cy="4326600"/>
          </a:xfrm>
          <a:prstGeom prst="rect">
            <a:avLst/>
          </a:prstGeom>
          <a:ln w="12700">
            <a:miter lim="400000"/>
          </a:ln>
        </p:spPr>
      </p:pic>
      <p:sp>
        <p:nvSpPr>
          <p:cNvPr id="485" name="Rectangle 1098"/>
          <p:cNvSpPr/>
          <p:nvPr/>
        </p:nvSpPr>
        <p:spPr>
          <a:xfrm>
            <a:off x="6087355" y="0"/>
            <a:ext cx="182881" cy="6858000"/>
          </a:xfrm>
          <a:prstGeom prst="rect">
            <a:avLst/>
          </a:prstGeom>
          <a:solidFill>
            <a:srgbClr val="242852"/>
          </a:solidFill>
          <a:ln w="12700">
            <a:miter lim="400000"/>
          </a:ln>
        </p:spPr>
        <p:txBody>
          <a:bodyPr lIns="45719" rIns="45719"/>
          <a:lstStyle/>
          <a:p>
            <a:pPr>
              <a:defRPr>
                <a:solidFill>
                  <a:srgbClr val="FFFFFF"/>
                </a:solidFill>
              </a:defRPr>
            </a:pPr>
          </a:p>
        </p:txBody>
      </p:sp>
      <p:sp>
        <p:nvSpPr>
          <p:cNvPr id="486" name="Freeform 33"/>
          <p:cNvSpPr/>
          <p:nvPr/>
        </p:nvSpPr>
        <p:spPr>
          <a:xfrm>
            <a:off x="6087355" y="4323810"/>
            <a:ext cx="1742308" cy="778590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571" h="21600" fill="norm" stroke="1" extrusionOk="0">
                <a:moveTo>
                  <a:pt x="16665" y="21600"/>
                </a:moveTo>
                <a:cubicBezTo>
                  <a:pt x="16839" y="21600"/>
                  <a:pt x="16955" y="21470"/>
                  <a:pt x="17013" y="21340"/>
                </a:cubicBezTo>
                <a:cubicBezTo>
                  <a:pt x="17013" y="21210"/>
                  <a:pt x="17071" y="21210"/>
                  <a:pt x="17071" y="21210"/>
                </a:cubicBezTo>
                <a:cubicBezTo>
                  <a:pt x="21484" y="11320"/>
                  <a:pt x="21484" y="11320"/>
                  <a:pt x="21484" y="11320"/>
                </a:cubicBezTo>
                <a:cubicBezTo>
                  <a:pt x="21600" y="11060"/>
                  <a:pt x="21600" y="10540"/>
                  <a:pt x="21484" y="10149"/>
                </a:cubicBezTo>
                <a:cubicBezTo>
                  <a:pt x="17071" y="390"/>
                  <a:pt x="17071" y="390"/>
                  <a:pt x="17071" y="390"/>
                </a:cubicBezTo>
                <a:cubicBezTo>
                  <a:pt x="17071" y="260"/>
                  <a:pt x="17013" y="260"/>
                  <a:pt x="17013" y="260"/>
                </a:cubicBezTo>
                <a:cubicBezTo>
                  <a:pt x="16955" y="130"/>
                  <a:pt x="16839" y="0"/>
                  <a:pt x="16665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21600"/>
                  <a:pt x="0" y="21600"/>
                  <a:pt x="0" y="21600"/>
                </a:cubicBezTo>
                <a:lnTo>
                  <a:pt x="16665" y="21600"/>
                </a:lnTo>
                <a:close/>
              </a:path>
            </a:pathLst>
          </a:custGeom>
          <a:solidFill>
            <a:schemeClr val="accent1"/>
          </a:solidFill>
          <a:ln w="12700">
            <a:miter lim="400000"/>
          </a:ln>
        </p:spPr>
        <p:txBody>
          <a:bodyPr lIns="45719" rIns="45719"/>
          <a:lstStyle/>
          <a:p>
            <a:pPr/>
          </a:p>
        </p:txBody>
      </p:sp>
    </p:spTree>
  </p:cSld>
  <p:clrMapOvr>
    <a:masterClrMapping/>
  </p:clrMapOvr>
  <p:transition xmlns:p14="http://schemas.microsoft.com/office/powerpoint/2010/main" spd="med" advClick="1"/>
  <p:timing>
    <p:tnLst>
      <p:par>
        <p:cTn id="1" nodeType="tmRoot" restart="never" dur="indefinite" fill="hold">
          <p:childTnLst>
            <p:seq concurrent="1" prevAc="none" nextAc="seek">
              <p:cTn id="2" nodeType="mainSeq" dur="indefinite" fill="hold">
                <p:childTnLst>
                  <p:par>
                    <p:cTn id="3" fill="hold">
                      <p:stCondLst>
                        <p:cond delay="indefinite"/>
                        <p:cond evt="onBegin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Class="entr" nodeType="afterEffect" presetID="10" grpId="1" fill="hold">
                                  <p:stCondLst>
                                    <p:cond delay="1000"/>
                                  </p:stCondLst>
                                  <p:iterate type="el" backwards="0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6" fill="hold"/>
                                        <p:tgtEl>
                                          <p:spTgt spid="4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id="7" dur="700"/>
                                        <p:tgtEl>
                                          <p:spTgt spid="48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  <p:bldLst>
      <p:bldP build="whole" bldLvl="1" animBg="1" rev="0" advAuto="0" spid="483" grpId="1"/>
    </p:bldLst>
  </p:timing>
</p:sld>
</file>

<file path=ppt/theme/theme1.xml><?xml version="1.0" encoding="utf-8"?>
<a:theme xmlns:a="http://schemas.openxmlformats.org/drawingml/2006/main" xmlns:r="http://schemas.openxmlformats.org/officeDocument/2006/relationships" name="Wisp">
  <a:themeElements>
    <a:clrScheme name="Wisp">
      <a:dk1>
        <a:srgbClr val="000000"/>
      </a:dk1>
      <a:lt1>
        <a:srgbClr val="FFFFFF"/>
      </a:lt1>
      <a:dk2>
        <a:srgbClr val="A7A7A7"/>
      </a:dk2>
      <a:lt2>
        <a:srgbClr val="535353"/>
      </a:lt2>
      <a:accent1>
        <a:srgbClr val="4A66AC"/>
      </a:accent1>
      <a:accent2>
        <a:srgbClr val="629DD1"/>
      </a:accent2>
      <a:accent3>
        <a:srgbClr val="297FD5"/>
      </a:accent3>
      <a:accent4>
        <a:srgbClr val="7F8FA9"/>
      </a:accent4>
      <a:accent5>
        <a:srgbClr val="5AA2AE"/>
      </a:accent5>
      <a:accent6>
        <a:srgbClr val="9D90A0"/>
      </a:accent6>
      <a:hlink>
        <a:srgbClr val="0000FF"/>
      </a:hlink>
      <a:folHlink>
        <a:srgbClr val="FF00FF"/>
      </a:folHlink>
    </a:clrScheme>
    <a:fontScheme name="Wisp">
      <a:majorFont>
        <a:latin typeface="Aptos"/>
        <a:ea typeface="Aptos"/>
        <a:cs typeface="Aptos"/>
      </a:majorFont>
      <a:minorFont>
        <a:latin typeface="Helvetica"/>
        <a:ea typeface="Helvetica"/>
        <a:cs typeface="Helvetica"/>
      </a:minorFont>
    </a:fontScheme>
    <a:fmtScheme name="Wisp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29999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4999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sx="100000" sy="100000" kx="0" ky="0" algn="b" rotWithShape="0" blurRad="38100" dist="25400" dir="5400000">
              <a:srgbClr val="000000">
                <a:alpha val="25000"/>
              </a:srgbClr>
            </a:outerShdw>
          </a:effectLst>
        </a:effectStyle>
        <a:effectStyle>
          <a:effectLst>
            <a:outerShdw sx="100000" sy="100000" kx="0" ky="0" algn="b" rotWithShape="0" blurRad="38100" dist="25400" dir="5400000">
              <a:srgbClr val="000000">
                <a:alpha val="25000"/>
              </a:srgbClr>
            </a:outerShdw>
          </a:effectLst>
        </a:effectStyle>
        <a:effectStyle>
          <a:effectLst/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rgbClr val="FFFFFF"/>
        </a:solidFill>
        <a:ln w="15875" cap="rnd">
          <a:solidFill>
            <a:schemeClr val="accent1"/>
          </a:solidFill>
          <a:prstDash val="solid"/>
          <a:round/>
        </a:ln>
        <a:effectLst>
          <a:outerShdw sx="100000" sy="100000" kx="0" ky="0" algn="b" rotWithShape="0" blurRad="38100" dist="25400" dir="5400000">
            <a:srgbClr val="000000">
              <a:alpha val="25000"/>
            </a:srgbClr>
          </a:outerShdw>
        </a:effectLst>
        <a:sp3d/>
      </a:spPr>
      <a:bodyPr rot="0" spcFirstLastPara="1" vertOverflow="overflow" horzOverflow="overflow" vert="horz" wrap="square" lIns="45719" tIns="45719" rIns="45719" bIns="45719" numCol="1" spcCol="38100" rtlCol="0" anchor="ctr" upright="0">
        <a:spAutoFit/>
      </a:bodyPr>
      <a:lstStyle>
        <a:defPPr marL="0" marR="0" indent="0" algn="l" defTabSz="4572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  <a:latin typeface="Century Gothic"/>
            <a:ea typeface="Century Gothic"/>
            <a:cs typeface="Century Gothic"/>
            <a:sym typeface="Century Gothic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/>
        <a:fillRef idx="0"/>
        <a:effectRef idx="0"/>
        <a:fontRef idx="none"/>
      </a:style>
    </a:spDef>
    <a:lnDef>
      <a:spPr>
        <a:noFill/>
        <a:ln w="15875" cap="rnd">
          <a:solidFill>
            <a:schemeClr val="accent1"/>
          </a:solidFill>
          <a:prstDash val="solid"/>
          <a:round/>
        </a:ln>
        <a:effectLst/>
        <a:sp3d/>
      </a:spPr>
      <a:bodyPr rot="0" spcFirstLastPara="1" vertOverflow="overflow" horzOverflow="overflow" vert="horz" wrap="square" lIns="91439" tIns="45719" rIns="91439" bIns="45719" numCol="1" spcCol="38100" rtlCol="0" anchor="t" upright="0">
        <a:noAutofit/>
      </a:bodyPr>
      <a:lstStyle>
        <a:def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/>
        <a:fillRef idx="0"/>
        <a:effectRef idx="0"/>
        <a:fontRef idx="none"/>
      </a:style>
    </a:lnDef>
    <a:txDef>
      <a:spPr>
        <a:noFill/>
        <a:ln w="12700" cap="flat">
          <a:noFill/>
          <a:miter lim="400000"/>
        </a:ln>
        <a:effectLst/>
        <a:sp3d/>
      </a:spPr>
      <a:bodyPr rot="0" spcFirstLastPara="1" vertOverflow="overflow" horzOverflow="overflow" vert="horz" wrap="square" lIns="45719" tIns="45719" rIns="45719" bIns="45719" numCol="1" spcCol="38100" rtlCol="0" anchor="t" upright="0">
        <a:spAutoFit/>
      </a:bodyPr>
      <a:lstStyle>
        <a:defPPr marL="0" marR="0" indent="0" algn="l" defTabSz="4572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  <a:latin typeface="Century Gothic"/>
            <a:ea typeface="Century Gothic"/>
            <a:cs typeface="Century Gothic"/>
            <a:sym typeface="Century Gothic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/>
        <a:fillRef idx="0"/>
        <a:effectRef idx="0"/>
        <a:fontRef idx="none"/>
      </a:style>
    </a:txDef>
  </a:objectDefaults>
</a:theme>
</file>

<file path=ppt/theme/theme2.xml><?xml version="1.0" encoding="utf-8"?>
<a:theme xmlns:a="http://schemas.openxmlformats.org/drawingml/2006/main" xmlns:r="http://schemas.openxmlformats.org/officeDocument/2006/relationships" name="Wisp">
  <a:themeElements>
    <a:clrScheme name="Wisp">
      <a:dk1>
        <a:srgbClr val="000000"/>
      </a:dk1>
      <a:lt1>
        <a:srgbClr val="FFFFFF"/>
      </a:lt1>
      <a:dk2>
        <a:srgbClr val="A7A7A7"/>
      </a:dk2>
      <a:lt2>
        <a:srgbClr val="535353"/>
      </a:lt2>
      <a:accent1>
        <a:srgbClr val="4A66AC"/>
      </a:accent1>
      <a:accent2>
        <a:srgbClr val="629DD1"/>
      </a:accent2>
      <a:accent3>
        <a:srgbClr val="297FD5"/>
      </a:accent3>
      <a:accent4>
        <a:srgbClr val="7F8FA9"/>
      </a:accent4>
      <a:accent5>
        <a:srgbClr val="5AA2AE"/>
      </a:accent5>
      <a:accent6>
        <a:srgbClr val="9D90A0"/>
      </a:accent6>
      <a:hlink>
        <a:srgbClr val="0000FF"/>
      </a:hlink>
      <a:folHlink>
        <a:srgbClr val="FF00FF"/>
      </a:folHlink>
    </a:clrScheme>
    <a:fontScheme name="Wisp">
      <a:majorFont>
        <a:latin typeface="Aptos"/>
        <a:ea typeface="Aptos"/>
        <a:cs typeface="Aptos"/>
      </a:majorFont>
      <a:minorFont>
        <a:latin typeface="Helvetica"/>
        <a:ea typeface="Helvetica"/>
        <a:cs typeface="Helvetica"/>
      </a:minorFont>
    </a:fontScheme>
    <a:fmtScheme name="Wisp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29999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4999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sx="100000" sy="100000" kx="0" ky="0" algn="b" rotWithShape="0" blurRad="38100" dist="25400" dir="5400000">
              <a:srgbClr val="000000">
                <a:alpha val="25000"/>
              </a:srgbClr>
            </a:outerShdw>
          </a:effectLst>
        </a:effectStyle>
        <a:effectStyle>
          <a:effectLst>
            <a:outerShdw sx="100000" sy="100000" kx="0" ky="0" algn="b" rotWithShape="0" blurRad="38100" dist="25400" dir="5400000">
              <a:srgbClr val="000000">
                <a:alpha val="25000"/>
              </a:srgbClr>
            </a:outerShdw>
          </a:effectLst>
        </a:effectStyle>
        <a:effectStyle>
          <a:effectLst/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rgbClr val="FFFFFF"/>
        </a:solidFill>
        <a:ln w="15875" cap="rnd">
          <a:solidFill>
            <a:schemeClr val="accent1"/>
          </a:solidFill>
          <a:prstDash val="solid"/>
          <a:round/>
        </a:ln>
        <a:effectLst>
          <a:outerShdw sx="100000" sy="100000" kx="0" ky="0" algn="b" rotWithShape="0" blurRad="38100" dist="25400" dir="5400000">
            <a:srgbClr val="000000">
              <a:alpha val="25000"/>
            </a:srgbClr>
          </a:outerShdw>
        </a:effectLst>
        <a:sp3d/>
      </a:spPr>
      <a:bodyPr rot="0" spcFirstLastPara="1" vertOverflow="overflow" horzOverflow="overflow" vert="horz" wrap="square" lIns="45719" tIns="45719" rIns="45719" bIns="45719" numCol="1" spcCol="38100" rtlCol="0" anchor="ctr" upright="0">
        <a:spAutoFit/>
      </a:bodyPr>
      <a:lstStyle>
        <a:defPPr marL="0" marR="0" indent="0" algn="l" defTabSz="4572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  <a:latin typeface="Century Gothic"/>
            <a:ea typeface="Century Gothic"/>
            <a:cs typeface="Century Gothic"/>
            <a:sym typeface="Century Gothic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/>
        <a:fillRef idx="0"/>
        <a:effectRef idx="0"/>
        <a:fontRef idx="none"/>
      </a:style>
    </a:spDef>
    <a:lnDef>
      <a:spPr>
        <a:noFill/>
        <a:ln w="15875" cap="rnd">
          <a:solidFill>
            <a:schemeClr val="accent1"/>
          </a:solidFill>
          <a:prstDash val="solid"/>
          <a:round/>
        </a:ln>
        <a:effectLst/>
        <a:sp3d/>
      </a:spPr>
      <a:bodyPr rot="0" spcFirstLastPara="1" vertOverflow="overflow" horzOverflow="overflow" vert="horz" wrap="square" lIns="91439" tIns="45719" rIns="91439" bIns="45719" numCol="1" spcCol="38100" rtlCol="0" anchor="t" upright="0">
        <a:noAutofit/>
      </a:bodyPr>
      <a:lstStyle>
        <a:def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/>
        <a:fillRef idx="0"/>
        <a:effectRef idx="0"/>
        <a:fontRef idx="none"/>
      </a:style>
    </a:lnDef>
    <a:txDef>
      <a:spPr>
        <a:noFill/>
        <a:ln w="12700" cap="flat">
          <a:noFill/>
          <a:miter lim="400000"/>
        </a:ln>
        <a:effectLst/>
        <a:sp3d/>
      </a:spPr>
      <a:bodyPr rot="0" spcFirstLastPara="1" vertOverflow="overflow" horzOverflow="overflow" vert="horz" wrap="square" lIns="45719" tIns="45719" rIns="45719" bIns="45719" numCol="1" spcCol="38100" rtlCol="0" anchor="t" upright="0">
        <a:spAutoFit/>
      </a:bodyPr>
      <a:lstStyle>
        <a:defPPr marL="0" marR="0" indent="0" algn="l" defTabSz="4572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  <a:latin typeface="Century Gothic"/>
            <a:ea typeface="Century Gothic"/>
            <a:cs typeface="Century Gothic"/>
            <a:sym typeface="Century Gothic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/>
        <a:fillRef idx="0"/>
        <a:effectRef idx="0"/>
        <a:fontRef idx="none"/>
      </a:style>
    </a:txDef>
  </a:objectDefaults>
</a:theme>
</file>

<file path=docProps/app.xml><?xml version="1.0" encoding="utf-8"?>
<Properties xmlns="http://schemas.openxmlformats.org/officeDocument/2006/extended-properties" xmlns:vt="http://schemas.openxmlformats.org/officeDocument/2006/docPropsVTypes"/>
</file>

<file path=docProps/core.xml><?xml version="1.0" encoding="utf-8"?>
<cp:coreProperties xmlns:cp="http://schemas.openxmlformats.org/package/2006/metadata/core-properties" xmlns:dc="http://purl.org/dc/elements/1.1/" xmlns:dcterms="http://purl.org/dc/terms/" xmlns:xsi="http://www.w3.org/2001/XMLSchema-instance"/>
</file>