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0" r:id="rId2"/>
    <p:sldId id="257" r:id="rId3"/>
    <p:sldId id="259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52"/>
    <p:restoredTop sz="94681"/>
  </p:normalViewPr>
  <p:slideViewPr>
    <p:cSldViewPr snapToGrid="0">
      <p:cViewPr>
        <p:scale>
          <a:sx n="112" d="100"/>
          <a:sy n="112" d="100"/>
        </p:scale>
        <p:origin x="480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136FB-0DB9-EC05-C139-08DA71E220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32AF3-BC6B-02FE-E25D-45A0DB5B7E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1F209-0324-A2CA-FDE9-FB78335A9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7BD52-E872-AB4B-B44C-0933E6A9F010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8BF7CA-9F23-2F9E-D73D-E3F982F3F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1978D9-20F2-6843-26FB-C8AFD750C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B3BD-4382-2D40-B88C-91F530DE77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722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8C838-1035-11F3-5BD3-704FC035D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19B2C-31E1-0290-4655-40985483FE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8C407E-0D2E-E084-F644-F6D9E63B0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7BD52-E872-AB4B-B44C-0933E6A9F010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3DDA57-8A32-40A9-8C6A-B74F54851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3D4802-38E1-64D8-3276-B5661F851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B3BD-4382-2D40-B88C-91F530DE77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833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D7BC8-2C3E-4893-B7C7-D8A8703F7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FAD6AD-E29D-5286-D0E0-EE92E18B2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958A66-7C53-AC7F-F467-37114AF4B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7BD52-E872-AB4B-B44C-0933E6A9F010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A82B3F-B474-DB38-7614-5C802E302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BE0670-6D65-BC88-FAFF-4F48C0C35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B3BD-4382-2D40-B88C-91F530DE77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544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66D02-9660-C342-4BEB-57C1840B0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D350-E0F2-80B4-EF39-35B9481E11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B1A2A5-45E6-2BC8-D8FE-7EF3C46D78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B760B1-3216-3509-646E-9732AD9A4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7BD52-E872-AB4B-B44C-0933E6A9F010}" type="datetimeFigureOut">
              <a:rPr lang="en-US" smtClean="0"/>
              <a:t>2/20/25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05544B-3398-0728-F56F-800138991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8701D4-C5D5-3800-78ED-C80EAD385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B3BD-4382-2D40-B88C-91F530DE77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473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1FCFC-8079-6B0D-BBA7-58093B29E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7F6C3E-AEF0-FA5C-0A36-E753EA768D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C0F739-8468-180D-B2D9-8D7B574632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D52D7A-AC09-6B15-7477-691D78754B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E2B026-499E-7225-50E5-576CC8D533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B6FE00-A5AD-5BE3-CAE1-A96955C90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7BD52-E872-AB4B-B44C-0933E6A9F010}" type="datetimeFigureOut">
              <a:rPr lang="en-US" smtClean="0"/>
              <a:t>2/20/25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130CD6-03C7-3B00-218A-85FC47B11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04DCCA-2223-140A-EFED-DA41EF558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B3BD-4382-2D40-B88C-91F530DE77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573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E7DF-DA08-ADFA-C308-80A69DE23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B9726C-FA87-5B20-AAB9-25363C3F4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7BD52-E872-AB4B-B44C-0933E6A9F010}" type="datetimeFigureOut">
              <a:rPr lang="en-US" smtClean="0"/>
              <a:t>2/20/25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DC80D7-2FB8-96F0-E657-531F84B63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429D21-45F5-7487-3800-B19219E26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B3BD-4382-2D40-B88C-91F530DE77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609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CE2A15-D262-6C63-6E48-B6498F5575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7BD52-E872-AB4B-B44C-0933E6A9F010}" type="datetimeFigureOut">
              <a:rPr lang="en-US" smtClean="0"/>
              <a:t>2/20/25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89ED6C-A905-D602-8614-FB27EB3EC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92A97E-66DB-5A42-E889-5848AD6B8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B3BD-4382-2D40-B88C-91F530DE77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312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8C6F7-D40B-2A7B-73CC-C577717DA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54F5B-D495-1E24-35BC-205FC60BEC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DBF94A-A074-02B1-C9DE-52AACC06F6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D9FE89-3AE5-28CD-3D1E-F9AB73523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7BD52-E872-AB4B-B44C-0933E6A9F010}" type="datetimeFigureOut">
              <a:rPr lang="en-US" smtClean="0"/>
              <a:t>2/20/25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AF1252-8383-C6E5-9214-2532D26A1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B49832-35B8-22F6-0931-368B98981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B3BD-4382-2D40-B88C-91F530DE77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7318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A6BE0-D6C0-247E-7A3F-757B5E4A0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044A41-F0E7-4933-4C8B-6AA3EE89B7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ED16-6811-FC5B-49FF-8CA5D9CA04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32D64A-7CE0-69C0-EEF7-E0843F33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7BD52-E872-AB4B-B44C-0933E6A9F010}" type="datetimeFigureOut">
              <a:rPr lang="en-US" smtClean="0"/>
              <a:t>2/20/25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F74CF3-D7DA-82CC-22BE-866EBFCBF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F50BE9-F77D-53A1-3D75-9F49EB9C3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B3BD-4382-2D40-B88C-91F530DE77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300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B2195-B687-9635-A2D2-D75E7B15F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A5461-13B9-B78B-FF30-3926C0B20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C1CC6F-C903-BFA2-640E-5738080F4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7BD52-E872-AB4B-B44C-0933E6A9F010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8061B-9535-4EB6-FEF4-F8F96F059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C4DAAE-632D-1FD6-6704-034936B72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B3BD-4382-2D40-B88C-91F530DE77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474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859BC3-533F-22C5-5C0C-4B4F6AD655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095F3F-197C-9F10-BE6D-D431CA2B2E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18B0BE-A206-38A6-3ED9-C53036DE4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7BD52-E872-AB4B-B44C-0933E6A9F010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47A11F-BA1C-8D42-4E84-E3FC4D851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085B90-FF23-C7F6-BCC7-075D3F60A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FB3BD-4382-2D40-B88C-91F530DE77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842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0261AA-ACBA-D850-E8E9-A72837324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15B18B-74A4-C095-DF7C-2A4060D887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B13CAA-BBC7-DBE9-52DA-017A4265F1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37BD52-E872-AB4B-B44C-0933E6A9F010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54620-53A0-98E3-9281-6527F6FBCE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128100-28E6-B503-38A3-62F0816883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DFB3BD-4382-2D40-B88C-91F530DE77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859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03C792F-FD00-1FF3-C12F-A38D16F6A3DB}"/>
              </a:ext>
            </a:extLst>
          </p:cNvPr>
          <p:cNvSpPr txBox="1"/>
          <p:nvPr/>
        </p:nvSpPr>
        <p:spPr>
          <a:xfrm>
            <a:off x="3794729" y="3136612"/>
            <a:ext cx="46025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Composition Exercise </a:t>
            </a:r>
          </a:p>
        </p:txBody>
      </p:sp>
    </p:spTree>
    <p:extLst>
      <p:ext uri="{BB962C8B-B14F-4D97-AF65-F5344CB8AC3E}">
        <p14:creationId xmlns:p14="http://schemas.microsoft.com/office/powerpoint/2010/main" val="747317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AB59795-6811-B780-4765-D8A17E216E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1472" y="0"/>
            <a:ext cx="460905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202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6439.JPG">
            <a:extLst>
              <a:ext uri="{FF2B5EF4-FFF2-40B4-BE49-F238E27FC236}">
                <a16:creationId xmlns:a16="http://schemas.microsoft.com/office/drawing/2014/main" id="{3CB3CDEC-263F-819B-214A-671E61927A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54" t="13655" r="6064" b="11165"/>
          <a:stretch/>
        </p:blipFill>
        <p:spPr>
          <a:xfrm>
            <a:off x="1524000" y="402556"/>
            <a:ext cx="9144000" cy="6052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4711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B3089E-3472-B073-4168-CFC8B78DF7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167"/>
          <a:stretch/>
        </p:blipFill>
        <p:spPr>
          <a:xfrm>
            <a:off x="3394671" y="274320"/>
            <a:ext cx="5402657" cy="65836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5D76E2-7BA3-1D71-2AED-84541CBD98B1}"/>
              </a:ext>
            </a:extLst>
          </p:cNvPr>
          <p:cNvSpPr txBox="1"/>
          <p:nvPr/>
        </p:nvSpPr>
        <p:spPr>
          <a:xfrm>
            <a:off x="6443959" y="4590826"/>
            <a:ext cx="470673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   Having started planning out your ideas through thumb nails,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consider alternative viewpoints. Think about what you want the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image to say. Does the narrative differ whether you zoom in for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 close up or zoom out for a ‘long shot’? Is the viewer looking down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on to the frame (bird’s eye view) or looking up from the ground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(worm’s eye view)? Explore and create as many of these alternate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compositions to find the strongest outcome.</a:t>
            </a:r>
          </a:p>
        </p:txBody>
      </p:sp>
    </p:spTree>
    <p:extLst>
      <p:ext uri="{BB962C8B-B14F-4D97-AF65-F5344CB8AC3E}">
        <p14:creationId xmlns:p14="http://schemas.microsoft.com/office/powerpoint/2010/main" val="13959738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88</Words>
  <Application>Microsoft Macintosh PowerPoint</Application>
  <PresentationFormat>Widescreen</PresentationFormat>
  <Paragraphs>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 Harrendence</dc:creator>
  <cp:lastModifiedBy>Chris Harrendence</cp:lastModifiedBy>
  <cp:revision>1</cp:revision>
  <dcterms:created xsi:type="dcterms:W3CDTF">2025-02-20T08:56:53Z</dcterms:created>
  <dcterms:modified xsi:type="dcterms:W3CDTF">2025-02-20T09:15:55Z</dcterms:modified>
</cp:coreProperties>
</file>