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8" r:id="rId1"/>
    <p:sldMasterId id="2147483801" r:id="rId2"/>
  </p:sldMasterIdLst>
  <p:notesMasterIdLst>
    <p:notesMasterId r:id="rId13"/>
  </p:notesMasterIdLst>
  <p:handoutMasterIdLst>
    <p:handoutMasterId r:id="rId14"/>
  </p:handoutMasterIdLst>
  <p:sldIdLst>
    <p:sldId id="646" r:id="rId3"/>
    <p:sldId id="644" r:id="rId4"/>
    <p:sldId id="648" r:id="rId5"/>
    <p:sldId id="333" r:id="rId6"/>
    <p:sldId id="337" r:id="rId7"/>
    <p:sldId id="338" r:id="rId8"/>
    <p:sldId id="649" r:id="rId9"/>
    <p:sldId id="647" r:id="rId10"/>
    <p:sldId id="651" r:id="rId11"/>
    <p:sldId id="652" r:id="rId1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30" autoAdjust="0"/>
    <p:restoredTop sz="94576" autoAdjust="0"/>
  </p:normalViewPr>
  <p:slideViewPr>
    <p:cSldViewPr>
      <p:cViewPr varScale="1">
        <p:scale>
          <a:sx n="106" d="100"/>
          <a:sy n="106" d="100"/>
        </p:scale>
        <p:origin x="67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7863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7906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324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6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99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70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237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17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82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53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28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7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35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01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85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445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32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3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43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EB1466-80F9-4C7C-8E51-DD3D3817B923}"/>
              </a:ext>
            </a:extLst>
          </p:cNvPr>
          <p:cNvSpPr txBox="1"/>
          <p:nvPr/>
        </p:nvSpPr>
        <p:spPr>
          <a:xfrm>
            <a:off x="899592" y="2492896"/>
            <a:ext cx="73448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solidFill>
                  <a:prstClr val="white"/>
                </a:solidFill>
              </a:rPr>
              <a:t>WELCOME BACK </a:t>
            </a:r>
            <a:r>
              <a:rPr lang="en-GB" sz="6600" b="1" dirty="0">
                <a:solidFill>
                  <a:prstClr val="white"/>
                </a:solidFill>
                <a:sym typeface="Wingdings" panose="05000000000000000000" pitchFamily="2" charset="2"/>
              </a:rPr>
              <a:t></a:t>
            </a:r>
            <a:endParaRPr kumimoji="0" lang="en-GB" sz="6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53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E91C36E-B1FE-B682-07FF-62148EEFAFAB}"/>
              </a:ext>
            </a:extLst>
          </p:cNvPr>
          <p:cNvSpPr txBox="1"/>
          <p:nvPr/>
        </p:nvSpPr>
        <p:spPr>
          <a:xfrm>
            <a:off x="628650" y="1268760"/>
            <a:ext cx="7886700" cy="4688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Dr Amit Naik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BEng Electronics and Telecommunication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MSc Information security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PhD Information Security Governance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Professional qualifications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CISSP (In progress)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CCSP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CCNA (Security)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CCNA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Work experience over 15 years in the IT industry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1171C2-DFEE-8EED-8E70-23132C16A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87611"/>
          </a:xfrm>
        </p:spPr>
        <p:txBody>
          <a:bodyPr/>
          <a:lstStyle/>
          <a:p>
            <a:pPr algn="ctr"/>
            <a:r>
              <a:rPr lang="en-GB" sz="54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Who am I?</a:t>
            </a:r>
          </a:p>
        </p:txBody>
      </p:sp>
    </p:spTree>
    <p:extLst>
      <p:ext uri="{BB962C8B-B14F-4D97-AF65-F5344CB8AC3E}">
        <p14:creationId xmlns:p14="http://schemas.microsoft.com/office/powerpoint/2010/main" val="82497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E91C36E-B1FE-B682-07FF-62148EEFAFAB}"/>
              </a:ext>
            </a:extLst>
          </p:cNvPr>
          <p:cNvSpPr txBox="1"/>
          <p:nvPr/>
        </p:nvSpPr>
        <p:spPr>
          <a:xfrm>
            <a:off x="628650" y="2204864"/>
            <a:ext cx="78867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Lecture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  <a:latin typeface="Georgia"/>
              <a:cs typeface="Georg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Georgia"/>
                <a:cs typeface="Georgia"/>
              </a:rPr>
              <a:t>Labs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1171C2-DFEE-8EED-8E70-23132C16A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87611"/>
          </a:xfrm>
        </p:spPr>
        <p:txBody>
          <a:bodyPr/>
          <a:lstStyle/>
          <a:p>
            <a:pPr algn="ctr"/>
            <a:r>
              <a:rPr lang="en-GB" sz="54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Format for delivery</a:t>
            </a:r>
          </a:p>
        </p:txBody>
      </p:sp>
    </p:spTree>
    <p:extLst>
      <p:ext uri="{BB962C8B-B14F-4D97-AF65-F5344CB8AC3E}">
        <p14:creationId xmlns:p14="http://schemas.microsoft.com/office/powerpoint/2010/main" val="119838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/>
          <a:lstStyle/>
          <a:p>
            <a:r>
              <a:rPr lang="en-US" dirty="0"/>
              <a:t>Indicative contents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824536"/>
          </a:xfrm>
        </p:spPr>
        <p:txBody>
          <a:bodyPr/>
          <a:lstStyle/>
          <a:p>
            <a:r>
              <a:rPr lang="en-US" sz="1800" dirty="0"/>
              <a:t> Introduction the module and Fundamentals of networking and Packet tracer Lab(Week 1)</a:t>
            </a:r>
          </a:p>
          <a:p>
            <a:r>
              <a:rPr lang="en-US" sz="1800" dirty="0"/>
              <a:t> Communication on a network and Packet tracer Lab (Week 1)</a:t>
            </a:r>
          </a:p>
          <a:p>
            <a:r>
              <a:rPr lang="en-US" sz="1800" dirty="0"/>
              <a:t> Client server model and Packet tracer Lab (Week 2)</a:t>
            </a:r>
          </a:p>
          <a:p>
            <a:r>
              <a:rPr lang="en-US" sz="1800" dirty="0"/>
              <a:t> OSI and TCP/IP Models and Packet tracer Lab (Week 2)</a:t>
            </a:r>
          </a:p>
          <a:p>
            <a:r>
              <a:rPr lang="en-US" sz="1800" dirty="0"/>
              <a:t> Types of Networks –LAN, WAN</a:t>
            </a:r>
            <a:r>
              <a:rPr lang="en-US" sz="1800"/>
              <a:t>, MAN and </a:t>
            </a:r>
            <a:r>
              <a:rPr lang="en-US" sz="1800" dirty="0"/>
              <a:t>Packet tracer Lab   (Week 3)</a:t>
            </a:r>
          </a:p>
          <a:p>
            <a:r>
              <a:rPr lang="en-US" sz="1800" dirty="0"/>
              <a:t> Physical and logical addressing and Packet tracer Lab (Week 4)</a:t>
            </a:r>
          </a:p>
          <a:p>
            <a:r>
              <a:rPr lang="en-US" sz="1800" dirty="0"/>
              <a:t> Wireless networks and standards and Packet tracer Lab (Week 5)</a:t>
            </a:r>
          </a:p>
          <a:p>
            <a:r>
              <a:rPr lang="en-US" sz="1800" dirty="0"/>
              <a:t> Cyber Security –attacks, access control, encryption, cryptography with Packet tracer Lab (Week 6 and 7)</a:t>
            </a:r>
          </a:p>
          <a:p>
            <a:r>
              <a:rPr lang="en-US" sz="1800" dirty="0"/>
              <a:t> Importance of data security </a:t>
            </a:r>
            <a:r>
              <a:rPr lang="en-GB" sz="1800" dirty="0"/>
              <a:t>with Wireshark and Packet tracer Lab </a:t>
            </a:r>
            <a:r>
              <a:rPr lang="en-US" sz="1800" dirty="0"/>
              <a:t>(Week 8)</a:t>
            </a:r>
          </a:p>
          <a:p>
            <a:r>
              <a:rPr lang="en-US" sz="1800" dirty="0"/>
              <a:t> System security –firewalls, threats, intruders and malicious software </a:t>
            </a:r>
            <a:r>
              <a:rPr lang="en-GB" sz="1800" dirty="0"/>
              <a:t>with Wireshark and Packet tracer Lab </a:t>
            </a:r>
            <a:r>
              <a:rPr lang="en-US" sz="1800" dirty="0"/>
              <a:t>(Week 9)</a:t>
            </a:r>
          </a:p>
          <a:p>
            <a:r>
              <a:rPr lang="en-US" sz="1800" dirty="0"/>
              <a:t>Revision (Week 10)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12/06/2023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9996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Assessment Types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12/06/2023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29E4847-5C70-41B3-A2CD-6A9F469D71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Assessment Component 1 (Coursework's )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Assessment Component 2 (Written Exam)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C5CFF2-7D39-4967-B2BF-25D5F1F500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276872"/>
            <a:ext cx="7143995" cy="1008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8FCDEE-9B6B-49FB-84DA-AB7CF4A490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5" y="4216946"/>
            <a:ext cx="7143995" cy="94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8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US" dirty="0"/>
              <a:t>INDICATIVE READING LIST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754C1CF-5F15-4FBE-9135-592AD0466D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604187"/>
            <a:ext cx="8229600" cy="3909059"/>
          </a:xfrm>
          <a:noFill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12/06/2023</a:t>
            </a:fld>
            <a:endParaRPr lang="en-GB" altLang="en-US" sz="90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 lnSpcReduction="10000"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5239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EB1466-80F9-4C7C-8E51-DD3D3817B923}"/>
              </a:ext>
            </a:extLst>
          </p:cNvPr>
          <p:cNvSpPr txBox="1"/>
          <p:nvPr/>
        </p:nvSpPr>
        <p:spPr>
          <a:xfrm>
            <a:off x="899592" y="2492896"/>
            <a:ext cx="7344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prstClr val="white"/>
                </a:solidFill>
              </a:rPr>
              <a:t>ACTIVITY: WHO YOU ARE?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536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71C2-DFEE-8EED-8E70-23132C16A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87611"/>
          </a:xfrm>
        </p:spPr>
        <p:txBody>
          <a:bodyPr/>
          <a:lstStyle/>
          <a:p>
            <a:pPr algn="ctr"/>
            <a:r>
              <a:rPr lang="en-GB" sz="54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Why do this activity?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E985F-16E6-D144-EF87-04573289A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49" y="1412776"/>
            <a:ext cx="7886700" cy="447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2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171C2-DFEE-8EED-8E70-23132C16A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87611"/>
          </a:xfrm>
        </p:spPr>
        <p:txBody>
          <a:bodyPr/>
          <a:lstStyle/>
          <a:p>
            <a:pPr algn="ctr"/>
            <a:r>
              <a:rPr lang="en-GB" sz="5400" b="1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Individual Activity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CEE58D-71C7-6979-5F96-810A51E59329}"/>
              </a:ext>
            </a:extLst>
          </p:cNvPr>
          <p:cNvSpPr txBox="1"/>
          <p:nvPr/>
        </p:nvSpPr>
        <p:spPr>
          <a:xfrm>
            <a:off x="628650" y="1700808"/>
            <a:ext cx="78867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Compose a 1 min introduction about yourself.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Georgia" panose="02040502050405020303" pitchFamily="18" charset="0"/>
              <a:ea typeface="Corbel" charset="0"/>
              <a:cs typeface="Corbe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Answer these questions: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Georgia" panose="02040502050405020303" pitchFamily="18" charset="0"/>
              <a:ea typeface="Corbel" charset="0"/>
              <a:cs typeface="Corbel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Who are you?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Where are you from?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Why did you choose UWTSD?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Why did you choose this Program to study?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One fact about you, that you would like to share?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Georgia" panose="02040502050405020303" pitchFamily="18" charset="0"/>
              <a:ea typeface="Corbel" charset="0"/>
              <a:cs typeface="Corbel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Rules: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Be professional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Georgia" panose="02040502050405020303" pitchFamily="18" charset="0"/>
                <a:ea typeface="Corbel" charset="0"/>
                <a:cs typeface="Corbel" charset="0"/>
              </a:rPr>
              <a:t>Time limit to prepare - 15 mins</a:t>
            </a:r>
          </a:p>
        </p:txBody>
      </p:sp>
    </p:spTree>
    <p:extLst>
      <p:ext uri="{BB962C8B-B14F-4D97-AF65-F5344CB8AC3E}">
        <p14:creationId xmlns:p14="http://schemas.microsoft.com/office/powerpoint/2010/main" val="402265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EB1466-80F9-4C7C-8E51-DD3D3817B923}"/>
              </a:ext>
            </a:extLst>
          </p:cNvPr>
          <p:cNvSpPr txBox="1"/>
          <p:nvPr/>
        </p:nvSpPr>
        <p:spPr>
          <a:xfrm>
            <a:off x="899592" y="2967335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dirty="0">
                <a:solidFill>
                  <a:prstClr val="white"/>
                </a:solidFill>
              </a:rPr>
              <a:t>Thank you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89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316</Words>
  <Application>Microsoft Office PowerPoint</Application>
  <PresentationFormat>On-screen Show (4:3)</PresentationFormat>
  <Paragraphs>66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Georgia</vt:lpstr>
      <vt:lpstr>Verdana</vt:lpstr>
      <vt:lpstr>Text 1</vt:lpstr>
      <vt:lpstr>Title Slide 3</vt:lpstr>
      <vt:lpstr>PowerPoint Presentation</vt:lpstr>
      <vt:lpstr>Who am I?</vt:lpstr>
      <vt:lpstr>Format for delivery</vt:lpstr>
      <vt:lpstr>Indicative contents </vt:lpstr>
      <vt:lpstr>Assessment Types</vt:lpstr>
      <vt:lpstr>INDICATIVE READING LIST</vt:lpstr>
      <vt:lpstr>PowerPoint Presentation</vt:lpstr>
      <vt:lpstr>Why do this activity?</vt:lpstr>
      <vt:lpstr>Individual Activity</vt:lpstr>
      <vt:lpstr>PowerPoint Presentation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Amit Naik</cp:lastModifiedBy>
  <cp:revision>49</cp:revision>
  <cp:lastPrinted>2018-07-09T15:27:01Z</cp:lastPrinted>
  <dcterms:created xsi:type="dcterms:W3CDTF">2002-10-07T19:43:58Z</dcterms:created>
  <dcterms:modified xsi:type="dcterms:W3CDTF">2023-06-12T07:46:56Z</dcterms:modified>
</cp:coreProperties>
</file>