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D263F5-E71A-489C-AE66-CBAFF6567AE7}" v="533" dt="2021-03-18T19:19:38.2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by Savage" userId="04b3acb85295007b" providerId="LiveId" clId="{8FD263F5-E71A-489C-AE66-CBAFF6567AE7}"/>
    <pc:docChg chg="undo custSel modSld">
      <pc:chgData name="Abby Savage" userId="04b3acb85295007b" providerId="LiveId" clId="{8FD263F5-E71A-489C-AE66-CBAFF6567AE7}" dt="2021-03-18T19:19:38.241" v="1335" actId="20577"/>
      <pc:docMkLst>
        <pc:docMk/>
      </pc:docMkLst>
      <pc:sldChg chg="modTransition modAnim">
        <pc:chgData name="Abby Savage" userId="04b3acb85295007b" providerId="LiveId" clId="{8FD263F5-E71A-489C-AE66-CBAFF6567AE7}" dt="2021-02-23T15:25:20.501" v="435"/>
        <pc:sldMkLst>
          <pc:docMk/>
          <pc:sldMk cId="2089734067" sldId="256"/>
        </pc:sldMkLst>
      </pc:sldChg>
      <pc:sldChg chg="addSp modSp mod modTransition modAnim">
        <pc:chgData name="Abby Savage" userId="04b3acb85295007b" providerId="LiveId" clId="{8FD263F5-E71A-489C-AE66-CBAFF6567AE7}" dt="2021-02-25T14:23:50.990" v="1025" actId="20577"/>
        <pc:sldMkLst>
          <pc:docMk/>
          <pc:sldMk cId="448767785" sldId="257"/>
        </pc:sldMkLst>
        <pc:spChg chg="mod">
          <ac:chgData name="Abby Savage" userId="04b3acb85295007b" providerId="LiveId" clId="{8FD263F5-E71A-489C-AE66-CBAFF6567AE7}" dt="2021-02-25T13:57:53.350" v="1000" actId="1076"/>
          <ac:spMkLst>
            <pc:docMk/>
            <pc:sldMk cId="448767785" sldId="257"/>
            <ac:spMk id="2" creationId="{7956004E-228C-4567-AE37-0A87BF3A07B1}"/>
          </ac:spMkLst>
        </pc:spChg>
        <pc:spChg chg="add mod">
          <ac:chgData name="Abby Savage" userId="04b3acb85295007b" providerId="LiveId" clId="{8FD263F5-E71A-489C-AE66-CBAFF6567AE7}" dt="2021-02-23T16:39:10.498" v="787" actId="403"/>
          <ac:spMkLst>
            <pc:docMk/>
            <pc:sldMk cId="448767785" sldId="257"/>
            <ac:spMk id="4" creationId="{4D0A8393-570A-46AB-8FF6-B5E1C10EA525}"/>
          </ac:spMkLst>
        </pc:spChg>
        <pc:spChg chg="mod">
          <ac:chgData name="Abby Savage" userId="04b3acb85295007b" providerId="LiveId" clId="{8FD263F5-E71A-489C-AE66-CBAFF6567AE7}" dt="2021-02-25T14:23:50.990" v="1025" actId="20577"/>
          <ac:spMkLst>
            <pc:docMk/>
            <pc:sldMk cId="448767785" sldId="257"/>
            <ac:spMk id="9" creationId="{C01CFC7A-F70D-4DC2-9018-45356CDDCA9E}"/>
          </ac:spMkLst>
        </pc:spChg>
      </pc:sldChg>
      <pc:sldChg chg="addSp modSp mod modTransition modAnim">
        <pc:chgData name="Abby Savage" userId="04b3acb85295007b" providerId="LiveId" clId="{8FD263F5-E71A-489C-AE66-CBAFF6567AE7}" dt="2021-02-25T14:26:32.899" v="1072" actId="1076"/>
        <pc:sldMkLst>
          <pc:docMk/>
          <pc:sldMk cId="1320416202" sldId="258"/>
        </pc:sldMkLst>
        <pc:spChg chg="mod">
          <ac:chgData name="Abby Savage" userId="04b3acb85295007b" providerId="LiveId" clId="{8FD263F5-E71A-489C-AE66-CBAFF6567AE7}" dt="2021-02-23T15:40:59.450" v="578" actId="20577"/>
          <ac:spMkLst>
            <pc:docMk/>
            <pc:sldMk cId="1320416202" sldId="258"/>
            <ac:spMk id="2" creationId="{DA1054C9-4333-4E2F-BBD9-5D581B85F53E}"/>
          </ac:spMkLst>
        </pc:spChg>
        <pc:spChg chg="add mod">
          <ac:chgData name="Abby Savage" userId="04b3acb85295007b" providerId="LiveId" clId="{8FD263F5-E71A-489C-AE66-CBAFF6567AE7}" dt="2021-02-25T14:26:19.321" v="1066" actId="20577"/>
          <ac:spMkLst>
            <pc:docMk/>
            <pc:sldMk cId="1320416202" sldId="258"/>
            <ac:spMk id="3" creationId="{9AB1F80A-4735-4C8B-9C01-BB7B3471BD55}"/>
          </ac:spMkLst>
        </pc:spChg>
        <pc:spChg chg="mod">
          <ac:chgData name="Abby Savage" userId="04b3acb85295007b" providerId="LiveId" clId="{8FD263F5-E71A-489C-AE66-CBAFF6567AE7}" dt="2021-02-25T14:26:27.925" v="1071" actId="20577"/>
          <ac:spMkLst>
            <pc:docMk/>
            <pc:sldMk cId="1320416202" sldId="258"/>
            <ac:spMk id="9" creationId="{BB6137EE-E221-4646-AEDA-B45E9C7DB132}"/>
          </ac:spMkLst>
        </pc:spChg>
        <pc:picChg chg="mod">
          <ac:chgData name="Abby Savage" userId="04b3acb85295007b" providerId="LiveId" clId="{8FD263F5-E71A-489C-AE66-CBAFF6567AE7}" dt="2021-02-25T14:26:05.064" v="1042" actId="1076"/>
          <ac:picMkLst>
            <pc:docMk/>
            <pc:sldMk cId="1320416202" sldId="258"/>
            <ac:picMk id="4" creationId="{02C39262-ECDF-497C-9D94-094108B39681}"/>
          </ac:picMkLst>
        </pc:picChg>
        <pc:picChg chg="mod">
          <ac:chgData name="Abby Savage" userId="04b3acb85295007b" providerId="LiveId" clId="{8FD263F5-E71A-489C-AE66-CBAFF6567AE7}" dt="2021-02-25T14:26:07.704" v="1043" actId="1076"/>
          <ac:picMkLst>
            <pc:docMk/>
            <pc:sldMk cId="1320416202" sldId="258"/>
            <ac:picMk id="7" creationId="{7BC7EF80-2B6E-4CBB-9B72-62CC6561984E}"/>
          </ac:picMkLst>
        </pc:picChg>
        <pc:picChg chg="mod">
          <ac:chgData name="Abby Savage" userId="04b3acb85295007b" providerId="LiveId" clId="{8FD263F5-E71A-489C-AE66-CBAFF6567AE7}" dt="2021-02-25T14:26:32.899" v="1072" actId="1076"/>
          <ac:picMkLst>
            <pc:docMk/>
            <pc:sldMk cId="1320416202" sldId="258"/>
            <ac:picMk id="10" creationId="{797FDDAE-B80B-4DDD-8B09-AE7D4BB43CC9}"/>
          </ac:picMkLst>
        </pc:picChg>
      </pc:sldChg>
      <pc:sldChg chg="modTransition modAnim">
        <pc:chgData name="Abby Savage" userId="04b3acb85295007b" providerId="LiveId" clId="{8FD263F5-E71A-489C-AE66-CBAFF6567AE7}" dt="2021-02-23T15:30:52.840" v="501"/>
        <pc:sldMkLst>
          <pc:docMk/>
          <pc:sldMk cId="2494842819" sldId="259"/>
        </pc:sldMkLst>
      </pc:sldChg>
      <pc:sldChg chg="modSp mod modTransition modAnim">
        <pc:chgData name="Abby Savage" userId="04b3acb85295007b" providerId="LiveId" clId="{8FD263F5-E71A-489C-AE66-CBAFF6567AE7}" dt="2021-03-10T16:54:29.681" v="1112" actId="20577"/>
        <pc:sldMkLst>
          <pc:docMk/>
          <pc:sldMk cId="2589406144" sldId="260"/>
        </pc:sldMkLst>
        <pc:spChg chg="mod">
          <ac:chgData name="Abby Savage" userId="04b3acb85295007b" providerId="LiveId" clId="{8FD263F5-E71A-489C-AE66-CBAFF6567AE7}" dt="2021-03-10T16:54:29.681" v="1112" actId="20577"/>
          <ac:spMkLst>
            <pc:docMk/>
            <pc:sldMk cId="2589406144" sldId="260"/>
            <ac:spMk id="2" creationId="{E7293BFD-4B2B-47FE-AB00-96689097D255}"/>
          </ac:spMkLst>
        </pc:spChg>
      </pc:sldChg>
      <pc:sldChg chg="modSp mod modTransition modAnim">
        <pc:chgData name="Abby Savage" userId="04b3acb85295007b" providerId="LiveId" clId="{8FD263F5-E71A-489C-AE66-CBAFF6567AE7}" dt="2021-03-18T19:19:38.241" v="1335" actId="20577"/>
        <pc:sldMkLst>
          <pc:docMk/>
          <pc:sldMk cId="3975191375" sldId="261"/>
        </pc:sldMkLst>
        <pc:spChg chg="mod">
          <ac:chgData name="Abby Savage" userId="04b3acb85295007b" providerId="LiveId" clId="{8FD263F5-E71A-489C-AE66-CBAFF6567AE7}" dt="2021-02-25T12:40:23.953" v="789" actId="1076"/>
          <ac:spMkLst>
            <pc:docMk/>
            <pc:sldMk cId="3975191375" sldId="261"/>
            <ac:spMk id="2" creationId="{7EDA4521-92F2-4E64-B9ED-AAAF9DCF5EED}"/>
          </ac:spMkLst>
        </pc:spChg>
        <pc:spChg chg="mod">
          <ac:chgData name="Abby Savage" userId="04b3acb85295007b" providerId="LiveId" clId="{8FD263F5-E71A-489C-AE66-CBAFF6567AE7}" dt="2021-03-18T19:19:38.241" v="1335" actId="20577"/>
          <ac:spMkLst>
            <pc:docMk/>
            <pc:sldMk cId="3975191375" sldId="261"/>
            <ac:spMk id="10" creationId="{C020E089-B1F0-494D-BC18-8D3C954E0C85}"/>
          </ac:spMkLst>
        </pc:spChg>
      </pc:sldChg>
      <pc:sldChg chg="modSp mod modTransition">
        <pc:chgData name="Abby Savage" userId="04b3acb85295007b" providerId="LiveId" clId="{8FD263F5-E71A-489C-AE66-CBAFF6567AE7}" dt="2021-03-18T19:17:07.270" v="1252" actId="1076"/>
        <pc:sldMkLst>
          <pc:docMk/>
          <pc:sldMk cId="2375264772" sldId="262"/>
        </pc:sldMkLst>
        <pc:spChg chg="mod">
          <ac:chgData name="Abby Savage" userId="04b3acb85295007b" providerId="LiveId" clId="{8FD263F5-E71A-489C-AE66-CBAFF6567AE7}" dt="2021-03-18T19:17:07.270" v="1252" actId="1076"/>
          <ac:spMkLst>
            <pc:docMk/>
            <pc:sldMk cId="2375264772" sldId="262"/>
            <ac:spMk id="4" creationId="{49ED165F-A34A-45A1-9C77-951F90E1E495}"/>
          </ac:spMkLst>
        </pc:spChg>
      </pc:sldChg>
      <pc:sldChg chg="modSp mod modTransition">
        <pc:chgData name="Abby Savage" userId="04b3acb85295007b" providerId="LiveId" clId="{8FD263F5-E71A-489C-AE66-CBAFF6567AE7}" dt="2021-03-18T19:17:59.249" v="1270" actId="1076"/>
        <pc:sldMkLst>
          <pc:docMk/>
          <pc:sldMk cId="1182928558" sldId="263"/>
        </pc:sldMkLst>
        <pc:spChg chg="mod">
          <ac:chgData name="Abby Savage" userId="04b3acb85295007b" providerId="LiveId" clId="{8FD263F5-E71A-489C-AE66-CBAFF6567AE7}" dt="2021-03-18T19:17:59.249" v="1270" actId="1076"/>
          <ac:spMkLst>
            <pc:docMk/>
            <pc:sldMk cId="1182928558" sldId="263"/>
            <ac:spMk id="4" creationId="{D1B17046-2368-4443-A8F8-AA4F1A33FF6C}"/>
          </ac:spMkLst>
        </pc:spChg>
      </pc:sldChg>
      <pc:sldChg chg="addSp delSp modSp mod modTransition setBg modAnim">
        <pc:chgData name="Abby Savage" userId="04b3acb85295007b" providerId="LiveId" clId="{8FD263F5-E71A-489C-AE66-CBAFF6567AE7}" dt="2021-03-18T19:17:58.935" v="1269" actId="20577"/>
        <pc:sldMkLst>
          <pc:docMk/>
          <pc:sldMk cId="110965431" sldId="264"/>
        </pc:sldMkLst>
        <pc:spChg chg="mod">
          <ac:chgData name="Abby Savage" userId="04b3acb85295007b" providerId="LiveId" clId="{8FD263F5-E71A-489C-AE66-CBAFF6567AE7}" dt="2021-02-23T15:23:08.493" v="376" actId="1076"/>
          <ac:spMkLst>
            <pc:docMk/>
            <pc:sldMk cId="110965431" sldId="264"/>
            <ac:spMk id="2" creationId="{47F390F9-E76D-4EB5-B8C8-3E10F48E8EF8}"/>
          </ac:spMkLst>
        </pc:spChg>
        <pc:spChg chg="mod">
          <ac:chgData name="Abby Savage" userId="04b3acb85295007b" providerId="LiveId" clId="{8FD263F5-E71A-489C-AE66-CBAFF6567AE7}" dt="2021-03-18T19:17:58.276" v="1268" actId="20577"/>
          <ac:spMkLst>
            <pc:docMk/>
            <pc:sldMk cId="110965431" sldId="264"/>
            <ac:spMk id="4" creationId="{B96E3AF7-B0CE-4960-92F5-D2FEDB4B4673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9" creationId="{09588DA8-065E-4F6F-8EFD-43104AB2E0CF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11" creationId="{C4285719-470E-454C-AF62-8323075F1F5B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13" creationId="{CD9FE4EF-C4D8-49A0-B2FF-81D8DB7D8A24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15" creationId="{4300840D-0A0B-4512-BACA-B439D5B9C57C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17" creationId="{D2B78728-A580-49A7-84F9-6EF6F583ADE0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19" creationId="{38FAA1A1-D861-433F-88FA-1E9D6FD31D11}"/>
          </ac:spMkLst>
        </pc:spChg>
        <pc:spChg chg="add del">
          <ac:chgData name="Abby Savage" userId="04b3acb85295007b" providerId="LiveId" clId="{8FD263F5-E71A-489C-AE66-CBAFF6567AE7}" dt="2021-02-23T15:22:34.329" v="364" actId="26606"/>
          <ac:spMkLst>
            <pc:docMk/>
            <pc:sldMk cId="110965431" sldId="264"/>
            <ac:spMk id="21" creationId="{8D71EDA1-87BF-4D5D-AB79-F346FD19278A}"/>
          </ac:spMkLst>
        </pc:spChg>
        <pc:spChg chg="add del">
          <ac:chgData name="Abby Savage" userId="04b3acb85295007b" providerId="LiveId" clId="{8FD263F5-E71A-489C-AE66-CBAFF6567AE7}" dt="2021-02-23T15:22:37.359" v="366" actId="26606"/>
          <ac:spMkLst>
            <pc:docMk/>
            <pc:sldMk cId="110965431" sldId="264"/>
            <ac:spMk id="23" creationId="{5C8908E2-EE49-44D2-9428-A28D2312A8D5}"/>
          </ac:spMkLst>
        </pc:spChg>
        <pc:spChg chg="add del">
          <ac:chgData name="Abby Savage" userId="04b3acb85295007b" providerId="LiveId" clId="{8FD263F5-E71A-489C-AE66-CBAFF6567AE7}" dt="2021-02-23T15:22:37.359" v="366" actId="26606"/>
          <ac:spMkLst>
            <pc:docMk/>
            <pc:sldMk cId="110965431" sldId="264"/>
            <ac:spMk id="26" creationId="{D06891CE-5B9C-4B9E-AA78-3A5E25434F86}"/>
          </ac:spMkLst>
        </pc:spChg>
        <pc:spChg chg="add del">
          <ac:chgData name="Abby Savage" userId="04b3acb85295007b" providerId="LiveId" clId="{8FD263F5-E71A-489C-AE66-CBAFF6567AE7}" dt="2021-02-23T15:22:37.359" v="366" actId="26606"/>
          <ac:spMkLst>
            <pc:docMk/>
            <pc:sldMk cId="110965431" sldId="264"/>
            <ac:spMk id="27" creationId="{ED888B23-07FA-482A-96DF-47E31AF1A603}"/>
          </ac:spMkLst>
        </pc:spChg>
        <pc:spChg chg="add del">
          <ac:chgData name="Abby Savage" userId="04b3acb85295007b" providerId="LiveId" clId="{8FD263F5-E71A-489C-AE66-CBAFF6567AE7}" dt="2021-02-23T15:22:57.943" v="373" actId="26606"/>
          <ac:spMkLst>
            <pc:docMk/>
            <pc:sldMk cId="110965431" sldId="264"/>
            <ac:spMk id="29" creationId="{FA3C7DEA-BCC2-4295-8850-147993296189}"/>
          </ac:spMkLst>
        </pc:spChg>
        <pc:spChg chg="add del">
          <ac:chgData name="Abby Savage" userId="04b3acb85295007b" providerId="LiveId" clId="{8FD263F5-E71A-489C-AE66-CBAFF6567AE7}" dt="2021-02-23T15:22:57.943" v="373" actId="26606"/>
          <ac:spMkLst>
            <pc:docMk/>
            <pc:sldMk cId="110965431" sldId="264"/>
            <ac:spMk id="30" creationId="{C289949D-B9F6-468A-86FE-2694DC5AE773}"/>
          </ac:spMkLst>
        </pc:spChg>
        <pc:spChg chg="add del">
          <ac:chgData name="Abby Savage" userId="04b3acb85295007b" providerId="LiveId" clId="{8FD263F5-E71A-489C-AE66-CBAFF6567AE7}" dt="2021-02-23T15:22:53.663" v="370" actId="26606"/>
          <ac:spMkLst>
            <pc:docMk/>
            <pc:sldMk cId="110965431" sldId="264"/>
            <ac:spMk id="38" creationId="{327D73B4-9F5C-4A64-A179-51B9500CB8B5}"/>
          </ac:spMkLst>
        </pc:spChg>
        <pc:spChg chg="add del">
          <ac:chgData name="Abby Savage" userId="04b3acb85295007b" providerId="LiveId" clId="{8FD263F5-E71A-489C-AE66-CBAFF6567AE7}" dt="2021-02-23T15:22:53.663" v="370" actId="26606"/>
          <ac:spMkLst>
            <pc:docMk/>
            <pc:sldMk cId="110965431" sldId="264"/>
            <ac:spMk id="40" creationId="{C1F06963-6374-4B48-844F-071A9BAAAE02}"/>
          </ac:spMkLst>
        </pc:spChg>
        <pc:spChg chg="add del">
          <ac:chgData name="Abby Savage" userId="04b3acb85295007b" providerId="LiveId" clId="{8FD263F5-E71A-489C-AE66-CBAFF6567AE7}" dt="2021-02-23T15:22:53.663" v="370" actId="26606"/>
          <ac:spMkLst>
            <pc:docMk/>
            <pc:sldMk cId="110965431" sldId="264"/>
            <ac:spMk id="42" creationId="{6CB927A4-E432-4310-9CD5-E89FF5063179}"/>
          </ac:spMkLst>
        </pc:spChg>
        <pc:spChg chg="add del">
          <ac:chgData name="Abby Savage" userId="04b3acb85295007b" providerId="LiveId" clId="{8FD263F5-E71A-489C-AE66-CBAFF6567AE7}" dt="2021-02-23T15:22:53.663" v="370" actId="26606"/>
          <ac:spMkLst>
            <pc:docMk/>
            <pc:sldMk cId="110965431" sldId="264"/>
            <ac:spMk id="44" creationId="{1453BF6C-B012-48B7-B4E8-6D7AC7C27D02}"/>
          </ac:spMkLst>
        </pc:spChg>
        <pc:spChg chg="add del">
          <ac:chgData name="Abby Savage" userId="04b3acb85295007b" providerId="LiveId" clId="{8FD263F5-E71A-489C-AE66-CBAFF6567AE7}" dt="2021-02-23T15:22:53.663" v="370" actId="26606"/>
          <ac:spMkLst>
            <pc:docMk/>
            <pc:sldMk cId="110965431" sldId="264"/>
            <ac:spMk id="46" creationId="{E3020543-B24B-4EC4-8FFC-8DD88EEA91A8}"/>
          </ac:spMkLst>
        </pc:spChg>
        <pc:spChg chg="add del">
          <ac:chgData name="Abby Savage" userId="04b3acb85295007b" providerId="LiveId" clId="{8FD263F5-E71A-489C-AE66-CBAFF6567AE7}" dt="2021-02-23T15:22:57.901" v="372" actId="26606"/>
          <ac:spMkLst>
            <pc:docMk/>
            <pc:sldMk cId="110965431" sldId="264"/>
            <ac:spMk id="53" creationId="{D038248A-211C-4EEC-8401-C761B929FB52}"/>
          </ac:spMkLst>
        </pc:spChg>
        <pc:spChg chg="add del">
          <ac:chgData name="Abby Savage" userId="04b3acb85295007b" providerId="LiveId" clId="{8FD263F5-E71A-489C-AE66-CBAFF6567AE7}" dt="2021-02-23T15:22:57.901" v="372" actId="26606"/>
          <ac:spMkLst>
            <pc:docMk/>
            <pc:sldMk cId="110965431" sldId="264"/>
            <ac:spMk id="54" creationId="{C30A849F-66D9-40C8-BEC8-35AFF8F4568F}"/>
          </ac:spMkLst>
        </pc:spChg>
        <pc:spChg chg="add">
          <ac:chgData name="Abby Savage" userId="04b3acb85295007b" providerId="LiveId" clId="{8FD263F5-E71A-489C-AE66-CBAFF6567AE7}" dt="2021-02-23T15:22:57.943" v="373" actId="26606"/>
          <ac:spMkLst>
            <pc:docMk/>
            <pc:sldMk cId="110965431" sldId="264"/>
            <ac:spMk id="60" creationId="{4BC99CB9-DDAD-44A2-8A1C-E3AF4E72DF5C}"/>
          </ac:spMkLst>
        </pc:spChg>
        <pc:grpChg chg="add del">
          <ac:chgData name="Abby Savage" userId="04b3acb85295007b" providerId="LiveId" clId="{8FD263F5-E71A-489C-AE66-CBAFF6567AE7}" dt="2021-02-23T15:22:37.359" v="366" actId="26606"/>
          <ac:grpSpMkLst>
            <pc:docMk/>
            <pc:sldMk cId="110965431" sldId="264"/>
            <ac:grpSpMk id="24" creationId="{A23D792D-D9F2-4EB4-ADE2-65A518DA6489}"/>
          </ac:grpSpMkLst>
        </pc:grpChg>
        <pc:grpChg chg="add del">
          <ac:chgData name="Abby Savage" userId="04b3acb85295007b" providerId="LiveId" clId="{8FD263F5-E71A-489C-AE66-CBAFF6567AE7}" dt="2021-02-23T15:22:57.943" v="373" actId="26606"/>
          <ac:grpSpMkLst>
            <pc:docMk/>
            <pc:sldMk cId="110965431" sldId="264"/>
            <ac:grpSpMk id="31" creationId="{E4DF0958-0C87-4C28-9554-2FADC788C2B1}"/>
          </ac:grpSpMkLst>
        </pc:grpChg>
        <pc:grpChg chg="add del">
          <ac:chgData name="Abby Savage" userId="04b3acb85295007b" providerId="LiveId" clId="{8FD263F5-E71A-489C-AE66-CBAFF6567AE7}" dt="2021-02-23T15:22:57.901" v="372" actId="26606"/>
          <ac:grpSpMkLst>
            <pc:docMk/>
            <pc:sldMk cId="110965431" sldId="264"/>
            <ac:grpSpMk id="55" creationId="{04542298-A2B1-480F-A11C-A40EDD19B857}"/>
          </ac:grpSpMkLst>
        </pc:grpChg>
        <pc:grpChg chg="add del">
          <ac:chgData name="Abby Savage" userId="04b3acb85295007b" providerId="LiveId" clId="{8FD263F5-E71A-489C-AE66-CBAFF6567AE7}" dt="2021-02-23T15:22:57.901" v="372" actId="26606"/>
          <ac:grpSpMkLst>
            <pc:docMk/>
            <pc:sldMk cId="110965431" sldId="264"/>
            <ac:grpSpMk id="58" creationId="{2A5C9C35-2375-49EB-B99C-17C87D42FE7C}"/>
          </ac:grpSpMkLst>
        </pc:grpChg>
        <pc:grpChg chg="add">
          <ac:chgData name="Abby Savage" userId="04b3acb85295007b" providerId="LiveId" clId="{8FD263F5-E71A-489C-AE66-CBAFF6567AE7}" dt="2021-02-23T15:22:57.943" v="373" actId="26606"/>
          <ac:grpSpMkLst>
            <pc:docMk/>
            <pc:sldMk cId="110965431" sldId="264"/>
            <ac:grpSpMk id="61" creationId="{5C3921CD-DDE5-4B57-8FDF-B37ADE4EDAC7}"/>
          </ac:grpSpMkLst>
        </pc:grpChg>
        <pc:cxnChg chg="add del">
          <ac:chgData name="Abby Savage" userId="04b3acb85295007b" providerId="LiveId" clId="{8FD263F5-E71A-489C-AE66-CBAFF6567AE7}" dt="2021-02-23T15:22:53.663" v="370" actId="26606"/>
          <ac:cxnSpMkLst>
            <pc:docMk/>
            <pc:sldMk cId="110965431" sldId="264"/>
            <ac:cxnSpMk id="48" creationId="{C49DA8F6-BCC1-4447-B54C-57856834B94B}"/>
          </ac:cxnSpMkLst>
        </pc:cxnChg>
      </pc:sldChg>
    </pc:docChg>
  </pc:docChgLst>
  <pc:docChgLst>
    <pc:chgData name="Abby Savage" userId="04b3acb85295007b" providerId="LiveId" clId="{30219E00-8503-42CF-A2DA-86C6B851CBFE}"/>
    <pc:docChg chg="undo custSel mod addSld modSld modMainMaster">
      <pc:chgData name="Abby Savage" userId="04b3acb85295007b" providerId="LiveId" clId="{30219E00-8503-42CF-A2DA-86C6B851CBFE}" dt="2021-01-29T11:20:27.460" v="2562" actId="403"/>
      <pc:docMkLst>
        <pc:docMk/>
      </pc:docMkLst>
      <pc:sldChg chg="modSp mod setBg">
        <pc:chgData name="Abby Savage" userId="04b3acb85295007b" providerId="LiveId" clId="{30219E00-8503-42CF-A2DA-86C6B851CBFE}" dt="2021-01-24T19:39:44.955" v="2257"/>
        <pc:sldMkLst>
          <pc:docMk/>
          <pc:sldMk cId="2089734067" sldId="256"/>
        </pc:sldMkLst>
        <pc:spChg chg="mod">
          <ac:chgData name="Abby Savage" userId="04b3acb85295007b" providerId="LiveId" clId="{30219E00-8503-42CF-A2DA-86C6B851CBFE}" dt="2021-01-23T19:55:09.427" v="0" actId="113"/>
          <ac:spMkLst>
            <pc:docMk/>
            <pc:sldMk cId="2089734067" sldId="256"/>
            <ac:spMk id="2" creationId="{B6FDABF9-768A-4120-BC5C-32056ADC1197}"/>
          </ac:spMkLst>
        </pc:spChg>
      </pc:sldChg>
      <pc:sldChg chg="addSp delSp modSp mod setBg setClrOvrMap">
        <pc:chgData name="Abby Savage" userId="04b3acb85295007b" providerId="LiveId" clId="{30219E00-8503-42CF-A2DA-86C6B851CBFE}" dt="2021-01-24T21:09:40.975" v="2421" actId="113"/>
        <pc:sldMkLst>
          <pc:docMk/>
          <pc:sldMk cId="448767785" sldId="257"/>
        </pc:sldMkLst>
        <pc:spChg chg="mod">
          <ac:chgData name="Abby Savage" userId="04b3acb85295007b" providerId="LiveId" clId="{30219E00-8503-42CF-A2DA-86C6B851CBFE}" dt="2021-01-24T21:09:40.975" v="2421" actId="113"/>
          <ac:spMkLst>
            <pc:docMk/>
            <pc:sldMk cId="448767785" sldId="257"/>
            <ac:spMk id="2" creationId="{7956004E-228C-4567-AE37-0A87BF3A07B1}"/>
          </ac:spMkLst>
        </pc:spChg>
        <pc:spChg chg="add mod or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3" creationId="{B545216B-1411-421D-98B4-B73A0F8AFF0F}"/>
          </ac:spMkLst>
        </pc:spChg>
        <pc:spChg chg="add del mod">
          <ac:chgData name="Abby Savage" userId="04b3acb85295007b" providerId="LiveId" clId="{30219E00-8503-42CF-A2DA-86C6B851CBFE}" dt="2021-01-24T19:26:27.282" v="2139"/>
          <ac:spMkLst>
            <pc:docMk/>
            <pc:sldMk cId="448767785" sldId="257"/>
            <ac:spMk id="4" creationId="{F0A26B1E-ED17-445D-97A6-18F70EFA5DCB}"/>
          </ac:spMkLst>
        </pc:spChg>
        <pc:spChg chg="add del mod">
          <ac:chgData name="Abby Savage" userId="04b3acb85295007b" providerId="LiveId" clId="{30219E00-8503-42CF-A2DA-86C6B851CBFE}" dt="2021-01-24T19:25:10.457" v="1998" actId="478"/>
          <ac:spMkLst>
            <pc:docMk/>
            <pc:sldMk cId="448767785" sldId="257"/>
            <ac:spMk id="6" creationId="{95865664-1929-4FBC-ADF1-5ADBC38859B5}"/>
          </ac:spMkLst>
        </pc:spChg>
        <pc:spChg chg="add mo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8" creationId="{695F9CE5-6DAD-4B0A-A875-7500F320101E}"/>
          </ac:spMkLst>
        </pc:spChg>
        <pc:spChg chg="add mo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9" creationId="{C01CFC7A-F70D-4DC2-9018-45356CDDCA9E}"/>
          </ac:spMkLst>
        </pc:spChg>
        <pc:spChg chg="add del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10" creationId="{87CC2527-562A-4F69-B487-4371E5B243E7}"/>
          </ac:spMkLst>
        </pc:spChg>
        <pc:spChg chg="add del">
          <ac:chgData name="Abby Savage" userId="04b3acb85295007b" providerId="LiveId" clId="{30219E00-8503-42CF-A2DA-86C6B851CBFE}" dt="2021-01-24T19:28:18.061" v="2242" actId="26606"/>
          <ac:spMkLst>
            <pc:docMk/>
            <pc:sldMk cId="448767785" sldId="257"/>
            <ac:spMk id="71" creationId="{2EEE8F11-3582-44B7-9869-F2D26D7DD9D4}"/>
          </ac:spMkLst>
        </pc:spChg>
        <pc:spChg chg="add del">
          <ac:chgData name="Abby Savage" userId="04b3acb85295007b" providerId="LiveId" clId="{30219E00-8503-42CF-A2DA-86C6B851CBFE}" dt="2021-01-24T19:28:18.061" v="2242" actId="26606"/>
          <ac:spMkLst>
            <pc:docMk/>
            <pc:sldMk cId="448767785" sldId="257"/>
            <ac:spMk id="73" creationId="{2141F1CC-6A53-4BCF-9127-AABB52E2497E}"/>
          </ac:spMkLst>
        </pc:spChg>
        <pc:spChg chg="add del">
          <ac:chgData name="Abby Savage" userId="04b3acb85295007b" providerId="LiveId" clId="{30219E00-8503-42CF-A2DA-86C6B851CBFE}" dt="2021-01-24T19:28:18.061" v="2242" actId="26606"/>
          <ac:spMkLst>
            <pc:docMk/>
            <pc:sldMk cId="448767785" sldId="257"/>
            <ac:spMk id="75" creationId="{561B2B49-7142-4CA8-A929-4671548E6A5A}"/>
          </ac:spMkLst>
        </pc:spChg>
        <pc:spChg chg="ad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77" creationId="{D4340B2E-01FD-4F5D-9C4D-AD3923AD20BA}"/>
          </ac:spMkLst>
        </pc:spChg>
        <pc:spChg chg="ad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1028" creationId="{C4E4288A-DFC8-40A2-90E5-70E851A933AD}"/>
          </ac:spMkLst>
        </pc:spChg>
        <pc:spChg chg="ad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1029" creationId="{A94A2FC9-6D19-473C-B868-99FDB2044AA9}"/>
          </ac:spMkLst>
        </pc:spChg>
        <pc:spChg chg="add">
          <ac:chgData name="Abby Savage" userId="04b3acb85295007b" providerId="LiveId" clId="{30219E00-8503-42CF-A2DA-86C6B851CBFE}" dt="2021-01-24T19:28:18.093" v="2243" actId="26606"/>
          <ac:spMkLst>
            <pc:docMk/>
            <pc:sldMk cId="448767785" sldId="257"/>
            <ac:spMk id="1030" creationId="{8BED0409-854E-49C4-876E-A78C6D881BC8}"/>
          </ac:spMkLst>
        </pc:spChg>
        <pc:picChg chg="del mod ord">
          <ac:chgData name="Abby Savage" userId="04b3acb85295007b" providerId="LiveId" clId="{30219E00-8503-42CF-A2DA-86C6B851CBFE}" dt="2021-01-24T19:32:48.957" v="2245" actId="478"/>
          <ac:picMkLst>
            <pc:docMk/>
            <pc:sldMk cId="448767785" sldId="257"/>
            <ac:picMk id="5" creationId="{1CE4F1EA-E411-4ECF-A4CB-2A6C193C8C25}"/>
          </ac:picMkLst>
        </pc:picChg>
        <pc:picChg chg="add del mod">
          <ac:chgData name="Abby Savage" userId="04b3acb85295007b" providerId="LiveId" clId="{30219E00-8503-42CF-A2DA-86C6B851CBFE}" dt="2021-01-24T19:32:50.363" v="2246" actId="478"/>
          <ac:picMkLst>
            <pc:docMk/>
            <pc:sldMk cId="448767785" sldId="257"/>
            <ac:picMk id="7" creationId="{8DB44E0D-162E-4946-9720-1E691E2817E1}"/>
          </ac:picMkLst>
        </pc:picChg>
        <pc:picChg chg="add mod">
          <ac:chgData name="Abby Savage" userId="04b3acb85295007b" providerId="LiveId" clId="{30219E00-8503-42CF-A2DA-86C6B851CBFE}" dt="2021-01-24T19:33:13.417" v="2252" actId="1076"/>
          <ac:picMkLst>
            <pc:docMk/>
            <pc:sldMk cId="448767785" sldId="257"/>
            <ac:picMk id="11" creationId="{397F3DEC-481B-4C81-9F6A-999F6C4CC31B}"/>
          </ac:picMkLst>
        </pc:picChg>
        <pc:picChg chg="add mod">
          <ac:chgData name="Abby Savage" userId="04b3acb85295007b" providerId="LiveId" clId="{30219E00-8503-42CF-A2DA-86C6B851CBFE}" dt="2021-01-24T19:34:29.281" v="2255" actId="1076"/>
          <ac:picMkLst>
            <pc:docMk/>
            <pc:sldMk cId="448767785" sldId="257"/>
            <ac:picMk id="13" creationId="{D1D1144B-56D9-4147-A075-41FE802938CA}"/>
          </ac:picMkLst>
        </pc:picChg>
        <pc:picChg chg="add mod">
          <ac:chgData name="Abby Savage" userId="04b3acb85295007b" providerId="LiveId" clId="{30219E00-8503-42CF-A2DA-86C6B851CBFE}" dt="2021-01-24T19:28:18.093" v="2243" actId="26606"/>
          <ac:picMkLst>
            <pc:docMk/>
            <pc:sldMk cId="448767785" sldId="257"/>
            <ac:picMk id="1026" creationId="{88FE6E0D-14FE-4A35-9D86-73A1C51BC690}"/>
          </ac:picMkLst>
        </pc:picChg>
        <pc:cxnChg chg="add del">
          <ac:chgData name="Abby Savage" userId="04b3acb85295007b" providerId="LiveId" clId="{30219E00-8503-42CF-A2DA-86C6B851CBFE}" dt="2021-01-24T19:28:18.093" v="2243" actId="26606"/>
          <ac:cxnSpMkLst>
            <pc:docMk/>
            <pc:sldMk cId="448767785" sldId="257"/>
            <ac:cxnSpMk id="12" creationId="{BCDAEC91-5BCE-4B55-9CC0-43EF94CB734B}"/>
          </ac:cxnSpMkLst>
        </pc:cxnChg>
      </pc:sldChg>
      <pc:sldChg chg="addSp delSp modSp new mod setBg">
        <pc:chgData name="Abby Savage" userId="04b3acb85295007b" providerId="LiveId" clId="{30219E00-8503-42CF-A2DA-86C6B851CBFE}" dt="2021-01-24T20:15:01.095" v="2300" actId="20577"/>
        <pc:sldMkLst>
          <pc:docMk/>
          <pc:sldMk cId="1320416202" sldId="258"/>
        </pc:sldMkLst>
        <pc:spChg chg="mod">
          <ac:chgData name="Abby Savage" userId="04b3acb85295007b" providerId="LiveId" clId="{30219E00-8503-42CF-A2DA-86C6B851CBFE}" dt="2021-01-24T19:20:54.734" v="1988" actId="1076"/>
          <ac:spMkLst>
            <pc:docMk/>
            <pc:sldMk cId="1320416202" sldId="258"/>
            <ac:spMk id="2" creationId="{DA1054C9-4333-4E2F-BBD9-5D581B85F53E}"/>
          </ac:spMkLst>
        </pc:spChg>
        <pc:spChg chg="del">
          <ac:chgData name="Abby Savage" userId="04b3acb85295007b" providerId="LiveId" clId="{30219E00-8503-42CF-A2DA-86C6B851CBFE}" dt="2021-01-23T20:23:20.190" v="605" actId="478"/>
          <ac:spMkLst>
            <pc:docMk/>
            <pc:sldMk cId="1320416202" sldId="258"/>
            <ac:spMk id="3" creationId="{66B52B4C-CB2E-4342-81BC-285C1A433623}"/>
          </ac:spMkLst>
        </pc:spChg>
        <pc:spChg chg="add mod">
          <ac:chgData name="Abby Savage" userId="04b3acb85295007b" providerId="LiveId" clId="{30219E00-8503-42CF-A2DA-86C6B851CBFE}" dt="2021-01-23T20:39:14.734" v="1079" actId="403"/>
          <ac:spMkLst>
            <pc:docMk/>
            <pc:sldMk cId="1320416202" sldId="258"/>
            <ac:spMk id="5" creationId="{E8886AB6-638A-43BF-BA66-958E562CEF36}"/>
          </ac:spMkLst>
        </pc:spChg>
        <pc:spChg chg="add mod">
          <ac:chgData name="Abby Savage" userId="04b3acb85295007b" providerId="LiveId" clId="{30219E00-8503-42CF-A2DA-86C6B851CBFE}" dt="2021-01-23T21:12:14.050" v="1133" actId="20577"/>
          <ac:spMkLst>
            <pc:docMk/>
            <pc:sldMk cId="1320416202" sldId="258"/>
            <ac:spMk id="8" creationId="{8309540A-8788-49A4-803F-0C6D071540FD}"/>
          </ac:spMkLst>
        </pc:spChg>
        <pc:spChg chg="add mod">
          <ac:chgData name="Abby Savage" userId="04b3acb85295007b" providerId="LiveId" clId="{30219E00-8503-42CF-A2DA-86C6B851CBFE}" dt="2021-01-24T20:15:01.095" v="2300" actId="20577"/>
          <ac:spMkLst>
            <pc:docMk/>
            <pc:sldMk cId="1320416202" sldId="258"/>
            <ac:spMk id="9" creationId="{BB6137EE-E221-4646-AEDA-B45E9C7DB132}"/>
          </ac:spMkLst>
        </pc:spChg>
        <pc:picChg chg="add mod">
          <ac:chgData name="Abby Savage" userId="04b3acb85295007b" providerId="LiveId" clId="{30219E00-8503-42CF-A2DA-86C6B851CBFE}" dt="2021-01-24T19:21:00.697" v="1990" actId="1076"/>
          <ac:picMkLst>
            <pc:docMk/>
            <pc:sldMk cId="1320416202" sldId="258"/>
            <ac:picMk id="4" creationId="{02C39262-ECDF-497C-9D94-094108B39681}"/>
          </ac:picMkLst>
        </pc:picChg>
        <pc:picChg chg="add del mod">
          <ac:chgData name="Abby Savage" userId="04b3acb85295007b" providerId="LiveId" clId="{30219E00-8503-42CF-A2DA-86C6B851CBFE}" dt="2021-01-24T19:20:26.321" v="1979" actId="478"/>
          <ac:picMkLst>
            <pc:docMk/>
            <pc:sldMk cId="1320416202" sldId="258"/>
            <ac:picMk id="6" creationId="{CA4EC9F0-FF73-4D7F-AC1A-290B8ECD4061}"/>
          </ac:picMkLst>
        </pc:picChg>
        <pc:picChg chg="add mod">
          <ac:chgData name="Abby Savage" userId="04b3acb85295007b" providerId="LiveId" clId="{30219E00-8503-42CF-A2DA-86C6B851CBFE}" dt="2021-01-24T19:21:02.982" v="1991" actId="1076"/>
          <ac:picMkLst>
            <pc:docMk/>
            <pc:sldMk cId="1320416202" sldId="258"/>
            <ac:picMk id="7" creationId="{7BC7EF80-2B6E-4CBB-9B72-62CC6561984E}"/>
          </ac:picMkLst>
        </pc:picChg>
        <pc:picChg chg="add mod">
          <ac:chgData name="Abby Savage" userId="04b3acb85295007b" providerId="LiveId" clId="{30219E00-8503-42CF-A2DA-86C6B851CBFE}" dt="2021-01-24T19:20:58.620" v="1989" actId="1076"/>
          <ac:picMkLst>
            <pc:docMk/>
            <pc:sldMk cId="1320416202" sldId="258"/>
            <ac:picMk id="10" creationId="{797FDDAE-B80B-4DDD-8B09-AE7D4BB43CC9}"/>
          </ac:picMkLst>
        </pc:picChg>
      </pc:sldChg>
      <pc:sldChg chg="addSp delSp modSp new mod setBg">
        <pc:chgData name="Abby Savage" userId="04b3acb85295007b" providerId="LiveId" clId="{30219E00-8503-42CF-A2DA-86C6B851CBFE}" dt="2021-01-24T19:39:44.955" v="2257"/>
        <pc:sldMkLst>
          <pc:docMk/>
          <pc:sldMk cId="2494842819" sldId="259"/>
        </pc:sldMkLst>
        <pc:spChg chg="mod">
          <ac:chgData name="Abby Savage" userId="04b3acb85295007b" providerId="LiveId" clId="{30219E00-8503-42CF-A2DA-86C6B851CBFE}" dt="2021-01-23T21:19:51.957" v="1300" actId="26606"/>
          <ac:spMkLst>
            <pc:docMk/>
            <pc:sldMk cId="2494842819" sldId="259"/>
            <ac:spMk id="2" creationId="{75C08A57-BE06-4023-8A94-E7DA123A4B7A}"/>
          </ac:spMkLst>
        </pc:spChg>
        <pc:spChg chg="del">
          <ac:chgData name="Abby Savage" userId="04b3acb85295007b" providerId="LiveId" clId="{30219E00-8503-42CF-A2DA-86C6B851CBFE}" dt="2021-01-23T21:16:09.356" v="1288" actId="478"/>
          <ac:spMkLst>
            <pc:docMk/>
            <pc:sldMk cId="2494842819" sldId="259"/>
            <ac:spMk id="3" creationId="{1659CB9F-CD99-4CB2-AB5C-9EC1E0F8C9C5}"/>
          </ac:spMkLst>
        </pc:spChg>
        <pc:spChg chg="add mod">
          <ac:chgData name="Abby Savage" userId="04b3acb85295007b" providerId="LiveId" clId="{30219E00-8503-42CF-A2DA-86C6B851CBFE}" dt="2021-01-23T21:40:40.403" v="1393" actId="20577"/>
          <ac:spMkLst>
            <pc:docMk/>
            <pc:sldMk cId="2494842819" sldId="259"/>
            <ac:spMk id="5" creationId="{FE5C187F-E8C4-44F9-B234-26AAA7368AC6}"/>
          </ac:spMkLst>
        </pc:spChg>
        <pc:spChg chg="add del">
          <ac:chgData name="Abby Savage" userId="04b3acb85295007b" providerId="LiveId" clId="{30219E00-8503-42CF-A2DA-86C6B851CBFE}" dt="2021-01-23T21:19:51.948" v="1299" actId="26606"/>
          <ac:spMkLst>
            <pc:docMk/>
            <pc:sldMk cId="2494842819" sldId="259"/>
            <ac:spMk id="9" creationId="{D4771268-CB57-404A-9271-370EB28F6090}"/>
          </ac:spMkLst>
        </pc:spChg>
        <pc:spChg chg="add">
          <ac:chgData name="Abby Savage" userId="04b3acb85295007b" providerId="LiveId" clId="{30219E00-8503-42CF-A2DA-86C6B851CBFE}" dt="2021-01-23T21:19:51.957" v="1300" actId="26606"/>
          <ac:spMkLst>
            <pc:docMk/>
            <pc:sldMk cId="2494842819" sldId="259"/>
            <ac:spMk id="11" creationId="{1707FC24-6981-43D9-B525-C7832BA22463}"/>
          </ac:spMkLst>
        </pc:spChg>
        <pc:picChg chg="add mod">
          <ac:chgData name="Abby Savage" userId="04b3acb85295007b" providerId="LiveId" clId="{30219E00-8503-42CF-A2DA-86C6B851CBFE}" dt="2021-01-23T21:21:39.486" v="1368" actId="1076"/>
          <ac:picMkLst>
            <pc:docMk/>
            <pc:sldMk cId="2494842819" sldId="259"/>
            <ac:picMk id="4" creationId="{96E21AC2-E5F3-4DC5-B4C7-97C5B5C20616}"/>
          </ac:picMkLst>
        </pc:picChg>
      </pc:sldChg>
      <pc:sldChg chg="addSp delSp modSp new mod setBg">
        <pc:chgData name="Abby Savage" userId="04b3acb85295007b" providerId="LiveId" clId="{30219E00-8503-42CF-A2DA-86C6B851CBFE}" dt="2021-01-24T19:39:52.685" v="2258" actId="1076"/>
        <pc:sldMkLst>
          <pc:docMk/>
          <pc:sldMk cId="2589406144" sldId="260"/>
        </pc:sldMkLst>
        <pc:spChg chg="mod">
          <ac:chgData name="Abby Savage" userId="04b3acb85295007b" providerId="LiveId" clId="{30219E00-8503-42CF-A2DA-86C6B851CBFE}" dt="2021-01-24T19:02:11.808" v="1785" actId="1076"/>
          <ac:spMkLst>
            <pc:docMk/>
            <pc:sldMk cId="2589406144" sldId="260"/>
            <ac:spMk id="2" creationId="{E7293BFD-4B2B-47FE-AB00-96689097D255}"/>
          </ac:spMkLst>
        </pc:spChg>
        <pc:spChg chg="del">
          <ac:chgData name="Abby Savage" userId="04b3acb85295007b" providerId="LiveId" clId="{30219E00-8503-42CF-A2DA-86C6B851CBFE}" dt="2021-01-24T18:40:07.177" v="1442" actId="478"/>
          <ac:spMkLst>
            <pc:docMk/>
            <pc:sldMk cId="2589406144" sldId="260"/>
            <ac:spMk id="3" creationId="{B1C33F28-78A5-4B78-BC79-377D21CB720C}"/>
          </ac:spMkLst>
        </pc:spChg>
        <pc:spChg chg="add mod">
          <ac:chgData name="Abby Savage" userId="04b3acb85295007b" providerId="LiveId" clId="{30219E00-8503-42CF-A2DA-86C6B851CBFE}" dt="2021-01-24T19:02:50.692" v="1792" actId="1076"/>
          <ac:spMkLst>
            <pc:docMk/>
            <pc:sldMk cId="2589406144" sldId="260"/>
            <ac:spMk id="5" creationId="{0FAE087C-1C1E-4CFD-B750-495D73DC11C4}"/>
          </ac:spMkLst>
        </pc:spChg>
        <pc:spChg chg="add mod">
          <ac:chgData name="Abby Savage" userId="04b3acb85295007b" providerId="LiveId" clId="{30219E00-8503-42CF-A2DA-86C6B851CBFE}" dt="2021-01-24T19:06:37.461" v="1915" actId="20577"/>
          <ac:spMkLst>
            <pc:docMk/>
            <pc:sldMk cId="2589406144" sldId="260"/>
            <ac:spMk id="6" creationId="{BFF245C3-2556-4F8B-8526-D7577EB596AE}"/>
          </ac:spMkLst>
        </pc:spChg>
        <pc:spChg chg="add mod">
          <ac:chgData name="Abby Savage" userId="04b3acb85295007b" providerId="LiveId" clId="{30219E00-8503-42CF-A2DA-86C6B851CBFE}" dt="2021-01-24T19:05:32.721" v="1912" actId="1076"/>
          <ac:spMkLst>
            <pc:docMk/>
            <pc:sldMk cId="2589406144" sldId="260"/>
            <ac:spMk id="7" creationId="{8D76D8DB-72B3-42AB-9C67-CA8B26979EBA}"/>
          </ac:spMkLst>
        </pc:spChg>
        <pc:spChg chg="add mod">
          <ac:chgData name="Abby Savage" userId="04b3acb85295007b" providerId="LiveId" clId="{30219E00-8503-42CF-A2DA-86C6B851CBFE}" dt="2021-01-24T19:05:28.171" v="1911" actId="1076"/>
          <ac:spMkLst>
            <pc:docMk/>
            <pc:sldMk cId="2589406144" sldId="260"/>
            <ac:spMk id="8" creationId="{C2ED19BD-6D57-4DAD-85C7-C472196A9C0C}"/>
          </ac:spMkLst>
        </pc:spChg>
        <pc:spChg chg="add del">
          <ac:chgData name="Abby Savage" userId="04b3acb85295007b" providerId="LiveId" clId="{30219E00-8503-42CF-A2DA-86C6B851CBFE}" dt="2021-01-24T18:41:03.775" v="1446" actId="26606"/>
          <ac:spMkLst>
            <pc:docMk/>
            <pc:sldMk cId="2589406144" sldId="260"/>
            <ac:spMk id="9" creationId="{53F29798-D584-4792-9B62-3F5F5C36D619}"/>
          </ac:spMkLst>
        </pc:spChg>
        <pc:spChg chg="add del">
          <ac:chgData name="Abby Savage" userId="04b3acb85295007b" providerId="LiveId" clId="{30219E00-8503-42CF-A2DA-86C6B851CBFE}" dt="2021-01-24T18:41:06.371" v="1448" actId="26606"/>
          <ac:spMkLst>
            <pc:docMk/>
            <pc:sldMk cId="2589406144" sldId="260"/>
            <ac:spMk id="11" creationId="{1707FC24-6981-43D9-B525-C7832BA22463}"/>
          </ac:spMkLst>
        </pc:spChg>
        <pc:spChg chg="add del">
          <ac:chgData name="Abby Savage" userId="04b3acb85295007b" providerId="LiveId" clId="{30219E00-8503-42CF-A2DA-86C6B851CBFE}" dt="2021-01-24T18:41:08.986" v="1450" actId="26606"/>
          <ac:spMkLst>
            <pc:docMk/>
            <pc:sldMk cId="2589406144" sldId="260"/>
            <ac:spMk id="13" creationId="{71CFE9EA-50D8-4028-BE42-DC2D813BEA66}"/>
          </ac:spMkLst>
        </pc:spChg>
        <pc:spChg chg="add">
          <ac:chgData name="Abby Savage" userId="04b3acb85295007b" providerId="LiveId" clId="{30219E00-8503-42CF-A2DA-86C6B851CBFE}" dt="2021-01-24T18:41:08.994" v="1451" actId="26606"/>
          <ac:spMkLst>
            <pc:docMk/>
            <pc:sldMk cId="2589406144" sldId="260"/>
            <ac:spMk id="16" creationId="{D12DDE76-C203-4047-9998-63900085B5E8}"/>
          </ac:spMkLst>
        </pc:spChg>
        <pc:picChg chg="add mod">
          <ac:chgData name="Abby Savage" userId="04b3acb85295007b" providerId="LiveId" clId="{30219E00-8503-42CF-A2DA-86C6B851CBFE}" dt="2021-01-24T19:39:52.685" v="2258" actId="1076"/>
          <ac:picMkLst>
            <pc:docMk/>
            <pc:sldMk cId="2589406144" sldId="260"/>
            <ac:picMk id="4" creationId="{4395C1CB-FD7D-432C-9B83-FFDF87C76BAC}"/>
          </ac:picMkLst>
        </pc:picChg>
        <pc:cxnChg chg="add del">
          <ac:chgData name="Abby Savage" userId="04b3acb85295007b" providerId="LiveId" clId="{30219E00-8503-42CF-A2DA-86C6B851CBFE}" dt="2021-01-24T18:41:08.986" v="1450" actId="26606"/>
          <ac:cxnSpMkLst>
            <pc:docMk/>
            <pc:sldMk cId="2589406144" sldId="260"/>
            <ac:cxnSpMk id="14" creationId="{9A218DD6-0CC7-465B-B80F-747F97B4021F}"/>
          </ac:cxnSpMkLst>
        </pc:cxnChg>
      </pc:sldChg>
      <pc:sldChg chg="addSp delSp modSp new mod setBg">
        <pc:chgData name="Abby Savage" userId="04b3acb85295007b" providerId="LiveId" clId="{30219E00-8503-42CF-A2DA-86C6B851CBFE}" dt="2021-01-24T21:09:53.593" v="2422" actId="207"/>
        <pc:sldMkLst>
          <pc:docMk/>
          <pc:sldMk cId="3975191375" sldId="261"/>
        </pc:sldMkLst>
        <pc:spChg chg="mod ord">
          <ac:chgData name="Abby Savage" userId="04b3acb85295007b" providerId="LiveId" clId="{30219E00-8503-42CF-A2DA-86C6B851CBFE}" dt="2021-01-24T21:09:53.593" v="2422" actId="207"/>
          <ac:spMkLst>
            <pc:docMk/>
            <pc:sldMk cId="3975191375" sldId="261"/>
            <ac:spMk id="2" creationId="{7EDA4521-92F2-4E64-B9ED-AAAF9DCF5EED}"/>
          </ac:spMkLst>
        </pc:spChg>
        <pc:spChg chg="del">
          <ac:chgData name="Abby Savage" userId="04b3acb85295007b" providerId="LiveId" clId="{30219E00-8503-42CF-A2DA-86C6B851CBFE}" dt="2021-01-24T19:40:06.907" v="2259" actId="478"/>
          <ac:spMkLst>
            <pc:docMk/>
            <pc:sldMk cId="3975191375" sldId="261"/>
            <ac:spMk id="3" creationId="{6BE674B7-E278-4DF4-BFA4-066E5F7E934E}"/>
          </ac:spMkLst>
        </pc:spChg>
        <pc:spChg chg="add del">
          <ac:chgData name="Abby Savage" userId="04b3acb85295007b" providerId="LiveId" clId="{30219E00-8503-42CF-A2DA-86C6B851CBFE}" dt="2021-01-24T20:58:58.025" v="2346" actId="26606"/>
          <ac:spMkLst>
            <pc:docMk/>
            <pc:sldMk cId="3975191375" sldId="261"/>
            <ac:spMk id="9" creationId="{23D09407-53BC-485E-B4CE-BC5E4FC4B25B}"/>
          </ac:spMkLst>
        </pc:spChg>
        <pc:spChg chg="add mod">
          <ac:chgData name="Abby Savage" userId="04b3acb85295007b" providerId="LiveId" clId="{30219E00-8503-42CF-A2DA-86C6B851CBFE}" dt="2021-01-24T21:07:02.874" v="2392" actId="20577"/>
          <ac:spMkLst>
            <pc:docMk/>
            <pc:sldMk cId="3975191375" sldId="261"/>
            <ac:spMk id="10" creationId="{C020E089-B1F0-494D-BC18-8D3C954E0C85}"/>
          </ac:spMkLst>
        </pc:spChg>
        <pc:spChg chg="add del">
          <ac:chgData name="Abby Savage" userId="04b3acb85295007b" providerId="LiveId" clId="{30219E00-8503-42CF-A2DA-86C6B851CBFE}" dt="2021-01-24T20:58:58.025" v="2346" actId="26606"/>
          <ac:spMkLst>
            <pc:docMk/>
            <pc:sldMk cId="3975191375" sldId="261"/>
            <ac:spMk id="11" creationId="{921DB988-49FC-4608-B0A2-E2F3A4019041}"/>
          </ac:spMkLst>
        </pc:spChg>
        <pc:spChg chg="add del">
          <ac:chgData name="Abby Savage" userId="04b3acb85295007b" providerId="LiveId" clId="{30219E00-8503-42CF-A2DA-86C6B851CBFE}" dt="2021-01-24T20:58:43.012" v="2339" actId="26606"/>
          <ac:spMkLst>
            <pc:docMk/>
            <pc:sldMk cId="3975191375" sldId="261"/>
            <ac:spMk id="28" creationId="{928F64C6-FE22-4FC1-A763-DFCC514811BD}"/>
          </ac:spMkLst>
        </pc:spChg>
        <pc:spChg chg="add del">
          <ac:chgData name="Abby Savage" userId="04b3acb85295007b" providerId="LiveId" clId="{30219E00-8503-42CF-A2DA-86C6B851CBFE}" dt="2021-01-24T20:58:45.554" v="2341" actId="26606"/>
          <ac:spMkLst>
            <pc:docMk/>
            <pc:sldMk cId="3975191375" sldId="261"/>
            <ac:spMk id="32" creationId="{42A5316D-ED2F-4F89-B4B4-8D9240B1A348}"/>
          </ac:spMkLst>
        </pc:spChg>
        <pc:spChg chg="add del">
          <ac:chgData name="Abby Savage" userId="04b3acb85295007b" providerId="LiveId" clId="{30219E00-8503-42CF-A2DA-86C6B851CBFE}" dt="2021-01-24T20:58:51.802" v="2343" actId="26606"/>
          <ac:spMkLst>
            <pc:docMk/>
            <pc:sldMk cId="3975191375" sldId="261"/>
            <ac:spMk id="34" creationId="{E73BBE33-B533-4661-8A6A-6BD8D05EB19A}"/>
          </ac:spMkLst>
        </pc:spChg>
        <pc:spChg chg="add del">
          <ac:chgData name="Abby Savage" userId="04b3acb85295007b" providerId="LiveId" clId="{30219E00-8503-42CF-A2DA-86C6B851CBFE}" dt="2021-01-24T20:58:58.010" v="2345" actId="26606"/>
          <ac:spMkLst>
            <pc:docMk/>
            <pc:sldMk cId="3975191375" sldId="261"/>
            <ac:spMk id="36" creationId="{CB14CE1B-4BC5-4EF2-BE3D-05E4F580B3DB}"/>
          </ac:spMkLst>
        </pc:spChg>
        <pc:spChg chg="add del">
          <ac:chgData name="Abby Savage" userId="04b3acb85295007b" providerId="LiveId" clId="{30219E00-8503-42CF-A2DA-86C6B851CBFE}" dt="2021-01-24T20:58:58.010" v="2345" actId="26606"/>
          <ac:spMkLst>
            <pc:docMk/>
            <pc:sldMk cId="3975191375" sldId="261"/>
            <ac:spMk id="37" creationId="{F6E384F5-137A-40B1-97F0-694CC6ECD59C}"/>
          </ac:spMkLst>
        </pc:spChg>
        <pc:spChg chg="add del">
          <ac:chgData name="Abby Savage" userId="04b3acb85295007b" providerId="LiveId" clId="{30219E00-8503-42CF-A2DA-86C6B851CBFE}" dt="2021-01-24T20:58:58.010" v="2345" actId="26606"/>
          <ac:spMkLst>
            <pc:docMk/>
            <pc:sldMk cId="3975191375" sldId="261"/>
            <ac:spMk id="38" creationId="{9DBC4630-03DA-474F-BBCB-BA3AE6B317A4}"/>
          </ac:spMkLst>
        </pc:spChg>
        <pc:spChg chg="add del">
          <ac:chgData name="Abby Savage" userId="04b3acb85295007b" providerId="LiveId" clId="{30219E00-8503-42CF-A2DA-86C6B851CBFE}" dt="2021-01-24T20:58:58.010" v="2345" actId="26606"/>
          <ac:spMkLst>
            <pc:docMk/>
            <pc:sldMk cId="3975191375" sldId="261"/>
            <ac:spMk id="39" creationId="{78418A25-6EAC-4140-BFE6-284E1925B5EE}"/>
          </ac:spMkLst>
        </pc:spChg>
        <pc:spChg chg="add del">
          <ac:chgData name="Abby Savage" userId="04b3acb85295007b" providerId="LiveId" clId="{30219E00-8503-42CF-A2DA-86C6B851CBFE}" dt="2021-01-24T20:58:58.010" v="2345" actId="26606"/>
          <ac:spMkLst>
            <pc:docMk/>
            <pc:sldMk cId="3975191375" sldId="261"/>
            <ac:spMk id="40" creationId="{6B9D64DB-4D5C-4A91-B45F-F301E3174F9F}"/>
          </ac:spMkLst>
        </pc:spChg>
        <pc:spChg chg="add">
          <ac:chgData name="Abby Savage" userId="04b3acb85295007b" providerId="LiveId" clId="{30219E00-8503-42CF-A2DA-86C6B851CBFE}" dt="2021-01-24T20:58:58.025" v="2346" actId="26606"/>
          <ac:spMkLst>
            <pc:docMk/>
            <pc:sldMk cId="3975191375" sldId="261"/>
            <ac:spMk id="42" creationId="{928F64C6-FE22-4FC1-A763-DFCC514811BD}"/>
          </ac:spMkLst>
        </pc:spChg>
        <pc:grpChg chg="add del">
          <ac:chgData name="Abby Savage" userId="04b3acb85295007b" providerId="LiveId" clId="{30219E00-8503-42CF-A2DA-86C6B851CBFE}" dt="2021-01-24T20:58:58.025" v="2346" actId="26606"/>
          <ac:grpSpMkLst>
            <pc:docMk/>
            <pc:sldMk cId="3975191375" sldId="261"/>
            <ac:grpSpMk id="13" creationId="{E9B930FD-8671-4C4C-ADCF-73AC1D0CD417}"/>
          </ac:grpSpMkLst>
        </pc:grpChg>
        <pc:grpChg chg="add del">
          <ac:chgData name="Abby Savage" userId="04b3acb85295007b" providerId="LiveId" clId="{30219E00-8503-42CF-A2DA-86C6B851CBFE}" dt="2021-01-24T20:58:58.025" v="2346" actId="26606"/>
          <ac:grpSpMkLst>
            <pc:docMk/>
            <pc:sldMk cId="3975191375" sldId="261"/>
            <ac:grpSpMk id="19" creationId="{383C2651-AE0C-4AE4-8725-E2F9414FE219}"/>
          </ac:grpSpMkLst>
        </pc:grpChg>
        <pc:picChg chg="add mod ord">
          <ac:chgData name="Abby Savage" userId="04b3acb85295007b" providerId="LiveId" clId="{30219E00-8503-42CF-A2DA-86C6B851CBFE}" dt="2021-01-24T20:59:31.602" v="2355" actId="1076"/>
          <ac:picMkLst>
            <pc:docMk/>
            <pc:sldMk cId="3975191375" sldId="261"/>
            <ac:picMk id="4" creationId="{AD3D1AF3-E379-4956-9B61-A097064BE0D4}"/>
          </ac:picMkLst>
        </pc:picChg>
        <pc:picChg chg="add mod ord">
          <ac:chgData name="Abby Savage" userId="04b3acb85295007b" providerId="LiveId" clId="{30219E00-8503-42CF-A2DA-86C6B851CBFE}" dt="2021-01-24T20:59:33.378" v="2356" actId="1076"/>
          <ac:picMkLst>
            <pc:docMk/>
            <pc:sldMk cId="3975191375" sldId="261"/>
            <ac:picMk id="5" creationId="{3196E675-8F88-4D88-A1F2-AE3F2F28B9BE}"/>
          </ac:picMkLst>
        </pc:picChg>
        <pc:picChg chg="add mod ord">
          <ac:chgData name="Abby Savage" userId="04b3acb85295007b" providerId="LiveId" clId="{30219E00-8503-42CF-A2DA-86C6B851CBFE}" dt="2021-01-24T20:59:26.686" v="2353" actId="1076"/>
          <ac:picMkLst>
            <pc:docMk/>
            <pc:sldMk cId="3975191375" sldId="261"/>
            <ac:picMk id="6" creationId="{F1D61434-EB23-4E07-AC2D-2409F96D98EB}"/>
          </ac:picMkLst>
        </pc:picChg>
        <pc:picChg chg="add mod">
          <ac:chgData name="Abby Savage" userId="04b3acb85295007b" providerId="LiveId" clId="{30219E00-8503-42CF-A2DA-86C6B851CBFE}" dt="2021-01-24T20:59:29.556" v="2354" actId="1076"/>
          <ac:picMkLst>
            <pc:docMk/>
            <pc:sldMk cId="3975191375" sldId="261"/>
            <ac:picMk id="7" creationId="{DA79A021-A190-4070-83D8-F8AE6AA08F14}"/>
          </ac:picMkLst>
        </pc:picChg>
        <pc:picChg chg="add mod ord">
          <ac:chgData name="Abby Savage" userId="04b3acb85295007b" providerId="LiveId" clId="{30219E00-8503-42CF-A2DA-86C6B851CBFE}" dt="2021-01-24T20:59:38.453" v="2357" actId="1076"/>
          <ac:picMkLst>
            <pc:docMk/>
            <pc:sldMk cId="3975191375" sldId="261"/>
            <ac:picMk id="8" creationId="{5DC1D23D-B82B-4429-BD1F-73E50ECA3EA9}"/>
          </ac:picMkLst>
        </pc:picChg>
        <pc:cxnChg chg="add del">
          <ac:chgData name="Abby Savage" userId="04b3acb85295007b" providerId="LiveId" clId="{30219E00-8503-42CF-A2DA-86C6B851CBFE}" dt="2021-01-24T20:58:43.012" v="2339" actId="26606"/>
          <ac:cxnSpMkLst>
            <pc:docMk/>
            <pc:sldMk cId="3975191375" sldId="261"/>
            <ac:cxnSpMk id="30" creationId="{5C34627B-48E6-4F4D-B843-97717A86B490}"/>
          </ac:cxnSpMkLst>
        </pc:cxnChg>
        <pc:cxnChg chg="add">
          <ac:chgData name="Abby Savage" userId="04b3acb85295007b" providerId="LiveId" clId="{30219E00-8503-42CF-A2DA-86C6B851CBFE}" dt="2021-01-24T20:58:58.025" v="2346" actId="26606"/>
          <ac:cxnSpMkLst>
            <pc:docMk/>
            <pc:sldMk cId="3975191375" sldId="261"/>
            <ac:cxnSpMk id="43" creationId="{5C34627B-48E6-4F4D-B843-97717A86B490}"/>
          </ac:cxnSpMkLst>
        </pc:cxnChg>
      </pc:sldChg>
      <pc:sldChg chg="addSp delSp modSp new mod">
        <pc:chgData name="Abby Savage" userId="04b3acb85295007b" providerId="LiveId" clId="{30219E00-8503-42CF-A2DA-86C6B851CBFE}" dt="2021-01-24T21:15:12.480" v="2478" actId="1076"/>
        <pc:sldMkLst>
          <pc:docMk/>
          <pc:sldMk cId="2375264772" sldId="262"/>
        </pc:sldMkLst>
        <pc:spChg chg="mod">
          <ac:chgData name="Abby Savage" userId="04b3acb85295007b" providerId="LiveId" clId="{30219E00-8503-42CF-A2DA-86C6B851CBFE}" dt="2021-01-24T21:09:09.496" v="2416" actId="1076"/>
          <ac:spMkLst>
            <pc:docMk/>
            <pc:sldMk cId="2375264772" sldId="262"/>
            <ac:spMk id="2" creationId="{BB509D64-5656-484C-8DF2-E03BED6A29D5}"/>
          </ac:spMkLst>
        </pc:spChg>
        <pc:spChg chg="del">
          <ac:chgData name="Abby Savage" userId="04b3acb85295007b" providerId="LiveId" clId="{30219E00-8503-42CF-A2DA-86C6B851CBFE}" dt="2021-01-24T21:09:11.524" v="2417" actId="478"/>
          <ac:spMkLst>
            <pc:docMk/>
            <pc:sldMk cId="2375264772" sldId="262"/>
            <ac:spMk id="3" creationId="{5ADC7C1B-6874-49E1-8F1C-1F76E6427A8A}"/>
          </ac:spMkLst>
        </pc:spChg>
        <pc:spChg chg="add mod">
          <ac:chgData name="Abby Savage" userId="04b3acb85295007b" providerId="LiveId" clId="{30219E00-8503-42CF-A2DA-86C6B851CBFE}" dt="2021-01-24T21:15:12.480" v="2478" actId="1076"/>
          <ac:spMkLst>
            <pc:docMk/>
            <pc:sldMk cId="2375264772" sldId="262"/>
            <ac:spMk id="4" creationId="{49ED165F-A34A-45A1-9C77-951F90E1E495}"/>
          </ac:spMkLst>
        </pc:spChg>
      </pc:sldChg>
      <pc:sldChg chg="addSp delSp modSp new mod">
        <pc:chgData name="Abby Savage" userId="04b3acb85295007b" providerId="LiveId" clId="{30219E00-8503-42CF-A2DA-86C6B851CBFE}" dt="2021-01-24T21:15:04.451" v="2476" actId="1076"/>
        <pc:sldMkLst>
          <pc:docMk/>
          <pc:sldMk cId="1182928558" sldId="263"/>
        </pc:sldMkLst>
        <pc:spChg chg="mod">
          <ac:chgData name="Abby Savage" userId="04b3acb85295007b" providerId="LiveId" clId="{30219E00-8503-42CF-A2DA-86C6B851CBFE}" dt="2021-01-24T21:14:24.101" v="2470" actId="1076"/>
          <ac:spMkLst>
            <pc:docMk/>
            <pc:sldMk cId="1182928558" sldId="263"/>
            <ac:spMk id="2" creationId="{2D5CDC2B-83D5-40CE-BD7B-4D9BF1DA2F40}"/>
          </ac:spMkLst>
        </pc:spChg>
        <pc:spChg chg="del">
          <ac:chgData name="Abby Savage" userId="04b3acb85295007b" providerId="LiveId" clId="{30219E00-8503-42CF-A2DA-86C6B851CBFE}" dt="2021-01-24T21:12:51.582" v="2460" actId="478"/>
          <ac:spMkLst>
            <pc:docMk/>
            <pc:sldMk cId="1182928558" sldId="263"/>
            <ac:spMk id="3" creationId="{D7E98F6D-0E85-40BE-A9CC-8D80F3097DC6}"/>
          </ac:spMkLst>
        </pc:spChg>
        <pc:spChg chg="add mod">
          <ac:chgData name="Abby Savage" userId="04b3acb85295007b" providerId="LiveId" clId="{30219E00-8503-42CF-A2DA-86C6B851CBFE}" dt="2021-01-24T21:15:04.451" v="2476" actId="1076"/>
          <ac:spMkLst>
            <pc:docMk/>
            <pc:sldMk cId="1182928558" sldId="263"/>
            <ac:spMk id="4" creationId="{D1B17046-2368-4443-A8F8-AA4F1A33FF6C}"/>
          </ac:spMkLst>
        </pc:spChg>
      </pc:sldChg>
      <pc:sldChg chg="addSp delSp modSp new mod">
        <pc:chgData name="Abby Savage" userId="04b3acb85295007b" providerId="LiveId" clId="{30219E00-8503-42CF-A2DA-86C6B851CBFE}" dt="2021-01-29T11:20:27.460" v="2562" actId="403"/>
        <pc:sldMkLst>
          <pc:docMk/>
          <pc:sldMk cId="110965431" sldId="264"/>
        </pc:sldMkLst>
        <pc:spChg chg="mod">
          <ac:chgData name="Abby Savage" userId="04b3acb85295007b" providerId="LiveId" clId="{30219E00-8503-42CF-A2DA-86C6B851CBFE}" dt="2021-01-29T10:56:03.930" v="2489" actId="14100"/>
          <ac:spMkLst>
            <pc:docMk/>
            <pc:sldMk cId="110965431" sldId="264"/>
            <ac:spMk id="2" creationId="{47F390F9-E76D-4EB5-B8C8-3E10F48E8EF8}"/>
          </ac:spMkLst>
        </pc:spChg>
        <pc:spChg chg="del mod">
          <ac:chgData name="Abby Savage" userId="04b3acb85295007b" providerId="LiveId" clId="{30219E00-8503-42CF-A2DA-86C6B851CBFE}" dt="2021-01-29T11:19:16.625" v="2505" actId="478"/>
          <ac:spMkLst>
            <pc:docMk/>
            <pc:sldMk cId="110965431" sldId="264"/>
            <ac:spMk id="3" creationId="{E9538196-6C84-4A64-8078-D70AC9C05A6A}"/>
          </ac:spMkLst>
        </pc:spChg>
        <pc:spChg chg="add mod">
          <ac:chgData name="Abby Savage" userId="04b3acb85295007b" providerId="LiveId" clId="{30219E00-8503-42CF-A2DA-86C6B851CBFE}" dt="2021-01-29T11:20:27.460" v="2562" actId="403"/>
          <ac:spMkLst>
            <pc:docMk/>
            <pc:sldMk cId="110965431" sldId="264"/>
            <ac:spMk id="4" creationId="{B96E3AF7-B0CE-4960-92F5-D2FEDB4B4673}"/>
          </ac:spMkLst>
        </pc:spChg>
      </pc:sldChg>
      <pc:sldMasterChg chg="setBg modSldLayout">
        <pc:chgData name="Abby Savage" userId="04b3acb85295007b" providerId="LiveId" clId="{30219E00-8503-42CF-A2DA-86C6B851CBFE}" dt="2021-01-24T20:16:33.892" v="2307"/>
        <pc:sldMasterMkLst>
          <pc:docMk/>
          <pc:sldMasterMk cId="332704179" sldId="2147483648"/>
        </pc:sldMasterMkLst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3869484471" sldId="2147483649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3899742070" sldId="2147483650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2890980898" sldId="2147483651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2448936805" sldId="2147483652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801125758" sldId="2147483653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748920574" sldId="2147483654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2631483457" sldId="2147483655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3871029950" sldId="2147483656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2491845734" sldId="2147483657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455737344" sldId="2147483658"/>
          </pc:sldLayoutMkLst>
        </pc:sldLayoutChg>
        <pc:sldLayoutChg chg="setBg">
          <pc:chgData name="Abby Savage" userId="04b3acb85295007b" providerId="LiveId" clId="{30219E00-8503-42CF-A2DA-86C6B851CBFE}" dt="2021-01-24T20:16:33.892" v="2307"/>
          <pc:sldLayoutMkLst>
            <pc:docMk/>
            <pc:sldMasterMk cId="332704179" sldId="2147483648"/>
            <pc:sldLayoutMk cId="1226559329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7AFAD-4533-482B-90C5-069D82A33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DED064-1DA7-4A13-AA2C-F887B55A3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90703B-51AA-4177-A7B5-A51476341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F4B8B-71F6-48BE-A388-C9FA89B14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9732F-834F-4A94-AC30-5F882CA6E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84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90C51-30C7-40D4-9F5C-010660FCD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7D2E5-009B-4CD7-A972-9D9B2D0B7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A2610-DE88-4030-9449-DFBBC80E7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283EF-712A-4993-B621-8A1302786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CF11C-7C9B-4650-B5C9-82BEEFF7C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742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940EF-0ADF-4CC0-8C5A-BDC0BD78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79E3E1-DCBA-4296-9E30-8B5DBE24C9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0BF44-0077-4C02-8331-F167C249C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B79F-DCE0-4CC6-99D9-320149FC0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11E454-8BC1-4750-97FD-ED6625ED1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80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683F5-763A-477E-A62C-9F82F2CE0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9AB7-C414-42B2-97AE-14CD4C29B6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A915FD-8805-4634-A57B-5E899260F7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B86D5-0C24-41B2-9813-C63C755C7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EF6A3-C205-44FB-995D-53E0B2365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AD297-AA8B-49A4-8AC9-263B96F90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936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AA9B6-0DAB-409A-8C70-857E51D7A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0926EE-D662-4E4E-BD6C-AF128BA23D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CE7D41-0029-4120-969D-4E8CCD0F8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E9E94-D452-4516-9C46-36C7A4965C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2905EB-A5E0-4744-A377-09ECFEA829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F7340-4EDF-4885-ABDB-4AEFC9827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616DB-95A2-4F5B-B95F-44FE3372F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563780-36C2-461A-8CE9-0B561C640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25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7BA34-F0DE-44FA-94CF-4A57F160C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16A73-A715-4A80-B7E0-F1031FB35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295E56-FD4D-4D8D-BBC8-C4D165BA2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AE7CA2-8BCF-438D-BCB9-A4E06D781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20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D497BD-7BFD-484E-9828-B04A04C9F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A75FDD-D091-4840-84DA-2D0230C0E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521567-1043-48B9-8B78-0C355555E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483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B45DA-FD15-4661-B819-05CD633D5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620A-A986-42DB-B8BF-41EBE5DA3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F3B311-0BBF-4324-83CA-6930256FB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CA0ACB-6387-4725-8A71-8894E4C87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8E3DB0-066A-463C-8184-AF847B359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411010-A0AD-44FA-BA59-012270E69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29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310D0-3355-4577-A7CB-2933577D6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2A50CA-C6FF-46F0-B9E1-3C173FCC02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E19428-5C41-4905-8A79-0BA568E16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393C4A-F41B-447C-BF20-603295CF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3CBA0E-5C59-43D1-A28D-DAC4A7FF5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0496E-0962-4D8B-BE26-8E37772C8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45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B568A-E56F-42AC-8E7E-0F3B3B8A2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5C3489-6414-4ADF-96BE-E01328BE6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DA272-886B-435F-8587-9D15AAEDC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97AE7-81B3-4BC8-BA4C-C9130FF24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99CEC-3A42-43C1-A75B-4E6D5666D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37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5D59-DE73-4692-BC5C-8A17729574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330C5C-CC4B-447A-97D3-52E57F9871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D81E1-BFB0-47D1-BCF3-57685FBA5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4C1E3-F11C-4649-A985-81EB58C03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93FA20-6894-4613-85E9-8F5AC9A06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559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1B97C9-DC3D-4C33-B1E5-F316D5027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198BE-FB08-4D59-A939-DAEF10D16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74123-7E0E-47B6-8762-62533E6E83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EDF04-01B1-4553-AA83-AC9FC08CE12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BFF49-82BD-4474-AA48-8023CD26E9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92E00-3E5E-472F-B1B3-3420699FC9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37B56-B340-4F20-8CE6-646223DFF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4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DABF9-768A-4120-BC5C-32056ADC11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Pressure Sores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FA29A-C3F4-4CAF-AB4E-51AAFFBB942D}"/>
              </a:ext>
            </a:extLst>
          </p:cNvPr>
          <p:cNvSpPr txBox="1"/>
          <p:nvPr/>
        </p:nvSpPr>
        <p:spPr>
          <a:xfrm>
            <a:off x="5064370" y="3526031"/>
            <a:ext cx="26025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By Abby Savage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A30876-669F-4340-A62F-A2C50C31A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7910" y="3556585"/>
            <a:ext cx="2867086" cy="29945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FB1A08-504F-4344-AE27-923EF3446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004" y="3556585"/>
            <a:ext cx="2867086" cy="2994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734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3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390F9-E76D-4EB5-B8C8-3E10F48E8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0979" y="-3983"/>
            <a:ext cx="5754696" cy="18373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grpSp>
        <p:nvGrpSpPr>
          <p:cNvPr id="61" name="Group 39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2" name="Freeform: Shape 41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3" name="Freeform: Shape 42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4" name="Freeform: Shape 43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5" name="Freeform: Shape 44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96E3AF7-B0CE-4960-92F5-D2FEDB4B4673}"/>
              </a:ext>
            </a:extLst>
          </p:cNvPr>
          <p:cNvSpPr txBox="1"/>
          <p:nvPr/>
        </p:nvSpPr>
        <p:spPr>
          <a:xfrm>
            <a:off x="2560319" y="2180493"/>
            <a:ext cx="7371471" cy="327777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200" dirty="0">
                <a:solidFill>
                  <a:schemeClr val="tx2"/>
                </a:solidFill>
              </a:rPr>
              <a:t>I am going to discuss..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Historical side of pressure sores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What was used to treat pressure sores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How pressure sores were prevented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Surveys about pressure sores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What causes a pressure sore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What areas of the body we get pressure sores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200" dirty="0">
                <a:solidFill>
                  <a:schemeClr val="tx2"/>
                </a:solidFill>
              </a:rPr>
              <a:t>The different stages of a pressure sore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2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2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65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6004E-228C-4567-AE37-0A87BF3A0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477" y="307975"/>
            <a:ext cx="5613822" cy="17753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Where did pressure sores come from and how were they historically treated?</a:t>
            </a:r>
          </a:p>
        </p:txBody>
      </p:sp>
      <p:sp>
        <p:nvSpPr>
          <p:cNvPr id="1029" name="Freeform: Shape 72">
            <a:extLst>
              <a:ext uri="{FF2B5EF4-FFF2-40B4-BE49-F238E27FC236}">
                <a16:creationId xmlns:a16="http://schemas.microsoft.com/office/drawing/2014/main" id="{A94A2FC9-6D19-473C-B868-99FDB204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36077" y="435547"/>
            <a:ext cx="1969483" cy="1775389"/>
          </a:xfrm>
          <a:custGeom>
            <a:avLst/>
            <a:gdLst>
              <a:gd name="connsiteX0" fmla="*/ 530616 w 1859834"/>
              <a:gd name="connsiteY0" fmla="*/ 0 h 1676546"/>
              <a:gd name="connsiteX1" fmla="*/ 1331006 w 1859834"/>
              <a:gd name="connsiteY1" fmla="*/ 0 h 1676546"/>
              <a:gd name="connsiteX2" fmla="*/ 1445347 w 1859834"/>
              <a:gd name="connsiteY2" fmla="*/ 65415 h 1676546"/>
              <a:gd name="connsiteX3" fmla="*/ 1845541 w 1859834"/>
              <a:gd name="connsiteY3" fmla="*/ 770436 h 1676546"/>
              <a:gd name="connsiteX4" fmla="*/ 1845541 w 1859834"/>
              <a:gd name="connsiteY4" fmla="*/ 906111 h 1676546"/>
              <a:gd name="connsiteX5" fmla="*/ 1445347 w 1859834"/>
              <a:gd name="connsiteY5" fmla="*/ 1611131 h 1676546"/>
              <a:gd name="connsiteX6" fmla="*/ 1331006 w 1859834"/>
              <a:gd name="connsiteY6" fmla="*/ 1676546 h 1676546"/>
              <a:gd name="connsiteX7" fmla="*/ 530616 w 1859834"/>
              <a:gd name="connsiteY7" fmla="*/ 1676546 h 1676546"/>
              <a:gd name="connsiteX8" fmla="*/ 416275 w 1859834"/>
              <a:gd name="connsiteY8" fmla="*/ 1611131 h 1676546"/>
              <a:gd name="connsiteX9" fmla="*/ 16080 w 1859834"/>
              <a:gd name="connsiteY9" fmla="*/ 906111 h 1676546"/>
              <a:gd name="connsiteX10" fmla="*/ 16080 w 1859834"/>
              <a:gd name="connsiteY10" fmla="*/ 770436 h 1676546"/>
              <a:gd name="connsiteX11" fmla="*/ 416275 w 1859834"/>
              <a:gd name="connsiteY11" fmla="*/ 65415 h 1676546"/>
              <a:gd name="connsiteX12" fmla="*/ 530616 w 1859834"/>
              <a:gd name="connsiteY12" fmla="*/ 0 h 1676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59834" h="1676546">
                <a:moveTo>
                  <a:pt x="530616" y="0"/>
                </a:moveTo>
                <a:cubicBezTo>
                  <a:pt x="1331006" y="0"/>
                  <a:pt x="1331006" y="0"/>
                  <a:pt x="1331006" y="0"/>
                </a:cubicBezTo>
                <a:cubicBezTo>
                  <a:pt x="1371502" y="0"/>
                  <a:pt x="1423909" y="29073"/>
                  <a:pt x="1445347" y="65415"/>
                </a:cubicBezTo>
                <a:cubicBezTo>
                  <a:pt x="1845541" y="770436"/>
                  <a:pt x="1845541" y="770436"/>
                  <a:pt x="1845541" y="770436"/>
                </a:cubicBezTo>
                <a:cubicBezTo>
                  <a:pt x="1864599" y="809200"/>
                  <a:pt x="1864599" y="867346"/>
                  <a:pt x="1845541" y="906111"/>
                </a:cubicBezTo>
                <a:cubicBezTo>
                  <a:pt x="1445347" y="1611131"/>
                  <a:pt x="1445347" y="1611131"/>
                  <a:pt x="1445347" y="1611131"/>
                </a:cubicBezTo>
                <a:cubicBezTo>
                  <a:pt x="1423909" y="1647474"/>
                  <a:pt x="1371502" y="1676546"/>
                  <a:pt x="1331006" y="1676546"/>
                </a:cubicBezTo>
                <a:lnTo>
                  <a:pt x="530616" y="1676546"/>
                </a:lnTo>
                <a:cubicBezTo>
                  <a:pt x="487738" y="1676546"/>
                  <a:pt x="435332" y="1647474"/>
                  <a:pt x="416275" y="1611131"/>
                </a:cubicBezTo>
                <a:cubicBezTo>
                  <a:pt x="16080" y="906111"/>
                  <a:pt x="16080" y="906111"/>
                  <a:pt x="16080" y="906111"/>
                </a:cubicBezTo>
                <a:cubicBezTo>
                  <a:pt x="-5359" y="867346"/>
                  <a:pt x="-5359" y="809200"/>
                  <a:pt x="16080" y="770436"/>
                </a:cubicBezTo>
                <a:cubicBezTo>
                  <a:pt x="416275" y="65415"/>
                  <a:pt x="416275" y="65415"/>
                  <a:pt x="416275" y="65415"/>
                </a:cubicBezTo>
                <a:cubicBezTo>
                  <a:pt x="435332" y="29073"/>
                  <a:pt x="487738" y="0"/>
                  <a:pt x="530616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5216B-1411-421D-98B4-B73A0F8AFF0F}"/>
              </a:ext>
            </a:extLst>
          </p:cNvPr>
          <p:cNvSpPr txBox="1"/>
          <p:nvPr/>
        </p:nvSpPr>
        <p:spPr>
          <a:xfrm>
            <a:off x="991694" y="2391339"/>
            <a:ext cx="3947974" cy="346145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Found over 5,000 years ago in Egyptian mummies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Treated with honey, </a:t>
            </a:r>
            <a:r>
              <a:rPr lang="en-US" sz="2400" dirty="0" err="1"/>
              <a:t>mouldy</a:t>
            </a:r>
            <a:r>
              <a:rPr lang="en-US" sz="2400" dirty="0"/>
              <a:t> bread, meat, animal and plant extracts, copper and zinc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Overtime discovered that they were from prolonged pressure to the skin</a:t>
            </a:r>
          </a:p>
        </p:txBody>
      </p:sp>
      <p:sp>
        <p:nvSpPr>
          <p:cNvPr id="1030" name="Freeform: Shape 74">
            <a:extLst>
              <a:ext uri="{FF2B5EF4-FFF2-40B4-BE49-F238E27FC236}">
                <a16:creationId xmlns:a16="http://schemas.microsoft.com/office/drawing/2014/main" id="{8BED0409-854E-49C4-876E-A78C6D881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329" y="2391339"/>
            <a:ext cx="4295423" cy="4226565"/>
          </a:xfrm>
          <a:custGeom>
            <a:avLst/>
            <a:gdLst>
              <a:gd name="connsiteX0" fmla="*/ 2353286 w 3293367"/>
              <a:gd name="connsiteY0" fmla="*/ 2104683 h 3240573"/>
              <a:gd name="connsiteX1" fmla="*/ 2868450 w 3293367"/>
              <a:gd name="connsiteY1" fmla="*/ 2104683 h 3240573"/>
              <a:gd name="connsiteX2" fmla="*/ 2892703 w 3293367"/>
              <a:gd name="connsiteY2" fmla="*/ 2107904 h 3240573"/>
              <a:gd name="connsiteX3" fmla="*/ 2909383 w 3293367"/>
              <a:gd name="connsiteY3" fmla="*/ 2114898 h 3240573"/>
              <a:gd name="connsiteX4" fmla="*/ 2899189 w 3293367"/>
              <a:gd name="connsiteY4" fmla="*/ 2132529 h 3240573"/>
              <a:gd name="connsiteX5" fmla="*/ 2538022 w 3293367"/>
              <a:gd name="connsiteY5" fmla="*/ 2757176 h 3240573"/>
              <a:gd name="connsiteX6" fmla="*/ 2322847 w 3293367"/>
              <a:gd name="connsiteY6" fmla="*/ 2882232 h 3240573"/>
              <a:gd name="connsiteX7" fmla="*/ 2149884 w 3293367"/>
              <a:gd name="connsiteY7" fmla="*/ 2882232 h 3240573"/>
              <a:gd name="connsiteX8" fmla="*/ 2129707 w 3293367"/>
              <a:gd name="connsiteY8" fmla="*/ 2882232 h 3240573"/>
              <a:gd name="connsiteX9" fmla="*/ 2110453 w 3293367"/>
              <a:gd name="connsiteY9" fmla="*/ 2849077 h 3240573"/>
              <a:gd name="connsiteX10" fmla="*/ 2016148 w 3293367"/>
              <a:gd name="connsiteY10" fmla="*/ 2686675 h 3240573"/>
              <a:gd name="connsiteX11" fmla="*/ 2016148 w 3293367"/>
              <a:gd name="connsiteY11" fmla="*/ 2595774 h 3240573"/>
              <a:gd name="connsiteX12" fmla="*/ 2274287 w 3293367"/>
              <a:gd name="connsiteY12" fmla="*/ 2151242 h 3240573"/>
              <a:gd name="connsiteX13" fmla="*/ 2353286 w 3293367"/>
              <a:gd name="connsiteY13" fmla="*/ 2104683 h 3240573"/>
              <a:gd name="connsiteX14" fmla="*/ 939150 w 3293367"/>
              <a:gd name="connsiteY14" fmla="*/ 0 h 3240573"/>
              <a:gd name="connsiteX15" fmla="*/ 2322847 w 3293367"/>
              <a:gd name="connsiteY15" fmla="*/ 0 h 3240573"/>
              <a:gd name="connsiteX16" fmla="*/ 2538022 w 3293367"/>
              <a:gd name="connsiteY16" fmla="*/ 125055 h 3240573"/>
              <a:gd name="connsiteX17" fmla="*/ 3228376 w 3293367"/>
              <a:gd name="connsiteY17" fmla="*/ 1319038 h 3240573"/>
              <a:gd name="connsiteX18" fmla="*/ 3228376 w 3293367"/>
              <a:gd name="connsiteY18" fmla="*/ 1563194 h 3240573"/>
              <a:gd name="connsiteX19" fmla="*/ 2972043 w 3293367"/>
              <a:gd name="connsiteY19" fmla="*/ 2006528 h 3240573"/>
              <a:gd name="connsiteX20" fmla="*/ 2950440 w 3293367"/>
              <a:gd name="connsiteY20" fmla="*/ 2043890 h 3240573"/>
              <a:gd name="connsiteX21" fmla="*/ 2951200 w 3293367"/>
              <a:gd name="connsiteY21" fmla="*/ 2044209 h 3240573"/>
              <a:gd name="connsiteX22" fmla="*/ 2989324 w 3293367"/>
              <a:gd name="connsiteY22" fmla="*/ 2082660 h 3240573"/>
              <a:gd name="connsiteX23" fmla="*/ 3279247 w 3293367"/>
              <a:gd name="connsiteY23" fmla="*/ 2584089 h 3240573"/>
              <a:gd name="connsiteX24" fmla="*/ 3279247 w 3293367"/>
              <a:gd name="connsiteY24" fmla="*/ 2686626 h 3240573"/>
              <a:gd name="connsiteX25" fmla="*/ 2989324 w 3293367"/>
              <a:gd name="connsiteY25" fmla="*/ 3188054 h 3240573"/>
              <a:gd name="connsiteX26" fmla="*/ 2898957 w 3293367"/>
              <a:gd name="connsiteY26" fmla="*/ 3240573 h 3240573"/>
              <a:gd name="connsiteX27" fmla="*/ 2317855 w 3293367"/>
              <a:gd name="connsiteY27" fmla="*/ 3240573 h 3240573"/>
              <a:gd name="connsiteX28" fmla="*/ 2228744 w 3293367"/>
              <a:gd name="connsiteY28" fmla="*/ 3188054 h 3240573"/>
              <a:gd name="connsiteX29" fmla="*/ 2072563 w 3293367"/>
              <a:gd name="connsiteY29" fmla="*/ 2919100 h 3240573"/>
              <a:gd name="connsiteX30" fmla="*/ 2054920 w 3293367"/>
              <a:gd name="connsiteY30" fmla="*/ 2888716 h 3240573"/>
              <a:gd name="connsiteX31" fmla="*/ 2068802 w 3293367"/>
              <a:gd name="connsiteY31" fmla="*/ 2888716 h 3240573"/>
              <a:gd name="connsiteX32" fmla="*/ 2134418 w 3293367"/>
              <a:gd name="connsiteY32" fmla="*/ 2888716 h 3240573"/>
              <a:gd name="connsiteX33" fmla="*/ 2162922 w 3293367"/>
              <a:gd name="connsiteY33" fmla="*/ 2937803 h 3240573"/>
              <a:gd name="connsiteX34" fmla="*/ 2271824 w 3293367"/>
              <a:gd name="connsiteY34" fmla="*/ 3125340 h 3240573"/>
              <a:gd name="connsiteX35" fmla="*/ 2350824 w 3293367"/>
              <a:gd name="connsiteY35" fmla="*/ 3171900 h 3240573"/>
              <a:gd name="connsiteX36" fmla="*/ 2865989 w 3293367"/>
              <a:gd name="connsiteY36" fmla="*/ 3171900 h 3240573"/>
              <a:gd name="connsiteX37" fmla="*/ 2946100 w 3293367"/>
              <a:gd name="connsiteY37" fmla="*/ 3125340 h 3240573"/>
              <a:gd name="connsiteX38" fmla="*/ 3203126 w 3293367"/>
              <a:gd name="connsiteY38" fmla="*/ 2680809 h 3240573"/>
              <a:gd name="connsiteX39" fmla="*/ 3203126 w 3293367"/>
              <a:gd name="connsiteY39" fmla="*/ 2589906 h 3240573"/>
              <a:gd name="connsiteX40" fmla="*/ 2946100 w 3293367"/>
              <a:gd name="connsiteY40" fmla="*/ 2145375 h 3240573"/>
              <a:gd name="connsiteX41" fmla="*/ 2912303 w 3293367"/>
              <a:gd name="connsiteY41" fmla="*/ 2111287 h 3240573"/>
              <a:gd name="connsiteX42" fmla="*/ 2908392 w 3293367"/>
              <a:gd name="connsiteY42" fmla="*/ 2109648 h 3240573"/>
              <a:gd name="connsiteX43" fmla="*/ 2929357 w 3293367"/>
              <a:gd name="connsiteY43" fmla="*/ 2073390 h 3240573"/>
              <a:gd name="connsiteX44" fmla="*/ 2944948 w 3293367"/>
              <a:gd name="connsiteY44" fmla="*/ 2046424 h 3240573"/>
              <a:gd name="connsiteX45" fmla="*/ 2928777 w 3293367"/>
              <a:gd name="connsiteY45" fmla="*/ 2039643 h 3240573"/>
              <a:gd name="connsiteX46" fmla="*/ 2901420 w 3293367"/>
              <a:gd name="connsiteY46" fmla="*/ 2036009 h 3240573"/>
              <a:gd name="connsiteX47" fmla="*/ 2320317 w 3293367"/>
              <a:gd name="connsiteY47" fmla="*/ 2036009 h 3240573"/>
              <a:gd name="connsiteX48" fmla="*/ 2231207 w 3293367"/>
              <a:gd name="connsiteY48" fmla="*/ 2088527 h 3240573"/>
              <a:gd name="connsiteX49" fmla="*/ 1940028 w 3293367"/>
              <a:gd name="connsiteY49" fmla="*/ 2589956 h 3240573"/>
              <a:gd name="connsiteX50" fmla="*/ 1940028 w 3293367"/>
              <a:gd name="connsiteY50" fmla="*/ 2692493 h 3240573"/>
              <a:gd name="connsiteX51" fmla="*/ 2036139 w 3293367"/>
              <a:gd name="connsiteY51" fmla="*/ 2858003 h 3240573"/>
              <a:gd name="connsiteX52" fmla="*/ 2050209 w 3293367"/>
              <a:gd name="connsiteY52" fmla="*/ 2882232 h 3240573"/>
              <a:gd name="connsiteX53" fmla="*/ 1985031 w 3293367"/>
              <a:gd name="connsiteY53" fmla="*/ 2882232 h 3240573"/>
              <a:gd name="connsiteX54" fmla="*/ 939150 w 3293367"/>
              <a:gd name="connsiteY54" fmla="*/ 2882232 h 3240573"/>
              <a:gd name="connsiteX55" fmla="*/ 726963 w 3293367"/>
              <a:gd name="connsiteY55" fmla="*/ 2757176 h 3240573"/>
              <a:gd name="connsiteX56" fmla="*/ 33622 w 3293367"/>
              <a:gd name="connsiteY56" fmla="*/ 1563194 h 3240573"/>
              <a:gd name="connsiteX57" fmla="*/ 33622 w 3293367"/>
              <a:gd name="connsiteY57" fmla="*/ 1319038 h 3240573"/>
              <a:gd name="connsiteX58" fmla="*/ 726963 w 3293367"/>
              <a:gd name="connsiteY58" fmla="*/ 125055 h 3240573"/>
              <a:gd name="connsiteX59" fmla="*/ 939150 w 3293367"/>
              <a:gd name="connsiteY59" fmla="*/ 0 h 3240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293367" h="3240573">
                <a:moveTo>
                  <a:pt x="2353286" y="2104683"/>
                </a:moveTo>
                <a:cubicBezTo>
                  <a:pt x="2353286" y="2104683"/>
                  <a:pt x="2353286" y="2104683"/>
                  <a:pt x="2868450" y="2104683"/>
                </a:cubicBezTo>
                <a:cubicBezTo>
                  <a:pt x="2876795" y="2104683"/>
                  <a:pt x="2884932" y="2105791"/>
                  <a:pt x="2892703" y="2107904"/>
                </a:cubicBezTo>
                <a:lnTo>
                  <a:pt x="2909383" y="2114898"/>
                </a:lnTo>
                <a:lnTo>
                  <a:pt x="2899189" y="2132529"/>
                </a:lnTo>
                <a:cubicBezTo>
                  <a:pt x="2807017" y="2291942"/>
                  <a:pt x="2689037" y="2495992"/>
                  <a:pt x="2538022" y="2757176"/>
                </a:cubicBezTo>
                <a:cubicBezTo>
                  <a:pt x="2493195" y="2834591"/>
                  <a:pt x="2412503" y="2882232"/>
                  <a:pt x="2322847" y="2882232"/>
                </a:cubicBezTo>
                <a:cubicBezTo>
                  <a:pt x="2322847" y="2882232"/>
                  <a:pt x="2322847" y="2882232"/>
                  <a:pt x="2149884" y="2882232"/>
                </a:cubicBezTo>
                <a:lnTo>
                  <a:pt x="2129707" y="2882232"/>
                </a:lnTo>
                <a:lnTo>
                  <a:pt x="2110453" y="2849077"/>
                </a:lnTo>
                <a:cubicBezTo>
                  <a:pt x="2083644" y="2802909"/>
                  <a:pt x="2052449" y="2749188"/>
                  <a:pt x="2016148" y="2686675"/>
                </a:cubicBezTo>
                <a:cubicBezTo>
                  <a:pt x="1999459" y="2658961"/>
                  <a:pt x="1999459" y="2623488"/>
                  <a:pt x="2016148" y="2595774"/>
                </a:cubicBezTo>
                <a:cubicBezTo>
                  <a:pt x="2016148" y="2595774"/>
                  <a:pt x="2016148" y="2595774"/>
                  <a:pt x="2274287" y="2151242"/>
                </a:cubicBezTo>
                <a:cubicBezTo>
                  <a:pt x="2289865" y="2122420"/>
                  <a:pt x="2321018" y="2104683"/>
                  <a:pt x="2353286" y="2104683"/>
                </a:cubicBezTo>
                <a:close/>
                <a:moveTo>
                  <a:pt x="939150" y="0"/>
                </a:moveTo>
                <a:cubicBezTo>
                  <a:pt x="939150" y="0"/>
                  <a:pt x="939150" y="0"/>
                  <a:pt x="2322847" y="0"/>
                </a:cubicBezTo>
                <a:cubicBezTo>
                  <a:pt x="2412503" y="0"/>
                  <a:pt x="2493195" y="47640"/>
                  <a:pt x="2538022" y="125055"/>
                </a:cubicBezTo>
                <a:cubicBezTo>
                  <a:pt x="2538022" y="125055"/>
                  <a:pt x="2538022" y="125055"/>
                  <a:pt x="3228376" y="1319038"/>
                </a:cubicBezTo>
                <a:cubicBezTo>
                  <a:pt x="3273205" y="1393476"/>
                  <a:pt x="3273205" y="1488756"/>
                  <a:pt x="3228376" y="1563194"/>
                </a:cubicBezTo>
                <a:cubicBezTo>
                  <a:pt x="3228376" y="1563194"/>
                  <a:pt x="3228376" y="1563194"/>
                  <a:pt x="2972043" y="2006528"/>
                </a:cubicBezTo>
                <a:lnTo>
                  <a:pt x="2950440" y="2043890"/>
                </a:lnTo>
                <a:lnTo>
                  <a:pt x="2951200" y="2044209"/>
                </a:lnTo>
                <a:cubicBezTo>
                  <a:pt x="2966732" y="2053275"/>
                  <a:pt x="2979910" y="2066404"/>
                  <a:pt x="2989324" y="2082660"/>
                </a:cubicBezTo>
                <a:cubicBezTo>
                  <a:pt x="2989324" y="2082660"/>
                  <a:pt x="2989324" y="2082660"/>
                  <a:pt x="3279247" y="2584089"/>
                </a:cubicBezTo>
                <a:cubicBezTo>
                  <a:pt x="3298074" y="2615350"/>
                  <a:pt x="3298074" y="2655364"/>
                  <a:pt x="3279247" y="2686626"/>
                </a:cubicBezTo>
                <a:cubicBezTo>
                  <a:pt x="3279247" y="2686626"/>
                  <a:pt x="3279247" y="2686626"/>
                  <a:pt x="2989324" y="3188054"/>
                </a:cubicBezTo>
                <a:cubicBezTo>
                  <a:pt x="2970497" y="3220565"/>
                  <a:pt x="2936610" y="3240573"/>
                  <a:pt x="2898957" y="3240573"/>
                </a:cubicBezTo>
                <a:cubicBezTo>
                  <a:pt x="2898957" y="3240573"/>
                  <a:pt x="2898957" y="3240573"/>
                  <a:pt x="2317855" y="3240573"/>
                </a:cubicBezTo>
                <a:cubicBezTo>
                  <a:pt x="2281457" y="3240573"/>
                  <a:pt x="2246316" y="3220565"/>
                  <a:pt x="2228744" y="3188054"/>
                </a:cubicBezTo>
                <a:cubicBezTo>
                  <a:pt x="2228744" y="3188054"/>
                  <a:pt x="2228744" y="3188054"/>
                  <a:pt x="2072563" y="2919100"/>
                </a:cubicBezTo>
                <a:lnTo>
                  <a:pt x="2054920" y="2888716"/>
                </a:lnTo>
                <a:lnTo>
                  <a:pt x="2068802" y="2888716"/>
                </a:lnTo>
                <a:lnTo>
                  <a:pt x="2134418" y="2888716"/>
                </a:lnTo>
                <a:lnTo>
                  <a:pt x="2162922" y="2937803"/>
                </a:lnTo>
                <a:cubicBezTo>
                  <a:pt x="2271824" y="3125340"/>
                  <a:pt x="2271824" y="3125340"/>
                  <a:pt x="2271824" y="3125340"/>
                </a:cubicBezTo>
                <a:cubicBezTo>
                  <a:pt x="2287402" y="3154162"/>
                  <a:pt x="2318557" y="3171900"/>
                  <a:pt x="2350824" y="3171900"/>
                </a:cubicBezTo>
                <a:cubicBezTo>
                  <a:pt x="2865989" y="3171900"/>
                  <a:pt x="2865989" y="3171900"/>
                  <a:pt x="2865989" y="3171900"/>
                </a:cubicBezTo>
                <a:cubicBezTo>
                  <a:pt x="2899368" y="3171900"/>
                  <a:pt x="2929410" y="3154162"/>
                  <a:pt x="2946100" y="3125340"/>
                </a:cubicBezTo>
                <a:cubicBezTo>
                  <a:pt x="3203126" y="2680809"/>
                  <a:pt x="3203126" y="2680809"/>
                  <a:pt x="3203126" y="2680809"/>
                </a:cubicBezTo>
                <a:cubicBezTo>
                  <a:pt x="3219816" y="2653094"/>
                  <a:pt x="3219816" y="2617620"/>
                  <a:pt x="3203126" y="2589906"/>
                </a:cubicBezTo>
                <a:cubicBezTo>
                  <a:pt x="2946100" y="2145375"/>
                  <a:pt x="2946100" y="2145375"/>
                  <a:pt x="2946100" y="2145375"/>
                </a:cubicBezTo>
                <a:cubicBezTo>
                  <a:pt x="2937755" y="2130963"/>
                  <a:pt x="2926072" y="2119323"/>
                  <a:pt x="2912303" y="2111287"/>
                </a:cubicBezTo>
                <a:lnTo>
                  <a:pt x="2908392" y="2109648"/>
                </a:lnTo>
                <a:lnTo>
                  <a:pt x="2929357" y="2073390"/>
                </a:lnTo>
                <a:lnTo>
                  <a:pt x="2944948" y="2046424"/>
                </a:lnTo>
                <a:lnTo>
                  <a:pt x="2928777" y="2039643"/>
                </a:lnTo>
                <a:cubicBezTo>
                  <a:pt x="2920010" y="2037259"/>
                  <a:pt x="2910833" y="2036009"/>
                  <a:pt x="2901420" y="2036009"/>
                </a:cubicBezTo>
                <a:cubicBezTo>
                  <a:pt x="2320317" y="2036009"/>
                  <a:pt x="2320317" y="2036009"/>
                  <a:pt x="2320317" y="2036009"/>
                </a:cubicBezTo>
                <a:cubicBezTo>
                  <a:pt x="2283920" y="2036009"/>
                  <a:pt x="2248778" y="2056016"/>
                  <a:pt x="2231207" y="2088527"/>
                </a:cubicBezTo>
                <a:cubicBezTo>
                  <a:pt x="1940028" y="2589956"/>
                  <a:pt x="1940028" y="2589956"/>
                  <a:pt x="1940028" y="2589956"/>
                </a:cubicBezTo>
                <a:cubicBezTo>
                  <a:pt x="1921201" y="2621217"/>
                  <a:pt x="1921201" y="2661231"/>
                  <a:pt x="1940028" y="2692493"/>
                </a:cubicBezTo>
                <a:cubicBezTo>
                  <a:pt x="1976425" y="2755171"/>
                  <a:pt x="2008272" y="2810015"/>
                  <a:pt x="2036139" y="2858003"/>
                </a:cubicBezTo>
                <a:lnTo>
                  <a:pt x="2050209" y="2882232"/>
                </a:lnTo>
                <a:lnTo>
                  <a:pt x="1985031" y="2882232"/>
                </a:lnTo>
                <a:cubicBezTo>
                  <a:pt x="1782341" y="2882232"/>
                  <a:pt x="1458037" y="2882232"/>
                  <a:pt x="939150" y="2882232"/>
                </a:cubicBezTo>
                <a:cubicBezTo>
                  <a:pt x="852483" y="2882232"/>
                  <a:pt x="768803" y="2834591"/>
                  <a:pt x="726963" y="2757176"/>
                </a:cubicBezTo>
                <a:cubicBezTo>
                  <a:pt x="726963" y="2757176"/>
                  <a:pt x="726963" y="2757176"/>
                  <a:pt x="33622" y="1563194"/>
                </a:cubicBezTo>
                <a:cubicBezTo>
                  <a:pt x="-11207" y="1488756"/>
                  <a:pt x="-11207" y="1393476"/>
                  <a:pt x="33622" y="1319038"/>
                </a:cubicBezTo>
                <a:cubicBezTo>
                  <a:pt x="33622" y="1319038"/>
                  <a:pt x="33622" y="1319038"/>
                  <a:pt x="726963" y="125055"/>
                </a:cubicBezTo>
                <a:cubicBezTo>
                  <a:pt x="768803" y="47640"/>
                  <a:pt x="852483" y="0"/>
                  <a:pt x="939150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4340B2E-01FD-4F5D-9C4D-AD3923AD2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1733" y="843530"/>
            <a:ext cx="3309879" cy="2983688"/>
          </a:xfrm>
          <a:custGeom>
            <a:avLst/>
            <a:gdLst>
              <a:gd name="connsiteX0" fmla="*/ 944317 w 3309879"/>
              <a:gd name="connsiteY0" fmla="*/ 0 h 2983688"/>
              <a:gd name="connsiteX1" fmla="*/ 2368743 w 3309879"/>
              <a:gd name="connsiteY1" fmla="*/ 0 h 2983688"/>
              <a:gd name="connsiteX2" fmla="*/ 2572231 w 3309879"/>
              <a:gd name="connsiteY2" fmla="*/ 116416 h 2983688"/>
              <a:gd name="connsiteX3" fmla="*/ 3284443 w 3309879"/>
              <a:gd name="connsiteY3" fmla="*/ 1371117 h 2983688"/>
              <a:gd name="connsiteX4" fmla="*/ 3284443 w 3309879"/>
              <a:gd name="connsiteY4" fmla="*/ 1612573 h 2983688"/>
              <a:gd name="connsiteX5" fmla="*/ 2572231 w 3309879"/>
              <a:gd name="connsiteY5" fmla="*/ 2867272 h 2983688"/>
              <a:gd name="connsiteX6" fmla="*/ 2368743 w 3309879"/>
              <a:gd name="connsiteY6" fmla="*/ 2983688 h 2983688"/>
              <a:gd name="connsiteX7" fmla="*/ 944317 w 3309879"/>
              <a:gd name="connsiteY7" fmla="*/ 2983688 h 2983688"/>
              <a:gd name="connsiteX8" fmla="*/ 740830 w 3309879"/>
              <a:gd name="connsiteY8" fmla="*/ 2867272 h 2983688"/>
              <a:gd name="connsiteX9" fmla="*/ 28617 w 3309879"/>
              <a:gd name="connsiteY9" fmla="*/ 1612573 h 2983688"/>
              <a:gd name="connsiteX10" fmla="*/ 28617 w 3309879"/>
              <a:gd name="connsiteY10" fmla="*/ 1371117 h 2983688"/>
              <a:gd name="connsiteX11" fmla="*/ 740830 w 3309879"/>
              <a:gd name="connsiteY11" fmla="*/ 116416 h 2983688"/>
              <a:gd name="connsiteX12" fmla="*/ 944317 w 3309879"/>
              <a:gd name="connsiteY12" fmla="*/ 0 h 29836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09879" h="2983688">
                <a:moveTo>
                  <a:pt x="944317" y="0"/>
                </a:moveTo>
                <a:cubicBezTo>
                  <a:pt x="2368743" y="0"/>
                  <a:pt x="2368743" y="0"/>
                  <a:pt x="2368743" y="0"/>
                </a:cubicBezTo>
                <a:cubicBezTo>
                  <a:pt x="2440811" y="0"/>
                  <a:pt x="2534078" y="51740"/>
                  <a:pt x="2572231" y="116416"/>
                </a:cubicBezTo>
                <a:cubicBezTo>
                  <a:pt x="3284443" y="1371117"/>
                  <a:pt x="3284443" y="1371117"/>
                  <a:pt x="3284443" y="1371117"/>
                </a:cubicBezTo>
                <a:cubicBezTo>
                  <a:pt x="3318358" y="1440104"/>
                  <a:pt x="3318358" y="1543584"/>
                  <a:pt x="3284443" y="1612573"/>
                </a:cubicBezTo>
                <a:cubicBezTo>
                  <a:pt x="2572231" y="2867272"/>
                  <a:pt x="2572231" y="2867272"/>
                  <a:pt x="2572231" y="2867272"/>
                </a:cubicBezTo>
                <a:cubicBezTo>
                  <a:pt x="2534078" y="2931949"/>
                  <a:pt x="2440811" y="2983688"/>
                  <a:pt x="2368743" y="2983688"/>
                </a:cubicBezTo>
                <a:lnTo>
                  <a:pt x="944317" y="2983688"/>
                </a:lnTo>
                <a:cubicBezTo>
                  <a:pt x="868010" y="2983688"/>
                  <a:pt x="774745" y="2931949"/>
                  <a:pt x="740830" y="2867272"/>
                </a:cubicBezTo>
                <a:cubicBezTo>
                  <a:pt x="28617" y="1612573"/>
                  <a:pt x="28617" y="1612573"/>
                  <a:pt x="28617" y="1612573"/>
                </a:cubicBezTo>
                <a:cubicBezTo>
                  <a:pt x="-9538" y="1543584"/>
                  <a:pt x="-9538" y="1440104"/>
                  <a:pt x="28617" y="1371117"/>
                </a:cubicBezTo>
                <a:cubicBezTo>
                  <a:pt x="740830" y="116416"/>
                  <a:pt x="740830" y="116416"/>
                  <a:pt x="740830" y="116416"/>
                </a:cubicBezTo>
                <a:cubicBezTo>
                  <a:pt x="774745" y="51740"/>
                  <a:pt x="868010" y="0"/>
                  <a:pt x="94431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8FE6E0D-14FE-4A35-9D86-73A1C51BC6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9765" y="3294472"/>
            <a:ext cx="2964704" cy="197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5F9CE5-6DAD-4B0A-A875-7500F320101E}"/>
              </a:ext>
            </a:extLst>
          </p:cNvPr>
          <p:cNvSpPr txBox="1"/>
          <p:nvPr/>
        </p:nvSpPr>
        <p:spPr>
          <a:xfrm>
            <a:off x="8477828" y="5667409"/>
            <a:ext cx="42212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(National Health Service, 2021)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1CFC7A-F70D-4DC2-9018-45356CDDCA9E}"/>
              </a:ext>
            </a:extLst>
          </p:cNvPr>
          <p:cNvSpPr txBox="1"/>
          <p:nvPr/>
        </p:nvSpPr>
        <p:spPr>
          <a:xfrm>
            <a:off x="8477828" y="6039742"/>
            <a:ext cx="3184289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(</a:t>
            </a:r>
            <a:r>
              <a:rPr lang="en-GB" sz="2000" dirty="0" err="1"/>
              <a:t>Mccoulough</a:t>
            </a:r>
            <a:r>
              <a:rPr lang="en-GB" sz="2000" dirty="0"/>
              <a:t>, 2019)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7F3DEC-481B-4C81-9F6A-999F6C4CC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3089" y="1394258"/>
            <a:ext cx="1994161" cy="19941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D1144B-56D9-4147-A075-41FE802938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2040" y="910839"/>
            <a:ext cx="1249637" cy="8248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0A8393-570A-46AB-8FF6-B5E1C10EA525}"/>
              </a:ext>
            </a:extLst>
          </p:cNvPr>
          <p:cNvSpPr txBox="1"/>
          <p:nvPr/>
        </p:nvSpPr>
        <p:spPr>
          <a:xfrm>
            <a:off x="-1" y="6039742"/>
            <a:ext cx="83356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“If he has a bedsore, it’s generally not the fault of the disease, but of the nursing.” – Florence Nightingale.</a:t>
            </a:r>
          </a:p>
        </p:txBody>
      </p:sp>
    </p:spTree>
    <p:extLst>
      <p:ext uri="{BB962C8B-B14F-4D97-AF65-F5344CB8AC3E}">
        <p14:creationId xmlns:p14="http://schemas.microsoft.com/office/powerpoint/2010/main" val="448767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054C9-4333-4E2F-BBD9-5D581B85F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-42805"/>
            <a:ext cx="10515600" cy="1325563"/>
          </a:xfrm>
        </p:spPr>
        <p:txBody>
          <a:bodyPr/>
          <a:lstStyle/>
          <a:p>
            <a:r>
              <a:rPr lang="en-GB" b="1" dirty="0"/>
              <a:t>How were pressure sores prevented?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C39262-ECDF-497C-9D94-094108B39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989" y="4084144"/>
            <a:ext cx="4326011" cy="27810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886AB6-638A-43BF-BA66-958E562CEF36}"/>
              </a:ext>
            </a:extLst>
          </p:cNvPr>
          <p:cNvSpPr txBox="1"/>
          <p:nvPr/>
        </p:nvSpPr>
        <p:spPr>
          <a:xfrm>
            <a:off x="436099" y="1718823"/>
            <a:ext cx="7301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Airflow mattresses (Nimbus by ARJO).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Airflow cushions.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Regular skin checks and skin bundles put in place.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Dressings to the bony areas before they breakdown.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Keeping heels elevated with foam or air wedged boots.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Maintaining a good diet.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C7EF80-2B6E-4CBB-9B72-62CC656198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1044" y="3850584"/>
            <a:ext cx="3308592" cy="30145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309540A-8788-49A4-803F-0C6D071540FD}"/>
              </a:ext>
            </a:extLst>
          </p:cNvPr>
          <p:cNvSpPr txBox="1"/>
          <p:nvPr/>
        </p:nvSpPr>
        <p:spPr>
          <a:xfrm>
            <a:off x="436099" y="4327100"/>
            <a:ext cx="330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Waterlow</a:t>
            </a:r>
            <a:r>
              <a:rPr lang="en-GB" sz="2400" dirty="0"/>
              <a:t> assessment.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6137EE-E221-4646-AEDA-B45E9C7DB132}"/>
              </a:ext>
            </a:extLst>
          </p:cNvPr>
          <p:cNvSpPr txBox="1"/>
          <p:nvPr/>
        </p:nvSpPr>
        <p:spPr>
          <a:xfrm>
            <a:off x="309489" y="5233935"/>
            <a:ext cx="35618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</a:t>
            </a:r>
            <a:r>
              <a:rPr lang="en-GB" sz="2000" dirty="0" err="1"/>
              <a:t>Arjo</a:t>
            </a:r>
            <a:r>
              <a:rPr lang="en-GB" sz="2000" dirty="0"/>
              <a:t>, 2021)</a:t>
            </a:r>
          </a:p>
          <a:p>
            <a:r>
              <a:rPr lang="en-GB" sz="2000" dirty="0"/>
              <a:t>(Health and Care, 2019)</a:t>
            </a:r>
          </a:p>
          <a:p>
            <a:r>
              <a:rPr lang="en-GB" sz="2000" dirty="0"/>
              <a:t>(The Nurses Zone, 2015)</a:t>
            </a:r>
          </a:p>
          <a:p>
            <a:r>
              <a:rPr lang="en-GB" sz="2000" dirty="0"/>
              <a:t>(Rich, 2020)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97FDDAE-B80B-4DDD-8B09-AE7D4BB43C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765" y="1172928"/>
            <a:ext cx="3834469" cy="26776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B1F80A-4735-4C8B-9C01-BB7B3471BD55}"/>
              </a:ext>
            </a:extLst>
          </p:cNvPr>
          <p:cNvSpPr txBox="1"/>
          <p:nvPr/>
        </p:nvSpPr>
        <p:spPr>
          <a:xfrm>
            <a:off x="-2" y="967410"/>
            <a:ext cx="8680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cost of treating a pressure sore varies from £1,214 - £14,108 in a healthcare setting (Dealey et al, 2012).</a:t>
            </a:r>
          </a:p>
        </p:txBody>
      </p:sp>
    </p:spTree>
    <p:extLst>
      <p:ext uri="{BB962C8B-B14F-4D97-AF65-F5344CB8AC3E}">
        <p14:creationId xmlns:p14="http://schemas.microsoft.com/office/powerpoint/2010/main" val="13204162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08A57-BE06-4023-8A94-E7DA123A4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Historical surveys which ruled out pressure sores..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6E21AC2-E5F3-4DC5-B4C7-97C5B5C20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7799" y="1148444"/>
            <a:ext cx="6553545" cy="45055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5C187F-E8C4-44F9-B234-26AAA7368AC6}"/>
              </a:ext>
            </a:extLst>
          </p:cNvPr>
          <p:cNvSpPr txBox="1"/>
          <p:nvPr/>
        </p:nvSpPr>
        <p:spPr>
          <a:xfrm>
            <a:off x="9462868" y="6006905"/>
            <a:ext cx="2729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(Allman et al, 1996)</a:t>
            </a:r>
          </a:p>
          <a:p>
            <a:r>
              <a:rPr lang="en-GB" sz="2000" dirty="0"/>
              <a:t>(</a:t>
            </a:r>
            <a:r>
              <a:rPr lang="en-GB" sz="2000" dirty="0" err="1"/>
              <a:t>Thorroddsen</a:t>
            </a:r>
            <a:r>
              <a:rPr lang="en-GB" sz="2000" dirty="0"/>
              <a:t>, 1999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49484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293BFD-4B2B-47FE-AB00-96689097D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096" y="273928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can cause a pressure sore and what areas do patients get them?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395C1CB-FD7D-432C-9B83-FFDF87C76B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225" y="0"/>
            <a:ext cx="7097042" cy="3992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AE087C-1C1E-4CFD-B750-495D73DC11C4}"/>
              </a:ext>
            </a:extLst>
          </p:cNvPr>
          <p:cNvSpPr txBox="1"/>
          <p:nvPr/>
        </p:nvSpPr>
        <p:spPr>
          <a:xfrm>
            <a:off x="0" y="3902008"/>
            <a:ext cx="633046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Friction from bed sheets or clothes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Poor diet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Limited movement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Shear (skin being pulled in different directions)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Dehydration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Moist skin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Diabetics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F245C3-2556-4F8B-8526-D7577EB596AE}"/>
              </a:ext>
            </a:extLst>
          </p:cNvPr>
          <p:cNvSpPr txBox="1"/>
          <p:nvPr/>
        </p:nvSpPr>
        <p:spPr>
          <a:xfrm>
            <a:off x="4304114" y="6044507"/>
            <a:ext cx="32836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(Mayo Clinic, 2020)</a:t>
            </a:r>
          </a:p>
          <a:p>
            <a:r>
              <a:rPr lang="en-GB" sz="2000" dirty="0"/>
              <a:t>(Cancer Research,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76D8DB-72B3-42AB-9C67-CA8B26979EBA}"/>
              </a:ext>
            </a:extLst>
          </p:cNvPr>
          <p:cNvSpPr txBox="1"/>
          <p:nvPr/>
        </p:nvSpPr>
        <p:spPr>
          <a:xfrm>
            <a:off x="7587781" y="4459458"/>
            <a:ext cx="219924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Back of head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Elbows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Buttocks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Tailbone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Spine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ED19BD-6D57-4DAD-85C7-C472196A9C0C}"/>
              </a:ext>
            </a:extLst>
          </p:cNvPr>
          <p:cNvSpPr txBox="1"/>
          <p:nvPr/>
        </p:nvSpPr>
        <p:spPr>
          <a:xfrm>
            <a:off x="9787029" y="4459458"/>
            <a:ext cx="29542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Back of arms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Nose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Hip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Shoulder</a:t>
            </a:r>
          </a:p>
        </p:txBody>
      </p:sp>
    </p:spTree>
    <p:extLst>
      <p:ext uri="{BB962C8B-B14F-4D97-AF65-F5344CB8AC3E}">
        <p14:creationId xmlns:p14="http://schemas.microsoft.com/office/powerpoint/2010/main" val="2589406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27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A4521-92F2-4E64-B9ED-AAAF9DCF5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138" y="4665857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different stages of pressure sores.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96E675-8F88-4D88-A1F2-AE3F2F28B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27" y="268847"/>
            <a:ext cx="3793472" cy="3224451"/>
          </a:xfrm>
          <a:prstGeom prst="rect">
            <a:avLst/>
          </a:prstGeom>
        </p:spPr>
      </p:pic>
      <p:pic>
        <p:nvPicPr>
          <p:cNvPr id="4" name="Picture 3" descr="Graphical user interface, diagram&#10;&#10;Description automatically generated with medium confidence">
            <a:extLst>
              <a:ext uri="{FF2B5EF4-FFF2-40B4-BE49-F238E27FC236}">
                <a16:creationId xmlns:a16="http://schemas.microsoft.com/office/drawing/2014/main" id="{AD3D1AF3-E379-4956-9B61-A097064BE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1229" y="462240"/>
            <a:ext cx="3797570" cy="10443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D61434-EB23-4E07-AC2D-2409F96D98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840" y="4298411"/>
            <a:ext cx="3617247" cy="21793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79A021-A190-4070-83D8-F8AE6AA08F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8717" y="278898"/>
            <a:ext cx="3797984" cy="2848488"/>
          </a:xfrm>
          <a:prstGeom prst="rect">
            <a:avLst/>
          </a:prstGeom>
        </p:spPr>
      </p:pic>
      <p:cxnSp>
        <p:nvCxnSpPr>
          <p:cNvPr id="43" name="Straight Connector 29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DC1D23D-B82B-4429-BD1F-73E50ECA3E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1507" y="1881072"/>
            <a:ext cx="3337014" cy="20105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020E089-B1F0-494D-BC18-8D3C954E0C85}"/>
              </a:ext>
            </a:extLst>
          </p:cNvPr>
          <p:cNvSpPr txBox="1"/>
          <p:nvPr/>
        </p:nvSpPr>
        <p:spPr>
          <a:xfrm>
            <a:off x="8784619" y="3281988"/>
            <a:ext cx="3668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(Anthony, 2018)</a:t>
            </a:r>
          </a:p>
          <a:p>
            <a:r>
              <a:rPr lang="en-GB" sz="2400" dirty="0"/>
              <a:t>(NICE, 2014)</a:t>
            </a:r>
          </a:p>
          <a:p>
            <a:r>
              <a:rPr lang="en-GB" sz="2400" dirty="0"/>
              <a:t>(Inverarity, 2020)</a:t>
            </a:r>
          </a:p>
        </p:txBody>
      </p:sp>
    </p:spTree>
    <p:extLst>
      <p:ext uri="{BB962C8B-B14F-4D97-AF65-F5344CB8AC3E}">
        <p14:creationId xmlns:p14="http://schemas.microsoft.com/office/powerpoint/2010/main" val="39751913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09D64-5656-484C-8DF2-E03BED6A2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5972" y="18255"/>
            <a:ext cx="4324643" cy="1325563"/>
          </a:xfrm>
        </p:spPr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ED165F-A34A-45A1-9C77-951F90E1E495}"/>
              </a:ext>
            </a:extLst>
          </p:cNvPr>
          <p:cNvSpPr txBox="1"/>
          <p:nvPr/>
        </p:nvSpPr>
        <p:spPr>
          <a:xfrm>
            <a:off x="280641" y="1139687"/>
            <a:ext cx="11275255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Allman, R.M., </a:t>
            </a:r>
            <a:r>
              <a:rPr lang="en-GB" sz="16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Laprade</a:t>
            </a:r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C.A., Noel, L.B., WALKER, J.M., Moorer, C.A., DEAR, M.R. and SMITH, C.R., (1986) Pressure sores among hospitalized patients. 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Annals of internal medicine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105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pp.337-342.</a:t>
            </a:r>
          </a:p>
          <a:p>
            <a:endParaRPr lang="en-GB" sz="1600" dirty="0"/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Anthony, K. (2018)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Healthline: Pressure Ulcer Sore Stages.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https://www.healthline.com/health/stages-of-pressure-ulcers#stages-and-treatment (Accessed 24 January 2018).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Arjo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Nimbus Professional: Pressure redistribution and comfort.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https://www.arjo.com/en-au/products/pressure-injuhttps://www.arjo.com/en-au/products/pressure-injury-prevention---pip/alternating-pressure/nimbus-professional/ryprevention---pip/alternating-pressure/nimbus-professional/ (Accessed 18</a:t>
            </a:r>
            <a:r>
              <a:rPr lang="en-GB" sz="1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Cancer Research (2019)</a:t>
            </a:r>
            <a:r>
              <a:rPr lang="en-GB" sz="16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Causes and prevention of pressure sores. </a:t>
            </a:r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https://www.cancerresearchuk.org/about-cancer/coping/physically/skin-problems/pressure-sores/causes-and-prevention (Accessed 24 January 2021).</a:t>
            </a:r>
          </a:p>
          <a:p>
            <a:endParaRPr lang="en-GB" sz="1600" dirty="0">
              <a:solidFill>
                <a:srgbClr val="22222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Dealey, C, 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Posnett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J. and Walker, A. (2012) ‘The cost of pressure ulcers in the United Kingdom’,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Library of Medicine,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21(6), pp.264-266.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rgbClr val="22222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 and Care (2019)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pressure sore risk scales.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https://www.healthandcare.co.uk/blog/understanding-pressure-sore-risk-scales.html (Accessed 23 January 2021).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Inverarity, L. (2020) ‘4 Stages of Pressure Ulcers’,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 Well Health,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 September. Available at: https://www.verywellhealth.com/stages-of-pressure-ulcers-2696692 (Accessed 18 February 2021).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26477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CDC2B-83D5-40CE-BD7B-4D9BF1DA2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243" y="0"/>
            <a:ext cx="10515600" cy="1325563"/>
          </a:xfrm>
        </p:spPr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B17046-2368-4443-A8F8-AA4F1A33FF6C}"/>
              </a:ext>
            </a:extLst>
          </p:cNvPr>
          <p:cNvSpPr txBox="1"/>
          <p:nvPr/>
        </p:nvSpPr>
        <p:spPr>
          <a:xfrm>
            <a:off x="314178" y="1166842"/>
            <a:ext cx="115636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Mayo Clinic (2020) </a:t>
            </a:r>
            <a:r>
              <a:rPr lang="en-GB" sz="16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Bed Sores (Pressure Ulcers) </a:t>
            </a:r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https://www.mayoclinic.org/diseases-conditions/bed-sores/symptoms-causes/syc-20355893 (Accessed 24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Mccoulough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(2019)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Pressure Ulcers.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Journal Thttps://oska.uk.com/journal/the-history-of-pressure-ulcershe history of pressure ulcers — OSKA® -Pressure Care Experts. (Accessed 18th January 2021). </a:t>
            </a:r>
          </a:p>
          <a:p>
            <a:endParaRPr lang="en-GB" sz="1600" dirty="0"/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(NHS) (2021)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Pressure Ulcers.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Pressuhttps://www.nhs.uk/conditions/pressure-sores/re ulcers (pressure sores) - NHS (www.nhs.uk) (Accessed 18</a:t>
            </a:r>
            <a:r>
              <a:rPr lang="en-GB" sz="1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Institute for Health and Care Excellence (2014)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Pressure Ulcers: prevention and management.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https://www.nice.org.uk/guidance/CG179 (Accessed 25 February 2021).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Rich, R (2020) ‘Pressure Sores’,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familydoctor.org,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 November. Available at: https://familydoctor.org/condition/pressure-sores/ (Accessed 23 February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Nurses Zone (2015) </a:t>
            </a:r>
            <a:r>
              <a:rPr lang="en-GB" sz="1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Waterlow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score.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https://thenurseszone.com/waterlow-score/#:~:text=A%20total%20Waterlow%20score%20%E2%89%A510%20indicates%20risk%20for,score%20lists%20examples%20of%20preventive%20aids%20and%20interventions. (Accessed 24 January 2021).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Thoroddsen</a:t>
            </a:r>
            <a:r>
              <a:rPr lang="en-GB" sz="1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(1999) Pressure sore prevalence: a national survey. 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clinical nursing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pp.170-179.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92855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956</Words>
  <Application>Microsoft Office PowerPoint</Application>
  <PresentationFormat>Widescreen</PresentationFormat>
  <Paragraphs>93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Pressure Sores</vt:lpstr>
      <vt:lpstr>Contents</vt:lpstr>
      <vt:lpstr>Where did pressure sores come from and how were they historically treated?</vt:lpstr>
      <vt:lpstr>How were pressure sores prevented?</vt:lpstr>
      <vt:lpstr>Historical surveys which ruled out pressure sores..</vt:lpstr>
      <vt:lpstr>What can cause a pressure sore and what areas do patients get them?</vt:lpstr>
      <vt:lpstr>The different stages of pressure sores.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Pressure Sores</dc:title>
  <dc:creator>Abby Savage</dc:creator>
  <cp:lastModifiedBy>Abby Savage</cp:lastModifiedBy>
  <cp:revision>1</cp:revision>
  <dcterms:created xsi:type="dcterms:W3CDTF">2021-01-24T20:58:57Z</dcterms:created>
  <dcterms:modified xsi:type="dcterms:W3CDTF">2021-03-18T19:19:45Z</dcterms:modified>
</cp:coreProperties>
</file>