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52" r:id="rId1"/>
  </p:sldMasterIdLst>
  <p:notesMasterIdLst>
    <p:notesMasterId r:id="rId17"/>
  </p:notesMasterIdLst>
  <p:handoutMasterIdLst>
    <p:handoutMasterId r:id="rId18"/>
  </p:handoutMasterIdLst>
  <p:sldIdLst>
    <p:sldId id="256" r:id="rId2"/>
    <p:sldId id="257" r:id="rId3"/>
    <p:sldId id="265" r:id="rId4"/>
    <p:sldId id="272" r:id="rId5"/>
    <p:sldId id="266" r:id="rId6"/>
    <p:sldId id="260" r:id="rId7"/>
    <p:sldId id="262" r:id="rId8"/>
    <p:sldId id="263" r:id="rId9"/>
    <p:sldId id="268" r:id="rId10"/>
    <p:sldId id="269" r:id="rId11"/>
    <p:sldId id="259" r:id="rId12"/>
    <p:sldId id="271" r:id="rId13"/>
    <p:sldId id="261" r:id="rId14"/>
    <p:sldId id="264" r:id="rId15"/>
    <p:sldId id="267" r:id="rId16"/>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F4187B9-416A-4EB1-A426-0FFD74AD7216}" v="2476" dt="2022-12-07T05:37:07.023"/>
    <p1510:client id="{D33CBF24-DEC7-9662-EB34-573090A5AD7E}" v="2877" dt="2022-12-07T19:37:49.75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84" autoAdjust="0"/>
    <p:restoredTop sz="94660"/>
  </p:normalViewPr>
  <p:slideViewPr>
    <p:cSldViewPr snapToGrid="0">
      <p:cViewPr varScale="1">
        <p:scale>
          <a:sx n="114" d="100"/>
          <a:sy n="114" d="100"/>
        </p:scale>
        <p:origin x="108" y="378"/>
      </p:cViewPr>
      <p:guideLst/>
    </p:cSldViewPr>
  </p:slideViewPr>
  <p:notesTextViewPr>
    <p:cViewPr>
      <p:scale>
        <a:sx n="1" d="1"/>
        <a:sy n="1" d="1"/>
      </p:scale>
      <p:origin x="0" y="0"/>
    </p:cViewPr>
  </p:notesTextViewPr>
  <p:notesViewPr>
    <p:cSldViewPr snapToGrid="0">
      <p:cViewPr varScale="1">
        <p:scale>
          <a:sx n="96" d="100"/>
          <a:sy n="96" d="100"/>
        </p:scale>
        <p:origin x="3558" y="9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s Pelzer (2205164)" userId="S::2205164@student.uwtsd.ac.uk::b405f07d-94dd-42c8-ac0a-211dfbacb69e" providerId="AD" clId="Web-{D33CBF24-DEC7-9662-EB34-573090A5AD7E}"/>
    <pc:docChg chg="delSld modSld">
      <pc:chgData name="Jas Pelzer (2205164)" userId="S::2205164@student.uwtsd.ac.uk::b405f07d-94dd-42c8-ac0a-211dfbacb69e" providerId="AD" clId="Web-{D33CBF24-DEC7-9662-EB34-573090A5AD7E}" dt="2022-12-07T19:37:48.394" v="2883" actId="20577"/>
      <pc:docMkLst>
        <pc:docMk/>
      </pc:docMkLst>
      <pc:sldChg chg="del">
        <pc:chgData name="Jas Pelzer (2205164)" userId="S::2205164@student.uwtsd.ac.uk::b405f07d-94dd-42c8-ac0a-211dfbacb69e" providerId="AD" clId="Web-{D33CBF24-DEC7-9662-EB34-573090A5AD7E}" dt="2022-12-07T19:17:57.315" v="2856"/>
        <pc:sldMkLst>
          <pc:docMk/>
          <pc:sldMk cId="3189154337" sldId="258"/>
        </pc:sldMkLst>
      </pc:sldChg>
      <pc:sldChg chg="modSp">
        <pc:chgData name="Jas Pelzer (2205164)" userId="S::2205164@student.uwtsd.ac.uk::b405f07d-94dd-42c8-ac0a-211dfbacb69e" providerId="AD" clId="Web-{D33CBF24-DEC7-9662-EB34-573090A5AD7E}" dt="2022-12-07T19:20:37.837" v="2871" actId="1076"/>
        <pc:sldMkLst>
          <pc:docMk/>
          <pc:sldMk cId="3168612013" sldId="259"/>
        </pc:sldMkLst>
        <pc:spChg chg="mod">
          <ac:chgData name="Jas Pelzer (2205164)" userId="S::2205164@student.uwtsd.ac.uk::b405f07d-94dd-42c8-ac0a-211dfbacb69e" providerId="AD" clId="Web-{D33CBF24-DEC7-9662-EB34-573090A5AD7E}" dt="2022-12-07T19:17:50.658" v="2855" actId="20577"/>
          <ac:spMkLst>
            <pc:docMk/>
            <pc:sldMk cId="3168612013" sldId="259"/>
            <ac:spMk id="2" creationId="{46485B33-C625-0E60-181C-3D0C1F9D99FE}"/>
          </ac:spMkLst>
        </pc:spChg>
        <pc:spChg chg="mod">
          <ac:chgData name="Jas Pelzer (2205164)" userId="S::2205164@student.uwtsd.ac.uk::b405f07d-94dd-42c8-ac0a-211dfbacb69e" providerId="AD" clId="Web-{D33CBF24-DEC7-9662-EB34-573090A5AD7E}" dt="2022-12-07T19:20:37.837" v="2871" actId="1076"/>
          <ac:spMkLst>
            <pc:docMk/>
            <pc:sldMk cId="3168612013" sldId="259"/>
            <ac:spMk id="3" creationId="{141C954B-58F1-C395-03AA-B03312CBCD98}"/>
          </ac:spMkLst>
        </pc:spChg>
      </pc:sldChg>
      <pc:sldChg chg="addSp delSp modSp">
        <pc:chgData name="Jas Pelzer (2205164)" userId="S::2205164@student.uwtsd.ac.uk::b405f07d-94dd-42c8-ac0a-211dfbacb69e" providerId="AD" clId="Web-{D33CBF24-DEC7-9662-EB34-573090A5AD7E}" dt="2022-12-07T18:01:10.232" v="1256" actId="14100"/>
        <pc:sldMkLst>
          <pc:docMk/>
          <pc:sldMk cId="3882075107" sldId="260"/>
        </pc:sldMkLst>
        <pc:spChg chg="mod ord">
          <ac:chgData name="Jas Pelzer (2205164)" userId="S::2205164@student.uwtsd.ac.uk::b405f07d-94dd-42c8-ac0a-211dfbacb69e" providerId="AD" clId="Web-{D33CBF24-DEC7-9662-EB34-573090A5AD7E}" dt="2022-12-07T18:00:40.856" v="1252"/>
          <ac:spMkLst>
            <pc:docMk/>
            <pc:sldMk cId="3882075107" sldId="260"/>
            <ac:spMk id="2" creationId="{A23AD4A5-5409-4F95-D6F1-E2E41F5BB83A}"/>
          </ac:spMkLst>
        </pc:spChg>
        <pc:spChg chg="mod">
          <ac:chgData name="Jas Pelzer (2205164)" userId="S::2205164@student.uwtsd.ac.uk::b405f07d-94dd-42c8-ac0a-211dfbacb69e" providerId="AD" clId="Web-{D33CBF24-DEC7-9662-EB34-573090A5AD7E}" dt="2022-12-07T18:01:10.232" v="1256" actId="14100"/>
          <ac:spMkLst>
            <pc:docMk/>
            <pc:sldMk cId="3882075107" sldId="260"/>
            <ac:spMk id="3" creationId="{857D571F-2821-33ED-A01A-8708B330B3A0}"/>
          </ac:spMkLst>
        </pc:spChg>
        <pc:spChg chg="del">
          <ac:chgData name="Jas Pelzer (2205164)" userId="S::2205164@student.uwtsd.ac.uk::b405f07d-94dd-42c8-ac0a-211dfbacb69e" providerId="AD" clId="Web-{D33CBF24-DEC7-9662-EB34-573090A5AD7E}" dt="2022-12-07T18:00:40.856" v="1252"/>
          <ac:spMkLst>
            <pc:docMk/>
            <pc:sldMk cId="3882075107" sldId="260"/>
            <ac:spMk id="5" creationId="{3C06EAFD-0C69-4B3B-BEA7-E7E11DDF9C43}"/>
          </ac:spMkLst>
        </pc:spChg>
        <pc:spChg chg="del">
          <ac:chgData name="Jas Pelzer (2205164)" userId="S::2205164@student.uwtsd.ac.uk::b405f07d-94dd-42c8-ac0a-211dfbacb69e" providerId="AD" clId="Web-{D33CBF24-DEC7-9662-EB34-573090A5AD7E}" dt="2022-12-07T18:00:40.856" v="1252"/>
          <ac:spMkLst>
            <pc:docMk/>
            <pc:sldMk cId="3882075107" sldId="260"/>
            <ac:spMk id="6" creationId="{A4066C89-42FB-4624-9AFE-3A31B36491B5}"/>
          </ac:spMkLst>
        </pc:spChg>
        <pc:spChg chg="del">
          <ac:chgData name="Jas Pelzer (2205164)" userId="S::2205164@student.uwtsd.ac.uk::b405f07d-94dd-42c8-ac0a-211dfbacb69e" providerId="AD" clId="Web-{D33CBF24-DEC7-9662-EB34-573090A5AD7E}" dt="2022-12-07T18:00:40.856" v="1252"/>
          <ac:spMkLst>
            <pc:docMk/>
            <pc:sldMk cId="3882075107" sldId="260"/>
            <ac:spMk id="7" creationId="{BA218FBC-B2D6-48CA-9289-C4110162EDAD}"/>
          </ac:spMkLst>
        </pc:spChg>
        <pc:spChg chg="del">
          <ac:chgData name="Jas Pelzer (2205164)" userId="S::2205164@student.uwtsd.ac.uk::b405f07d-94dd-42c8-ac0a-211dfbacb69e" providerId="AD" clId="Web-{D33CBF24-DEC7-9662-EB34-573090A5AD7E}" dt="2022-12-07T18:00:40.856" v="1252"/>
          <ac:spMkLst>
            <pc:docMk/>
            <pc:sldMk cId="3882075107" sldId="260"/>
            <ac:spMk id="9" creationId="{2DED9084-49DA-4911-ACB7-5F9E4DEFA039}"/>
          </ac:spMkLst>
        </pc:spChg>
        <pc:spChg chg="add">
          <ac:chgData name="Jas Pelzer (2205164)" userId="S::2205164@student.uwtsd.ac.uk::b405f07d-94dd-42c8-ac0a-211dfbacb69e" providerId="AD" clId="Web-{D33CBF24-DEC7-9662-EB34-573090A5AD7E}" dt="2022-12-07T18:00:40.856" v="1252"/>
          <ac:spMkLst>
            <pc:docMk/>
            <pc:sldMk cId="3882075107" sldId="260"/>
            <ac:spMk id="11" creationId="{5118BA95-03E7-41B7-B442-0AF8C0A7FF68}"/>
          </ac:spMkLst>
        </pc:spChg>
        <pc:spChg chg="add">
          <ac:chgData name="Jas Pelzer (2205164)" userId="S::2205164@student.uwtsd.ac.uk::b405f07d-94dd-42c8-ac0a-211dfbacb69e" providerId="AD" clId="Web-{D33CBF24-DEC7-9662-EB34-573090A5AD7E}" dt="2022-12-07T18:00:40.856" v="1252"/>
          <ac:spMkLst>
            <pc:docMk/>
            <pc:sldMk cId="3882075107" sldId="260"/>
            <ac:spMk id="13" creationId="{AD9B3EAD-A2B3-42C4-927C-3455E3E69EE6}"/>
          </ac:spMkLst>
        </pc:spChg>
        <pc:grpChg chg="add">
          <ac:chgData name="Jas Pelzer (2205164)" userId="S::2205164@student.uwtsd.ac.uk::b405f07d-94dd-42c8-ac0a-211dfbacb69e" providerId="AD" clId="Web-{D33CBF24-DEC7-9662-EB34-573090A5AD7E}" dt="2022-12-07T18:00:40.856" v="1252"/>
          <ac:grpSpMkLst>
            <pc:docMk/>
            <pc:sldMk cId="3882075107" sldId="260"/>
            <ac:grpSpMk id="15" creationId="{4BF9B298-BC35-4C0F-8301-5D63A1E6D281}"/>
          </ac:grpSpMkLst>
        </pc:grpChg>
      </pc:sldChg>
      <pc:sldChg chg="modSp">
        <pc:chgData name="Jas Pelzer (2205164)" userId="S::2205164@student.uwtsd.ac.uk::b405f07d-94dd-42c8-ac0a-211dfbacb69e" providerId="AD" clId="Web-{D33CBF24-DEC7-9662-EB34-573090A5AD7E}" dt="2022-12-07T16:36:09.463" v="128" actId="1076"/>
        <pc:sldMkLst>
          <pc:docMk/>
          <pc:sldMk cId="3793624084" sldId="261"/>
        </pc:sldMkLst>
        <pc:spChg chg="mod">
          <ac:chgData name="Jas Pelzer (2205164)" userId="S::2205164@student.uwtsd.ac.uk::b405f07d-94dd-42c8-ac0a-211dfbacb69e" providerId="AD" clId="Web-{D33CBF24-DEC7-9662-EB34-573090A5AD7E}" dt="2022-12-07T16:36:09.463" v="128" actId="1076"/>
          <ac:spMkLst>
            <pc:docMk/>
            <pc:sldMk cId="3793624084" sldId="261"/>
            <ac:spMk id="3" creationId="{7D521956-49B4-9328-DF9C-4BEBB7A5EDD5}"/>
          </ac:spMkLst>
        </pc:spChg>
      </pc:sldChg>
      <pc:sldChg chg="modSp">
        <pc:chgData name="Jas Pelzer (2205164)" userId="S::2205164@student.uwtsd.ac.uk::b405f07d-94dd-42c8-ac0a-211dfbacb69e" providerId="AD" clId="Web-{D33CBF24-DEC7-9662-EB34-573090A5AD7E}" dt="2022-12-07T16:59:09.519" v="481" actId="20577"/>
        <pc:sldMkLst>
          <pc:docMk/>
          <pc:sldMk cId="3573941211" sldId="262"/>
        </pc:sldMkLst>
        <pc:spChg chg="mod">
          <ac:chgData name="Jas Pelzer (2205164)" userId="S::2205164@student.uwtsd.ac.uk::b405f07d-94dd-42c8-ac0a-211dfbacb69e" providerId="AD" clId="Web-{D33CBF24-DEC7-9662-EB34-573090A5AD7E}" dt="2022-12-07T16:59:09.519" v="481" actId="20577"/>
          <ac:spMkLst>
            <pc:docMk/>
            <pc:sldMk cId="3573941211" sldId="262"/>
            <ac:spMk id="3" creationId="{3FC877B0-15E0-7A10-00BE-44DFF710F74E}"/>
          </ac:spMkLst>
        </pc:spChg>
      </pc:sldChg>
      <pc:sldChg chg="modSp">
        <pc:chgData name="Jas Pelzer (2205164)" userId="S::2205164@student.uwtsd.ac.uk::b405f07d-94dd-42c8-ac0a-211dfbacb69e" providerId="AD" clId="Web-{D33CBF24-DEC7-9662-EB34-573090A5AD7E}" dt="2022-12-07T17:45:48.038" v="965" actId="20577"/>
        <pc:sldMkLst>
          <pc:docMk/>
          <pc:sldMk cId="907367652" sldId="263"/>
        </pc:sldMkLst>
        <pc:spChg chg="mod">
          <ac:chgData name="Jas Pelzer (2205164)" userId="S::2205164@student.uwtsd.ac.uk::b405f07d-94dd-42c8-ac0a-211dfbacb69e" providerId="AD" clId="Web-{D33CBF24-DEC7-9662-EB34-573090A5AD7E}" dt="2022-12-07T17:45:48.038" v="965" actId="20577"/>
          <ac:spMkLst>
            <pc:docMk/>
            <pc:sldMk cId="907367652" sldId="263"/>
            <ac:spMk id="3" creationId="{688C082C-C9C3-DBAB-BC17-3F694A3333D6}"/>
          </ac:spMkLst>
        </pc:spChg>
      </pc:sldChg>
      <pc:sldChg chg="modSp">
        <pc:chgData name="Jas Pelzer (2205164)" userId="S::2205164@student.uwtsd.ac.uk::b405f07d-94dd-42c8-ac0a-211dfbacb69e" providerId="AD" clId="Web-{D33CBF24-DEC7-9662-EB34-573090A5AD7E}" dt="2022-12-07T18:56:39.711" v="2422" actId="20577"/>
        <pc:sldMkLst>
          <pc:docMk/>
          <pc:sldMk cId="3498003290" sldId="264"/>
        </pc:sldMkLst>
        <pc:spChg chg="mod">
          <ac:chgData name="Jas Pelzer (2205164)" userId="S::2205164@student.uwtsd.ac.uk::b405f07d-94dd-42c8-ac0a-211dfbacb69e" providerId="AD" clId="Web-{D33CBF24-DEC7-9662-EB34-573090A5AD7E}" dt="2022-12-07T18:56:39.711" v="2422" actId="20577"/>
          <ac:spMkLst>
            <pc:docMk/>
            <pc:sldMk cId="3498003290" sldId="264"/>
            <ac:spMk id="3" creationId="{B694AC0E-07C4-4F9A-753B-69AAD663E727}"/>
          </ac:spMkLst>
        </pc:spChg>
      </pc:sldChg>
      <pc:sldChg chg="modSp">
        <pc:chgData name="Jas Pelzer (2205164)" userId="S::2205164@student.uwtsd.ac.uk::b405f07d-94dd-42c8-ac0a-211dfbacb69e" providerId="AD" clId="Web-{D33CBF24-DEC7-9662-EB34-573090A5AD7E}" dt="2022-12-07T17:59:50.526" v="1251" actId="14100"/>
        <pc:sldMkLst>
          <pc:docMk/>
          <pc:sldMk cId="1666263660" sldId="266"/>
        </pc:sldMkLst>
        <pc:spChg chg="mod">
          <ac:chgData name="Jas Pelzer (2205164)" userId="S::2205164@student.uwtsd.ac.uk::b405f07d-94dd-42c8-ac0a-211dfbacb69e" providerId="AD" clId="Web-{D33CBF24-DEC7-9662-EB34-573090A5AD7E}" dt="2022-12-07T17:59:50.526" v="1251" actId="14100"/>
          <ac:spMkLst>
            <pc:docMk/>
            <pc:sldMk cId="1666263660" sldId="266"/>
            <ac:spMk id="3" creationId="{B8C4A80C-77FC-8BE6-349F-CB5D65E1D27E}"/>
          </ac:spMkLst>
        </pc:spChg>
      </pc:sldChg>
      <pc:sldChg chg="addSp delSp modSp mod setClrOvrMap">
        <pc:chgData name="Jas Pelzer (2205164)" userId="S::2205164@student.uwtsd.ac.uk::b405f07d-94dd-42c8-ac0a-211dfbacb69e" providerId="AD" clId="Web-{D33CBF24-DEC7-9662-EB34-573090A5AD7E}" dt="2022-12-07T19:22:55.280" v="2875" actId="14100"/>
        <pc:sldMkLst>
          <pc:docMk/>
          <pc:sldMk cId="1339461890" sldId="267"/>
        </pc:sldMkLst>
        <pc:spChg chg="mod">
          <ac:chgData name="Jas Pelzer (2205164)" userId="S::2205164@student.uwtsd.ac.uk::b405f07d-94dd-42c8-ac0a-211dfbacb69e" providerId="AD" clId="Web-{D33CBF24-DEC7-9662-EB34-573090A5AD7E}" dt="2022-12-07T18:23:34.786" v="1641"/>
          <ac:spMkLst>
            <pc:docMk/>
            <pc:sldMk cId="1339461890" sldId="267"/>
            <ac:spMk id="2" creationId="{FBEA9276-30CE-5E96-0407-33712DFD11F7}"/>
          </ac:spMkLst>
        </pc:spChg>
        <pc:spChg chg="mod">
          <ac:chgData name="Jas Pelzer (2205164)" userId="S::2205164@student.uwtsd.ac.uk::b405f07d-94dd-42c8-ac0a-211dfbacb69e" providerId="AD" clId="Web-{D33CBF24-DEC7-9662-EB34-573090A5AD7E}" dt="2022-12-07T19:22:55.280" v="2875" actId="14100"/>
          <ac:spMkLst>
            <pc:docMk/>
            <pc:sldMk cId="1339461890" sldId="267"/>
            <ac:spMk id="3" creationId="{9BCA5C9F-B101-CAA8-7D3F-4100098D21FC}"/>
          </ac:spMkLst>
        </pc:spChg>
        <pc:spChg chg="del">
          <ac:chgData name="Jas Pelzer (2205164)" userId="S::2205164@student.uwtsd.ac.uk::b405f07d-94dd-42c8-ac0a-211dfbacb69e" providerId="AD" clId="Web-{D33CBF24-DEC7-9662-EB34-573090A5AD7E}" dt="2022-12-07T16:12:16.343" v="84"/>
          <ac:spMkLst>
            <pc:docMk/>
            <pc:sldMk cId="1339461890" sldId="267"/>
            <ac:spMk id="11" creationId="{E009DD9B-5EE2-4C0D-8B2B-351C8C102205}"/>
          </ac:spMkLst>
        </pc:spChg>
        <pc:spChg chg="del">
          <ac:chgData name="Jas Pelzer (2205164)" userId="S::2205164@student.uwtsd.ac.uk::b405f07d-94dd-42c8-ac0a-211dfbacb69e" providerId="AD" clId="Web-{D33CBF24-DEC7-9662-EB34-573090A5AD7E}" dt="2022-12-07T16:12:16.343" v="84"/>
          <ac:spMkLst>
            <pc:docMk/>
            <pc:sldMk cId="1339461890" sldId="267"/>
            <ac:spMk id="13" creationId="{E720DB99-7745-4E75-9D96-AAB6D55C531E}"/>
          </ac:spMkLst>
        </pc:spChg>
        <pc:spChg chg="del">
          <ac:chgData name="Jas Pelzer (2205164)" userId="S::2205164@student.uwtsd.ac.uk::b405f07d-94dd-42c8-ac0a-211dfbacb69e" providerId="AD" clId="Web-{D33CBF24-DEC7-9662-EB34-573090A5AD7E}" dt="2022-12-07T16:12:16.343" v="84"/>
          <ac:spMkLst>
            <pc:docMk/>
            <pc:sldMk cId="1339461890" sldId="267"/>
            <ac:spMk id="15" creationId="{D68803C4-E159-4360-B7BB-74205C8F782D}"/>
          </ac:spMkLst>
        </pc:spChg>
        <pc:spChg chg="del">
          <ac:chgData name="Jas Pelzer (2205164)" userId="S::2205164@student.uwtsd.ac.uk::b405f07d-94dd-42c8-ac0a-211dfbacb69e" providerId="AD" clId="Web-{D33CBF24-DEC7-9662-EB34-573090A5AD7E}" dt="2022-12-07T16:12:16.343" v="84"/>
          <ac:spMkLst>
            <pc:docMk/>
            <pc:sldMk cId="1339461890" sldId="267"/>
            <ac:spMk id="20" creationId="{504B0465-3B07-49BF-BEA7-D81476246293}"/>
          </ac:spMkLst>
        </pc:spChg>
        <pc:spChg chg="del">
          <ac:chgData name="Jas Pelzer (2205164)" userId="S::2205164@student.uwtsd.ac.uk::b405f07d-94dd-42c8-ac0a-211dfbacb69e" providerId="AD" clId="Web-{D33CBF24-DEC7-9662-EB34-573090A5AD7E}" dt="2022-12-07T16:12:16.343" v="84"/>
          <ac:spMkLst>
            <pc:docMk/>
            <pc:sldMk cId="1339461890" sldId="267"/>
            <ac:spMk id="22" creationId="{49B7FFA5-14CB-4A4F-9BCC-CA3AA5D9D276}"/>
          </ac:spMkLst>
        </pc:spChg>
        <pc:spChg chg="del">
          <ac:chgData name="Jas Pelzer (2205164)" userId="S::2205164@student.uwtsd.ac.uk::b405f07d-94dd-42c8-ac0a-211dfbacb69e" providerId="AD" clId="Web-{D33CBF24-DEC7-9662-EB34-573090A5AD7E}" dt="2022-12-07T16:12:16.343" v="84"/>
          <ac:spMkLst>
            <pc:docMk/>
            <pc:sldMk cId="1339461890" sldId="267"/>
            <ac:spMk id="24" creationId="{04E48745-7512-4EC2-9E20-9092D12150CA}"/>
          </ac:spMkLst>
        </pc:spChg>
        <pc:spChg chg="add del">
          <ac:chgData name="Jas Pelzer (2205164)" userId="S::2205164@student.uwtsd.ac.uk::b405f07d-94dd-42c8-ac0a-211dfbacb69e" providerId="AD" clId="Web-{D33CBF24-DEC7-9662-EB34-573090A5AD7E}" dt="2022-12-07T18:23:34.786" v="1641"/>
          <ac:spMkLst>
            <pc:docMk/>
            <pc:sldMk cId="1339461890" sldId="267"/>
            <ac:spMk id="29" creationId="{3C4C5769-E723-4A1E-B4F6-F6BB27AE733F}"/>
          </ac:spMkLst>
        </pc:spChg>
        <pc:spChg chg="add del">
          <ac:chgData name="Jas Pelzer (2205164)" userId="S::2205164@student.uwtsd.ac.uk::b405f07d-94dd-42c8-ac0a-211dfbacb69e" providerId="AD" clId="Web-{D33CBF24-DEC7-9662-EB34-573090A5AD7E}" dt="2022-12-07T18:23:34.786" v="1641"/>
          <ac:spMkLst>
            <pc:docMk/>
            <pc:sldMk cId="1339461890" sldId="267"/>
            <ac:spMk id="31" creationId="{E878380D-0E99-4278-9939-702074B88FAF}"/>
          </ac:spMkLst>
        </pc:spChg>
        <pc:spChg chg="add del">
          <ac:chgData name="Jas Pelzer (2205164)" userId="S::2205164@student.uwtsd.ac.uk::b405f07d-94dd-42c8-ac0a-211dfbacb69e" providerId="AD" clId="Web-{D33CBF24-DEC7-9662-EB34-573090A5AD7E}" dt="2022-12-07T18:23:34.786" v="1641"/>
          <ac:spMkLst>
            <pc:docMk/>
            <pc:sldMk cId="1339461890" sldId="267"/>
            <ac:spMk id="33" creationId="{75A92D53-A461-451B-87E6-8746F6FCEFDC}"/>
          </ac:spMkLst>
        </pc:spChg>
        <pc:spChg chg="add del">
          <ac:chgData name="Jas Pelzer (2205164)" userId="S::2205164@student.uwtsd.ac.uk::b405f07d-94dd-42c8-ac0a-211dfbacb69e" providerId="AD" clId="Web-{D33CBF24-DEC7-9662-EB34-573090A5AD7E}" dt="2022-12-07T18:23:34.786" v="1641"/>
          <ac:spMkLst>
            <pc:docMk/>
            <pc:sldMk cId="1339461890" sldId="267"/>
            <ac:spMk id="35" creationId="{F003ABC2-0D2A-42E5-9778-D9E8DBB5470E}"/>
          </ac:spMkLst>
        </pc:spChg>
        <pc:spChg chg="add del">
          <ac:chgData name="Jas Pelzer (2205164)" userId="S::2205164@student.uwtsd.ac.uk::b405f07d-94dd-42c8-ac0a-211dfbacb69e" providerId="AD" clId="Web-{D33CBF24-DEC7-9662-EB34-573090A5AD7E}" dt="2022-12-07T18:23:30.364" v="1638"/>
          <ac:spMkLst>
            <pc:docMk/>
            <pc:sldMk cId="1339461890" sldId="267"/>
            <ac:spMk id="40" creationId="{5118BA95-03E7-41B7-B442-0AF8C0A7FF68}"/>
          </ac:spMkLst>
        </pc:spChg>
        <pc:spChg chg="add del">
          <ac:chgData name="Jas Pelzer (2205164)" userId="S::2205164@student.uwtsd.ac.uk::b405f07d-94dd-42c8-ac0a-211dfbacb69e" providerId="AD" clId="Web-{D33CBF24-DEC7-9662-EB34-573090A5AD7E}" dt="2022-12-07T18:23:34.755" v="1640"/>
          <ac:spMkLst>
            <pc:docMk/>
            <pc:sldMk cId="1339461890" sldId="267"/>
            <ac:spMk id="44" creationId="{F2299C5D-8E7A-4F30-B5A0-E61C1AF51DD8}"/>
          </ac:spMkLst>
        </pc:spChg>
        <pc:spChg chg="add del">
          <ac:chgData name="Jas Pelzer (2205164)" userId="S::2205164@student.uwtsd.ac.uk::b405f07d-94dd-42c8-ac0a-211dfbacb69e" providerId="AD" clId="Web-{D33CBF24-DEC7-9662-EB34-573090A5AD7E}" dt="2022-12-07T18:23:30.364" v="1638"/>
          <ac:spMkLst>
            <pc:docMk/>
            <pc:sldMk cId="1339461890" sldId="267"/>
            <ac:spMk id="46" creationId="{AD9B3EAD-A2B3-42C4-927C-3455E3E69EE6}"/>
          </ac:spMkLst>
        </pc:spChg>
        <pc:spChg chg="add del">
          <ac:chgData name="Jas Pelzer (2205164)" userId="S::2205164@student.uwtsd.ac.uk::b405f07d-94dd-42c8-ac0a-211dfbacb69e" providerId="AD" clId="Web-{D33CBF24-DEC7-9662-EB34-573090A5AD7E}" dt="2022-12-07T18:23:34.755" v="1640"/>
          <ac:spMkLst>
            <pc:docMk/>
            <pc:sldMk cId="1339461890" sldId="267"/>
            <ac:spMk id="48" creationId="{A486648D-901F-431C-8FFE-6455ADDACFB4}"/>
          </ac:spMkLst>
        </pc:spChg>
        <pc:spChg chg="add del">
          <ac:chgData name="Jas Pelzer (2205164)" userId="S::2205164@student.uwtsd.ac.uk::b405f07d-94dd-42c8-ac0a-211dfbacb69e" providerId="AD" clId="Web-{D33CBF24-DEC7-9662-EB34-573090A5AD7E}" dt="2022-12-07T18:23:34.755" v="1640"/>
          <ac:spMkLst>
            <pc:docMk/>
            <pc:sldMk cId="1339461890" sldId="267"/>
            <ac:spMk id="49" creationId="{328E7ECE-D1D9-4A45-83E3-B3AAC21AF50D}"/>
          </ac:spMkLst>
        </pc:spChg>
        <pc:spChg chg="add">
          <ac:chgData name="Jas Pelzer (2205164)" userId="S::2205164@student.uwtsd.ac.uk::b405f07d-94dd-42c8-ac0a-211dfbacb69e" providerId="AD" clId="Web-{D33CBF24-DEC7-9662-EB34-573090A5AD7E}" dt="2022-12-07T18:23:34.786" v="1641"/>
          <ac:spMkLst>
            <pc:docMk/>
            <pc:sldMk cId="1339461890" sldId="267"/>
            <ac:spMk id="51" creationId="{5118BA95-03E7-41B7-B442-0AF8C0A7FF68}"/>
          </ac:spMkLst>
        </pc:spChg>
        <pc:spChg chg="add">
          <ac:chgData name="Jas Pelzer (2205164)" userId="S::2205164@student.uwtsd.ac.uk::b405f07d-94dd-42c8-ac0a-211dfbacb69e" providerId="AD" clId="Web-{D33CBF24-DEC7-9662-EB34-573090A5AD7E}" dt="2022-12-07T18:23:34.786" v="1641"/>
          <ac:spMkLst>
            <pc:docMk/>
            <pc:sldMk cId="1339461890" sldId="267"/>
            <ac:spMk id="54" creationId="{AD9B3EAD-A2B3-42C4-927C-3455E3E69EE6}"/>
          </ac:spMkLst>
        </pc:spChg>
        <pc:grpChg chg="add del">
          <ac:chgData name="Jas Pelzer (2205164)" userId="S::2205164@student.uwtsd.ac.uk::b405f07d-94dd-42c8-ac0a-211dfbacb69e" providerId="AD" clId="Web-{D33CBF24-DEC7-9662-EB34-573090A5AD7E}" dt="2022-12-07T18:23:30.364" v="1638"/>
          <ac:grpSpMkLst>
            <pc:docMk/>
            <pc:sldMk cId="1339461890" sldId="267"/>
            <ac:grpSpMk id="42" creationId="{E799C3D5-7D55-4046-808C-F290F456D6EF}"/>
          </ac:grpSpMkLst>
        </pc:grpChg>
        <pc:grpChg chg="add">
          <ac:chgData name="Jas Pelzer (2205164)" userId="S::2205164@student.uwtsd.ac.uk::b405f07d-94dd-42c8-ac0a-211dfbacb69e" providerId="AD" clId="Web-{D33CBF24-DEC7-9662-EB34-573090A5AD7E}" dt="2022-12-07T18:23:34.786" v="1641"/>
          <ac:grpSpMkLst>
            <pc:docMk/>
            <pc:sldMk cId="1339461890" sldId="267"/>
            <ac:grpSpMk id="52" creationId="{E799C3D5-7D55-4046-808C-F290F456D6EF}"/>
          </ac:grpSpMkLst>
        </pc:grpChg>
      </pc:sldChg>
      <pc:sldChg chg="modSp">
        <pc:chgData name="Jas Pelzer (2205164)" userId="S::2205164@student.uwtsd.ac.uk::b405f07d-94dd-42c8-ac0a-211dfbacb69e" providerId="AD" clId="Web-{D33CBF24-DEC7-9662-EB34-573090A5AD7E}" dt="2022-12-07T19:37:48.394" v="2883" actId="20577"/>
        <pc:sldMkLst>
          <pc:docMk/>
          <pc:sldMk cId="687880034" sldId="268"/>
        </pc:sldMkLst>
        <pc:spChg chg="mod">
          <ac:chgData name="Jas Pelzer (2205164)" userId="S::2205164@student.uwtsd.ac.uk::b405f07d-94dd-42c8-ac0a-211dfbacb69e" providerId="AD" clId="Web-{D33CBF24-DEC7-9662-EB34-573090A5AD7E}" dt="2022-12-07T19:37:48.394" v="2883" actId="20577"/>
          <ac:spMkLst>
            <pc:docMk/>
            <pc:sldMk cId="687880034" sldId="268"/>
            <ac:spMk id="3" creationId="{722BD874-926A-69C1-690F-CB89CE0D0D0A}"/>
          </ac:spMkLst>
        </pc:spChg>
      </pc:sldChg>
      <pc:sldChg chg="modSp">
        <pc:chgData name="Jas Pelzer (2205164)" userId="S::2205164@student.uwtsd.ac.uk::b405f07d-94dd-42c8-ac0a-211dfbacb69e" providerId="AD" clId="Web-{D33CBF24-DEC7-9662-EB34-573090A5AD7E}" dt="2022-12-07T18:27:13.983" v="1688" actId="20577"/>
        <pc:sldMkLst>
          <pc:docMk/>
          <pc:sldMk cId="168260846" sldId="269"/>
        </pc:sldMkLst>
        <pc:spChg chg="mod">
          <ac:chgData name="Jas Pelzer (2205164)" userId="S::2205164@student.uwtsd.ac.uk::b405f07d-94dd-42c8-ac0a-211dfbacb69e" providerId="AD" clId="Web-{D33CBF24-DEC7-9662-EB34-573090A5AD7E}" dt="2022-12-07T18:27:13.983" v="1688" actId="20577"/>
          <ac:spMkLst>
            <pc:docMk/>
            <pc:sldMk cId="168260846" sldId="269"/>
            <ac:spMk id="3" creationId="{DB71B24C-C37B-EB66-C410-AC1545FF3BB4}"/>
          </ac:spMkLst>
        </pc:spChg>
      </pc:sldChg>
      <pc:sldChg chg="modSp">
        <pc:chgData name="Jas Pelzer (2205164)" userId="S::2205164@student.uwtsd.ac.uk::b405f07d-94dd-42c8-ac0a-211dfbacb69e" providerId="AD" clId="Web-{D33CBF24-DEC7-9662-EB34-573090A5AD7E}" dt="2022-12-07T18:19:48.011" v="1609" actId="20577"/>
        <pc:sldMkLst>
          <pc:docMk/>
          <pc:sldMk cId="1772632371" sldId="271"/>
        </pc:sldMkLst>
        <pc:spChg chg="mod">
          <ac:chgData name="Jas Pelzer (2205164)" userId="S::2205164@student.uwtsd.ac.uk::b405f07d-94dd-42c8-ac0a-211dfbacb69e" providerId="AD" clId="Web-{D33CBF24-DEC7-9662-EB34-573090A5AD7E}" dt="2022-12-07T18:19:48.011" v="1609" actId="20577"/>
          <ac:spMkLst>
            <pc:docMk/>
            <pc:sldMk cId="1772632371" sldId="271"/>
            <ac:spMk id="3" creationId="{0F1D829E-8284-AA9A-3349-1FE2FC04CD30}"/>
          </ac:spMkLst>
        </pc:spChg>
      </pc:sldChg>
    </pc:docChg>
  </pc:docChgLst>
  <pc:docChgLst>
    <pc:chgData name="Jas Pelzer (2205164)" userId="S::2205164@student.uwtsd.ac.uk::b405f07d-94dd-42c8-ac0a-211dfbacb69e" providerId="AD" clId="Web-{1F4187B9-416A-4EB1-A426-0FFD74AD7216}"/>
    <pc:docChg chg="addSld delSld modSld sldOrd addMainMaster delMainMaster">
      <pc:chgData name="Jas Pelzer (2205164)" userId="S::2205164@student.uwtsd.ac.uk::b405f07d-94dd-42c8-ac0a-211dfbacb69e" providerId="AD" clId="Web-{1F4187B9-416A-4EB1-A426-0FFD74AD7216}" dt="2022-12-07T05:37:07.023" v="2498"/>
      <pc:docMkLst>
        <pc:docMk/>
      </pc:docMkLst>
      <pc:sldChg chg="addSp modSp mod setBg modClrScheme chgLayout">
        <pc:chgData name="Jas Pelzer (2205164)" userId="S::2205164@student.uwtsd.ac.uk::b405f07d-94dd-42c8-ac0a-211dfbacb69e" providerId="AD" clId="Web-{1F4187B9-416A-4EB1-A426-0FFD74AD7216}" dt="2022-12-07T02:15:22.509" v="1212"/>
        <pc:sldMkLst>
          <pc:docMk/>
          <pc:sldMk cId="3879346322" sldId="256"/>
        </pc:sldMkLst>
        <pc:spChg chg="mod ord">
          <ac:chgData name="Jas Pelzer (2205164)" userId="S::2205164@student.uwtsd.ac.uk::b405f07d-94dd-42c8-ac0a-211dfbacb69e" providerId="AD" clId="Web-{1F4187B9-416A-4EB1-A426-0FFD74AD7216}" dt="2022-12-07T02:15:22.509" v="1212"/>
          <ac:spMkLst>
            <pc:docMk/>
            <pc:sldMk cId="3879346322" sldId="256"/>
            <ac:spMk id="2" creationId="{00000000-0000-0000-0000-000000000000}"/>
          </ac:spMkLst>
        </pc:spChg>
        <pc:spChg chg="mod ord">
          <ac:chgData name="Jas Pelzer (2205164)" userId="S::2205164@student.uwtsd.ac.uk::b405f07d-94dd-42c8-ac0a-211dfbacb69e" providerId="AD" clId="Web-{1F4187B9-416A-4EB1-A426-0FFD74AD7216}" dt="2022-12-07T02:15:22.509" v="1212"/>
          <ac:spMkLst>
            <pc:docMk/>
            <pc:sldMk cId="3879346322" sldId="256"/>
            <ac:spMk id="3" creationId="{00000000-0000-0000-0000-000000000000}"/>
          </ac:spMkLst>
        </pc:spChg>
        <pc:spChg chg="add">
          <ac:chgData name="Jas Pelzer (2205164)" userId="S::2205164@student.uwtsd.ac.uk::b405f07d-94dd-42c8-ac0a-211dfbacb69e" providerId="AD" clId="Web-{1F4187B9-416A-4EB1-A426-0FFD74AD7216}" dt="2022-12-07T02:15:22.509" v="1212"/>
          <ac:spMkLst>
            <pc:docMk/>
            <pc:sldMk cId="3879346322" sldId="256"/>
            <ac:spMk id="8" creationId="{48FDEBDB-5859-4B9E-8810-2C5CFED093F3}"/>
          </ac:spMkLst>
        </pc:spChg>
        <pc:cxnChg chg="add">
          <ac:chgData name="Jas Pelzer (2205164)" userId="S::2205164@student.uwtsd.ac.uk::b405f07d-94dd-42c8-ac0a-211dfbacb69e" providerId="AD" clId="Web-{1F4187B9-416A-4EB1-A426-0FFD74AD7216}" dt="2022-12-07T02:15:22.509" v="1212"/>
          <ac:cxnSpMkLst>
            <pc:docMk/>
            <pc:sldMk cId="3879346322" sldId="256"/>
            <ac:cxnSpMk id="10" creationId="{B1D1A340-723B-4014-B5FE-204F06273136}"/>
          </ac:cxnSpMkLst>
        </pc:cxnChg>
      </pc:sldChg>
      <pc:sldChg chg="addSp delSp modSp new mod setBg modClrScheme delDesignElem chgLayout">
        <pc:chgData name="Jas Pelzer (2205164)" userId="S::2205164@student.uwtsd.ac.uk::b405f07d-94dd-42c8-ac0a-211dfbacb69e" providerId="AD" clId="Web-{1F4187B9-416A-4EB1-A426-0FFD74AD7216}" dt="2022-12-07T01:35:16.973" v="686"/>
        <pc:sldMkLst>
          <pc:docMk/>
          <pc:sldMk cId="549896360" sldId="257"/>
        </pc:sldMkLst>
        <pc:spChg chg="del mod">
          <ac:chgData name="Jas Pelzer (2205164)" userId="S::2205164@student.uwtsd.ac.uk::b405f07d-94dd-42c8-ac0a-211dfbacb69e" providerId="AD" clId="Web-{1F4187B9-416A-4EB1-A426-0FFD74AD7216}" dt="2022-12-06T22:13:00.088" v="45"/>
          <ac:spMkLst>
            <pc:docMk/>
            <pc:sldMk cId="549896360" sldId="257"/>
            <ac:spMk id="2" creationId="{2DEE6FFF-AD2A-3F60-BC2B-BF349C538381}"/>
          </ac:spMkLst>
        </pc:spChg>
        <pc:spChg chg="del mod">
          <ac:chgData name="Jas Pelzer (2205164)" userId="S::2205164@student.uwtsd.ac.uk::b405f07d-94dd-42c8-ac0a-211dfbacb69e" providerId="AD" clId="Web-{1F4187B9-416A-4EB1-A426-0FFD74AD7216}" dt="2022-12-06T22:25:17.576" v="138"/>
          <ac:spMkLst>
            <pc:docMk/>
            <pc:sldMk cId="549896360" sldId="257"/>
            <ac:spMk id="3" creationId="{10BDB8C4-278A-DBB2-6AF0-095AD567501F}"/>
          </ac:spMkLst>
        </pc:spChg>
        <pc:spChg chg="add del">
          <ac:chgData name="Jas Pelzer (2205164)" userId="S::2205164@student.uwtsd.ac.uk::b405f07d-94dd-42c8-ac0a-211dfbacb69e" providerId="AD" clId="Web-{1F4187B9-416A-4EB1-A426-0FFD74AD7216}" dt="2022-12-07T01:35:16.973" v="686"/>
          <ac:spMkLst>
            <pc:docMk/>
            <pc:sldMk cId="549896360" sldId="257"/>
            <ac:spMk id="9" creationId="{3FD711E9-7F79-40A9-8D9E-4AE293C154A5}"/>
          </ac:spMkLst>
        </pc:spChg>
        <pc:graphicFrameChg chg="add mod ord">
          <ac:chgData name="Jas Pelzer (2205164)" userId="S::2205164@student.uwtsd.ac.uk::b405f07d-94dd-42c8-ac0a-211dfbacb69e" providerId="AD" clId="Web-{1F4187B9-416A-4EB1-A426-0FFD74AD7216}" dt="2022-12-07T01:35:16.973" v="686"/>
          <ac:graphicFrameMkLst>
            <pc:docMk/>
            <pc:sldMk cId="549896360" sldId="257"/>
            <ac:graphicFrameMk id="5" creationId="{50F830E0-D1CD-1F4A-0F96-F6701EBD2481}"/>
          </ac:graphicFrameMkLst>
        </pc:graphicFrameChg>
      </pc:sldChg>
      <pc:sldChg chg="addSp delSp modSp new mod ord setBg modClrScheme delDesignElem chgLayout">
        <pc:chgData name="Jas Pelzer (2205164)" userId="S::2205164@student.uwtsd.ac.uk::b405f07d-94dd-42c8-ac0a-211dfbacb69e" providerId="AD" clId="Web-{1F4187B9-416A-4EB1-A426-0FFD74AD7216}" dt="2022-12-07T02:17:28.720" v="1221"/>
        <pc:sldMkLst>
          <pc:docMk/>
          <pc:sldMk cId="3189154337" sldId="258"/>
        </pc:sldMkLst>
        <pc:spChg chg="mod ord">
          <ac:chgData name="Jas Pelzer (2205164)" userId="S::2205164@student.uwtsd.ac.uk::b405f07d-94dd-42c8-ac0a-211dfbacb69e" providerId="AD" clId="Web-{1F4187B9-416A-4EB1-A426-0FFD74AD7216}" dt="2022-12-07T02:17:28.720" v="1221"/>
          <ac:spMkLst>
            <pc:docMk/>
            <pc:sldMk cId="3189154337" sldId="258"/>
            <ac:spMk id="2" creationId="{3A156912-3554-4547-3AD9-14A69B2F738E}"/>
          </ac:spMkLst>
        </pc:spChg>
        <pc:spChg chg="mod ord">
          <ac:chgData name="Jas Pelzer (2205164)" userId="S::2205164@student.uwtsd.ac.uk::b405f07d-94dd-42c8-ac0a-211dfbacb69e" providerId="AD" clId="Web-{1F4187B9-416A-4EB1-A426-0FFD74AD7216}" dt="2022-12-07T02:17:28.720" v="1221"/>
          <ac:spMkLst>
            <pc:docMk/>
            <pc:sldMk cId="3189154337" sldId="258"/>
            <ac:spMk id="3" creationId="{F91593E7-9BA8-25D4-D072-235550CC3C48}"/>
          </ac:spMkLst>
        </pc:spChg>
        <pc:spChg chg="add">
          <ac:chgData name="Jas Pelzer (2205164)" userId="S::2205164@student.uwtsd.ac.uk::b405f07d-94dd-42c8-ac0a-211dfbacb69e" providerId="AD" clId="Web-{1F4187B9-416A-4EB1-A426-0FFD74AD7216}" dt="2022-12-07T02:17:28.720" v="1221"/>
          <ac:spMkLst>
            <pc:docMk/>
            <pc:sldMk cId="3189154337" sldId="258"/>
            <ac:spMk id="5" creationId="{3C06EAFD-0C69-4B3B-BEA7-E7E11DDF9C43}"/>
          </ac:spMkLst>
        </pc:spChg>
        <pc:spChg chg="add">
          <ac:chgData name="Jas Pelzer (2205164)" userId="S::2205164@student.uwtsd.ac.uk::b405f07d-94dd-42c8-ac0a-211dfbacb69e" providerId="AD" clId="Web-{1F4187B9-416A-4EB1-A426-0FFD74AD7216}" dt="2022-12-07T02:17:28.720" v="1221"/>
          <ac:spMkLst>
            <pc:docMk/>
            <pc:sldMk cId="3189154337" sldId="258"/>
            <ac:spMk id="6" creationId="{A4066C89-42FB-4624-9AFE-3A31B36491B5}"/>
          </ac:spMkLst>
        </pc:spChg>
        <pc:spChg chg="add">
          <ac:chgData name="Jas Pelzer (2205164)" userId="S::2205164@student.uwtsd.ac.uk::b405f07d-94dd-42c8-ac0a-211dfbacb69e" providerId="AD" clId="Web-{1F4187B9-416A-4EB1-A426-0FFD74AD7216}" dt="2022-12-07T02:17:28.720" v="1221"/>
          <ac:spMkLst>
            <pc:docMk/>
            <pc:sldMk cId="3189154337" sldId="258"/>
            <ac:spMk id="7" creationId="{BA218FBC-B2D6-48CA-9289-C4110162EDAD}"/>
          </ac:spMkLst>
        </pc:spChg>
        <pc:spChg chg="add del">
          <ac:chgData name="Jas Pelzer (2205164)" userId="S::2205164@student.uwtsd.ac.uk::b405f07d-94dd-42c8-ac0a-211dfbacb69e" providerId="AD" clId="Web-{1F4187B9-416A-4EB1-A426-0FFD74AD7216}" dt="2022-12-06T22:24:52.481" v="137"/>
          <ac:spMkLst>
            <pc:docMk/>
            <pc:sldMk cId="3189154337" sldId="258"/>
            <ac:spMk id="8" creationId="{3C06EAFD-0C69-4B3B-BEA7-E7E11DDF9C43}"/>
          </ac:spMkLst>
        </pc:spChg>
        <pc:spChg chg="add">
          <ac:chgData name="Jas Pelzer (2205164)" userId="S::2205164@student.uwtsd.ac.uk::b405f07d-94dd-42c8-ac0a-211dfbacb69e" providerId="AD" clId="Web-{1F4187B9-416A-4EB1-A426-0FFD74AD7216}" dt="2022-12-07T02:17:28.720" v="1221"/>
          <ac:spMkLst>
            <pc:docMk/>
            <pc:sldMk cId="3189154337" sldId="258"/>
            <ac:spMk id="9" creationId="{2DED9084-49DA-4911-ACB7-5F9E4DEFA039}"/>
          </ac:spMkLst>
        </pc:spChg>
        <pc:spChg chg="add del">
          <ac:chgData name="Jas Pelzer (2205164)" userId="S::2205164@student.uwtsd.ac.uk::b405f07d-94dd-42c8-ac0a-211dfbacb69e" providerId="AD" clId="Web-{1F4187B9-416A-4EB1-A426-0FFD74AD7216}" dt="2022-12-06T22:24:52.481" v="137"/>
          <ac:spMkLst>
            <pc:docMk/>
            <pc:sldMk cId="3189154337" sldId="258"/>
            <ac:spMk id="10" creationId="{A4066C89-42FB-4624-9AFE-3A31B36491B5}"/>
          </ac:spMkLst>
        </pc:spChg>
        <pc:spChg chg="add del">
          <ac:chgData name="Jas Pelzer (2205164)" userId="S::2205164@student.uwtsd.ac.uk::b405f07d-94dd-42c8-ac0a-211dfbacb69e" providerId="AD" clId="Web-{1F4187B9-416A-4EB1-A426-0FFD74AD7216}" dt="2022-12-06T22:24:52.481" v="137"/>
          <ac:spMkLst>
            <pc:docMk/>
            <pc:sldMk cId="3189154337" sldId="258"/>
            <ac:spMk id="12" creationId="{BA218FBC-B2D6-48CA-9289-C4110162EDAD}"/>
          </ac:spMkLst>
        </pc:spChg>
        <pc:spChg chg="add del">
          <ac:chgData name="Jas Pelzer (2205164)" userId="S::2205164@student.uwtsd.ac.uk::b405f07d-94dd-42c8-ac0a-211dfbacb69e" providerId="AD" clId="Web-{1F4187B9-416A-4EB1-A426-0FFD74AD7216}" dt="2022-12-06T22:24:52.481" v="137"/>
          <ac:spMkLst>
            <pc:docMk/>
            <pc:sldMk cId="3189154337" sldId="258"/>
            <ac:spMk id="14" creationId="{2DED9084-49DA-4911-ACB7-5F9E4DEFA039}"/>
          </ac:spMkLst>
        </pc:spChg>
        <pc:spChg chg="add del">
          <ac:chgData name="Jas Pelzer (2205164)" userId="S::2205164@student.uwtsd.ac.uk::b405f07d-94dd-42c8-ac0a-211dfbacb69e" providerId="AD" clId="Web-{1F4187B9-416A-4EB1-A426-0FFD74AD7216}" dt="2022-12-07T01:35:16.973" v="686"/>
          <ac:spMkLst>
            <pc:docMk/>
            <pc:sldMk cId="3189154337" sldId="258"/>
            <ac:spMk id="19" creationId="{4FCA88C2-C73C-4062-A097-8FBCE3090BEA}"/>
          </ac:spMkLst>
        </pc:spChg>
        <pc:spChg chg="add del">
          <ac:chgData name="Jas Pelzer (2205164)" userId="S::2205164@student.uwtsd.ac.uk::b405f07d-94dd-42c8-ac0a-211dfbacb69e" providerId="AD" clId="Web-{1F4187B9-416A-4EB1-A426-0FFD74AD7216}" dt="2022-12-07T01:35:16.973" v="686"/>
          <ac:spMkLst>
            <pc:docMk/>
            <pc:sldMk cId="3189154337" sldId="258"/>
            <ac:spMk id="21" creationId="{83981C21-E132-4402-B31B-D725C1CE77D2}"/>
          </ac:spMkLst>
        </pc:spChg>
        <pc:spChg chg="add del">
          <ac:chgData name="Jas Pelzer (2205164)" userId="S::2205164@student.uwtsd.ac.uk::b405f07d-94dd-42c8-ac0a-211dfbacb69e" providerId="AD" clId="Web-{1F4187B9-416A-4EB1-A426-0FFD74AD7216}" dt="2022-12-07T01:35:16.973" v="686"/>
          <ac:spMkLst>
            <pc:docMk/>
            <pc:sldMk cId="3189154337" sldId="258"/>
            <ac:spMk id="23" creationId="{6A685C77-4E84-486A-9AE5-F3635BE98EFB}"/>
          </ac:spMkLst>
        </pc:spChg>
        <pc:spChg chg="add del">
          <ac:chgData name="Jas Pelzer (2205164)" userId="S::2205164@student.uwtsd.ac.uk::b405f07d-94dd-42c8-ac0a-211dfbacb69e" providerId="AD" clId="Web-{1F4187B9-416A-4EB1-A426-0FFD74AD7216}" dt="2022-12-07T01:35:16.973" v="686"/>
          <ac:spMkLst>
            <pc:docMk/>
            <pc:sldMk cId="3189154337" sldId="258"/>
            <ac:spMk id="25" creationId="{E55C1C3E-5158-47F3-8FD9-14B22C3E6EAD}"/>
          </ac:spMkLst>
        </pc:spChg>
      </pc:sldChg>
      <pc:sldChg chg="addSp delSp modSp new mod ord setBg modClrScheme delDesignElem chgLayout">
        <pc:chgData name="Jas Pelzer (2205164)" userId="S::2205164@student.uwtsd.ac.uk::b405f07d-94dd-42c8-ac0a-211dfbacb69e" providerId="AD" clId="Web-{1F4187B9-416A-4EB1-A426-0FFD74AD7216}" dt="2022-12-07T02:17:37.236" v="1222"/>
        <pc:sldMkLst>
          <pc:docMk/>
          <pc:sldMk cId="3168612013" sldId="259"/>
        </pc:sldMkLst>
        <pc:spChg chg="mod ord">
          <ac:chgData name="Jas Pelzer (2205164)" userId="S::2205164@student.uwtsd.ac.uk::b405f07d-94dd-42c8-ac0a-211dfbacb69e" providerId="AD" clId="Web-{1F4187B9-416A-4EB1-A426-0FFD74AD7216}" dt="2022-12-07T02:17:37.236" v="1222"/>
          <ac:spMkLst>
            <pc:docMk/>
            <pc:sldMk cId="3168612013" sldId="259"/>
            <ac:spMk id="2" creationId="{46485B33-C625-0E60-181C-3D0C1F9D99FE}"/>
          </ac:spMkLst>
        </pc:spChg>
        <pc:spChg chg="mod ord">
          <ac:chgData name="Jas Pelzer (2205164)" userId="S::2205164@student.uwtsd.ac.uk::b405f07d-94dd-42c8-ac0a-211dfbacb69e" providerId="AD" clId="Web-{1F4187B9-416A-4EB1-A426-0FFD74AD7216}" dt="2022-12-07T02:17:37.236" v="1222"/>
          <ac:spMkLst>
            <pc:docMk/>
            <pc:sldMk cId="3168612013" sldId="259"/>
            <ac:spMk id="3" creationId="{141C954B-58F1-C395-03AA-B03312CBCD98}"/>
          </ac:spMkLst>
        </pc:spChg>
        <pc:spChg chg="add">
          <ac:chgData name="Jas Pelzer (2205164)" userId="S::2205164@student.uwtsd.ac.uk::b405f07d-94dd-42c8-ac0a-211dfbacb69e" providerId="AD" clId="Web-{1F4187B9-416A-4EB1-A426-0FFD74AD7216}" dt="2022-12-07T02:17:37.236" v="1222"/>
          <ac:spMkLst>
            <pc:docMk/>
            <pc:sldMk cId="3168612013" sldId="259"/>
            <ac:spMk id="5" creationId="{3C06EAFD-0C69-4B3B-BEA7-E7E11DDF9C43}"/>
          </ac:spMkLst>
        </pc:spChg>
        <pc:spChg chg="add">
          <ac:chgData name="Jas Pelzer (2205164)" userId="S::2205164@student.uwtsd.ac.uk::b405f07d-94dd-42c8-ac0a-211dfbacb69e" providerId="AD" clId="Web-{1F4187B9-416A-4EB1-A426-0FFD74AD7216}" dt="2022-12-07T02:17:37.236" v="1222"/>
          <ac:spMkLst>
            <pc:docMk/>
            <pc:sldMk cId="3168612013" sldId="259"/>
            <ac:spMk id="6" creationId="{A4066C89-42FB-4624-9AFE-3A31B36491B5}"/>
          </ac:spMkLst>
        </pc:spChg>
        <pc:spChg chg="add">
          <ac:chgData name="Jas Pelzer (2205164)" userId="S::2205164@student.uwtsd.ac.uk::b405f07d-94dd-42c8-ac0a-211dfbacb69e" providerId="AD" clId="Web-{1F4187B9-416A-4EB1-A426-0FFD74AD7216}" dt="2022-12-07T02:17:37.236" v="1222"/>
          <ac:spMkLst>
            <pc:docMk/>
            <pc:sldMk cId="3168612013" sldId="259"/>
            <ac:spMk id="7" creationId="{BA218FBC-B2D6-48CA-9289-C4110162EDAD}"/>
          </ac:spMkLst>
        </pc:spChg>
        <pc:spChg chg="add del">
          <ac:chgData name="Jas Pelzer (2205164)" userId="S::2205164@student.uwtsd.ac.uk::b405f07d-94dd-42c8-ac0a-211dfbacb69e" providerId="AD" clId="Web-{1F4187B9-416A-4EB1-A426-0FFD74AD7216}" dt="2022-12-06T22:24:39.073" v="136"/>
          <ac:spMkLst>
            <pc:docMk/>
            <pc:sldMk cId="3168612013" sldId="259"/>
            <ac:spMk id="8" creationId="{3C06EAFD-0C69-4B3B-BEA7-E7E11DDF9C43}"/>
          </ac:spMkLst>
        </pc:spChg>
        <pc:spChg chg="add">
          <ac:chgData name="Jas Pelzer (2205164)" userId="S::2205164@student.uwtsd.ac.uk::b405f07d-94dd-42c8-ac0a-211dfbacb69e" providerId="AD" clId="Web-{1F4187B9-416A-4EB1-A426-0FFD74AD7216}" dt="2022-12-07T02:17:37.236" v="1222"/>
          <ac:spMkLst>
            <pc:docMk/>
            <pc:sldMk cId="3168612013" sldId="259"/>
            <ac:spMk id="9" creationId="{2DED9084-49DA-4911-ACB7-5F9E4DEFA039}"/>
          </ac:spMkLst>
        </pc:spChg>
        <pc:spChg chg="add del">
          <ac:chgData name="Jas Pelzer (2205164)" userId="S::2205164@student.uwtsd.ac.uk::b405f07d-94dd-42c8-ac0a-211dfbacb69e" providerId="AD" clId="Web-{1F4187B9-416A-4EB1-A426-0FFD74AD7216}" dt="2022-12-06T22:24:39.073" v="136"/>
          <ac:spMkLst>
            <pc:docMk/>
            <pc:sldMk cId="3168612013" sldId="259"/>
            <ac:spMk id="10" creationId="{A4066C89-42FB-4624-9AFE-3A31B36491B5}"/>
          </ac:spMkLst>
        </pc:spChg>
        <pc:spChg chg="add del">
          <ac:chgData name="Jas Pelzer (2205164)" userId="S::2205164@student.uwtsd.ac.uk::b405f07d-94dd-42c8-ac0a-211dfbacb69e" providerId="AD" clId="Web-{1F4187B9-416A-4EB1-A426-0FFD74AD7216}" dt="2022-12-06T22:24:39.073" v="136"/>
          <ac:spMkLst>
            <pc:docMk/>
            <pc:sldMk cId="3168612013" sldId="259"/>
            <ac:spMk id="12" creationId="{BA218FBC-B2D6-48CA-9289-C4110162EDAD}"/>
          </ac:spMkLst>
        </pc:spChg>
        <pc:spChg chg="add del">
          <ac:chgData name="Jas Pelzer (2205164)" userId="S::2205164@student.uwtsd.ac.uk::b405f07d-94dd-42c8-ac0a-211dfbacb69e" providerId="AD" clId="Web-{1F4187B9-416A-4EB1-A426-0FFD74AD7216}" dt="2022-12-06T22:24:39.073" v="136"/>
          <ac:spMkLst>
            <pc:docMk/>
            <pc:sldMk cId="3168612013" sldId="259"/>
            <ac:spMk id="14" creationId="{2DED9084-49DA-4911-ACB7-5F9E4DEFA039}"/>
          </ac:spMkLst>
        </pc:spChg>
        <pc:spChg chg="add del">
          <ac:chgData name="Jas Pelzer (2205164)" userId="S::2205164@student.uwtsd.ac.uk::b405f07d-94dd-42c8-ac0a-211dfbacb69e" providerId="AD" clId="Web-{1F4187B9-416A-4EB1-A426-0FFD74AD7216}" dt="2022-12-07T01:35:16.973" v="686"/>
          <ac:spMkLst>
            <pc:docMk/>
            <pc:sldMk cId="3168612013" sldId="259"/>
            <ac:spMk id="19" creationId="{4FCA88C2-C73C-4062-A097-8FBCE3090BEA}"/>
          </ac:spMkLst>
        </pc:spChg>
        <pc:spChg chg="add del">
          <ac:chgData name="Jas Pelzer (2205164)" userId="S::2205164@student.uwtsd.ac.uk::b405f07d-94dd-42c8-ac0a-211dfbacb69e" providerId="AD" clId="Web-{1F4187B9-416A-4EB1-A426-0FFD74AD7216}" dt="2022-12-07T01:35:16.973" v="686"/>
          <ac:spMkLst>
            <pc:docMk/>
            <pc:sldMk cId="3168612013" sldId="259"/>
            <ac:spMk id="21" creationId="{83981C21-E132-4402-B31B-D725C1CE77D2}"/>
          </ac:spMkLst>
        </pc:spChg>
        <pc:spChg chg="add del">
          <ac:chgData name="Jas Pelzer (2205164)" userId="S::2205164@student.uwtsd.ac.uk::b405f07d-94dd-42c8-ac0a-211dfbacb69e" providerId="AD" clId="Web-{1F4187B9-416A-4EB1-A426-0FFD74AD7216}" dt="2022-12-07T01:35:16.973" v="686"/>
          <ac:spMkLst>
            <pc:docMk/>
            <pc:sldMk cId="3168612013" sldId="259"/>
            <ac:spMk id="23" creationId="{6A685C77-4E84-486A-9AE5-F3635BE98EFB}"/>
          </ac:spMkLst>
        </pc:spChg>
        <pc:spChg chg="add del">
          <ac:chgData name="Jas Pelzer (2205164)" userId="S::2205164@student.uwtsd.ac.uk::b405f07d-94dd-42c8-ac0a-211dfbacb69e" providerId="AD" clId="Web-{1F4187B9-416A-4EB1-A426-0FFD74AD7216}" dt="2022-12-07T01:35:16.973" v="686"/>
          <ac:spMkLst>
            <pc:docMk/>
            <pc:sldMk cId="3168612013" sldId="259"/>
            <ac:spMk id="25" creationId="{E55C1C3E-5158-47F3-8FD9-14B22C3E6EAD}"/>
          </ac:spMkLst>
        </pc:spChg>
      </pc:sldChg>
      <pc:sldChg chg="addSp delSp modSp new mod setBg modClrScheme delDesignElem chgLayout">
        <pc:chgData name="Jas Pelzer (2205164)" userId="S::2205164@student.uwtsd.ac.uk::b405f07d-94dd-42c8-ac0a-211dfbacb69e" providerId="AD" clId="Web-{1F4187B9-416A-4EB1-A426-0FFD74AD7216}" dt="2022-12-07T05:17:55.029" v="2294" actId="20577"/>
        <pc:sldMkLst>
          <pc:docMk/>
          <pc:sldMk cId="3882075107" sldId="260"/>
        </pc:sldMkLst>
        <pc:spChg chg="mod ord">
          <ac:chgData name="Jas Pelzer (2205164)" userId="S::2205164@student.uwtsd.ac.uk::b405f07d-94dd-42c8-ac0a-211dfbacb69e" providerId="AD" clId="Web-{1F4187B9-416A-4EB1-A426-0FFD74AD7216}" dt="2022-12-07T02:16:56.499" v="1216"/>
          <ac:spMkLst>
            <pc:docMk/>
            <pc:sldMk cId="3882075107" sldId="260"/>
            <ac:spMk id="2" creationId="{A23AD4A5-5409-4F95-D6F1-E2E41F5BB83A}"/>
          </ac:spMkLst>
        </pc:spChg>
        <pc:spChg chg="mod ord">
          <ac:chgData name="Jas Pelzer (2205164)" userId="S::2205164@student.uwtsd.ac.uk::b405f07d-94dd-42c8-ac0a-211dfbacb69e" providerId="AD" clId="Web-{1F4187B9-416A-4EB1-A426-0FFD74AD7216}" dt="2022-12-07T05:17:55.029" v="2294" actId="20577"/>
          <ac:spMkLst>
            <pc:docMk/>
            <pc:sldMk cId="3882075107" sldId="260"/>
            <ac:spMk id="3" creationId="{857D571F-2821-33ED-A01A-8708B330B3A0}"/>
          </ac:spMkLst>
        </pc:spChg>
        <pc:spChg chg="add">
          <ac:chgData name="Jas Pelzer (2205164)" userId="S::2205164@student.uwtsd.ac.uk::b405f07d-94dd-42c8-ac0a-211dfbacb69e" providerId="AD" clId="Web-{1F4187B9-416A-4EB1-A426-0FFD74AD7216}" dt="2022-12-07T02:16:56.499" v="1216"/>
          <ac:spMkLst>
            <pc:docMk/>
            <pc:sldMk cId="3882075107" sldId="260"/>
            <ac:spMk id="5" creationId="{3C06EAFD-0C69-4B3B-BEA7-E7E11DDF9C43}"/>
          </ac:spMkLst>
        </pc:spChg>
        <pc:spChg chg="add">
          <ac:chgData name="Jas Pelzer (2205164)" userId="S::2205164@student.uwtsd.ac.uk::b405f07d-94dd-42c8-ac0a-211dfbacb69e" providerId="AD" clId="Web-{1F4187B9-416A-4EB1-A426-0FFD74AD7216}" dt="2022-12-07T02:16:56.499" v="1216"/>
          <ac:spMkLst>
            <pc:docMk/>
            <pc:sldMk cId="3882075107" sldId="260"/>
            <ac:spMk id="6" creationId="{A4066C89-42FB-4624-9AFE-3A31B36491B5}"/>
          </ac:spMkLst>
        </pc:spChg>
        <pc:spChg chg="add">
          <ac:chgData name="Jas Pelzer (2205164)" userId="S::2205164@student.uwtsd.ac.uk::b405f07d-94dd-42c8-ac0a-211dfbacb69e" providerId="AD" clId="Web-{1F4187B9-416A-4EB1-A426-0FFD74AD7216}" dt="2022-12-07T02:16:56.499" v="1216"/>
          <ac:spMkLst>
            <pc:docMk/>
            <pc:sldMk cId="3882075107" sldId="260"/>
            <ac:spMk id="7" creationId="{BA218FBC-B2D6-48CA-9289-C4110162EDAD}"/>
          </ac:spMkLst>
        </pc:spChg>
        <pc:spChg chg="add del">
          <ac:chgData name="Jas Pelzer (2205164)" userId="S::2205164@student.uwtsd.ac.uk::b405f07d-94dd-42c8-ac0a-211dfbacb69e" providerId="AD" clId="Web-{1F4187B9-416A-4EB1-A426-0FFD74AD7216}" dt="2022-12-07T01:35:16.973" v="686"/>
          <ac:spMkLst>
            <pc:docMk/>
            <pc:sldMk cId="3882075107" sldId="260"/>
            <ac:spMk id="8" creationId="{E009DD9B-5EE2-4C0D-8B2B-351C8C102205}"/>
          </ac:spMkLst>
        </pc:spChg>
        <pc:spChg chg="add">
          <ac:chgData name="Jas Pelzer (2205164)" userId="S::2205164@student.uwtsd.ac.uk::b405f07d-94dd-42c8-ac0a-211dfbacb69e" providerId="AD" clId="Web-{1F4187B9-416A-4EB1-A426-0FFD74AD7216}" dt="2022-12-07T02:16:56.499" v="1216"/>
          <ac:spMkLst>
            <pc:docMk/>
            <pc:sldMk cId="3882075107" sldId="260"/>
            <ac:spMk id="9" creationId="{2DED9084-49DA-4911-ACB7-5F9E4DEFA039}"/>
          </ac:spMkLst>
        </pc:spChg>
        <pc:spChg chg="add del">
          <ac:chgData name="Jas Pelzer (2205164)" userId="S::2205164@student.uwtsd.ac.uk::b405f07d-94dd-42c8-ac0a-211dfbacb69e" providerId="AD" clId="Web-{1F4187B9-416A-4EB1-A426-0FFD74AD7216}" dt="2022-12-07T01:35:16.973" v="686"/>
          <ac:spMkLst>
            <pc:docMk/>
            <pc:sldMk cId="3882075107" sldId="260"/>
            <ac:spMk id="10" creationId="{E720DB99-7745-4E75-9D96-AAB6D55C531E}"/>
          </ac:spMkLst>
        </pc:spChg>
        <pc:spChg chg="add del">
          <ac:chgData name="Jas Pelzer (2205164)" userId="S::2205164@student.uwtsd.ac.uk::b405f07d-94dd-42c8-ac0a-211dfbacb69e" providerId="AD" clId="Web-{1F4187B9-416A-4EB1-A426-0FFD74AD7216}" dt="2022-12-07T01:35:16.973" v="686"/>
          <ac:spMkLst>
            <pc:docMk/>
            <pc:sldMk cId="3882075107" sldId="260"/>
            <ac:spMk id="12" creationId="{D68803C4-E159-4360-B7BB-74205C8F782D}"/>
          </ac:spMkLst>
        </pc:spChg>
        <pc:spChg chg="add del">
          <ac:chgData name="Jas Pelzer (2205164)" userId="S::2205164@student.uwtsd.ac.uk::b405f07d-94dd-42c8-ac0a-211dfbacb69e" providerId="AD" clId="Web-{1F4187B9-416A-4EB1-A426-0FFD74AD7216}" dt="2022-12-07T01:35:16.973" v="686"/>
          <ac:spMkLst>
            <pc:docMk/>
            <pc:sldMk cId="3882075107" sldId="260"/>
            <ac:spMk id="14" creationId="{504B0465-3B07-49BF-BEA7-D81476246293}"/>
          </ac:spMkLst>
        </pc:spChg>
        <pc:spChg chg="add del">
          <ac:chgData name="Jas Pelzer (2205164)" userId="S::2205164@student.uwtsd.ac.uk::b405f07d-94dd-42c8-ac0a-211dfbacb69e" providerId="AD" clId="Web-{1F4187B9-416A-4EB1-A426-0FFD74AD7216}" dt="2022-12-07T01:35:16.973" v="686"/>
          <ac:spMkLst>
            <pc:docMk/>
            <pc:sldMk cId="3882075107" sldId="260"/>
            <ac:spMk id="16" creationId="{49B7FFA5-14CB-4A4F-9BCC-CA3AA5D9D276}"/>
          </ac:spMkLst>
        </pc:spChg>
        <pc:spChg chg="add del">
          <ac:chgData name="Jas Pelzer (2205164)" userId="S::2205164@student.uwtsd.ac.uk::b405f07d-94dd-42c8-ac0a-211dfbacb69e" providerId="AD" clId="Web-{1F4187B9-416A-4EB1-A426-0FFD74AD7216}" dt="2022-12-07T01:35:16.973" v="686"/>
          <ac:spMkLst>
            <pc:docMk/>
            <pc:sldMk cId="3882075107" sldId="260"/>
            <ac:spMk id="18" creationId="{04E48745-7512-4EC2-9E20-9092D12150CA}"/>
          </ac:spMkLst>
        </pc:spChg>
      </pc:sldChg>
      <pc:sldChg chg="addSp delSp modSp new mod ord setBg modClrScheme delDesignElem chgLayout">
        <pc:chgData name="Jas Pelzer (2205164)" userId="S::2205164@student.uwtsd.ac.uk::b405f07d-94dd-42c8-ac0a-211dfbacb69e" providerId="AD" clId="Web-{1F4187B9-416A-4EB1-A426-0FFD74AD7216}" dt="2022-12-07T05:35:41.473" v="2494" actId="20577"/>
        <pc:sldMkLst>
          <pc:docMk/>
          <pc:sldMk cId="3793624084" sldId="261"/>
        </pc:sldMkLst>
        <pc:spChg chg="mod ord">
          <ac:chgData name="Jas Pelzer (2205164)" userId="S::2205164@student.uwtsd.ac.uk::b405f07d-94dd-42c8-ac0a-211dfbacb69e" providerId="AD" clId="Web-{1F4187B9-416A-4EB1-A426-0FFD74AD7216}" dt="2022-12-07T02:18:09.988" v="1225"/>
          <ac:spMkLst>
            <pc:docMk/>
            <pc:sldMk cId="3793624084" sldId="261"/>
            <ac:spMk id="2" creationId="{BE7B707C-DE5D-D9F2-4AF4-C51B44448BA9}"/>
          </ac:spMkLst>
        </pc:spChg>
        <pc:spChg chg="mod ord">
          <ac:chgData name="Jas Pelzer (2205164)" userId="S::2205164@student.uwtsd.ac.uk::b405f07d-94dd-42c8-ac0a-211dfbacb69e" providerId="AD" clId="Web-{1F4187B9-416A-4EB1-A426-0FFD74AD7216}" dt="2022-12-07T05:35:41.473" v="2494" actId="20577"/>
          <ac:spMkLst>
            <pc:docMk/>
            <pc:sldMk cId="3793624084" sldId="261"/>
            <ac:spMk id="3" creationId="{7D521956-49B4-9328-DF9C-4BEBB7A5EDD5}"/>
          </ac:spMkLst>
        </pc:spChg>
        <pc:spChg chg="add">
          <ac:chgData name="Jas Pelzer (2205164)" userId="S::2205164@student.uwtsd.ac.uk::b405f07d-94dd-42c8-ac0a-211dfbacb69e" providerId="AD" clId="Web-{1F4187B9-416A-4EB1-A426-0FFD74AD7216}" dt="2022-12-07T02:18:09.988" v="1225"/>
          <ac:spMkLst>
            <pc:docMk/>
            <pc:sldMk cId="3793624084" sldId="261"/>
            <ac:spMk id="5" creationId="{5118BA95-03E7-41B7-B442-0AF8C0A7FF68}"/>
          </ac:spMkLst>
        </pc:spChg>
        <pc:spChg chg="add del">
          <ac:chgData name="Jas Pelzer (2205164)" userId="S::2205164@student.uwtsd.ac.uk::b405f07d-94dd-42c8-ac0a-211dfbacb69e" providerId="AD" clId="Web-{1F4187B9-416A-4EB1-A426-0FFD74AD7216}" dt="2022-12-07T01:35:16.973" v="686"/>
          <ac:spMkLst>
            <pc:docMk/>
            <pc:sldMk cId="3793624084" sldId="261"/>
            <ac:spMk id="8" creationId="{E009DD9B-5EE2-4C0D-8B2B-351C8C102205}"/>
          </ac:spMkLst>
        </pc:spChg>
        <pc:spChg chg="add">
          <ac:chgData name="Jas Pelzer (2205164)" userId="S::2205164@student.uwtsd.ac.uk::b405f07d-94dd-42c8-ac0a-211dfbacb69e" providerId="AD" clId="Web-{1F4187B9-416A-4EB1-A426-0FFD74AD7216}" dt="2022-12-07T02:18:09.988" v="1225"/>
          <ac:spMkLst>
            <pc:docMk/>
            <pc:sldMk cId="3793624084" sldId="261"/>
            <ac:spMk id="9" creationId="{AD9B3EAD-A2B3-42C4-927C-3455E3E69EE6}"/>
          </ac:spMkLst>
        </pc:spChg>
        <pc:spChg chg="add del">
          <ac:chgData name="Jas Pelzer (2205164)" userId="S::2205164@student.uwtsd.ac.uk::b405f07d-94dd-42c8-ac0a-211dfbacb69e" providerId="AD" clId="Web-{1F4187B9-416A-4EB1-A426-0FFD74AD7216}" dt="2022-12-07T01:35:16.973" v="686"/>
          <ac:spMkLst>
            <pc:docMk/>
            <pc:sldMk cId="3793624084" sldId="261"/>
            <ac:spMk id="10" creationId="{E720DB99-7745-4E75-9D96-AAB6D55C531E}"/>
          </ac:spMkLst>
        </pc:spChg>
        <pc:spChg chg="add del">
          <ac:chgData name="Jas Pelzer (2205164)" userId="S::2205164@student.uwtsd.ac.uk::b405f07d-94dd-42c8-ac0a-211dfbacb69e" providerId="AD" clId="Web-{1F4187B9-416A-4EB1-A426-0FFD74AD7216}" dt="2022-12-07T01:35:16.973" v="686"/>
          <ac:spMkLst>
            <pc:docMk/>
            <pc:sldMk cId="3793624084" sldId="261"/>
            <ac:spMk id="12" creationId="{D68803C4-E159-4360-B7BB-74205C8F782D}"/>
          </ac:spMkLst>
        </pc:spChg>
        <pc:spChg chg="add del">
          <ac:chgData name="Jas Pelzer (2205164)" userId="S::2205164@student.uwtsd.ac.uk::b405f07d-94dd-42c8-ac0a-211dfbacb69e" providerId="AD" clId="Web-{1F4187B9-416A-4EB1-A426-0FFD74AD7216}" dt="2022-12-07T01:35:16.973" v="686"/>
          <ac:spMkLst>
            <pc:docMk/>
            <pc:sldMk cId="3793624084" sldId="261"/>
            <ac:spMk id="14" creationId="{504B0465-3B07-49BF-BEA7-D81476246293}"/>
          </ac:spMkLst>
        </pc:spChg>
        <pc:spChg chg="add del">
          <ac:chgData name="Jas Pelzer (2205164)" userId="S::2205164@student.uwtsd.ac.uk::b405f07d-94dd-42c8-ac0a-211dfbacb69e" providerId="AD" clId="Web-{1F4187B9-416A-4EB1-A426-0FFD74AD7216}" dt="2022-12-07T01:35:16.973" v="686"/>
          <ac:spMkLst>
            <pc:docMk/>
            <pc:sldMk cId="3793624084" sldId="261"/>
            <ac:spMk id="16" creationId="{49B7FFA5-14CB-4A4F-9BCC-CA3AA5D9D276}"/>
          </ac:spMkLst>
        </pc:spChg>
        <pc:spChg chg="add del">
          <ac:chgData name="Jas Pelzer (2205164)" userId="S::2205164@student.uwtsd.ac.uk::b405f07d-94dd-42c8-ac0a-211dfbacb69e" providerId="AD" clId="Web-{1F4187B9-416A-4EB1-A426-0FFD74AD7216}" dt="2022-12-07T01:35:16.973" v="686"/>
          <ac:spMkLst>
            <pc:docMk/>
            <pc:sldMk cId="3793624084" sldId="261"/>
            <ac:spMk id="18" creationId="{04E48745-7512-4EC2-9E20-9092D12150CA}"/>
          </ac:spMkLst>
        </pc:spChg>
        <pc:grpChg chg="add">
          <ac:chgData name="Jas Pelzer (2205164)" userId="S::2205164@student.uwtsd.ac.uk::b405f07d-94dd-42c8-ac0a-211dfbacb69e" providerId="AD" clId="Web-{1F4187B9-416A-4EB1-A426-0FFD74AD7216}" dt="2022-12-07T02:18:09.988" v="1225"/>
          <ac:grpSpMkLst>
            <pc:docMk/>
            <pc:sldMk cId="3793624084" sldId="261"/>
            <ac:grpSpMk id="6" creationId="{E799C3D5-7D55-4046-808C-F290F456D6EF}"/>
          </ac:grpSpMkLst>
        </pc:grpChg>
      </pc:sldChg>
      <pc:sldChg chg="addSp delSp modSp new mod setBg modClrScheme delDesignElem chgLayout">
        <pc:chgData name="Jas Pelzer (2205164)" userId="S::2205164@student.uwtsd.ac.uk::b405f07d-94dd-42c8-ac0a-211dfbacb69e" providerId="AD" clId="Web-{1F4187B9-416A-4EB1-A426-0FFD74AD7216}" dt="2022-12-07T02:17:06.578" v="1217"/>
        <pc:sldMkLst>
          <pc:docMk/>
          <pc:sldMk cId="3573941211" sldId="262"/>
        </pc:sldMkLst>
        <pc:spChg chg="mod ord">
          <ac:chgData name="Jas Pelzer (2205164)" userId="S::2205164@student.uwtsd.ac.uk::b405f07d-94dd-42c8-ac0a-211dfbacb69e" providerId="AD" clId="Web-{1F4187B9-416A-4EB1-A426-0FFD74AD7216}" dt="2022-12-07T02:17:06.578" v="1217"/>
          <ac:spMkLst>
            <pc:docMk/>
            <pc:sldMk cId="3573941211" sldId="262"/>
            <ac:spMk id="2" creationId="{10FB13E3-D03E-1917-2B97-239B004AF8B6}"/>
          </ac:spMkLst>
        </pc:spChg>
        <pc:spChg chg="mod ord">
          <ac:chgData name="Jas Pelzer (2205164)" userId="S::2205164@student.uwtsd.ac.uk::b405f07d-94dd-42c8-ac0a-211dfbacb69e" providerId="AD" clId="Web-{1F4187B9-416A-4EB1-A426-0FFD74AD7216}" dt="2022-12-07T02:17:06.578" v="1217"/>
          <ac:spMkLst>
            <pc:docMk/>
            <pc:sldMk cId="3573941211" sldId="262"/>
            <ac:spMk id="3" creationId="{3FC877B0-15E0-7A10-00BE-44DFF710F74E}"/>
          </ac:spMkLst>
        </pc:spChg>
        <pc:spChg chg="add">
          <ac:chgData name="Jas Pelzer (2205164)" userId="S::2205164@student.uwtsd.ac.uk::b405f07d-94dd-42c8-ac0a-211dfbacb69e" providerId="AD" clId="Web-{1F4187B9-416A-4EB1-A426-0FFD74AD7216}" dt="2022-12-07T02:17:06.578" v="1217"/>
          <ac:spMkLst>
            <pc:docMk/>
            <pc:sldMk cId="3573941211" sldId="262"/>
            <ac:spMk id="5" creationId="{3C06EAFD-0C69-4B3B-BEA7-E7E11DDF9C43}"/>
          </ac:spMkLst>
        </pc:spChg>
        <pc:spChg chg="add">
          <ac:chgData name="Jas Pelzer (2205164)" userId="S::2205164@student.uwtsd.ac.uk::b405f07d-94dd-42c8-ac0a-211dfbacb69e" providerId="AD" clId="Web-{1F4187B9-416A-4EB1-A426-0FFD74AD7216}" dt="2022-12-07T02:17:06.578" v="1217"/>
          <ac:spMkLst>
            <pc:docMk/>
            <pc:sldMk cId="3573941211" sldId="262"/>
            <ac:spMk id="6" creationId="{A4066C89-42FB-4624-9AFE-3A31B36491B5}"/>
          </ac:spMkLst>
        </pc:spChg>
        <pc:spChg chg="add">
          <ac:chgData name="Jas Pelzer (2205164)" userId="S::2205164@student.uwtsd.ac.uk::b405f07d-94dd-42c8-ac0a-211dfbacb69e" providerId="AD" clId="Web-{1F4187B9-416A-4EB1-A426-0FFD74AD7216}" dt="2022-12-07T02:17:06.578" v="1217"/>
          <ac:spMkLst>
            <pc:docMk/>
            <pc:sldMk cId="3573941211" sldId="262"/>
            <ac:spMk id="7" creationId="{BA218FBC-B2D6-48CA-9289-C4110162EDAD}"/>
          </ac:spMkLst>
        </pc:spChg>
        <pc:spChg chg="add del">
          <ac:chgData name="Jas Pelzer (2205164)" userId="S::2205164@student.uwtsd.ac.uk::b405f07d-94dd-42c8-ac0a-211dfbacb69e" providerId="AD" clId="Web-{1F4187B9-416A-4EB1-A426-0FFD74AD7216}" dt="2022-12-07T01:35:16.973" v="686"/>
          <ac:spMkLst>
            <pc:docMk/>
            <pc:sldMk cId="3573941211" sldId="262"/>
            <ac:spMk id="8" creationId="{4FCA88C2-C73C-4062-A097-8FBCE3090BEA}"/>
          </ac:spMkLst>
        </pc:spChg>
        <pc:spChg chg="add">
          <ac:chgData name="Jas Pelzer (2205164)" userId="S::2205164@student.uwtsd.ac.uk::b405f07d-94dd-42c8-ac0a-211dfbacb69e" providerId="AD" clId="Web-{1F4187B9-416A-4EB1-A426-0FFD74AD7216}" dt="2022-12-07T02:17:06.578" v="1217"/>
          <ac:spMkLst>
            <pc:docMk/>
            <pc:sldMk cId="3573941211" sldId="262"/>
            <ac:spMk id="9" creationId="{2DED9084-49DA-4911-ACB7-5F9E4DEFA039}"/>
          </ac:spMkLst>
        </pc:spChg>
        <pc:spChg chg="add del">
          <ac:chgData name="Jas Pelzer (2205164)" userId="S::2205164@student.uwtsd.ac.uk::b405f07d-94dd-42c8-ac0a-211dfbacb69e" providerId="AD" clId="Web-{1F4187B9-416A-4EB1-A426-0FFD74AD7216}" dt="2022-12-07T01:35:16.973" v="686"/>
          <ac:spMkLst>
            <pc:docMk/>
            <pc:sldMk cId="3573941211" sldId="262"/>
            <ac:spMk id="10" creationId="{83981C21-E132-4402-B31B-D725C1CE77D2}"/>
          </ac:spMkLst>
        </pc:spChg>
        <pc:spChg chg="add del">
          <ac:chgData name="Jas Pelzer (2205164)" userId="S::2205164@student.uwtsd.ac.uk::b405f07d-94dd-42c8-ac0a-211dfbacb69e" providerId="AD" clId="Web-{1F4187B9-416A-4EB1-A426-0FFD74AD7216}" dt="2022-12-07T01:35:16.973" v="686"/>
          <ac:spMkLst>
            <pc:docMk/>
            <pc:sldMk cId="3573941211" sldId="262"/>
            <ac:spMk id="12" creationId="{6A685C77-4E84-486A-9AE5-F3635BE98EFB}"/>
          </ac:spMkLst>
        </pc:spChg>
        <pc:spChg chg="add del">
          <ac:chgData name="Jas Pelzer (2205164)" userId="S::2205164@student.uwtsd.ac.uk::b405f07d-94dd-42c8-ac0a-211dfbacb69e" providerId="AD" clId="Web-{1F4187B9-416A-4EB1-A426-0FFD74AD7216}" dt="2022-12-07T01:35:16.973" v="686"/>
          <ac:spMkLst>
            <pc:docMk/>
            <pc:sldMk cId="3573941211" sldId="262"/>
            <ac:spMk id="14" creationId="{E55C1C3E-5158-47F3-8FD9-14B22C3E6EAD}"/>
          </ac:spMkLst>
        </pc:spChg>
      </pc:sldChg>
      <pc:sldChg chg="addSp delSp modSp new mod setBg modClrScheme delDesignElem chgLayout">
        <pc:chgData name="Jas Pelzer (2205164)" userId="S::2205164@student.uwtsd.ac.uk::b405f07d-94dd-42c8-ac0a-211dfbacb69e" providerId="AD" clId="Web-{1F4187B9-416A-4EB1-A426-0FFD74AD7216}" dt="2022-12-07T02:17:11.281" v="1218"/>
        <pc:sldMkLst>
          <pc:docMk/>
          <pc:sldMk cId="907367652" sldId="263"/>
        </pc:sldMkLst>
        <pc:spChg chg="mod ord">
          <ac:chgData name="Jas Pelzer (2205164)" userId="S::2205164@student.uwtsd.ac.uk::b405f07d-94dd-42c8-ac0a-211dfbacb69e" providerId="AD" clId="Web-{1F4187B9-416A-4EB1-A426-0FFD74AD7216}" dt="2022-12-07T02:17:11.281" v="1218"/>
          <ac:spMkLst>
            <pc:docMk/>
            <pc:sldMk cId="907367652" sldId="263"/>
            <ac:spMk id="2" creationId="{6354AE43-B543-3EA7-2171-BEB728AFC016}"/>
          </ac:spMkLst>
        </pc:spChg>
        <pc:spChg chg="mod ord">
          <ac:chgData name="Jas Pelzer (2205164)" userId="S::2205164@student.uwtsd.ac.uk::b405f07d-94dd-42c8-ac0a-211dfbacb69e" providerId="AD" clId="Web-{1F4187B9-416A-4EB1-A426-0FFD74AD7216}" dt="2022-12-07T02:17:11.281" v="1218"/>
          <ac:spMkLst>
            <pc:docMk/>
            <pc:sldMk cId="907367652" sldId="263"/>
            <ac:spMk id="3" creationId="{688C082C-C9C3-DBAB-BC17-3F694A3333D6}"/>
          </ac:spMkLst>
        </pc:spChg>
        <pc:spChg chg="add">
          <ac:chgData name="Jas Pelzer (2205164)" userId="S::2205164@student.uwtsd.ac.uk::b405f07d-94dd-42c8-ac0a-211dfbacb69e" providerId="AD" clId="Web-{1F4187B9-416A-4EB1-A426-0FFD74AD7216}" dt="2022-12-07T02:17:11.281" v="1218"/>
          <ac:spMkLst>
            <pc:docMk/>
            <pc:sldMk cId="907367652" sldId="263"/>
            <ac:spMk id="5" creationId="{3C06EAFD-0C69-4B3B-BEA7-E7E11DDF9C43}"/>
          </ac:spMkLst>
        </pc:spChg>
        <pc:spChg chg="add">
          <ac:chgData name="Jas Pelzer (2205164)" userId="S::2205164@student.uwtsd.ac.uk::b405f07d-94dd-42c8-ac0a-211dfbacb69e" providerId="AD" clId="Web-{1F4187B9-416A-4EB1-A426-0FFD74AD7216}" dt="2022-12-07T02:17:11.281" v="1218"/>
          <ac:spMkLst>
            <pc:docMk/>
            <pc:sldMk cId="907367652" sldId="263"/>
            <ac:spMk id="6" creationId="{A4066C89-42FB-4624-9AFE-3A31B36491B5}"/>
          </ac:spMkLst>
        </pc:spChg>
        <pc:spChg chg="add">
          <ac:chgData name="Jas Pelzer (2205164)" userId="S::2205164@student.uwtsd.ac.uk::b405f07d-94dd-42c8-ac0a-211dfbacb69e" providerId="AD" clId="Web-{1F4187B9-416A-4EB1-A426-0FFD74AD7216}" dt="2022-12-07T02:17:11.281" v="1218"/>
          <ac:spMkLst>
            <pc:docMk/>
            <pc:sldMk cId="907367652" sldId="263"/>
            <ac:spMk id="7" creationId="{BA218FBC-B2D6-48CA-9289-C4110162EDAD}"/>
          </ac:spMkLst>
        </pc:spChg>
        <pc:spChg chg="add del">
          <ac:chgData name="Jas Pelzer (2205164)" userId="S::2205164@student.uwtsd.ac.uk::b405f07d-94dd-42c8-ac0a-211dfbacb69e" providerId="AD" clId="Web-{1F4187B9-416A-4EB1-A426-0FFD74AD7216}" dt="2022-12-07T01:35:16.973" v="686"/>
          <ac:spMkLst>
            <pc:docMk/>
            <pc:sldMk cId="907367652" sldId="263"/>
            <ac:spMk id="8" creationId="{4FCA88C2-C73C-4062-A097-8FBCE3090BEA}"/>
          </ac:spMkLst>
        </pc:spChg>
        <pc:spChg chg="add">
          <ac:chgData name="Jas Pelzer (2205164)" userId="S::2205164@student.uwtsd.ac.uk::b405f07d-94dd-42c8-ac0a-211dfbacb69e" providerId="AD" clId="Web-{1F4187B9-416A-4EB1-A426-0FFD74AD7216}" dt="2022-12-07T02:17:11.281" v="1218"/>
          <ac:spMkLst>
            <pc:docMk/>
            <pc:sldMk cId="907367652" sldId="263"/>
            <ac:spMk id="9" creationId="{2DED9084-49DA-4911-ACB7-5F9E4DEFA039}"/>
          </ac:spMkLst>
        </pc:spChg>
        <pc:spChg chg="add del">
          <ac:chgData name="Jas Pelzer (2205164)" userId="S::2205164@student.uwtsd.ac.uk::b405f07d-94dd-42c8-ac0a-211dfbacb69e" providerId="AD" clId="Web-{1F4187B9-416A-4EB1-A426-0FFD74AD7216}" dt="2022-12-07T01:35:16.973" v="686"/>
          <ac:spMkLst>
            <pc:docMk/>
            <pc:sldMk cId="907367652" sldId="263"/>
            <ac:spMk id="10" creationId="{83981C21-E132-4402-B31B-D725C1CE77D2}"/>
          </ac:spMkLst>
        </pc:spChg>
        <pc:spChg chg="add del">
          <ac:chgData name="Jas Pelzer (2205164)" userId="S::2205164@student.uwtsd.ac.uk::b405f07d-94dd-42c8-ac0a-211dfbacb69e" providerId="AD" clId="Web-{1F4187B9-416A-4EB1-A426-0FFD74AD7216}" dt="2022-12-07T01:35:16.973" v="686"/>
          <ac:spMkLst>
            <pc:docMk/>
            <pc:sldMk cId="907367652" sldId="263"/>
            <ac:spMk id="12" creationId="{6A685C77-4E84-486A-9AE5-F3635BE98EFB}"/>
          </ac:spMkLst>
        </pc:spChg>
        <pc:spChg chg="add del">
          <ac:chgData name="Jas Pelzer (2205164)" userId="S::2205164@student.uwtsd.ac.uk::b405f07d-94dd-42c8-ac0a-211dfbacb69e" providerId="AD" clId="Web-{1F4187B9-416A-4EB1-A426-0FFD74AD7216}" dt="2022-12-07T01:35:16.973" v="686"/>
          <ac:spMkLst>
            <pc:docMk/>
            <pc:sldMk cId="907367652" sldId="263"/>
            <ac:spMk id="14" creationId="{E55C1C3E-5158-47F3-8FD9-14B22C3E6EAD}"/>
          </ac:spMkLst>
        </pc:spChg>
      </pc:sldChg>
      <pc:sldChg chg="addSp delSp modSp new mod setBg modClrScheme delDesignElem chgLayout">
        <pc:chgData name="Jas Pelzer (2205164)" userId="S::2205164@student.uwtsd.ac.uk::b405f07d-94dd-42c8-ac0a-211dfbacb69e" providerId="AD" clId="Web-{1F4187B9-416A-4EB1-A426-0FFD74AD7216}" dt="2022-12-07T02:18:22.239" v="1226"/>
        <pc:sldMkLst>
          <pc:docMk/>
          <pc:sldMk cId="3498003290" sldId="264"/>
        </pc:sldMkLst>
        <pc:spChg chg="mod ord">
          <ac:chgData name="Jas Pelzer (2205164)" userId="S::2205164@student.uwtsd.ac.uk::b405f07d-94dd-42c8-ac0a-211dfbacb69e" providerId="AD" clId="Web-{1F4187B9-416A-4EB1-A426-0FFD74AD7216}" dt="2022-12-07T02:18:22.239" v="1226"/>
          <ac:spMkLst>
            <pc:docMk/>
            <pc:sldMk cId="3498003290" sldId="264"/>
            <ac:spMk id="2" creationId="{AFEB8048-05CA-F855-D93A-B7C2A0AA25B3}"/>
          </ac:spMkLst>
        </pc:spChg>
        <pc:spChg chg="mod ord">
          <ac:chgData name="Jas Pelzer (2205164)" userId="S::2205164@student.uwtsd.ac.uk::b405f07d-94dd-42c8-ac0a-211dfbacb69e" providerId="AD" clId="Web-{1F4187B9-416A-4EB1-A426-0FFD74AD7216}" dt="2022-12-07T02:18:22.239" v="1226"/>
          <ac:spMkLst>
            <pc:docMk/>
            <pc:sldMk cId="3498003290" sldId="264"/>
            <ac:spMk id="3" creationId="{B694AC0E-07C4-4F9A-753B-69AAD663E727}"/>
          </ac:spMkLst>
        </pc:spChg>
        <pc:spChg chg="add">
          <ac:chgData name="Jas Pelzer (2205164)" userId="S::2205164@student.uwtsd.ac.uk::b405f07d-94dd-42c8-ac0a-211dfbacb69e" providerId="AD" clId="Web-{1F4187B9-416A-4EB1-A426-0FFD74AD7216}" dt="2022-12-07T02:18:22.239" v="1226"/>
          <ac:spMkLst>
            <pc:docMk/>
            <pc:sldMk cId="3498003290" sldId="264"/>
            <ac:spMk id="5" creationId="{3C06EAFD-0C69-4B3B-BEA7-E7E11DDF9C43}"/>
          </ac:spMkLst>
        </pc:spChg>
        <pc:spChg chg="add">
          <ac:chgData name="Jas Pelzer (2205164)" userId="S::2205164@student.uwtsd.ac.uk::b405f07d-94dd-42c8-ac0a-211dfbacb69e" providerId="AD" clId="Web-{1F4187B9-416A-4EB1-A426-0FFD74AD7216}" dt="2022-12-07T02:18:22.239" v="1226"/>
          <ac:spMkLst>
            <pc:docMk/>
            <pc:sldMk cId="3498003290" sldId="264"/>
            <ac:spMk id="6" creationId="{A4066C89-42FB-4624-9AFE-3A31B36491B5}"/>
          </ac:spMkLst>
        </pc:spChg>
        <pc:spChg chg="add">
          <ac:chgData name="Jas Pelzer (2205164)" userId="S::2205164@student.uwtsd.ac.uk::b405f07d-94dd-42c8-ac0a-211dfbacb69e" providerId="AD" clId="Web-{1F4187B9-416A-4EB1-A426-0FFD74AD7216}" dt="2022-12-07T02:18:22.239" v="1226"/>
          <ac:spMkLst>
            <pc:docMk/>
            <pc:sldMk cId="3498003290" sldId="264"/>
            <ac:spMk id="7" creationId="{BA218FBC-B2D6-48CA-9289-C4110162EDAD}"/>
          </ac:spMkLst>
        </pc:spChg>
        <pc:spChg chg="add del">
          <ac:chgData name="Jas Pelzer (2205164)" userId="S::2205164@student.uwtsd.ac.uk::b405f07d-94dd-42c8-ac0a-211dfbacb69e" providerId="AD" clId="Web-{1F4187B9-416A-4EB1-A426-0FFD74AD7216}" dt="2022-12-07T01:35:16.973" v="686"/>
          <ac:spMkLst>
            <pc:docMk/>
            <pc:sldMk cId="3498003290" sldId="264"/>
            <ac:spMk id="8" creationId="{E009DD9B-5EE2-4C0D-8B2B-351C8C102205}"/>
          </ac:spMkLst>
        </pc:spChg>
        <pc:spChg chg="add">
          <ac:chgData name="Jas Pelzer (2205164)" userId="S::2205164@student.uwtsd.ac.uk::b405f07d-94dd-42c8-ac0a-211dfbacb69e" providerId="AD" clId="Web-{1F4187B9-416A-4EB1-A426-0FFD74AD7216}" dt="2022-12-07T02:18:22.239" v="1226"/>
          <ac:spMkLst>
            <pc:docMk/>
            <pc:sldMk cId="3498003290" sldId="264"/>
            <ac:spMk id="9" creationId="{2DED9084-49DA-4911-ACB7-5F9E4DEFA039}"/>
          </ac:spMkLst>
        </pc:spChg>
        <pc:spChg chg="add del">
          <ac:chgData name="Jas Pelzer (2205164)" userId="S::2205164@student.uwtsd.ac.uk::b405f07d-94dd-42c8-ac0a-211dfbacb69e" providerId="AD" clId="Web-{1F4187B9-416A-4EB1-A426-0FFD74AD7216}" dt="2022-12-07T01:35:16.973" v="686"/>
          <ac:spMkLst>
            <pc:docMk/>
            <pc:sldMk cId="3498003290" sldId="264"/>
            <ac:spMk id="10" creationId="{E720DB99-7745-4E75-9D96-AAB6D55C531E}"/>
          </ac:spMkLst>
        </pc:spChg>
        <pc:spChg chg="add del">
          <ac:chgData name="Jas Pelzer (2205164)" userId="S::2205164@student.uwtsd.ac.uk::b405f07d-94dd-42c8-ac0a-211dfbacb69e" providerId="AD" clId="Web-{1F4187B9-416A-4EB1-A426-0FFD74AD7216}" dt="2022-12-07T01:35:16.973" v="686"/>
          <ac:spMkLst>
            <pc:docMk/>
            <pc:sldMk cId="3498003290" sldId="264"/>
            <ac:spMk id="12" creationId="{D68803C4-E159-4360-B7BB-74205C8F782D}"/>
          </ac:spMkLst>
        </pc:spChg>
        <pc:spChg chg="add del">
          <ac:chgData name="Jas Pelzer (2205164)" userId="S::2205164@student.uwtsd.ac.uk::b405f07d-94dd-42c8-ac0a-211dfbacb69e" providerId="AD" clId="Web-{1F4187B9-416A-4EB1-A426-0FFD74AD7216}" dt="2022-12-07T01:35:16.973" v="686"/>
          <ac:spMkLst>
            <pc:docMk/>
            <pc:sldMk cId="3498003290" sldId="264"/>
            <ac:spMk id="14" creationId="{504B0465-3B07-49BF-BEA7-D81476246293}"/>
          </ac:spMkLst>
        </pc:spChg>
        <pc:spChg chg="add del">
          <ac:chgData name="Jas Pelzer (2205164)" userId="S::2205164@student.uwtsd.ac.uk::b405f07d-94dd-42c8-ac0a-211dfbacb69e" providerId="AD" clId="Web-{1F4187B9-416A-4EB1-A426-0FFD74AD7216}" dt="2022-12-07T01:35:16.973" v="686"/>
          <ac:spMkLst>
            <pc:docMk/>
            <pc:sldMk cId="3498003290" sldId="264"/>
            <ac:spMk id="16" creationId="{49B7FFA5-14CB-4A4F-9BCC-CA3AA5D9D276}"/>
          </ac:spMkLst>
        </pc:spChg>
        <pc:spChg chg="add del">
          <ac:chgData name="Jas Pelzer (2205164)" userId="S::2205164@student.uwtsd.ac.uk::b405f07d-94dd-42c8-ac0a-211dfbacb69e" providerId="AD" clId="Web-{1F4187B9-416A-4EB1-A426-0FFD74AD7216}" dt="2022-12-07T01:35:16.973" v="686"/>
          <ac:spMkLst>
            <pc:docMk/>
            <pc:sldMk cId="3498003290" sldId="264"/>
            <ac:spMk id="18" creationId="{04E48745-7512-4EC2-9E20-9092D12150CA}"/>
          </ac:spMkLst>
        </pc:spChg>
      </pc:sldChg>
      <pc:sldChg chg="addSp delSp modSp new mod setBg modClrScheme delDesignElem chgLayout">
        <pc:chgData name="Jas Pelzer (2205164)" userId="S::2205164@student.uwtsd.ac.uk::b405f07d-94dd-42c8-ac0a-211dfbacb69e" providerId="AD" clId="Web-{1F4187B9-416A-4EB1-A426-0FFD74AD7216}" dt="2022-12-07T02:52:19.787" v="1745" actId="20577"/>
        <pc:sldMkLst>
          <pc:docMk/>
          <pc:sldMk cId="170640841" sldId="265"/>
        </pc:sldMkLst>
        <pc:spChg chg="mod ord">
          <ac:chgData name="Jas Pelzer (2205164)" userId="S::2205164@student.uwtsd.ac.uk::b405f07d-94dd-42c8-ac0a-211dfbacb69e" providerId="AD" clId="Web-{1F4187B9-416A-4EB1-A426-0FFD74AD7216}" dt="2022-12-07T02:27:12.010" v="1342" actId="14100"/>
          <ac:spMkLst>
            <pc:docMk/>
            <pc:sldMk cId="170640841" sldId="265"/>
            <ac:spMk id="2" creationId="{9B088A8F-013F-0D41-976E-D89B69A34740}"/>
          </ac:spMkLst>
        </pc:spChg>
        <pc:spChg chg="mod ord">
          <ac:chgData name="Jas Pelzer (2205164)" userId="S::2205164@student.uwtsd.ac.uk::b405f07d-94dd-42c8-ac0a-211dfbacb69e" providerId="AD" clId="Web-{1F4187B9-416A-4EB1-A426-0FFD74AD7216}" dt="2022-12-07T02:52:19.787" v="1745" actId="20577"/>
          <ac:spMkLst>
            <pc:docMk/>
            <pc:sldMk cId="170640841" sldId="265"/>
            <ac:spMk id="3" creationId="{CFBB4C20-0FD8-DAC2-42F1-3B19912C4E31}"/>
          </ac:spMkLst>
        </pc:spChg>
        <pc:spChg chg="add del">
          <ac:chgData name="Jas Pelzer (2205164)" userId="S::2205164@student.uwtsd.ac.uk::b405f07d-94dd-42c8-ac0a-211dfbacb69e" providerId="AD" clId="Web-{1F4187B9-416A-4EB1-A426-0FFD74AD7216}" dt="2022-12-07T01:35:16.973" v="686"/>
          <ac:spMkLst>
            <pc:docMk/>
            <pc:sldMk cId="170640841" sldId="265"/>
            <ac:spMk id="8" creationId="{E009DD9B-5EE2-4C0D-8B2B-351C8C102205}"/>
          </ac:spMkLst>
        </pc:spChg>
        <pc:spChg chg="add del">
          <ac:chgData name="Jas Pelzer (2205164)" userId="S::2205164@student.uwtsd.ac.uk::b405f07d-94dd-42c8-ac0a-211dfbacb69e" providerId="AD" clId="Web-{1F4187B9-416A-4EB1-A426-0FFD74AD7216}" dt="2022-12-07T02:16:33.060" v="1214"/>
          <ac:spMkLst>
            <pc:docMk/>
            <pc:sldMk cId="170640841" sldId="265"/>
            <ac:spMk id="9" creationId="{D8AFD15B-CF29-4306-884F-47675092F91F}"/>
          </ac:spMkLst>
        </pc:spChg>
        <pc:spChg chg="add del">
          <ac:chgData name="Jas Pelzer (2205164)" userId="S::2205164@student.uwtsd.ac.uk::b405f07d-94dd-42c8-ac0a-211dfbacb69e" providerId="AD" clId="Web-{1F4187B9-416A-4EB1-A426-0FFD74AD7216}" dt="2022-12-07T01:35:16.973" v="686"/>
          <ac:spMkLst>
            <pc:docMk/>
            <pc:sldMk cId="170640841" sldId="265"/>
            <ac:spMk id="10" creationId="{E720DB99-7745-4E75-9D96-AAB6D55C531E}"/>
          </ac:spMkLst>
        </pc:spChg>
        <pc:spChg chg="add del">
          <ac:chgData name="Jas Pelzer (2205164)" userId="S::2205164@student.uwtsd.ac.uk::b405f07d-94dd-42c8-ac0a-211dfbacb69e" providerId="AD" clId="Web-{1F4187B9-416A-4EB1-A426-0FFD74AD7216}" dt="2022-12-07T02:16:33.060" v="1214"/>
          <ac:spMkLst>
            <pc:docMk/>
            <pc:sldMk cId="170640841" sldId="265"/>
            <ac:spMk id="11" creationId="{96349AB3-1BD3-41E1-8979-1DBDCB5CDCF9}"/>
          </ac:spMkLst>
        </pc:spChg>
        <pc:spChg chg="add del">
          <ac:chgData name="Jas Pelzer (2205164)" userId="S::2205164@student.uwtsd.ac.uk::b405f07d-94dd-42c8-ac0a-211dfbacb69e" providerId="AD" clId="Web-{1F4187B9-416A-4EB1-A426-0FFD74AD7216}" dt="2022-12-07T01:35:16.973" v="686"/>
          <ac:spMkLst>
            <pc:docMk/>
            <pc:sldMk cId="170640841" sldId="265"/>
            <ac:spMk id="12" creationId="{D68803C4-E159-4360-B7BB-74205C8F782D}"/>
          </ac:spMkLst>
        </pc:spChg>
        <pc:spChg chg="add del">
          <ac:chgData name="Jas Pelzer (2205164)" userId="S::2205164@student.uwtsd.ac.uk::b405f07d-94dd-42c8-ac0a-211dfbacb69e" providerId="AD" clId="Web-{1F4187B9-416A-4EB1-A426-0FFD74AD7216}" dt="2022-12-07T01:35:16.973" v="686"/>
          <ac:spMkLst>
            <pc:docMk/>
            <pc:sldMk cId="170640841" sldId="265"/>
            <ac:spMk id="14" creationId="{504B0465-3B07-49BF-BEA7-D81476246293}"/>
          </ac:spMkLst>
        </pc:spChg>
        <pc:spChg chg="add del">
          <ac:chgData name="Jas Pelzer (2205164)" userId="S::2205164@student.uwtsd.ac.uk::b405f07d-94dd-42c8-ac0a-211dfbacb69e" providerId="AD" clId="Web-{1F4187B9-416A-4EB1-A426-0FFD74AD7216}" dt="2022-12-07T01:35:16.973" v="686"/>
          <ac:spMkLst>
            <pc:docMk/>
            <pc:sldMk cId="170640841" sldId="265"/>
            <ac:spMk id="16" creationId="{49B7FFA5-14CB-4A4F-9BCC-CA3AA5D9D276}"/>
          </ac:spMkLst>
        </pc:spChg>
        <pc:spChg chg="add del">
          <ac:chgData name="Jas Pelzer (2205164)" userId="S::2205164@student.uwtsd.ac.uk::b405f07d-94dd-42c8-ac0a-211dfbacb69e" providerId="AD" clId="Web-{1F4187B9-416A-4EB1-A426-0FFD74AD7216}" dt="2022-12-07T01:35:16.973" v="686"/>
          <ac:spMkLst>
            <pc:docMk/>
            <pc:sldMk cId="170640841" sldId="265"/>
            <ac:spMk id="18" creationId="{04E48745-7512-4EC2-9E20-9092D12150CA}"/>
          </ac:spMkLst>
        </pc:spChg>
        <pc:spChg chg="add">
          <ac:chgData name="Jas Pelzer (2205164)" userId="S::2205164@student.uwtsd.ac.uk::b405f07d-94dd-42c8-ac0a-211dfbacb69e" providerId="AD" clId="Web-{1F4187B9-416A-4EB1-A426-0FFD74AD7216}" dt="2022-12-07T02:16:33.060" v="1214"/>
          <ac:spMkLst>
            <pc:docMk/>
            <pc:sldMk cId="170640841" sldId="265"/>
            <ac:spMk id="20" creationId="{5118BA95-03E7-41B7-B442-0AF8C0A7FF68}"/>
          </ac:spMkLst>
        </pc:spChg>
        <pc:spChg chg="add">
          <ac:chgData name="Jas Pelzer (2205164)" userId="S::2205164@student.uwtsd.ac.uk::b405f07d-94dd-42c8-ac0a-211dfbacb69e" providerId="AD" clId="Web-{1F4187B9-416A-4EB1-A426-0FFD74AD7216}" dt="2022-12-07T02:16:33.060" v="1214"/>
          <ac:spMkLst>
            <pc:docMk/>
            <pc:sldMk cId="170640841" sldId="265"/>
            <ac:spMk id="22" creationId="{AD9B3EAD-A2B3-42C4-927C-3455E3E69EE6}"/>
          </ac:spMkLst>
        </pc:spChg>
        <pc:spChg chg="add">
          <ac:chgData name="Jas Pelzer (2205164)" userId="S::2205164@student.uwtsd.ac.uk::b405f07d-94dd-42c8-ac0a-211dfbacb69e" providerId="AD" clId="Web-{1F4187B9-416A-4EB1-A426-0FFD74AD7216}" dt="2022-12-07T02:16:33.060" v="1214"/>
          <ac:spMkLst>
            <pc:docMk/>
            <pc:sldMk cId="170640841" sldId="265"/>
            <ac:spMk id="24" creationId="{4A65BCE4-8466-4E88-8FF2-24524F3A2B33}"/>
          </ac:spMkLst>
        </pc:spChg>
        <pc:grpChg chg="add del">
          <ac:chgData name="Jas Pelzer (2205164)" userId="S::2205164@student.uwtsd.ac.uk::b405f07d-94dd-42c8-ac0a-211dfbacb69e" providerId="AD" clId="Web-{1F4187B9-416A-4EB1-A426-0FFD74AD7216}" dt="2022-12-07T02:16:33.060" v="1214"/>
          <ac:grpSpMkLst>
            <pc:docMk/>
            <pc:sldMk cId="170640841" sldId="265"/>
            <ac:grpSpMk id="13" creationId="{54CA915D-BDF0-41F8-B00E-FB186EFF7BD6}"/>
          </ac:grpSpMkLst>
        </pc:grpChg>
        <pc:grpChg chg="add">
          <ac:chgData name="Jas Pelzer (2205164)" userId="S::2205164@student.uwtsd.ac.uk::b405f07d-94dd-42c8-ac0a-211dfbacb69e" providerId="AD" clId="Web-{1F4187B9-416A-4EB1-A426-0FFD74AD7216}" dt="2022-12-07T02:16:33.060" v="1214"/>
          <ac:grpSpMkLst>
            <pc:docMk/>
            <pc:sldMk cId="170640841" sldId="265"/>
            <ac:grpSpMk id="26" creationId="{C9B0630D-5E49-4BF7-8CF1-7DECD4B08B16}"/>
          </ac:grpSpMkLst>
        </pc:grpChg>
        <pc:picChg chg="add mod ord">
          <ac:chgData name="Jas Pelzer (2205164)" userId="S::2205164@student.uwtsd.ac.uk::b405f07d-94dd-42c8-ac0a-211dfbacb69e" providerId="AD" clId="Web-{1F4187B9-416A-4EB1-A426-0FFD74AD7216}" dt="2022-12-07T02:16:33.060" v="1214"/>
          <ac:picMkLst>
            <pc:docMk/>
            <pc:sldMk cId="170640841" sldId="265"/>
            <ac:picMk id="5" creationId="{BFEBC488-6D0F-E15D-E2B5-13B2001F5B4C}"/>
          </ac:picMkLst>
        </pc:picChg>
      </pc:sldChg>
      <pc:sldChg chg="addSp delSp modSp new mod setBg modClrScheme delDesignElem chgLayout">
        <pc:chgData name="Jas Pelzer (2205164)" userId="S::2205164@student.uwtsd.ac.uk::b405f07d-94dd-42c8-ac0a-211dfbacb69e" providerId="AD" clId="Web-{1F4187B9-416A-4EB1-A426-0FFD74AD7216}" dt="2022-12-07T05:16:26.447" v="2292" actId="20577"/>
        <pc:sldMkLst>
          <pc:docMk/>
          <pc:sldMk cId="1666263660" sldId="266"/>
        </pc:sldMkLst>
        <pc:spChg chg="mod ord">
          <ac:chgData name="Jas Pelzer (2205164)" userId="S::2205164@student.uwtsd.ac.uk::b405f07d-94dd-42c8-ac0a-211dfbacb69e" providerId="AD" clId="Web-{1F4187B9-416A-4EB1-A426-0FFD74AD7216}" dt="2022-12-07T02:19:15.883" v="1242" actId="20577"/>
          <ac:spMkLst>
            <pc:docMk/>
            <pc:sldMk cId="1666263660" sldId="266"/>
            <ac:spMk id="2" creationId="{99064235-D230-503B-E37B-6A8550F41A0F}"/>
          </ac:spMkLst>
        </pc:spChg>
        <pc:spChg chg="mod ord">
          <ac:chgData name="Jas Pelzer (2205164)" userId="S::2205164@student.uwtsd.ac.uk::b405f07d-94dd-42c8-ac0a-211dfbacb69e" providerId="AD" clId="Web-{1F4187B9-416A-4EB1-A426-0FFD74AD7216}" dt="2022-12-07T05:16:26.447" v="2292" actId="20577"/>
          <ac:spMkLst>
            <pc:docMk/>
            <pc:sldMk cId="1666263660" sldId="266"/>
            <ac:spMk id="3" creationId="{B8C4A80C-77FC-8BE6-349F-CB5D65E1D27E}"/>
          </ac:spMkLst>
        </pc:spChg>
        <pc:spChg chg="add">
          <ac:chgData name="Jas Pelzer (2205164)" userId="S::2205164@student.uwtsd.ac.uk::b405f07d-94dd-42c8-ac0a-211dfbacb69e" providerId="AD" clId="Web-{1F4187B9-416A-4EB1-A426-0FFD74AD7216}" dt="2022-12-07T02:16:50.593" v="1215"/>
          <ac:spMkLst>
            <pc:docMk/>
            <pc:sldMk cId="1666263660" sldId="266"/>
            <ac:spMk id="5" creationId="{3C06EAFD-0C69-4B3B-BEA7-E7E11DDF9C43}"/>
          </ac:spMkLst>
        </pc:spChg>
        <pc:spChg chg="add">
          <ac:chgData name="Jas Pelzer (2205164)" userId="S::2205164@student.uwtsd.ac.uk::b405f07d-94dd-42c8-ac0a-211dfbacb69e" providerId="AD" clId="Web-{1F4187B9-416A-4EB1-A426-0FFD74AD7216}" dt="2022-12-07T02:16:50.593" v="1215"/>
          <ac:spMkLst>
            <pc:docMk/>
            <pc:sldMk cId="1666263660" sldId="266"/>
            <ac:spMk id="6" creationId="{A4066C89-42FB-4624-9AFE-3A31B36491B5}"/>
          </ac:spMkLst>
        </pc:spChg>
        <pc:spChg chg="add">
          <ac:chgData name="Jas Pelzer (2205164)" userId="S::2205164@student.uwtsd.ac.uk::b405f07d-94dd-42c8-ac0a-211dfbacb69e" providerId="AD" clId="Web-{1F4187B9-416A-4EB1-A426-0FFD74AD7216}" dt="2022-12-07T02:16:50.593" v="1215"/>
          <ac:spMkLst>
            <pc:docMk/>
            <pc:sldMk cId="1666263660" sldId="266"/>
            <ac:spMk id="7" creationId="{BA218FBC-B2D6-48CA-9289-C4110162EDAD}"/>
          </ac:spMkLst>
        </pc:spChg>
        <pc:spChg chg="add del">
          <ac:chgData name="Jas Pelzer (2205164)" userId="S::2205164@student.uwtsd.ac.uk::b405f07d-94dd-42c8-ac0a-211dfbacb69e" providerId="AD" clId="Web-{1F4187B9-416A-4EB1-A426-0FFD74AD7216}" dt="2022-12-07T01:35:16.973" v="686"/>
          <ac:spMkLst>
            <pc:docMk/>
            <pc:sldMk cId="1666263660" sldId="266"/>
            <ac:spMk id="8" creationId="{E009DD9B-5EE2-4C0D-8B2B-351C8C102205}"/>
          </ac:spMkLst>
        </pc:spChg>
        <pc:spChg chg="add">
          <ac:chgData name="Jas Pelzer (2205164)" userId="S::2205164@student.uwtsd.ac.uk::b405f07d-94dd-42c8-ac0a-211dfbacb69e" providerId="AD" clId="Web-{1F4187B9-416A-4EB1-A426-0FFD74AD7216}" dt="2022-12-07T02:16:50.593" v="1215"/>
          <ac:spMkLst>
            <pc:docMk/>
            <pc:sldMk cId="1666263660" sldId="266"/>
            <ac:spMk id="9" creationId="{2DED9084-49DA-4911-ACB7-5F9E4DEFA039}"/>
          </ac:spMkLst>
        </pc:spChg>
        <pc:spChg chg="add del">
          <ac:chgData name="Jas Pelzer (2205164)" userId="S::2205164@student.uwtsd.ac.uk::b405f07d-94dd-42c8-ac0a-211dfbacb69e" providerId="AD" clId="Web-{1F4187B9-416A-4EB1-A426-0FFD74AD7216}" dt="2022-12-07T01:35:16.973" v="686"/>
          <ac:spMkLst>
            <pc:docMk/>
            <pc:sldMk cId="1666263660" sldId="266"/>
            <ac:spMk id="10" creationId="{E720DB99-7745-4E75-9D96-AAB6D55C531E}"/>
          </ac:spMkLst>
        </pc:spChg>
        <pc:spChg chg="add del">
          <ac:chgData name="Jas Pelzer (2205164)" userId="S::2205164@student.uwtsd.ac.uk::b405f07d-94dd-42c8-ac0a-211dfbacb69e" providerId="AD" clId="Web-{1F4187B9-416A-4EB1-A426-0FFD74AD7216}" dt="2022-12-07T01:35:16.973" v="686"/>
          <ac:spMkLst>
            <pc:docMk/>
            <pc:sldMk cId="1666263660" sldId="266"/>
            <ac:spMk id="12" creationId="{D68803C4-E159-4360-B7BB-74205C8F782D}"/>
          </ac:spMkLst>
        </pc:spChg>
        <pc:spChg chg="add del">
          <ac:chgData name="Jas Pelzer (2205164)" userId="S::2205164@student.uwtsd.ac.uk::b405f07d-94dd-42c8-ac0a-211dfbacb69e" providerId="AD" clId="Web-{1F4187B9-416A-4EB1-A426-0FFD74AD7216}" dt="2022-12-07T01:35:16.973" v="686"/>
          <ac:spMkLst>
            <pc:docMk/>
            <pc:sldMk cId="1666263660" sldId="266"/>
            <ac:spMk id="14" creationId="{504B0465-3B07-49BF-BEA7-D81476246293}"/>
          </ac:spMkLst>
        </pc:spChg>
        <pc:spChg chg="add del">
          <ac:chgData name="Jas Pelzer (2205164)" userId="S::2205164@student.uwtsd.ac.uk::b405f07d-94dd-42c8-ac0a-211dfbacb69e" providerId="AD" clId="Web-{1F4187B9-416A-4EB1-A426-0FFD74AD7216}" dt="2022-12-07T01:35:16.973" v="686"/>
          <ac:spMkLst>
            <pc:docMk/>
            <pc:sldMk cId="1666263660" sldId="266"/>
            <ac:spMk id="16" creationId="{49B7FFA5-14CB-4A4F-9BCC-CA3AA5D9D276}"/>
          </ac:spMkLst>
        </pc:spChg>
        <pc:spChg chg="add del">
          <ac:chgData name="Jas Pelzer (2205164)" userId="S::2205164@student.uwtsd.ac.uk::b405f07d-94dd-42c8-ac0a-211dfbacb69e" providerId="AD" clId="Web-{1F4187B9-416A-4EB1-A426-0FFD74AD7216}" dt="2022-12-07T01:35:16.973" v="686"/>
          <ac:spMkLst>
            <pc:docMk/>
            <pc:sldMk cId="1666263660" sldId="266"/>
            <ac:spMk id="18" creationId="{04E48745-7512-4EC2-9E20-9092D12150CA}"/>
          </ac:spMkLst>
        </pc:spChg>
      </pc:sldChg>
      <pc:sldChg chg="addSp delSp modSp new mod setBg modClrScheme delDesignElem chgLayout">
        <pc:chgData name="Jas Pelzer (2205164)" userId="S::2205164@student.uwtsd.ac.uk::b405f07d-94dd-42c8-ac0a-211dfbacb69e" providerId="AD" clId="Web-{1F4187B9-416A-4EB1-A426-0FFD74AD7216}" dt="2022-12-07T05:32:22.225" v="2459" actId="20577"/>
        <pc:sldMkLst>
          <pc:docMk/>
          <pc:sldMk cId="1339461890" sldId="267"/>
        </pc:sldMkLst>
        <pc:spChg chg="mod ord">
          <ac:chgData name="Jas Pelzer (2205164)" userId="S::2205164@student.uwtsd.ac.uk::b405f07d-94dd-42c8-ac0a-211dfbacb69e" providerId="AD" clId="Web-{1F4187B9-416A-4EB1-A426-0FFD74AD7216}" dt="2022-12-07T05:31:47.864" v="2456" actId="14100"/>
          <ac:spMkLst>
            <pc:docMk/>
            <pc:sldMk cId="1339461890" sldId="267"/>
            <ac:spMk id="2" creationId="{FBEA9276-30CE-5E96-0407-33712DFD11F7}"/>
          </ac:spMkLst>
        </pc:spChg>
        <pc:spChg chg="mod ord">
          <ac:chgData name="Jas Pelzer (2205164)" userId="S::2205164@student.uwtsd.ac.uk::b405f07d-94dd-42c8-ac0a-211dfbacb69e" providerId="AD" clId="Web-{1F4187B9-416A-4EB1-A426-0FFD74AD7216}" dt="2022-12-07T05:32:22.225" v="2459" actId="20577"/>
          <ac:spMkLst>
            <pc:docMk/>
            <pc:sldMk cId="1339461890" sldId="267"/>
            <ac:spMk id="3" creationId="{9BCA5C9F-B101-CAA8-7D3F-4100098D21FC}"/>
          </ac:spMkLst>
        </pc:spChg>
        <pc:spChg chg="add del">
          <ac:chgData name="Jas Pelzer (2205164)" userId="S::2205164@student.uwtsd.ac.uk::b405f07d-94dd-42c8-ac0a-211dfbacb69e" providerId="AD" clId="Web-{1F4187B9-416A-4EB1-A426-0FFD74AD7216}" dt="2022-12-07T02:56:19.020" v="1746"/>
          <ac:spMkLst>
            <pc:docMk/>
            <pc:sldMk cId="1339461890" sldId="267"/>
            <ac:spMk id="5" creationId="{3C06EAFD-0C69-4B3B-BEA7-E7E11DDF9C43}"/>
          </ac:spMkLst>
        </pc:spChg>
        <pc:spChg chg="add del">
          <ac:chgData name="Jas Pelzer (2205164)" userId="S::2205164@student.uwtsd.ac.uk::b405f07d-94dd-42c8-ac0a-211dfbacb69e" providerId="AD" clId="Web-{1F4187B9-416A-4EB1-A426-0FFD74AD7216}" dt="2022-12-07T02:56:19.020" v="1746"/>
          <ac:spMkLst>
            <pc:docMk/>
            <pc:sldMk cId="1339461890" sldId="267"/>
            <ac:spMk id="6" creationId="{A4066C89-42FB-4624-9AFE-3A31B36491B5}"/>
          </ac:spMkLst>
        </pc:spChg>
        <pc:spChg chg="add del">
          <ac:chgData name="Jas Pelzer (2205164)" userId="S::2205164@student.uwtsd.ac.uk::b405f07d-94dd-42c8-ac0a-211dfbacb69e" providerId="AD" clId="Web-{1F4187B9-416A-4EB1-A426-0FFD74AD7216}" dt="2022-12-07T02:56:19.020" v="1746"/>
          <ac:spMkLst>
            <pc:docMk/>
            <pc:sldMk cId="1339461890" sldId="267"/>
            <ac:spMk id="7" creationId="{BA218FBC-B2D6-48CA-9289-C4110162EDAD}"/>
          </ac:spMkLst>
        </pc:spChg>
        <pc:spChg chg="add del">
          <ac:chgData name="Jas Pelzer (2205164)" userId="S::2205164@student.uwtsd.ac.uk::b405f07d-94dd-42c8-ac0a-211dfbacb69e" providerId="AD" clId="Web-{1F4187B9-416A-4EB1-A426-0FFD74AD7216}" dt="2022-12-07T01:35:16.973" v="686"/>
          <ac:spMkLst>
            <pc:docMk/>
            <pc:sldMk cId="1339461890" sldId="267"/>
            <ac:spMk id="8" creationId="{E009DD9B-5EE2-4C0D-8B2B-351C8C102205}"/>
          </ac:spMkLst>
        </pc:spChg>
        <pc:spChg chg="add del">
          <ac:chgData name="Jas Pelzer (2205164)" userId="S::2205164@student.uwtsd.ac.uk::b405f07d-94dd-42c8-ac0a-211dfbacb69e" providerId="AD" clId="Web-{1F4187B9-416A-4EB1-A426-0FFD74AD7216}" dt="2022-12-07T02:56:19.020" v="1746"/>
          <ac:spMkLst>
            <pc:docMk/>
            <pc:sldMk cId="1339461890" sldId="267"/>
            <ac:spMk id="9" creationId="{2DED9084-49DA-4911-ACB7-5F9E4DEFA039}"/>
          </ac:spMkLst>
        </pc:spChg>
        <pc:spChg chg="add del">
          <ac:chgData name="Jas Pelzer (2205164)" userId="S::2205164@student.uwtsd.ac.uk::b405f07d-94dd-42c8-ac0a-211dfbacb69e" providerId="AD" clId="Web-{1F4187B9-416A-4EB1-A426-0FFD74AD7216}" dt="2022-12-07T01:35:16.973" v="686"/>
          <ac:spMkLst>
            <pc:docMk/>
            <pc:sldMk cId="1339461890" sldId="267"/>
            <ac:spMk id="10" creationId="{E720DB99-7745-4E75-9D96-AAB6D55C531E}"/>
          </ac:spMkLst>
        </pc:spChg>
        <pc:spChg chg="add">
          <ac:chgData name="Jas Pelzer (2205164)" userId="S::2205164@student.uwtsd.ac.uk::b405f07d-94dd-42c8-ac0a-211dfbacb69e" providerId="AD" clId="Web-{1F4187B9-416A-4EB1-A426-0FFD74AD7216}" dt="2022-12-07T02:56:19.020" v="1746"/>
          <ac:spMkLst>
            <pc:docMk/>
            <pc:sldMk cId="1339461890" sldId="267"/>
            <ac:spMk id="11" creationId="{E009DD9B-5EE2-4C0D-8B2B-351C8C102205}"/>
          </ac:spMkLst>
        </pc:spChg>
        <pc:spChg chg="add del">
          <ac:chgData name="Jas Pelzer (2205164)" userId="S::2205164@student.uwtsd.ac.uk::b405f07d-94dd-42c8-ac0a-211dfbacb69e" providerId="AD" clId="Web-{1F4187B9-416A-4EB1-A426-0FFD74AD7216}" dt="2022-12-07T01:35:16.973" v="686"/>
          <ac:spMkLst>
            <pc:docMk/>
            <pc:sldMk cId="1339461890" sldId="267"/>
            <ac:spMk id="12" creationId="{D68803C4-E159-4360-B7BB-74205C8F782D}"/>
          </ac:spMkLst>
        </pc:spChg>
        <pc:spChg chg="add">
          <ac:chgData name="Jas Pelzer (2205164)" userId="S::2205164@student.uwtsd.ac.uk::b405f07d-94dd-42c8-ac0a-211dfbacb69e" providerId="AD" clId="Web-{1F4187B9-416A-4EB1-A426-0FFD74AD7216}" dt="2022-12-07T02:56:19.020" v="1746"/>
          <ac:spMkLst>
            <pc:docMk/>
            <pc:sldMk cId="1339461890" sldId="267"/>
            <ac:spMk id="13" creationId="{E720DB99-7745-4E75-9D96-AAB6D55C531E}"/>
          </ac:spMkLst>
        </pc:spChg>
        <pc:spChg chg="add del">
          <ac:chgData name="Jas Pelzer (2205164)" userId="S::2205164@student.uwtsd.ac.uk::b405f07d-94dd-42c8-ac0a-211dfbacb69e" providerId="AD" clId="Web-{1F4187B9-416A-4EB1-A426-0FFD74AD7216}" dt="2022-12-07T01:35:16.973" v="686"/>
          <ac:spMkLst>
            <pc:docMk/>
            <pc:sldMk cId="1339461890" sldId="267"/>
            <ac:spMk id="14" creationId="{504B0465-3B07-49BF-BEA7-D81476246293}"/>
          </ac:spMkLst>
        </pc:spChg>
        <pc:spChg chg="add">
          <ac:chgData name="Jas Pelzer (2205164)" userId="S::2205164@student.uwtsd.ac.uk::b405f07d-94dd-42c8-ac0a-211dfbacb69e" providerId="AD" clId="Web-{1F4187B9-416A-4EB1-A426-0FFD74AD7216}" dt="2022-12-07T02:56:19.020" v="1746"/>
          <ac:spMkLst>
            <pc:docMk/>
            <pc:sldMk cId="1339461890" sldId="267"/>
            <ac:spMk id="15" creationId="{D68803C4-E159-4360-B7BB-74205C8F782D}"/>
          </ac:spMkLst>
        </pc:spChg>
        <pc:spChg chg="add del">
          <ac:chgData name="Jas Pelzer (2205164)" userId="S::2205164@student.uwtsd.ac.uk::b405f07d-94dd-42c8-ac0a-211dfbacb69e" providerId="AD" clId="Web-{1F4187B9-416A-4EB1-A426-0FFD74AD7216}" dt="2022-12-07T01:35:16.973" v="686"/>
          <ac:spMkLst>
            <pc:docMk/>
            <pc:sldMk cId="1339461890" sldId="267"/>
            <ac:spMk id="16" creationId="{49B7FFA5-14CB-4A4F-9BCC-CA3AA5D9D276}"/>
          </ac:spMkLst>
        </pc:spChg>
        <pc:spChg chg="add del">
          <ac:chgData name="Jas Pelzer (2205164)" userId="S::2205164@student.uwtsd.ac.uk::b405f07d-94dd-42c8-ac0a-211dfbacb69e" providerId="AD" clId="Web-{1F4187B9-416A-4EB1-A426-0FFD74AD7216}" dt="2022-12-07T01:35:16.973" v="686"/>
          <ac:spMkLst>
            <pc:docMk/>
            <pc:sldMk cId="1339461890" sldId="267"/>
            <ac:spMk id="18" creationId="{04E48745-7512-4EC2-9E20-9092D12150CA}"/>
          </ac:spMkLst>
        </pc:spChg>
        <pc:spChg chg="add">
          <ac:chgData name="Jas Pelzer (2205164)" userId="S::2205164@student.uwtsd.ac.uk::b405f07d-94dd-42c8-ac0a-211dfbacb69e" providerId="AD" clId="Web-{1F4187B9-416A-4EB1-A426-0FFD74AD7216}" dt="2022-12-07T02:56:19.020" v="1746"/>
          <ac:spMkLst>
            <pc:docMk/>
            <pc:sldMk cId="1339461890" sldId="267"/>
            <ac:spMk id="20" creationId="{504B0465-3B07-49BF-BEA7-D81476246293}"/>
          </ac:spMkLst>
        </pc:spChg>
        <pc:spChg chg="add">
          <ac:chgData name="Jas Pelzer (2205164)" userId="S::2205164@student.uwtsd.ac.uk::b405f07d-94dd-42c8-ac0a-211dfbacb69e" providerId="AD" clId="Web-{1F4187B9-416A-4EB1-A426-0FFD74AD7216}" dt="2022-12-07T02:56:19.020" v="1746"/>
          <ac:spMkLst>
            <pc:docMk/>
            <pc:sldMk cId="1339461890" sldId="267"/>
            <ac:spMk id="22" creationId="{49B7FFA5-14CB-4A4F-9BCC-CA3AA5D9D276}"/>
          </ac:spMkLst>
        </pc:spChg>
        <pc:spChg chg="add">
          <ac:chgData name="Jas Pelzer (2205164)" userId="S::2205164@student.uwtsd.ac.uk::b405f07d-94dd-42c8-ac0a-211dfbacb69e" providerId="AD" clId="Web-{1F4187B9-416A-4EB1-A426-0FFD74AD7216}" dt="2022-12-07T02:56:19.020" v="1746"/>
          <ac:spMkLst>
            <pc:docMk/>
            <pc:sldMk cId="1339461890" sldId="267"/>
            <ac:spMk id="24" creationId="{04E48745-7512-4EC2-9E20-9092D12150CA}"/>
          </ac:spMkLst>
        </pc:spChg>
      </pc:sldChg>
      <pc:sldChg chg="addSp delSp modSp new mod setBg modClrScheme delDesignElem chgLayout">
        <pc:chgData name="Jas Pelzer (2205164)" userId="S::2205164@student.uwtsd.ac.uk::b405f07d-94dd-42c8-ac0a-211dfbacb69e" providerId="AD" clId="Web-{1F4187B9-416A-4EB1-A426-0FFD74AD7216}" dt="2022-12-07T02:17:17.250" v="1219"/>
        <pc:sldMkLst>
          <pc:docMk/>
          <pc:sldMk cId="687880034" sldId="268"/>
        </pc:sldMkLst>
        <pc:spChg chg="mod ord">
          <ac:chgData name="Jas Pelzer (2205164)" userId="S::2205164@student.uwtsd.ac.uk::b405f07d-94dd-42c8-ac0a-211dfbacb69e" providerId="AD" clId="Web-{1F4187B9-416A-4EB1-A426-0FFD74AD7216}" dt="2022-12-07T02:17:17.250" v="1219"/>
          <ac:spMkLst>
            <pc:docMk/>
            <pc:sldMk cId="687880034" sldId="268"/>
            <ac:spMk id="2" creationId="{CD5C1CD1-8856-E351-AA86-DE61F27C9829}"/>
          </ac:spMkLst>
        </pc:spChg>
        <pc:spChg chg="mod ord">
          <ac:chgData name="Jas Pelzer (2205164)" userId="S::2205164@student.uwtsd.ac.uk::b405f07d-94dd-42c8-ac0a-211dfbacb69e" providerId="AD" clId="Web-{1F4187B9-416A-4EB1-A426-0FFD74AD7216}" dt="2022-12-07T02:17:17.250" v="1219"/>
          <ac:spMkLst>
            <pc:docMk/>
            <pc:sldMk cId="687880034" sldId="268"/>
            <ac:spMk id="3" creationId="{722BD874-926A-69C1-690F-CB89CE0D0D0A}"/>
          </ac:spMkLst>
        </pc:spChg>
        <pc:spChg chg="add">
          <ac:chgData name="Jas Pelzer (2205164)" userId="S::2205164@student.uwtsd.ac.uk::b405f07d-94dd-42c8-ac0a-211dfbacb69e" providerId="AD" clId="Web-{1F4187B9-416A-4EB1-A426-0FFD74AD7216}" dt="2022-12-07T02:17:17.250" v="1219"/>
          <ac:spMkLst>
            <pc:docMk/>
            <pc:sldMk cId="687880034" sldId="268"/>
            <ac:spMk id="5" creationId="{3C06EAFD-0C69-4B3B-BEA7-E7E11DDF9C43}"/>
          </ac:spMkLst>
        </pc:spChg>
        <pc:spChg chg="add">
          <ac:chgData name="Jas Pelzer (2205164)" userId="S::2205164@student.uwtsd.ac.uk::b405f07d-94dd-42c8-ac0a-211dfbacb69e" providerId="AD" clId="Web-{1F4187B9-416A-4EB1-A426-0FFD74AD7216}" dt="2022-12-07T02:17:17.250" v="1219"/>
          <ac:spMkLst>
            <pc:docMk/>
            <pc:sldMk cId="687880034" sldId="268"/>
            <ac:spMk id="6" creationId="{A4066C89-42FB-4624-9AFE-3A31B36491B5}"/>
          </ac:spMkLst>
        </pc:spChg>
        <pc:spChg chg="add">
          <ac:chgData name="Jas Pelzer (2205164)" userId="S::2205164@student.uwtsd.ac.uk::b405f07d-94dd-42c8-ac0a-211dfbacb69e" providerId="AD" clId="Web-{1F4187B9-416A-4EB1-A426-0FFD74AD7216}" dt="2022-12-07T02:17:17.250" v="1219"/>
          <ac:spMkLst>
            <pc:docMk/>
            <pc:sldMk cId="687880034" sldId="268"/>
            <ac:spMk id="7" creationId="{BA218FBC-B2D6-48CA-9289-C4110162EDAD}"/>
          </ac:spMkLst>
        </pc:spChg>
        <pc:spChg chg="add del">
          <ac:chgData name="Jas Pelzer (2205164)" userId="S::2205164@student.uwtsd.ac.uk::b405f07d-94dd-42c8-ac0a-211dfbacb69e" providerId="AD" clId="Web-{1F4187B9-416A-4EB1-A426-0FFD74AD7216}" dt="2022-12-07T01:35:16.973" v="686"/>
          <ac:spMkLst>
            <pc:docMk/>
            <pc:sldMk cId="687880034" sldId="268"/>
            <ac:spMk id="8" creationId="{4FCA88C2-C73C-4062-A097-8FBCE3090BEA}"/>
          </ac:spMkLst>
        </pc:spChg>
        <pc:spChg chg="add">
          <ac:chgData name="Jas Pelzer (2205164)" userId="S::2205164@student.uwtsd.ac.uk::b405f07d-94dd-42c8-ac0a-211dfbacb69e" providerId="AD" clId="Web-{1F4187B9-416A-4EB1-A426-0FFD74AD7216}" dt="2022-12-07T02:17:17.250" v="1219"/>
          <ac:spMkLst>
            <pc:docMk/>
            <pc:sldMk cId="687880034" sldId="268"/>
            <ac:spMk id="9" creationId="{2DED9084-49DA-4911-ACB7-5F9E4DEFA039}"/>
          </ac:spMkLst>
        </pc:spChg>
        <pc:spChg chg="add del">
          <ac:chgData name="Jas Pelzer (2205164)" userId="S::2205164@student.uwtsd.ac.uk::b405f07d-94dd-42c8-ac0a-211dfbacb69e" providerId="AD" clId="Web-{1F4187B9-416A-4EB1-A426-0FFD74AD7216}" dt="2022-12-07T01:35:16.973" v="686"/>
          <ac:spMkLst>
            <pc:docMk/>
            <pc:sldMk cId="687880034" sldId="268"/>
            <ac:spMk id="10" creationId="{83981C21-E132-4402-B31B-D725C1CE77D2}"/>
          </ac:spMkLst>
        </pc:spChg>
        <pc:spChg chg="add del">
          <ac:chgData name="Jas Pelzer (2205164)" userId="S::2205164@student.uwtsd.ac.uk::b405f07d-94dd-42c8-ac0a-211dfbacb69e" providerId="AD" clId="Web-{1F4187B9-416A-4EB1-A426-0FFD74AD7216}" dt="2022-12-07T01:35:16.973" v="686"/>
          <ac:spMkLst>
            <pc:docMk/>
            <pc:sldMk cId="687880034" sldId="268"/>
            <ac:spMk id="12" creationId="{6A685C77-4E84-486A-9AE5-F3635BE98EFB}"/>
          </ac:spMkLst>
        </pc:spChg>
        <pc:spChg chg="add del">
          <ac:chgData name="Jas Pelzer (2205164)" userId="S::2205164@student.uwtsd.ac.uk::b405f07d-94dd-42c8-ac0a-211dfbacb69e" providerId="AD" clId="Web-{1F4187B9-416A-4EB1-A426-0FFD74AD7216}" dt="2022-12-07T01:35:16.973" v="686"/>
          <ac:spMkLst>
            <pc:docMk/>
            <pc:sldMk cId="687880034" sldId="268"/>
            <ac:spMk id="14" creationId="{E55C1C3E-5158-47F3-8FD9-14B22C3E6EAD}"/>
          </ac:spMkLst>
        </pc:spChg>
      </pc:sldChg>
      <pc:sldChg chg="addSp delSp modSp new mod setBg modClrScheme delDesignElem chgLayout">
        <pc:chgData name="Jas Pelzer (2205164)" userId="S::2205164@student.uwtsd.ac.uk::b405f07d-94dd-42c8-ac0a-211dfbacb69e" providerId="AD" clId="Web-{1F4187B9-416A-4EB1-A426-0FFD74AD7216}" dt="2022-12-07T05:36:30.787" v="2497" actId="20577"/>
        <pc:sldMkLst>
          <pc:docMk/>
          <pc:sldMk cId="168260846" sldId="269"/>
        </pc:sldMkLst>
        <pc:spChg chg="mod ord">
          <ac:chgData name="Jas Pelzer (2205164)" userId="S::2205164@student.uwtsd.ac.uk::b405f07d-94dd-42c8-ac0a-211dfbacb69e" providerId="AD" clId="Web-{1F4187B9-416A-4EB1-A426-0FFD74AD7216}" dt="2022-12-07T02:29:29.253" v="1349" actId="20577"/>
          <ac:spMkLst>
            <pc:docMk/>
            <pc:sldMk cId="168260846" sldId="269"/>
            <ac:spMk id="2" creationId="{4C2E1ED5-16D8-C4D9-24E9-2DAE08FF34DA}"/>
          </ac:spMkLst>
        </pc:spChg>
        <pc:spChg chg="mod ord">
          <ac:chgData name="Jas Pelzer (2205164)" userId="S::2205164@student.uwtsd.ac.uk::b405f07d-94dd-42c8-ac0a-211dfbacb69e" providerId="AD" clId="Web-{1F4187B9-416A-4EB1-A426-0FFD74AD7216}" dt="2022-12-07T05:36:30.787" v="2497" actId="20577"/>
          <ac:spMkLst>
            <pc:docMk/>
            <pc:sldMk cId="168260846" sldId="269"/>
            <ac:spMk id="3" creationId="{DB71B24C-C37B-EB66-C410-AC1545FF3BB4}"/>
          </ac:spMkLst>
        </pc:spChg>
        <pc:spChg chg="add">
          <ac:chgData name="Jas Pelzer (2205164)" userId="S::2205164@student.uwtsd.ac.uk::b405f07d-94dd-42c8-ac0a-211dfbacb69e" providerId="AD" clId="Web-{1F4187B9-416A-4EB1-A426-0FFD74AD7216}" dt="2022-12-07T02:17:23.907" v="1220"/>
          <ac:spMkLst>
            <pc:docMk/>
            <pc:sldMk cId="168260846" sldId="269"/>
            <ac:spMk id="5" creationId="{3C06EAFD-0C69-4B3B-BEA7-E7E11DDF9C43}"/>
          </ac:spMkLst>
        </pc:spChg>
        <pc:spChg chg="add">
          <ac:chgData name="Jas Pelzer (2205164)" userId="S::2205164@student.uwtsd.ac.uk::b405f07d-94dd-42c8-ac0a-211dfbacb69e" providerId="AD" clId="Web-{1F4187B9-416A-4EB1-A426-0FFD74AD7216}" dt="2022-12-07T02:17:23.907" v="1220"/>
          <ac:spMkLst>
            <pc:docMk/>
            <pc:sldMk cId="168260846" sldId="269"/>
            <ac:spMk id="6" creationId="{A4066C89-42FB-4624-9AFE-3A31B36491B5}"/>
          </ac:spMkLst>
        </pc:spChg>
        <pc:spChg chg="add">
          <ac:chgData name="Jas Pelzer (2205164)" userId="S::2205164@student.uwtsd.ac.uk::b405f07d-94dd-42c8-ac0a-211dfbacb69e" providerId="AD" clId="Web-{1F4187B9-416A-4EB1-A426-0FFD74AD7216}" dt="2022-12-07T02:17:23.907" v="1220"/>
          <ac:spMkLst>
            <pc:docMk/>
            <pc:sldMk cId="168260846" sldId="269"/>
            <ac:spMk id="7" creationId="{BA218FBC-B2D6-48CA-9289-C4110162EDAD}"/>
          </ac:spMkLst>
        </pc:spChg>
        <pc:spChg chg="add del">
          <ac:chgData name="Jas Pelzer (2205164)" userId="S::2205164@student.uwtsd.ac.uk::b405f07d-94dd-42c8-ac0a-211dfbacb69e" providerId="AD" clId="Web-{1F4187B9-416A-4EB1-A426-0FFD74AD7216}" dt="2022-12-07T01:35:16.973" v="686"/>
          <ac:spMkLst>
            <pc:docMk/>
            <pc:sldMk cId="168260846" sldId="269"/>
            <ac:spMk id="8" creationId="{E009DD9B-5EE2-4C0D-8B2B-351C8C102205}"/>
          </ac:spMkLst>
        </pc:spChg>
        <pc:spChg chg="add">
          <ac:chgData name="Jas Pelzer (2205164)" userId="S::2205164@student.uwtsd.ac.uk::b405f07d-94dd-42c8-ac0a-211dfbacb69e" providerId="AD" clId="Web-{1F4187B9-416A-4EB1-A426-0FFD74AD7216}" dt="2022-12-07T02:17:23.907" v="1220"/>
          <ac:spMkLst>
            <pc:docMk/>
            <pc:sldMk cId="168260846" sldId="269"/>
            <ac:spMk id="9" creationId="{2DED9084-49DA-4911-ACB7-5F9E4DEFA039}"/>
          </ac:spMkLst>
        </pc:spChg>
        <pc:spChg chg="add del">
          <ac:chgData name="Jas Pelzer (2205164)" userId="S::2205164@student.uwtsd.ac.uk::b405f07d-94dd-42c8-ac0a-211dfbacb69e" providerId="AD" clId="Web-{1F4187B9-416A-4EB1-A426-0FFD74AD7216}" dt="2022-12-07T01:35:16.973" v="686"/>
          <ac:spMkLst>
            <pc:docMk/>
            <pc:sldMk cId="168260846" sldId="269"/>
            <ac:spMk id="10" creationId="{E720DB99-7745-4E75-9D96-AAB6D55C531E}"/>
          </ac:spMkLst>
        </pc:spChg>
        <pc:spChg chg="add del">
          <ac:chgData name="Jas Pelzer (2205164)" userId="S::2205164@student.uwtsd.ac.uk::b405f07d-94dd-42c8-ac0a-211dfbacb69e" providerId="AD" clId="Web-{1F4187B9-416A-4EB1-A426-0FFD74AD7216}" dt="2022-12-07T01:35:16.973" v="686"/>
          <ac:spMkLst>
            <pc:docMk/>
            <pc:sldMk cId="168260846" sldId="269"/>
            <ac:spMk id="12" creationId="{D68803C4-E159-4360-B7BB-74205C8F782D}"/>
          </ac:spMkLst>
        </pc:spChg>
        <pc:spChg chg="add del">
          <ac:chgData name="Jas Pelzer (2205164)" userId="S::2205164@student.uwtsd.ac.uk::b405f07d-94dd-42c8-ac0a-211dfbacb69e" providerId="AD" clId="Web-{1F4187B9-416A-4EB1-A426-0FFD74AD7216}" dt="2022-12-07T01:35:16.973" v="686"/>
          <ac:spMkLst>
            <pc:docMk/>
            <pc:sldMk cId="168260846" sldId="269"/>
            <ac:spMk id="14" creationId="{504B0465-3B07-49BF-BEA7-D81476246293}"/>
          </ac:spMkLst>
        </pc:spChg>
        <pc:spChg chg="add del">
          <ac:chgData name="Jas Pelzer (2205164)" userId="S::2205164@student.uwtsd.ac.uk::b405f07d-94dd-42c8-ac0a-211dfbacb69e" providerId="AD" clId="Web-{1F4187B9-416A-4EB1-A426-0FFD74AD7216}" dt="2022-12-07T01:35:16.973" v="686"/>
          <ac:spMkLst>
            <pc:docMk/>
            <pc:sldMk cId="168260846" sldId="269"/>
            <ac:spMk id="16" creationId="{49B7FFA5-14CB-4A4F-9BCC-CA3AA5D9D276}"/>
          </ac:spMkLst>
        </pc:spChg>
        <pc:spChg chg="add del">
          <ac:chgData name="Jas Pelzer (2205164)" userId="S::2205164@student.uwtsd.ac.uk::b405f07d-94dd-42c8-ac0a-211dfbacb69e" providerId="AD" clId="Web-{1F4187B9-416A-4EB1-A426-0FFD74AD7216}" dt="2022-12-07T01:35:16.973" v="686"/>
          <ac:spMkLst>
            <pc:docMk/>
            <pc:sldMk cId="168260846" sldId="269"/>
            <ac:spMk id="18" creationId="{04E48745-7512-4EC2-9E20-9092D12150CA}"/>
          </ac:spMkLst>
        </pc:spChg>
      </pc:sldChg>
      <pc:sldChg chg="addSp delSp modSp new del mod setBg modClrScheme delDesignElem chgLayout">
        <pc:chgData name="Jas Pelzer (2205164)" userId="S::2205164@student.uwtsd.ac.uk::b405f07d-94dd-42c8-ac0a-211dfbacb69e" providerId="AD" clId="Web-{1F4187B9-416A-4EB1-A426-0FFD74AD7216}" dt="2022-12-07T05:37:07.023" v="2498"/>
        <pc:sldMkLst>
          <pc:docMk/>
          <pc:sldMk cId="3737020199" sldId="270"/>
        </pc:sldMkLst>
        <pc:spChg chg="mod ord">
          <ac:chgData name="Jas Pelzer (2205164)" userId="S::2205164@student.uwtsd.ac.uk::b405f07d-94dd-42c8-ac0a-211dfbacb69e" providerId="AD" clId="Web-{1F4187B9-416A-4EB1-A426-0FFD74AD7216}" dt="2022-12-07T02:17:43.565" v="1223"/>
          <ac:spMkLst>
            <pc:docMk/>
            <pc:sldMk cId="3737020199" sldId="270"/>
            <ac:spMk id="2" creationId="{E7DA6E9A-0F90-85C3-DE7D-FFC617A442C8}"/>
          </ac:spMkLst>
        </pc:spChg>
        <pc:spChg chg="mod ord">
          <ac:chgData name="Jas Pelzer (2205164)" userId="S::2205164@student.uwtsd.ac.uk::b405f07d-94dd-42c8-ac0a-211dfbacb69e" providerId="AD" clId="Web-{1F4187B9-416A-4EB1-A426-0FFD74AD7216}" dt="2022-12-07T02:17:43.565" v="1223"/>
          <ac:spMkLst>
            <pc:docMk/>
            <pc:sldMk cId="3737020199" sldId="270"/>
            <ac:spMk id="3" creationId="{34CA385A-2C81-036E-504A-B70CF91E18D8}"/>
          </ac:spMkLst>
        </pc:spChg>
        <pc:spChg chg="add">
          <ac:chgData name="Jas Pelzer (2205164)" userId="S::2205164@student.uwtsd.ac.uk::b405f07d-94dd-42c8-ac0a-211dfbacb69e" providerId="AD" clId="Web-{1F4187B9-416A-4EB1-A426-0FFD74AD7216}" dt="2022-12-07T02:17:43.565" v="1223"/>
          <ac:spMkLst>
            <pc:docMk/>
            <pc:sldMk cId="3737020199" sldId="270"/>
            <ac:spMk id="5" creationId="{3C06EAFD-0C69-4B3B-BEA7-E7E11DDF9C43}"/>
          </ac:spMkLst>
        </pc:spChg>
        <pc:spChg chg="add">
          <ac:chgData name="Jas Pelzer (2205164)" userId="S::2205164@student.uwtsd.ac.uk::b405f07d-94dd-42c8-ac0a-211dfbacb69e" providerId="AD" clId="Web-{1F4187B9-416A-4EB1-A426-0FFD74AD7216}" dt="2022-12-07T02:17:43.565" v="1223"/>
          <ac:spMkLst>
            <pc:docMk/>
            <pc:sldMk cId="3737020199" sldId="270"/>
            <ac:spMk id="6" creationId="{A4066C89-42FB-4624-9AFE-3A31B36491B5}"/>
          </ac:spMkLst>
        </pc:spChg>
        <pc:spChg chg="add">
          <ac:chgData name="Jas Pelzer (2205164)" userId="S::2205164@student.uwtsd.ac.uk::b405f07d-94dd-42c8-ac0a-211dfbacb69e" providerId="AD" clId="Web-{1F4187B9-416A-4EB1-A426-0FFD74AD7216}" dt="2022-12-07T02:17:43.565" v="1223"/>
          <ac:spMkLst>
            <pc:docMk/>
            <pc:sldMk cId="3737020199" sldId="270"/>
            <ac:spMk id="7" creationId="{BA218FBC-B2D6-48CA-9289-C4110162EDAD}"/>
          </ac:spMkLst>
        </pc:spChg>
        <pc:spChg chg="add del">
          <ac:chgData name="Jas Pelzer (2205164)" userId="S::2205164@student.uwtsd.ac.uk::b405f07d-94dd-42c8-ac0a-211dfbacb69e" providerId="AD" clId="Web-{1F4187B9-416A-4EB1-A426-0FFD74AD7216}" dt="2022-12-07T01:35:16.973" v="686"/>
          <ac:spMkLst>
            <pc:docMk/>
            <pc:sldMk cId="3737020199" sldId="270"/>
            <ac:spMk id="8" creationId="{E009DD9B-5EE2-4C0D-8B2B-351C8C102205}"/>
          </ac:spMkLst>
        </pc:spChg>
        <pc:spChg chg="add">
          <ac:chgData name="Jas Pelzer (2205164)" userId="S::2205164@student.uwtsd.ac.uk::b405f07d-94dd-42c8-ac0a-211dfbacb69e" providerId="AD" clId="Web-{1F4187B9-416A-4EB1-A426-0FFD74AD7216}" dt="2022-12-07T02:17:43.565" v="1223"/>
          <ac:spMkLst>
            <pc:docMk/>
            <pc:sldMk cId="3737020199" sldId="270"/>
            <ac:spMk id="9" creationId="{2DED9084-49DA-4911-ACB7-5F9E4DEFA039}"/>
          </ac:spMkLst>
        </pc:spChg>
        <pc:spChg chg="add del">
          <ac:chgData name="Jas Pelzer (2205164)" userId="S::2205164@student.uwtsd.ac.uk::b405f07d-94dd-42c8-ac0a-211dfbacb69e" providerId="AD" clId="Web-{1F4187B9-416A-4EB1-A426-0FFD74AD7216}" dt="2022-12-07T01:35:16.973" v="686"/>
          <ac:spMkLst>
            <pc:docMk/>
            <pc:sldMk cId="3737020199" sldId="270"/>
            <ac:spMk id="10" creationId="{E720DB99-7745-4E75-9D96-AAB6D55C531E}"/>
          </ac:spMkLst>
        </pc:spChg>
        <pc:spChg chg="add del">
          <ac:chgData name="Jas Pelzer (2205164)" userId="S::2205164@student.uwtsd.ac.uk::b405f07d-94dd-42c8-ac0a-211dfbacb69e" providerId="AD" clId="Web-{1F4187B9-416A-4EB1-A426-0FFD74AD7216}" dt="2022-12-07T01:35:16.973" v="686"/>
          <ac:spMkLst>
            <pc:docMk/>
            <pc:sldMk cId="3737020199" sldId="270"/>
            <ac:spMk id="12" creationId="{D68803C4-E159-4360-B7BB-74205C8F782D}"/>
          </ac:spMkLst>
        </pc:spChg>
        <pc:spChg chg="add del">
          <ac:chgData name="Jas Pelzer (2205164)" userId="S::2205164@student.uwtsd.ac.uk::b405f07d-94dd-42c8-ac0a-211dfbacb69e" providerId="AD" clId="Web-{1F4187B9-416A-4EB1-A426-0FFD74AD7216}" dt="2022-12-07T01:35:16.973" v="686"/>
          <ac:spMkLst>
            <pc:docMk/>
            <pc:sldMk cId="3737020199" sldId="270"/>
            <ac:spMk id="14" creationId="{504B0465-3B07-49BF-BEA7-D81476246293}"/>
          </ac:spMkLst>
        </pc:spChg>
        <pc:spChg chg="add del">
          <ac:chgData name="Jas Pelzer (2205164)" userId="S::2205164@student.uwtsd.ac.uk::b405f07d-94dd-42c8-ac0a-211dfbacb69e" providerId="AD" clId="Web-{1F4187B9-416A-4EB1-A426-0FFD74AD7216}" dt="2022-12-07T01:35:16.973" v="686"/>
          <ac:spMkLst>
            <pc:docMk/>
            <pc:sldMk cId="3737020199" sldId="270"/>
            <ac:spMk id="16" creationId="{49B7FFA5-14CB-4A4F-9BCC-CA3AA5D9D276}"/>
          </ac:spMkLst>
        </pc:spChg>
        <pc:spChg chg="add del">
          <ac:chgData name="Jas Pelzer (2205164)" userId="S::2205164@student.uwtsd.ac.uk::b405f07d-94dd-42c8-ac0a-211dfbacb69e" providerId="AD" clId="Web-{1F4187B9-416A-4EB1-A426-0FFD74AD7216}" dt="2022-12-07T01:35:16.973" v="686"/>
          <ac:spMkLst>
            <pc:docMk/>
            <pc:sldMk cId="3737020199" sldId="270"/>
            <ac:spMk id="18" creationId="{04E48745-7512-4EC2-9E20-9092D12150CA}"/>
          </ac:spMkLst>
        </pc:spChg>
      </pc:sldChg>
      <pc:sldChg chg="addSp delSp modSp new mod setBg modClrScheme delDesignElem chgLayout">
        <pc:chgData name="Jas Pelzer (2205164)" userId="S::2205164@student.uwtsd.ac.uk::b405f07d-94dd-42c8-ac0a-211dfbacb69e" providerId="AD" clId="Web-{1F4187B9-416A-4EB1-A426-0FFD74AD7216}" dt="2022-12-07T05:27:24.745" v="2406" actId="20577"/>
        <pc:sldMkLst>
          <pc:docMk/>
          <pc:sldMk cId="1772632371" sldId="271"/>
        </pc:sldMkLst>
        <pc:spChg chg="mod ord">
          <ac:chgData name="Jas Pelzer (2205164)" userId="S::2205164@student.uwtsd.ac.uk::b405f07d-94dd-42c8-ac0a-211dfbacb69e" providerId="AD" clId="Web-{1F4187B9-416A-4EB1-A426-0FFD74AD7216}" dt="2022-12-07T02:18:04.550" v="1224"/>
          <ac:spMkLst>
            <pc:docMk/>
            <pc:sldMk cId="1772632371" sldId="271"/>
            <ac:spMk id="2" creationId="{C6B3D44D-B881-1E5D-251D-23539F6819B4}"/>
          </ac:spMkLst>
        </pc:spChg>
        <pc:spChg chg="mod ord">
          <ac:chgData name="Jas Pelzer (2205164)" userId="S::2205164@student.uwtsd.ac.uk::b405f07d-94dd-42c8-ac0a-211dfbacb69e" providerId="AD" clId="Web-{1F4187B9-416A-4EB1-A426-0FFD74AD7216}" dt="2022-12-07T05:27:24.745" v="2406" actId="20577"/>
          <ac:spMkLst>
            <pc:docMk/>
            <pc:sldMk cId="1772632371" sldId="271"/>
            <ac:spMk id="3" creationId="{0F1D829E-8284-AA9A-3349-1FE2FC04CD30}"/>
          </ac:spMkLst>
        </pc:spChg>
        <pc:spChg chg="add">
          <ac:chgData name="Jas Pelzer (2205164)" userId="S::2205164@student.uwtsd.ac.uk::b405f07d-94dd-42c8-ac0a-211dfbacb69e" providerId="AD" clId="Web-{1F4187B9-416A-4EB1-A426-0FFD74AD7216}" dt="2022-12-07T02:18:04.550" v="1224"/>
          <ac:spMkLst>
            <pc:docMk/>
            <pc:sldMk cId="1772632371" sldId="271"/>
            <ac:spMk id="5" creationId="{5118BA95-03E7-41B7-B442-0AF8C0A7FF68}"/>
          </ac:spMkLst>
        </pc:spChg>
        <pc:spChg chg="add del">
          <ac:chgData name="Jas Pelzer (2205164)" userId="S::2205164@student.uwtsd.ac.uk::b405f07d-94dd-42c8-ac0a-211dfbacb69e" providerId="AD" clId="Web-{1F4187B9-416A-4EB1-A426-0FFD74AD7216}" dt="2022-12-07T01:35:16.973" v="686"/>
          <ac:spMkLst>
            <pc:docMk/>
            <pc:sldMk cId="1772632371" sldId="271"/>
            <ac:spMk id="8" creationId="{E009DD9B-5EE2-4C0D-8B2B-351C8C102205}"/>
          </ac:spMkLst>
        </pc:spChg>
        <pc:spChg chg="add">
          <ac:chgData name="Jas Pelzer (2205164)" userId="S::2205164@student.uwtsd.ac.uk::b405f07d-94dd-42c8-ac0a-211dfbacb69e" providerId="AD" clId="Web-{1F4187B9-416A-4EB1-A426-0FFD74AD7216}" dt="2022-12-07T02:18:04.550" v="1224"/>
          <ac:spMkLst>
            <pc:docMk/>
            <pc:sldMk cId="1772632371" sldId="271"/>
            <ac:spMk id="9" creationId="{AD9B3EAD-A2B3-42C4-927C-3455E3E69EE6}"/>
          </ac:spMkLst>
        </pc:spChg>
        <pc:spChg chg="add del">
          <ac:chgData name="Jas Pelzer (2205164)" userId="S::2205164@student.uwtsd.ac.uk::b405f07d-94dd-42c8-ac0a-211dfbacb69e" providerId="AD" clId="Web-{1F4187B9-416A-4EB1-A426-0FFD74AD7216}" dt="2022-12-07T01:35:16.973" v="686"/>
          <ac:spMkLst>
            <pc:docMk/>
            <pc:sldMk cId="1772632371" sldId="271"/>
            <ac:spMk id="10" creationId="{E720DB99-7745-4E75-9D96-AAB6D55C531E}"/>
          </ac:spMkLst>
        </pc:spChg>
        <pc:spChg chg="add del">
          <ac:chgData name="Jas Pelzer (2205164)" userId="S::2205164@student.uwtsd.ac.uk::b405f07d-94dd-42c8-ac0a-211dfbacb69e" providerId="AD" clId="Web-{1F4187B9-416A-4EB1-A426-0FFD74AD7216}" dt="2022-12-07T01:35:16.973" v="686"/>
          <ac:spMkLst>
            <pc:docMk/>
            <pc:sldMk cId="1772632371" sldId="271"/>
            <ac:spMk id="12" creationId="{D68803C4-E159-4360-B7BB-74205C8F782D}"/>
          </ac:spMkLst>
        </pc:spChg>
        <pc:spChg chg="add del">
          <ac:chgData name="Jas Pelzer (2205164)" userId="S::2205164@student.uwtsd.ac.uk::b405f07d-94dd-42c8-ac0a-211dfbacb69e" providerId="AD" clId="Web-{1F4187B9-416A-4EB1-A426-0FFD74AD7216}" dt="2022-12-07T01:35:16.973" v="686"/>
          <ac:spMkLst>
            <pc:docMk/>
            <pc:sldMk cId="1772632371" sldId="271"/>
            <ac:spMk id="14" creationId="{504B0465-3B07-49BF-BEA7-D81476246293}"/>
          </ac:spMkLst>
        </pc:spChg>
        <pc:spChg chg="add del">
          <ac:chgData name="Jas Pelzer (2205164)" userId="S::2205164@student.uwtsd.ac.uk::b405f07d-94dd-42c8-ac0a-211dfbacb69e" providerId="AD" clId="Web-{1F4187B9-416A-4EB1-A426-0FFD74AD7216}" dt="2022-12-07T01:35:16.973" v="686"/>
          <ac:spMkLst>
            <pc:docMk/>
            <pc:sldMk cId="1772632371" sldId="271"/>
            <ac:spMk id="16" creationId="{49B7FFA5-14CB-4A4F-9BCC-CA3AA5D9D276}"/>
          </ac:spMkLst>
        </pc:spChg>
        <pc:spChg chg="add del">
          <ac:chgData name="Jas Pelzer (2205164)" userId="S::2205164@student.uwtsd.ac.uk::b405f07d-94dd-42c8-ac0a-211dfbacb69e" providerId="AD" clId="Web-{1F4187B9-416A-4EB1-A426-0FFD74AD7216}" dt="2022-12-07T01:35:16.973" v="686"/>
          <ac:spMkLst>
            <pc:docMk/>
            <pc:sldMk cId="1772632371" sldId="271"/>
            <ac:spMk id="18" creationId="{04E48745-7512-4EC2-9E20-9092D12150CA}"/>
          </ac:spMkLst>
        </pc:spChg>
        <pc:grpChg chg="add">
          <ac:chgData name="Jas Pelzer (2205164)" userId="S::2205164@student.uwtsd.ac.uk::b405f07d-94dd-42c8-ac0a-211dfbacb69e" providerId="AD" clId="Web-{1F4187B9-416A-4EB1-A426-0FFD74AD7216}" dt="2022-12-07T02:18:04.550" v="1224"/>
          <ac:grpSpMkLst>
            <pc:docMk/>
            <pc:sldMk cId="1772632371" sldId="271"/>
            <ac:grpSpMk id="6" creationId="{E799C3D5-7D55-4046-808C-F290F456D6EF}"/>
          </ac:grpSpMkLst>
        </pc:grpChg>
      </pc:sldChg>
      <pc:sldChg chg="addSp delSp modSp new mod setBg modClrScheme chgLayout">
        <pc:chgData name="Jas Pelzer (2205164)" userId="S::2205164@student.uwtsd.ac.uk::b405f07d-94dd-42c8-ac0a-211dfbacb69e" providerId="AD" clId="Web-{1F4187B9-416A-4EB1-A426-0FFD74AD7216}" dt="2022-12-07T02:28:40.344" v="1348" actId="20577"/>
        <pc:sldMkLst>
          <pc:docMk/>
          <pc:sldMk cId="2485806348" sldId="272"/>
        </pc:sldMkLst>
        <pc:spChg chg="mod ord">
          <ac:chgData name="Jas Pelzer (2205164)" userId="S::2205164@student.uwtsd.ac.uk::b405f07d-94dd-42c8-ac0a-211dfbacb69e" providerId="AD" clId="Web-{1F4187B9-416A-4EB1-A426-0FFD74AD7216}" dt="2022-12-07T02:15:32.822" v="1213"/>
          <ac:spMkLst>
            <pc:docMk/>
            <pc:sldMk cId="2485806348" sldId="272"/>
            <ac:spMk id="2" creationId="{B016030C-8B0D-7F38-13D0-044C24F1443E}"/>
          </ac:spMkLst>
        </pc:spChg>
        <pc:spChg chg="mod ord">
          <ac:chgData name="Jas Pelzer (2205164)" userId="S::2205164@student.uwtsd.ac.uk::b405f07d-94dd-42c8-ac0a-211dfbacb69e" providerId="AD" clId="Web-{1F4187B9-416A-4EB1-A426-0FFD74AD7216}" dt="2022-12-07T02:28:40.344" v="1348" actId="20577"/>
          <ac:spMkLst>
            <pc:docMk/>
            <pc:sldMk cId="2485806348" sldId="272"/>
            <ac:spMk id="3" creationId="{478459C9-B93B-08A8-4DD0-77E8C9BCCD51}"/>
          </ac:spMkLst>
        </pc:spChg>
        <pc:spChg chg="add del">
          <ac:chgData name="Jas Pelzer (2205164)" userId="S::2205164@student.uwtsd.ac.uk::b405f07d-94dd-42c8-ac0a-211dfbacb69e" providerId="AD" clId="Web-{1F4187B9-416A-4EB1-A426-0FFD74AD7216}" dt="2022-12-07T02:15:32.822" v="1213"/>
          <ac:spMkLst>
            <pc:docMk/>
            <pc:sldMk cId="2485806348" sldId="272"/>
            <ac:spMk id="8" creationId="{E009DD9B-5EE2-4C0D-8B2B-351C8C102205}"/>
          </ac:spMkLst>
        </pc:spChg>
        <pc:spChg chg="add del">
          <ac:chgData name="Jas Pelzer (2205164)" userId="S::2205164@student.uwtsd.ac.uk::b405f07d-94dd-42c8-ac0a-211dfbacb69e" providerId="AD" clId="Web-{1F4187B9-416A-4EB1-A426-0FFD74AD7216}" dt="2022-12-07T02:15:32.822" v="1213"/>
          <ac:spMkLst>
            <pc:docMk/>
            <pc:sldMk cId="2485806348" sldId="272"/>
            <ac:spMk id="10" creationId="{E720DB99-7745-4E75-9D96-AAB6D55C531E}"/>
          </ac:spMkLst>
        </pc:spChg>
        <pc:spChg chg="add del">
          <ac:chgData name="Jas Pelzer (2205164)" userId="S::2205164@student.uwtsd.ac.uk::b405f07d-94dd-42c8-ac0a-211dfbacb69e" providerId="AD" clId="Web-{1F4187B9-416A-4EB1-A426-0FFD74AD7216}" dt="2022-12-07T02:15:32.822" v="1213"/>
          <ac:spMkLst>
            <pc:docMk/>
            <pc:sldMk cId="2485806348" sldId="272"/>
            <ac:spMk id="12" creationId="{D68803C4-E159-4360-B7BB-74205C8F782D}"/>
          </ac:spMkLst>
        </pc:spChg>
        <pc:spChg chg="add del">
          <ac:chgData name="Jas Pelzer (2205164)" userId="S::2205164@student.uwtsd.ac.uk::b405f07d-94dd-42c8-ac0a-211dfbacb69e" providerId="AD" clId="Web-{1F4187B9-416A-4EB1-A426-0FFD74AD7216}" dt="2022-12-07T02:15:32.822" v="1213"/>
          <ac:spMkLst>
            <pc:docMk/>
            <pc:sldMk cId="2485806348" sldId="272"/>
            <ac:spMk id="14" creationId="{504B0465-3B07-49BF-BEA7-D81476246293}"/>
          </ac:spMkLst>
        </pc:spChg>
        <pc:spChg chg="add del">
          <ac:chgData name="Jas Pelzer (2205164)" userId="S::2205164@student.uwtsd.ac.uk::b405f07d-94dd-42c8-ac0a-211dfbacb69e" providerId="AD" clId="Web-{1F4187B9-416A-4EB1-A426-0FFD74AD7216}" dt="2022-12-07T02:15:32.822" v="1213"/>
          <ac:spMkLst>
            <pc:docMk/>
            <pc:sldMk cId="2485806348" sldId="272"/>
            <ac:spMk id="16" creationId="{49B7FFA5-14CB-4A4F-9BCC-CA3AA5D9D276}"/>
          </ac:spMkLst>
        </pc:spChg>
        <pc:spChg chg="add del">
          <ac:chgData name="Jas Pelzer (2205164)" userId="S::2205164@student.uwtsd.ac.uk::b405f07d-94dd-42c8-ac0a-211dfbacb69e" providerId="AD" clId="Web-{1F4187B9-416A-4EB1-A426-0FFD74AD7216}" dt="2022-12-07T02:15:32.822" v="1213"/>
          <ac:spMkLst>
            <pc:docMk/>
            <pc:sldMk cId="2485806348" sldId="272"/>
            <ac:spMk id="18" creationId="{04E48745-7512-4EC2-9E20-9092D12150CA}"/>
          </ac:spMkLst>
        </pc:spChg>
        <pc:spChg chg="add">
          <ac:chgData name="Jas Pelzer (2205164)" userId="S::2205164@student.uwtsd.ac.uk::b405f07d-94dd-42c8-ac0a-211dfbacb69e" providerId="AD" clId="Web-{1F4187B9-416A-4EB1-A426-0FFD74AD7216}" dt="2022-12-07T02:15:32.822" v="1213"/>
          <ac:spMkLst>
            <pc:docMk/>
            <pc:sldMk cId="2485806348" sldId="272"/>
            <ac:spMk id="23" creationId="{3C06EAFD-0C69-4B3B-BEA7-E7E11DDF9C43}"/>
          </ac:spMkLst>
        </pc:spChg>
        <pc:spChg chg="add">
          <ac:chgData name="Jas Pelzer (2205164)" userId="S::2205164@student.uwtsd.ac.uk::b405f07d-94dd-42c8-ac0a-211dfbacb69e" providerId="AD" clId="Web-{1F4187B9-416A-4EB1-A426-0FFD74AD7216}" dt="2022-12-07T02:15:32.822" v="1213"/>
          <ac:spMkLst>
            <pc:docMk/>
            <pc:sldMk cId="2485806348" sldId="272"/>
            <ac:spMk id="25" creationId="{A4066C89-42FB-4624-9AFE-3A31B36491B5}"/>
          </ac:spMkLst>
        </pc:spChg>
        <pc:spChg chg="add">
          <ac:chgData name="Jas Pelzer (2205164)" userId="S::2205164@student.uwtsd.ac.uk::b405f07d-94dd-42c8-ac0a-211dfbacb69e" providerId="AD" clId="Web-{1F4187B9-416A-4EB1-A426-0FFD74AD7216}" dt="2022-12-07T02:15:32.822" v="1213"/>
          <ac:spMkLst>
            <pc:docMk/>
            <pc:sldMk cId="2485806348" sldId="272"/>
            <ac:spMk id="27" creationId="{BA218FBC-B2D6-48CA-9289-C4110162EDAD}"/>
          </ac:spMkLst>
        </pc:spChg>
        <pc:spChg chg="add">
          <ac:chgData name="Jas Pelzer (2205164)" userId="S::2205164@student.uwtsd.ac.uk::b405f07d-94dd-42c8-ac0a-211dfbacb69e" providerId="AD" clId="Web-{1F4187B9-416A-4EB1-A426-0FFD74AD7216}" dt="2022-12-07T02:15:32.822" v="1213"/>
          <ac:spMkLst>
            <pc:docMk/>
            <pc:sldMk cId="2485806348" sldId="272"/>
            <ac:spMk id="29" creationId="{2DED9084-49DA-4911-ACB7-5F9E4DEFA039}"/>
          </ac:spMkLst>
        </pc:spChg>
      </pc:sldChg>
      <pc:sldMasterChg chg="del delSldLayout">
        <pc:chgData name="Jas Pelzer (2205164)" userId="S::2205164@student.uwtsd.ac.uk::b405f07d-94dd-42c8-ac0a-211dfbacb69e" providerId="AD" clId="Web-{1F4187B9-416A-4EB1-A426-0FFD74AD7216}" dt="2022-12-07T01:35:16.973" v="686"/>
        <pc:sldMasterMkLst>
          <pc:docMk/>
          <pc:sldMasterMk cId="0" sldId="2147483840"/>
        </pc:sldMasterMkLst>
        <pc:sldLayoutChg chg="del">
          <pc:chgData name="Jas Pelzer (2205164)" userId="S::2205164@student.uwtsd.ac.uk::b405f07d-94dd-42c8-ac0a-211dfbacb69e" providerId="AD" clId="Web-{1F4187B9-416A-4EB1-A426-0FFD74AD7216}" dt="2022-12-07T01:35:16.973" v="686"/>
          <pc:sldLayoutMkLst>
            <pc:docMk/>
            <pc:sldMasterMk cId="0" sldId="2147483840"/>
            <pc:sldLayoutMk cId="0" sldId="2147483841"/>
          </pc:sldLayoutMkLst>
        </pc:sldLayoutChg>
        <pc:sldLayoutChg chg="del">
          <pc:chgData name="Jas Pelzer (2205164)" userId="S::2205164@student.uwtsd.ac.uk::b405f07d-94dd-42c8-ac0a-211dfbacb69e" providerId="AD" clId="Web-{1F4187B9-416A-4EB1-A426-0FFD74AD7216}" dt="2022-12-07T01:35:16.973" v="686"/>
          <pc:sldLayoutMkLst>
            <pc:docMk/>
            <pc:sldMasterMk cId="0" sldId="2147483840"/>
            <pc:sldLayoutMk cId="0" sldId="2147483842"/>
          </pc:sldLayoutMkLst>
        </pc:sldLayoutChg>
        <pc:sldLayoutChg chg="del">
          <pc:chgData name="Jas Pelzer (2205164)" userId="S::2205164@student.uwtsd.ac.uk::b405f07d-94dd-42c8-ac0a-211dfbacb69e" providerId="AD" clId="Web-{1F4187B9-416A-4EB1-A426-0FFD74AD7216}" dt="2022-12-07T01:35:16.973" v="686"/>
          <pc:sldLayoutMkLst>
            <pc:docMk/>
            <pc:sldMasterMk cId="0" sldId="2147483840"/>
            <pc:sldLayoutMk cId="0" sldId="2147483843"/>
          </pc:sldLayoutMkLst>
        </pc:sldLayoutChg>
        <pc:sldLayoutChg chg="del">
          <pc:chgData name="Jas Pelzer (2205164)" userId="S::2205164@student.uwtsd.ac.uk::b405f07d-94dd-42c8-ac0a-211dfbacb69e" providerId="AD" clId="Web-{1F4187B9-416A-4EB1-A426-0FFD74AD7216}" dt="2022-12-07T01:35:16.973" v="686"/>
          <pc:sldLayoutMkLst>
            <pc:docMk/>
            <pc:sldMasterMk cId="0" sldId="2147483840"/>
            <pc:sldLayoutMk cId="0" sldId="2147483844"/>
          </pc:sldLayoutMkLst>
        </pc:sldLayoutChg>
        <pc:sldLayoutChg chg="del">
          <pc:chgData name="Jas Pelzer (2205164)" userId="S::2205164@student.uwtsd.ac.uk::b405f07d-94dd-42c8-ac0a-211dfbacb69e" providerId="AD" clId="Web-{1F4187B9-416A-4EB1-A426-0FFD74AD7216}" dt="2022-12-07T01:35:16.973" v="686"/>
          <pc:sldLayoutMkLst>
            <pc:docMk/>
            <pc:sldMasterMk cId="0" sldId="2147483840"/>
            <pc:sldLayoutMk cId="0" sldId="2147483845"/>
          </pc:sldLayoutMkLst>
        </pc:sldLayoutChg>
        <pc:sldLayoutChg chg="del">
          <pc:chgData name="Jas Pelzer (2205164)" userId="S::2205164@student.uwtsd.ac.uk::b405f07d-94dd-42c8-ac0a-211dfbacb69e" providerId="AD" clId="Web-{1F4187B9-416A-4EB1-A426-0FFD74AD7216}" dt="2022-12-07T01:35:16.973" v="686"/>
          <pc:sldLayoutMkLst>
            <pc:docMk/>
            <pc:sldMasterMk cId="0" sldId="2147483840"/>
            <pc:sldLayoutMk cId="0" sldId="2147483846"/>
          </pc:sldLayoutMkLst>
        </pc:sldLayoutChg>
        <pc:sldLayoutChg chg="del">
          <pc:chgData name="Jas Pelzer (2205164)" userId="S::2205164@student.uwtsd.ac.uk::b405f07d-94dd-42c8-ac0a-211dfbacb69e" providerId="AD" clId="Web-{1F4187B9-416A-4EB1-A426-0FFD74AD7216}" dt="2022-12-07T01:35:16.973" v="686"/>
          <pc:sldLayoutMkLst>
            <pc:docMk/>
            <pc:sldMasterMk cId="0" sldId="2147483840"/>
            <pc:sldLayoutMk cId="0" sldId="2147483847"/>
          </pc:sldLayoutMkLst>
        </pc:sldLayoutChg>
        <pc:sldLayoutChg chg="del">
          <pc:chgData name="Jas Pelzer (2205164)" userId="S::2205164@student.uwtsd.ac.uk::b405f07d-94dd-42c8-ac0a-211dfbacb69e" providerId="AD" clId="Web-{1F4187B9-416A-4EB1-A426-0FFD74AD7216}" dt="2022-12-07T01:35:16.973" v="686"/>
          <pc:sldLayoutMkLst>
            <pc:docMk/>
            <pc:sldMasterMk cId="0" sldId="2147483840"/>
            <pc:sldLayoutMk cId="0" sldId="2147483848"/>
          </pc:sldLayoutMkLst>
        </pc:sldLayoutChg>
        <pc:sldLayoutChg chg="del">
          <pc:chgData name="Jas Pelzer (2205164)" userId="S::2205164@student.uwtsd.ac.uk::b405f07d-94dd-42c8-ac0a-211dfbacb69e" providerId="AD" clId="Web-{1F4187B9-416A-4EB1-A426-0FFD74AD7216}" dt="2022-12-07T01:35:16.973" v="686"/>
          <pc:sldLayoutMkLst>
            <pc:docMk/>
            <pc:sldMasterMk cId="0" sldId="2147483840"/>
            <pc:sldLayoutMk cId="0" sldId="2147483849"/>
          </pc:sldLayoutMkLst>
        </pc:sldLayoutChg>
        <pc:sldLayoutChg chg="del">
          <pc:chgData name="Jas Pelzer (2205164)" userId="S::2205164@student.uwtsd.ac.uk::b405f07d-94dd-42c8-ac0a-211dfbacb69e" providerId="AD" clId="Web-{1F4187B9-416A-4EB1-A426-0FFD74AD7216}" dt="2022-12-07T01:35:16.973" v="686"/>
          <pc:sldLayoutMkLst>
            <pc:docMk/>
            <pc:sldMasterMk cId="0" sldId="2147483840"/>
            <pc:sldLayoutMk cId="0" sldId="2147483850"/>
          </pc:sldLayoutMkLst>
        </pc:sldLayoutChg>
        <pc:sldLayoutChg chg="del">
          <pc:chgData name="Jas Pelzer (2205164)" userId="S::2205164@student.uwtsd.ac.uk::b405f07d-94dd-42c8-ac0a-211dfbacb69e" providerId="AD" clId="Web-{1F4187B9-416A-4EB1-A426-0FFD74AD7216}" dt="2022-12-07T01:35:16.973" v="686"/>
          <pc:sldLayoutMkLst>
            <pc:docMk/>
            <pc:sldMasterMk cId="0" sldId="2147483840"/>
            <pc:sldLayoutMk cId="0" sldId="2147483851"/>
          </pc:sldLayoutMkLst>
        </pc:sldLayoutChg>
      </pc:sldMasterChg>
      <pc:sldMasterChg chg="add addSldLayout modSldLayout">
        <pc:chgData name="Jas Pelzer (2205164)" userId="S::2205164@student.uwtsd.ac.uk::b405f07d-94dd-42c8-ac0a-211dfbacb69e" providerId="AD" clId="Web-{1F4187B9-416A-4EB1-A426-0FFD74AD7216}" dt="2022-12-07T01:35:16.973" v="686"/>
        <pc:sldMasterMkLst>
          <pc:docMk/>
          <pc:sldMasterMk cId="266358728" sldId="2147483852"/>
        </pc:sldMasterMkLst>
        <pc:sldLayoutChg chg="add mod replId">
          <pc:chgData name="Jas Pelzer (2205164)" userId="S::2205164@student.uwtsd.ac.uk::b405f07d-94dd-42c8-ac0a-211dfbacb69e" providerId="AD" clId="Web-{1F4187B9-416A-4EB1-A426-0FFD74AD7216}" dt="2022-12-07T01:35:16.973" v="686"/>
          <pc:sldLayoutMkLst>
            <pc:docMk/>
            <pc:sldMasterMk cId="266358728" sldId="2147483852"/>
            <pc:sldLayoutMk cId="1394516477" sldId="2147483853"/>
          </pc:sldLayoutMkLst>
        </pc:sldLayoutChg>
        <pc:sldLayoutChg chg="add mod replId">
          <pc:chgData name="Jas Pelzer (2205164)" userId="S::2205164@student.uwtsd.ac.uk::b405f07d-94dd-42c8-ac0a-211dfbacb69e" providerId="AD" clId="Web-{1F4187B9-416A-4EB1-A426-0FFD74AD7216}" dt="2022-12-07T01:35:16.973" v="686"/>
          <pc:sldLayoutMkLst>
            <pc:docMk/>
            <pc:sldMasterMk cId="266358728" sldId="2147483852"/>
            <pc:sldLayoutMk cId="4066287736" sldId="2147483854"/>
          </pc:sldLayoutMkLst>
        </pc:sldLayoutChg>
        <pc:sldLayoutChg chg="add mod replId">
          <pc:chgData name="Jas Pelzer (2205164)" userId="S::2205164@student.uwtsd.ac.uk::b405f07d-94dd-42c8-ac0a-211dfbacb69e" providerId="AD" clId="Web-{1F4187B9-416A-4EB1-A426-0FFD74AD7216}" dt="2022-12-07T01:35:16.973" v="686"/>
          <pc:sldLayoutMkLst>
            <pc:docMk/>
            <pc:sldMasterMk cId="266358728" sldId="2147483852"/>
            <pc:sldLayoutMk cId="2080157986" sldId="2147483855"/>
          </pc:sldLayoutMkLst>
        </pc:sldLayoutChg>
        <pc:sldLayoutChg chg="add mod replId">
          <pc:chgData name="Jas Pelzer (2205164)" userId="S::2205164@student.uwtsd.ac.uk::b405f07d-94dd-42c8-ac0a-211dfbacb69e" providerId="AD" clId="Web-{1F4187B9-416A-4EB1-A426-0FFD74AD7216}" dt="2022-12-07T01:35:16.973" v="686"/>
          <pc:sldLayoutMkLst>
            <pc:docMk/>
            <pc:sldMasterMk cId="266358728" sldId="2147483852"/>
            <pc:sldLayoutMk cId="998125916" sldId="2147483856"/>
          </pc:sldLayoutMkLst>
        </pc:sldLayoutChg>
        <pc:sldLayoutChg chg="add mod replId">
          <pc:chgData name="Jas Pelzer (2205164)" userId="S::2205164@student.uwtsd.ac.uk::b405f07d-94dd-42c8-ac0a-211dfbacb69e" providerId="AD" clId="Web-{1F4187B9-416A-4EB1-A426-0FFD74AD7216}" dt="2022-12-07T01:35:16.973" v="686"/>
          <pc:sldLayoutMkLst>
            <pc:docMk/>
            <pc:sldMasterMk cId="266358728" sldId="2147483852"/>
            <pc:sldLayoutMk cId="1140807399" sldId="2147483857"/>
          </pc:sldLayoutMkLst>
        </pc:sldLayoutChg>
        <pc:sldLayoutChg chg="add mod replId">
          <pc:chgData name="Jas Pelzer (2205164)" userId="S::2205164@student.uwtsd.ac.uk::b405f07d-94dd-42c8-ac0a-211dfbacb69e" providerId="AD" clId="Web-{1F4187B9-416A-4EB1-A426-0FFD74AD7216}" dt="2022-12-07T01:35:16.973" v="686"/>
          <pc:sldLayoutMkLst>
            <pc:docMk/>
            <pc:sldMasterMk cId="266358728" sldId="2147483852"/>
            <pc:sldLayoutMk cId="3570998350" sldId="2147483858"/>
          </pc:sldLayoutMkLst>
        </pc:sldLayoutChg>
        <pc:sldLayoutChg chg="add mod replId">
          <pc:chgData name="Jas Pelzer (2205164)" userId="S::2205164@student.uwtsd.ac.uk::b405f07d-94dd-42c8-ac0a-211dfbacb69e" providerId="AD" clId="Web-{1F4187B9-416A-4EB1-A426-0FFD74AD7216}" dt="2022-12-07T01:35:16.973" v="686"/>
          <pc:sldLayoutMkLst>
            <pc:docMk/>
            <pc:sldMasterMk cId="266358728" sldId="2147483852"/>
            <pc:sldLayoutMk cId="719437323" sldId="2147483859"/>
          </pc:sldLayoutMkLst>
        </pc:sldLayoutChg>
        <pc:sldLayoutChg chg="add mod replId">
          <pc:chgData name="Jas Pelzer (2205164)" userId="S::2205164@student.uwtsd.ac.uk::b405f07d-94dd-42c8-ac0a-211dfbacb69e" providerId="AD" clId="Web-{1F4187B9-416A-4EB1-A426-0FFD74AD7216}" dt="2022-12-07T01:35:16.973" v="686"/>
          <pc:sldLayoutMkLst>
            <pc:docMk/>
            <pc:sldMasterMk cId="266358728" sldId="2147483852"/>
            <pc:sldLayoutMk cId="3662325035" sldId="2147483860"/>
          </pc:sldLayoutMkLst>
        </pc:sldLayoutChg>
        <pc:sldLayoutChg chg="add mod replId">
          <pc:chgData name="Jas Pelzer (2205164)" userId="S::2205164@student.uwtsd.ac.uk::b405f07d-94dd-42c8-ac0a-211dfbacb69e" providerId="AD" clId="Web-{1F4187B9-416A-4EB1-A426-0FFD74AD7216}" dt="2022-12-07T01:35:16.973" v="686"/>
          <pc:sldLayoutMkLst>
            <pc:docMk/>
            <pc:sldMasterMk cId="266358728" sldId="2147483852"/>
            <pc:sldLayoutMk cId="3373963997" sldId="2147483861"/>
          </pc:sldLayoutMkLst>
        </pc:sldLayoutChg>
        <pc:sldLayoutChg chg="add mod replId">
          <pc:chgData name="Jas Pelzer (2205164)" userId="S::2205164@student.uwtsd.ac.uk::b405f07d-94dd-42c8-ac0a-211dfbacb69e" providerId="AD" clId="Web-{1F4187B9-416A-4EB1-A426-0FFD74AD7216}" dt="2022-12-07T01:35:16.973" v="686"/>
          <pc:sldLayoutMkLst>
            <pc:docMk/>
            <pc:sldMasterMk cId="266358728" sldId="2147483852"/>
            <pc:sldLayoutMk cId="2278377897" sldId="2147483862"/>
          </pc:sldLayoutMkLst>
        </pc:sldLayoutChg>
        <pc:sldLayoutChg chg="add mod replId">
          <pc:chgData name="Jas Pelzer (2205164)" userId="S::2205164@student.uwtsd.ac.uk::b405f07d-94dd-42c8-ac0a-211dfbacb69e" providerId="AD" clId="Web-{1F4187B9-416A-4EB1-A426-0FFD74AD7216}" dt="2022-12-07T01:35:16.973" v="686"/>
          <pc:sldLayoutMkLst>
            <pc:docMk/>
            <pc:sldMasterMk cId="266358728" sldId="2147483852"/>
            <pc:sldLayoutMk cId="2037430786" sldId="2147483863"/>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6A1799D-71F6-4C9B-BD74-3F1631034504}"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5DC5BE9C-5A16-4517-8C77-0D5F1BF72894}">
      <dgm:prSet/>
      <dgm:spPr/>
      <dgm:t>
        <a:bodyPr/>
        <a:lstStyle/>
        <a:p>
          <a:r>
            <a:rPr lang="en-GB"/>
            <a:t>Student name: Jasmine Pelzer</a:t>
          </a:r>
          <a:endParaRPr lang="en-US"/>
        </a:p>
      </dgm:t>
    </dgm:pt>
    <dgm:pt modelId="{82FE751E-7B26-4BAC-8F64-A371DF5E3175}" type="parTrans" cxnId="{EC8A304B-E4D9-4D5F-95ED-8E0DFC74CEDA}">
      <dgm:prSet/>
      <dgm:spPr/>
      <dgm:t>
        <a:bodyPr/>
        <a:lstStyle/>
        <a:p>
          <a:endParaRPr lang="en-US"/>
        </a:p>
      </dgm:t>
    </dgm:pt>
    <dgm:pt modelId="{521D7719-5838-454E-B742-14E62F7AD206}" type="sibTrans" cxnId="{EC8A304B-E4D9-4D5F-95ED-8E0DFC74CEDA}">
      <dgm:prSet/>
      <dgm:spPr/>
      <dgm:t>
        <a:bodyPr/>
        <a:lstStyle/>
        <a:p>
          <a:endParaRPr lang="en-US"/>
        </a:p>
      </dgm:t>
    </dgm:pt>
    <dgm:pt modelId="{7916FCCE-5B37-4A31-8DE4-35ED841841B6}">
      <dgm:prSet/>
      <dgm:spPr/>
      <dgm:t>
        <a:bodyPr/>
        <a:lstStyle/>
        <a:p>
          <a:r>
            <a:rPr lang="en-GB"/>
            <a:t>Student number: 2205164</a:t>
          </a:r>
          <a:endParaRPr lang="en-US"/>
        </a:p>
      </dgm:t>
    </dgm:pt>
    <dgm:pt modelId="{164AFC1F-B359-4F93-A151-A10CF30DF45F}" type="parTrans" cxnId="{2965061F-8D64-4736-BE36-DAD2946F4DDB}">
      <dgm:prSet/>
      <dgm:spPr/>
      <dgm:t>
        <a:bodyPr/>
        <a:lstStyle/>
        <a:p>
          <a:endParaRPr lang="en-US"/>
        </a:p>
      </dgm:t>
    </dgm:pt>
    <dgm:pt modelId="{80FD5E63-62FB-4690-890F-29FA6D45318D}" type="sibTrans" cxnId="{2965061F-8D64-4736-BE36-DAD2946F4DDB}">
      <dgm:prSet/>
      <dgm:spPr/>
      <dgm:t>
        <a:bodyPr/>
        <a:lstStyle/>
        <a:p>
          <a:endParaRPr lang="en-US"/>
        </a:p>
      </dgm:t>
    </dgm:pt>
    <dgm:pt modelId="{C1225BB6-9587-4BA3-B025-B77B36ED5F0E}">
      <dgm:prSet/>
      <dgm:spPr/>
      <dgm:t>
        <a:bodyPr/>
        <a:lstStyle/>
        <a:p>
          <a:r>
            <a:rPr lang="en-GB"/>
            <a:t>Lecturer: Ben Duxbury</a:t>
          </a:r>
          <a:endParaRPr lang="en-US"/>
        </a:p>
      </dgm:t>
    </dgm:pt>
    <dgm:pt modelId="{8893A94D-4D41-4576-BE3B-DEF3F243AC6E}" type="parTrans" cxnId="{2204433E-7F79-42D6-B64D-009EF0C7C653}">
      <dgm:prSet/>
      <dgm:spPr/>
      <dgm:t>
        <a:bodyPr/>
        <a:lstStyle/>
        <a:p>
          <a:endParaRPr lang="en-US"/>
        </a:p>
      </dgm:t>
    </dgm:pt>
    <dgm:pt modelId="{C5421BF4-4630-46B5-8CA3-0A20E68816A2}" type="sibTrans" cxnId="{2204433E-7F79-42D6-B64D-009EF0C7C653}">
      <dgm:prSet/>
      <dgm:spPr/>
      <dgm:t>
        <a:bodyPr/>
        <a:lstStyle/>
        <a:p>
          <a:endParaRPr lang="en-US"/>
        </a:p>
      </dgm:t>
    </dgm:pt>
    <dgm:pt modelId="{686CAC8C-172A-42D7-869C-862448A86E73}" type="pres">
      <dgm:prSet presAssocID="{46A1799D-71F6-4C9B-BD74-3F1631034504}" presName="outerComposite" presStyleCnt="0">
        <dgm:presLayoutVars>
          <dgm:chMax val="5"/>
          <dgm:dir/>
          <dgm:resizeHandles val="exact"/>
        </dgm:presLayoutVars>
      </dgm:prSet>
      <dgm:spPr/>
    </dgm:pt>
    <dgm:pt modelId="{5EBD63A6-BC8A-4D55-87B2-A764C763D78A}" type="pres">
      <dgm:prSet presAssocID="{46A1799D-71F6-4C9B-BD74-3F1631034504}" presName="dummyMaxCanvas" presStyleCnt="0">
        <dgm:presLayoutVars/>
      </dgm:prSet>
      <dgm:spPr/>
    </dgm:pt>
    <dgm:pt modelId="{64051F38-98E4-4057-B282-8EA75F05CCF2}" type="pres">
      <dgm:prSet presAssocID="{46A1799D-71F6-4C9B-BD74-3F1631034504}" presName="ThreeNodes_1" presStyleLbl="node1" presStyleIdx="0" presStyleCnt="3">
        <dgm:presLayoutVars>
          <dgm:bulletEnabled val="1"/>
        </dgm:presLayoutVars>
      </dgm:prSet>
      <dgm:spPr/>
    </dgm:pt>
    <dgm:pt modelId="{44B81393-0389-4067-91CC-3D82C10004C0}" type="pres">
      <dgm:prSet presAssocID="{46A1799D-71F6-4C9B-BD74-3F1631034504}" presName="ThreeNodes_2" presStyleLbl="node1" presStyleIdx="1" presStyleCnt="3">
        <dgm:presLayoutVars>
          <dgm:bulletEnabled val="1"/>
        </dgm:presLayoutVars>
      </dgm:prSet>
      <dgm:spPr/>
    </dgm:pt>
    <dgm:pt modelId="{C0363AF9-8C14-47B8-AA12-578643B31539}" type="pres">
      <dgm:prSet presAssocID="{46A1799D-71F6-4C9B-BD74-3F1631034504}" presName="ThreeNodes_3" presStyleLbl="node1" presStyleIdx="2" presStyleCnt="3">
        <dgm:presLayoutVars>
          <dgm:bulletEnabled val="1"/>
        </dgm:presLayoutVars>
      </dgm:prSet>
      <dgm:spPr/>
    </dgm:pt>
    <dgm:pt modelId="{3FE786C7-BEE1-424F-A255-0B0A8DD69F31}" type="pres">
      <dgm:prSet presAssocID="{46A1799D-71F6-4C9B-BD74-3F1631034504}" presName="ThreeConn_1-2" presStyleLbl="fgAccFollowNode1" presStyleIdx="0" presStyleCnt="2">
        <dgm:presLayoutVars>
          <dgm:bulletEnabled val="1"/>
        </dgm:presLayoutVars>
      </dgm:prSet>
      <dgm:spPr/>
    </dgm:pt>
    <dgm:pt modelId="{AD3864D5-9393-4122-8A2D-36CD0DF1C535}" type="pres">
      <dgm:prSet presAssocID="{46A1799D-71F6-4C9B-BD74-3F1631034504}" presName="ThreeConn_2-3" presStyleLbl="fgAccFollowNode1" presStyleIdx="1" presStyleCnt="2">
        <dgm:presLayoutVars>
          <dgm:bulletEnabled val="1"/>
        </dgm:presLayoutVars>
      </dgm:prSet>
      <dgm:spPr/>
    </dgm:pt>
    <dgm:pt modelId="{5F9DDDF9-0048-48F7-9220-4F44CF00019F}" type="pres">
      <dgm:prSet presAssocID="{46A1799D-71F6-4C9B-BD74-3F1631034504}" presName="ThreeNodes_1_text" presStyleLbl="node1" presStyleIdx="2" presStyleCnt="3">
        <dgm:presLayoutVars>
          <dgm:bulletEnabled val="1"/>
        </dgm:presLayoutVars>
      </dgm:prSet>
      <dgm:spPr/>
    </dgm:pt>
    <dgm:pt modelId="{319A58A2-F7C4-48DD-AA09-7789F942F6D0}" type="pres">
      <dgm:prSet presAssocID="{46A1799D-71F6-4C9B-BD74-3F1631034504}" presName="ThreeNodes_2_text" presStyleLbl="node1" presStyleIdx="2" presStyleCnt="3">
        <dgm:presLayoutVars>
          <dgm:bulletEnabled val="1"/>
        </dgm:presLayoutVars>
      </dgm:prSet>
      <dgm:spPr/>
    </dgm:pt>
    <dgm:pt modelId="{F39A3CFF-69D0-455A-8290-59519F5C1958}" type="pres">
      <dgm:prSet presAssocID="{46A1799D-71F6-4C9B-BD74-3F1631034504}" presName="ThreeNodes_3_text" presStyleLbl="node1" presStyleIdx="2" presStyleCnt="3">
        <dgm:presLayoutVars>
          <dgm:bulletEnabled val="1"/>
        </dgm:presLayoutVars>
      </dgm:prSet>
      <dgm:spPr/>
    </dgm:pt>
  </dgm:ptLst>
  <dgm:cxnLst>
    <dgm:cxn modelId="{20125F04-DCCA-4ADA-A330-E6FCCBE60561}" type="presOf" srcId="{7916FCCE-5B37-4A31-8DE4-35ED841841B6}" destId="{319A58A2-F7C4-48DD-AA09-7789F942F6D0}" srcOrd="1" destOrd="0" presId="urn:microsoft.com/office/officeart/2005/8/layout/vProcess5"/>
    <dgm:cxn modelId="{2965061F-8D64-4736-BE36-DAD2946F4DDB}" srcId="{46A1799D-71F6-4C9B-BD74-3F1631034504}" destId="{7916FCCE-5B37-4A31-8DE4-35ED841841B6}" srcOrd="1" destOrd="0" parTransId="{164AFC1F-B359-4F93-A151-A10CF30DF45F}" sibTransId="{80FD5E63-62FB-4690-890F-29FA6D45318D}"/>
    <dgm:cxn modelId="{2204433E-7F79-42D6-B64D-009EF0C7C653}" srcId="{46A1799D-71F6-4C9B-BD74-3F1631034504}" destId="{C1225BB6-9587-4BA3-B025-B77B36ED5F0E}" srcOrd="2" destOrd="0" parTransId="{8893A94D-4D41-4576-BE3B-DEF3F243AC6E}" sibTransId="{C5421BF4-4630-46B5-8CA3-0A20E68816A2}"/>
    <dgm:cxn modelId="{55CC7E46-AC9F-483D-8D9D-3DA7AD70019E}" type="presOf" srcId="{521D7719-5838-454E-B742-14E62F7AD206}" destId="{3FE786C7-BEE1-424F-A255-0B0A8DD69F31}" srcOrd="0" destOrd="0" presId="urn:microsoft.com/office/officeart/2005/8/layout/vProcess5"/>
    <dgm:cxn modelId="{EC8A304B-E4D9-4D5F-95ED-8E0DFC74CEDA}" srcId="{46A1799D-71F6-4C9B-BD74-3F1631034504}" destId="{5DC5BE9C-5A16-4517-8C77-0D5F1BF72894}" srcOrd="0" destOrd="0" parTransId="{82FE751E-7B26-4BAC-8F64-A371DF5E3175}" sibTransId="{521D7719-5838-454E-B742-14E62F7AD206}"/>
    <dgm:cxn modelId="{8DDC736C-4663-43EE-861D-1394776102DD}" type="presOf" srcId="{C1225BB6-9587-4BA3-B025-B77B36ED5F0E}" destId="{C0363AF9-8C14-47B8-AA12-578643B31539}" srcOrd="0" destOrd="0" presId="urn:microsoft.com/office/officeart/2005/8/layout/vProcess5"/>
    <dgm:cxn modelId="{7E34F051-8818-4522-9201-40BB65535F59}" type="presOf" srcId="{7916FCCE-5B37-4A31-8DE4-35ED841841B6}" destId="{44B81393-0389-4067-91CC-3D82C10004C0}" srcOrd="0" destOrd="0" presId="urn:microsoft.com/office/officeart/2005/8/layout/vProcess5"/>
    <dgm:cxn modelId="{B8CF747C-866F-4498-BDB3-B290B5762D95}" type="presOf" srcId="{5DC5BE9C-5A16-4517-8C77-0D5F1BF72894}" destId="{5F9DDDF9-0048-48F7-9220-4F44CF00019F}" srcOrd="1" destOrd="0" presId="urn:microsoft.com/office/officeart/2005/8/layout/vProcess5"/>
    <dgm:cxn modelId="{F048B181-EF02-4726-B7F1-E2E0C0C45605}" type="presOf" srcId="{C1225BB6-9587-4BA3-B025-B77B36ED5F0E}" destId="{F39A3CFF-69D0-455A-8290-59519F5C1958}" srcOrd="1" destOrd="0" presId="urn:microsoft.com/office/officeart/2005/8/layout/vProcess5"/>
    <dgm:cxn modelId="{FB9BAAA4-734F-42E4-B0A5-75AC101DE8B3}" type="presOf" srcId="{80FD5E63-62FB-4690-890F-29FA6D45318D}" destId="{AD3864D5-9393-4122-8A2D-36CD0DF1C535}" srcOrd="0" destOrd="0" presId="urn:microsoft.com/office/officeart/2005/8/layout/vProcess5"/>
    <dgm:cxn modelId="{797CD4B1-86C5-48E0-84E9-20349DA9CB6F}" type="presOf" srcId="{5DC5BE9C-5A16-4517-8C77-0D5F1BF72894}" destId="{64051F38-98E4-4057-B282-8EA75F05CCF2}" srcOrd="0" destOrd="0" presId="urn:microsoft.com/office/officeart/2005/8/layout/vProcess5"/>
    <dgm:cxn modelId="{283E4AFD-A467-45F7-8F3C-2797E131D8C6}" type="presOf" srcId="{46A1799D-71F6-4C9B-BD74-3F1631034504}" destId="{686CAC8C-172A-42D7-869C-862448A86E73}" srcOrd="0" destOrd="0" presId="urn:microsoft.com/office/officeart/2005/8/layout/vProcess5"/>
    <dgm:cxn modelId="{B3FD0C88-B690-4A6B-A754-87EB098FE4D7}" type="presParOf" srcId="{686CAC8C-172A-42D7-869C-862448A86E73}" destId="{5EBD63A6-BC8A-4D55-87B2-A764C763D78A}" srcOrd="0" destOrd="0" presId="urn:microsoft.com/office/officeart/2005/8/layout/vProcess5"/>
    <dgm:cxn modelId="{7255F09F-FB13-4779-92E0-7206C4AF84DB}" type="presParOf" srcId="{686CAC8C-172A-42D7-869C-862448A86E73}" destId="{64051F38-98E4-4057-B282-8EA75F05CCF2}" srcOrd="1" destOrd="0" presId="urn:microsoft.com/office/officeart/2005/8/layout/vProcess5"/>
    <dgm:cxn modelId="{05D3DD2A-6FDA-4301-9253-EBD3F4B04F65}" type="presParOf" srcId="{686CAC8C-172A-42D7-869C-862448A86E73}" destId="{44B81393-0389-4067-91CC-3D82C10004C0}" srcOrd="2" destOrd="0" presId="urn:microsoft.com/office/officeart/2005/8/layout/vProcess5"/>
    <dgm:cxn modelId="{278D92F7-84DA-4E0E-97D5-1A8A1021716B}" type="presParOf" srcId="{686CAC8C-172A-42D7-869C-862448A86E73}" destId="{C0363AF9-8C14-47B8-AA12-578643B31539}" srcOrd="3" destOrd="0" presId="urn:microsoft.com/office/officeart/2005/8/layout/vProcess5"/>
    <dgm:cxn modelId="{A2DE1C96-9F46-408C-B5D5-BC24A69176AB}" type="presParOf" srcId="{686CAC8C-172A-42D7-869C-862448A86E73}" destId="{3FE786C7-BEE1-424F-A255-0B0A8DD69F31}" srcOrd="4" destOrd="0" presId="urn:microsoft.com/office/officeart/2005/8/layout/vProcess5"/>
    <dgm:cxn modelId="{EFF23293-B2D4-427E-8A0F-2FD1D314B1DE}" type="presParOf" srcId="{686CAC8C-172A-42D7-869C-862448A86E73}" destId="{AD3864D5-9393-4122-8A2D-36CD0DF1C535}" srcOrd="5" destOrd="0" presId="urn:microsoft.com/office/officeart/2005/8/layout/vProcess5"/>
    <dgm:cxn modelId="{C2E80A32-4E71-4221-8518-BFB4FC3610C1}" type="presParOf" srcId="{686CAC8C-172A-42D7-869C-862448A86E73}" destId="{5F9DDDF9-0048-48F7-9220-4F44CF00019F}" srcOrd="6" destOrd="0" presId="urn:microsoft.com/office/officeart/2005/8/layout/vProcess5"/>
    <dgm:cxn modelId="{CBEFA690-E1DF-484A-BB43-5DD11B2ACE12}" type="presParOf" srcId="{686CAC8C-172A-42D7-869C-862448A86E73}" destId="{319A58A2-F7C4-48DD-AA09-7789F942F6D0}" srcOrd="7" destOrd="0" presId="urn:microsoft.com/office/officeart/2005/8/layout/vProcess5"/>
    <dgm:cxn modelId="{F680D049-0383-4D33-858B-CD6CB1CD3D1B}" type="presParOf" srcId="{686CAC8C-172A-42D7-869C-862448A86E73}" destId="{F39A3CFF-69D0-455A-8290-59519F5C1958}"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051F38-98E4-4057-B282-8EA75F05CCF2}">
      <dsp:nvSpPr>
        <dsp:cNvPr id="0" name=""/>
        <dsp:cNvSpPr/>
      </dsp:nvSpPr>
      <dsp:spPr>
        <a:xfrm>
          <a:off x="0" y="0"/>
          <a:ext cx="8549640" cy="1085353"/>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a:t>Student name: Jasmine Pelzer</a:t>
          </a:r>
          <a:endParaRPr lang="en-US" sz="4100" kern="1200"/>
        </a:p>
      </dsp:txBody>
      <dsp:txXfrm>
        <a:off x="31789" y="31789"/>
        <a:ext cx="7378458" cy="1021775"/>
      </dsp:txXfrm>
    </dsp:sp>
    <dsp:sp modelId="{44B81393-0389-4067-91CC-3D82C10004C0}">
      <dsp:nvSpPr>
        <dsp:cNvPr id="0" name=""/>
        <dsp:cNvSpPr/>
      </dsp:nvSpPr>
      <dsp:spPr>
        <a:xfrm>
          <a:off x="754379" y="1266245"/>
          <a:ext cx="8549640" cy="1085353"/>
        </a:xfrm>
        <a:prstGeom prst="roundRect">
          <a:avLst>
            <a:gd name="adj" fmla="val 10000"/>
          </a:avLst>
        </a:prstGeom>
        <a:solidFill>
          <a:schemeClr val="accent2">
            <a:hueOff val="953895"/>
            <a:satOff val="-21764"/>
            <a:lumOff val="8039"/>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a:t>Student number: 2205164</a:t>
          </a:r>
          <a:endParaRPr lang="en-US" sz="4100" kern="1200"/>
        </a:p>
      </dsp:txBody>
      <dsp:txXfrm>
        <a:off x="786168" y="1298034"/>
        <a:ext cx="7026202" cy="1021775"/>
      </dsp:txXfrm>
    </dsp:sp>
    <dsp:sp modelId="{C0363AF9-8C14-47B8-AA12-578643B31539}">
      <dsp:nvSpPr>
        <dsp:cNvPr id="0" name=""/>
        <dsp:cNvSpPr/>
      </dsp:nvSpPr>
      <dsp:spPr>
        <a:xfrm>
          <a:off x="1508759" y="2532491"/>
          <a:ext cx="8549640" cy="1085353"/>
        </a:xfrm>
        <a:prstGeom prst="roundRect">
          <a:avLst>
            <a:gd name="adj" fmla="val 10000"/>
          </a:avLst>
        </a:prstGeom>
        <a:solidFill>
          <a:schemeClr val="accent2">
            <a:hueOff val="1907789"/>
            <a:satOff val="-43528"/>
            <a:lumOff val="16079"/>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a:t>Lecturer: Ben Duxbury</a:t>
          </a:r>
          <a:endParaRPr lang="en-US" sz="4100" kern="1200"/>
        </a:p>
      </dsp:txBody>
      <dsp:txXfrm>
        <a:off x="1540548" y="2564280"/>
        <a:ext cx="7026202" cy="1021775"/>
      </dsp:txXfrm>
    </dsp:sp>
    <dsp:sp modelId="{3FE786C7-BEE1-424F-A255-0B0A8DD69F31}">
      <dsp:nvSpPr>
        <dsp:cNvPr id="0" name=""/>
        <dsp:cNvSpPr/>
      </dsp:nvSpPr>
      <dsp:spPr>
        <a:xfrm>
          <a:off x="7844160" y="823059"/>
          <a:ext cx="705479" cy="705479"/>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8002893" y="823059"/>
        <a:ext cx="388013" cy="530873"/>
      </dsp:txXfrm>
    </dsp:sp>
    <dsp:sp modelId="{AD3864D5-9393-4122-8A2D-36CD0DF1C535}">
      <dsp:nvSpPr>
        <dsp:cNvPr id="0" name=""/>
        <dsp:cNvSpPr/>
      </dsp:nvSpPr>
      <dsp:spPr>
        <a:xfrm>
          <a:off x="8598540" y="2082069"/>
          <a:ext cx="705479" cy="705479"/>
        </a:xfrm>
        <a:prstGeom prst="downArrow">
          <a:avLst>
            <a:gd name="adj1" fmla="val 55000"/>
            <a:gd name="adj2" fmla="val 45000"/>
          </a:avLst>
        </a:prstGeom>
        <a:solidFill>
          <a:schemeClr val="accent2">
            <a:tint val="40000"/>
            <a:alpha val="90000"/>
            <a:hueOff val="1974564"/>
            <a:satOff val="-5173"/>
            <a:lumOff val="1852"/>
            <a:alphaOff val="0"/>
          </a:schemeClr>
        </a:solidFill>
        <a:ln w="12700" cap="flat" cmpd="sng" algn="ctr">
          <a:solidFill>
            <a:schemeClr val="accent2">
              <a:tint val="40000"/>
              <a:alpha val="90000"/>
              <a:hueOff val="1974564"/>
              <a:satOff val="-5173"/>
              <a:lumOff val="185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8757273" y="2082069"/>
        <a:ext cx="388013" cy="530873"/>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82C2E953-B8C5-4E93-925A-6982BDCA1C2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1B6DAF8E-D5F9-4DF2-8C8A-033031341D17}"/>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ACC3AD3-A696-4BAE-8A8B-AB8BA5017DFC}" type="datetime1">
              <a:rPr lang="en-GB" smtClean="0"/>
              <a:t>07/12/2022</a:t>
            </a:fld>
            <a:endParaRPr lang="en-GB" dirty="0"/>
          </a:p>
        </p:txBody>
      </p:sp>
      <p:sp>
        <p:nvSpPr>
          <p:cNvPr id="4" name="Footer Placeholder 3">
            <a:extLst>
              <a:ext uri="{FF2B5EF4-FFF2-40B4-BE49-F238E27FC236}">
                <a16:creationId xmlns:a16="http://schemas.microsoft.com/office/drawing/2014/main" id="{1622962D-718B-4683-B60B-78C0FB18BB9B}"/>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D85A7A6A-4FB7-4F9F-B7E8-B7E124C7971E}"/>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A5A077B8-B87F-4F12-B9AE-C10D8C208D5F}" type="slidenum">
              <a:rPr lang="en-GB" smtClean="0"/>
              <a:t>‹#›</a:t>
            </a:fld>
            <a:endParaRPr lang="en-GB"/>
          </a:p>
        </p:txBody>
      </p:sp>
    </p:spTree>
    <p:extLst>
      <p:ext uri="{BB962C8B-B14F-4D97-AF65-F5344CB8AC3E}">
        <p14:creationId xmlns:p14="http://schemas.microsoft.com/office/powerpoint/2010/main" val="3506486158"/>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679EDEC-F7C2-4173-9984-61BD005D96A3}" type="datetime1">
              <a:rPr lang="en-GB" smtClean="0"/>
              <a:pPr/>
              <a:t>07/12/2022</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4D091EA-579B-497F-BE44-DB67AFC69E51}" type="slidenum">
              <a:rPr lang="en-GB" noProof="0" smtClean="0"/>
              <a:t>‹#›</a:t>
            </a:fld>
            <a:endParaRPr lang="en-GB" noProof="0"/>
          </a:p>
        </p:txBody>
      </p:sp>
    </p:spTree>
    <p:extLst>
      <p:ext uri="{BB962C8B-B14F-4D97-AF65-F5344CB8AC3E}">
        <p14:creationId xmlns:p14="http://schemas.microsoft.com/office/powerpoint/2010/main" val="1286365525"/>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4D091EA-579B-497F-BE44-DB67AFC69E51}" type="slidenum">
              <a:rPr lang="en-GB" smtClean="0"/>
              <a:t>1</a:t>
            </a:fld>
            <a:endParaRPr lang="en-GB"/>
          </a:p>
        </p:txBody>
      </p:sp>
    </p:spTree>
    <p:extLst>
      <p:ext uri="{BB962C8B-B14F-4D97-AF65-F5344CB8AC3E}">
        <p14:creationId xmlns:p14="http://schemas.microsoft.com/office/powerpoint/2010/main" val="2414499280"/>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US" dirty="0"/>
              <a:t>Click to edit Master title style</a:t>
            </a:r>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dirty="0"/>
              <a:t>Click to edit Master subtitle style</a:t>
            </a:r>
          </a:p>
        </p:txBody>
      </p:sp>
      <p:sp>
        <p:nvSpPr>
          <p:cNvPr id="4" name="Date Placeholder 3"/>
          <p:cNvSpPr>
            <a:spLocks noGrp="1"/>
          </p:cNvSpPr>
          <p:nvPr>
            <p:ph type="dt" sz="half" idx="10"/>
          </p:nvPr>
        </p:nvSpPr>
        <p:spPr/>
        <p:txBody>
          <a:bodyPr/>
          <a:lstStyle/>
          <a:p>
            <a:fld id="{83284890-85D2-4D7B-8EF5-15A9C1DB8F42}" type="datetimeFigureOut">
              <a:rPr lang="en-US" dirty="0"/>
              <a:t>12/7/2022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13945164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82F5661D-6934-4B32-B92C-470368BF1EC6}" type="datetimeFigureOut">
              <a:rPr lang="en-US" dirty="0"/>
              <a:t>12/7/2022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40662877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US" dirty="0"/>
              <a:t>Click to edit Master title style</a:t>
            </a:r>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C6F822A4-8DA6-4447-9B1F-C5DB58435268}" type="datetimeFigureOut">
              <a:rPr lang="en-US" dirty="0"/>
              <a:t>12/7/2022</a:t>
            </a:fld>
            <a:endParaRPr lang="en-US" dirty="0"/>
          </a:p>
        </p:txBody>
      </p:sp>
      <p:sp>
        <p:nvSpPr>
          <p:cNvPr id="5" name="Footer Placeholder 4"/>
          <p:cNvSpPr>
            <a:spLocks noGrp="1"/>
          </p:cNvSpPr>
          <p:nvPr>
            <p:ph type="ftr" sz="quarter" idx="11"/>
          </p:nvPr>
        </p:nvSpPr>
        <p:spPr>
          <a:xfrm>
            <a:off x="2182708" y="6272784"/>
            <a:ext cx="6327648" cy="365125"/>
          </a:xfrm>
        </p:spPr>
        <p:txBody>
          <a:bodyPr/>
          <a:lstStyle/>
          <a:p>
            <a:endParaRPr lang="en-US" dirty="0"/>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20801579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E548D31E-DCDA-41A7-9C67-C4B11B94D21D}" type="datetimeFigureOut">
              <a:rPr lang="en-US" dirty="0"/>
              <a:t>12/7/2022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9981259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dirty="0"/>
              <a:t>Click to edit Master title style</a:t>
            </a:r>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9B3762C0-B258-48F1-ADE6-176B4174CCDD}" type="datetimeFigureOut">
              <a:rPr lang="en-US" dirty="0"/>
              <a:t>12/7/2022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1408073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677919A6-33EB-49BD-A62F-1FA56B9F9712}" type="datetimeFigureOut">
              <a:rPr lang="en-US" dirty="0"/>
              <a:t>12/7/2022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5709983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A4E7D1B-D673-4CF6-8672-009D42ABD2A0}" type="datetimeFigureOut">
              <a:rPr lang="en-US" dirty="0"/>
              <a:t>12/7/2022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7194373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dirty="0"/>
              <a:t>Click to edit Master title style</a:t>
            </a:r>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DA16AA21-1863-4931-97CB-99D0A168701B}" type="datetimeFigureOut">
              <a:rPr lang="en-US" dirty="0"/>
              <a:t>12/7/2022</a:t>
            </a:fld>
            <a:endParaRPr lang="en-US" dirty="0"/>
          </a:p>
        </p:txBody>
      </p:sp>
      <p:sp>
        <p:nvSpPr>
          <p:cNvPr id="6" name="Footer Placeholder 5"/>
          <p:cNvSpPr>
            <a:spLocks noGrp="1"/>
          </p:cNvSpPr>
          <p:nvPr>
            <p:ph type="ftr" sz="quarter" idx="11"/>
          </p:nvPr>
        </p:nvSpPr>
        <p:spPr/>
        <p:txBody>
          <a:bodyPr/>
          <a:lstStyle/>
          <a:p>
            <a:endParaRPr lang="en-US" dirty="0"/>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6623250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dirty="0"/>
              <a:t>Click to edit Master title style</a:t>
            </a:r>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3772C379-9A7C-4C87-A116-CBE9F58B04C5}" type="datetimeFigureOut">
              <a:rPr lang="en-US" dirty="0"/>
              <a:t>12/7/2022</a:t>
            </a:fld>
            <a:endParaRPr lang="en-US" dirty="0"/>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3739639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87157CC2-0FC8-4686-B024-99790E0F5162}" type="datetimeFigureOut">
              <a:rPr lang="en-US" dirty="0"/>
              <a:t>12/7/2022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2783778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F6764DA5-CD3D-4590-A511-FCD3BC7A793E}" type="datetimeFigureOut">
              <a:rPr lang="en-US" dirty="0"/>
              <a:t>12/7/2022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0374307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8664C608-40B1-4030-A28D-5B74BC98ADCE}" type="datetimeFigureOut">
              <a:rPr lang="en-US" dirty="0"/>
              <a:t>12/7/2022</a:t>
            </a:fld>
            <a:endParaRPr lang="en-US" dirty="0"/>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US" dirty="0"/>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266358728"/>
      </p:ext>
    </p:extLst>
  </p:cSld>
  <p:clrMap bg1="lt1" tx1="dk1" bg2="lt2" tx2="dk2" accent1="accent1" accent2="accent2" accent3="accent3" accent4="accent4" accent5="accent5" accent6="accent6" hlink="hlink" folHlink="folHlink"/>
  <p:sldLayoutIdLst>
    <p:sldLayoutId id="2147483853" r:id="rId1"/>
    <p:sldLayoutId id="2147483854" r:id="rId2"/>
    <p:sldLayoutId id="2147483855" r:id="rId3"/>
    <p:sldLayoutId id="2147483856" r:id="rId4"/>
    <p:sldLayoutId id="2147483857" r:id="rId5"/>
    <p:sldLayoutId id="2147483858" r:id="rId6"/>
    <p:sldLayoutId id="2147483859" r:id="rId7"/>
    <p:sldLayoutId id="2147483860" r:id="rId8"/>
    <p:sldLayoutId id="2147483861" r:id="rId9"/>
    <p:sldLayoutId id="2147483862" r:id="rId10"/>
    <p:sldLayoutId id="2147483863" r:id="rId11"/>
  </p:sldLayoutIdLst>
  <p:hf sldNum="0" hdr="0" ftr="0" dt="0"/>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6" Type="http://schemas.microsoft.com/office/2007/relationships/hdphoto" Target="../media/hdphoto1.wdp"/><Relationship Id="rId5" Type="http://schemas.openxmlformats.org/officeDocument/2006/relationships/image" Target="../media/image2.png"/><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5" Type="http://schemas.microsoft.com/office/2007/relationships/hdphoto" Target="../media/hdphoto3.wdp"/><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6.png"/><Relationship Id="rId1" Type="http://schemas.openxmlformats.org/officeDocument/2006/relationships/slideLayout" Target="../slideLayouts/slideLayout2.xml"/><Relationship Id="rId5" Type="http://schemas.microsoft.com/office/2007/relationships/hdphoto" Target="../media/hdphoto2.wdp"/><Relationship Id="rId4" Type="http://schemas.openxmlformats.org/officeDocument/2006/relationships/image" Target="../media/image4.png"/></Relationships>
</file>

<file path=ppt/slides/_rels/slide13.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6.png"/><Relationship Id="rId1" Type="http://schemas.openxmlformats.org/officeDocument/2006/relationships/slideLayout" Target="../slideLayouts/slideLayout2.xml"/><Relationship Id="rId5" Type="http://schemas.microsoft.com/office/2007/relationships/hdphoto" Target="../media/hdphoto2.wdp"/><Relationship Id="rId4" Type="http://schemas.openxmlformats.org/officeDocument/2006/relationships/image" Target="../media/image4.png"/></Relationships>
</file>

<file path=ppt/slides/_rels/slide14.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5.xml.rels><?xml version="1.0" encoding="UTF-8" standalone="yes"?>
<Relationships xmlns="http://schemas.openxmlformats.org/package/2006/relationships"><Relationship Id="rId8" Type="http://schemas.openxmlformats.org/officeDocument/2006/relationships/hyperlink" Target="https://www.nhs.uk/nhs-services/mental-health-services/get-urgent-help-for-mental-health/" TargetMode="External"/><Relationship Id="rId13" Type="http://schemas.openxmlformats.org/officeDocument/2006/relationships/hyperlink" Target="https://www.gov.uk/government/news/better-mental-health-support-for-people-in-crisis#:~:text=The%20new%20Mental%20Health%20Bill,health%20and%20physical%20health%20services" TargetMode="External"/><Relationship Id="rId3" Type="http://schemas.microsoft.com/office/2007/relationships/hdphoto" Target="../media/hdphoto3.wdp"/><Relationship Id="rId7" Type="http://schemas.openxmlformats.org/officeDocument/2006/relationships/hyperlink" Target="https://www.mind.org.uk/media-a/2958/statistics-facts-2017.pdf" TargetMode="External"/><Relationship Id="rId12" Type="http://schemas.openxmlformats.org/officeDocument/2006/relationships/hyperlink" Target="https://www.rcn.org.uk/Log-In?returnUrl=https%3a%2f%2fwww.rcn.org.uk%2fclinical-topics%2fMental-Health" TargetMode="External"/><Relationship Id="rId2" Type="http://schemas.openxmlformats.org/officeDocument/2006/relationships/image" Target="../media/image6.png"/><Relationship Id="rId1" Type="http://schemas.openxmlformats.org/officeDocument/2006/relationships/slideLayout" Target="../slideLayouts/slideLayout2.xml"/><Relationship Id="rId6" Type="http://schemas.openxmlformats.org/officeDocument/2006/relationships/hyperlink" Target="https://dictionary.cambridge.org/dictionary/english/research" TargetMode="External"/><Relationship Id="rId11" Type="http://schemas.openxmlformats.org/officeDocument/2006/relationships/hyperlink" Target="https://oxford-review.com/oxford-review-encyclopaedia-terms/evidence-based-practice/" TargetMode="External"/><Relationship Id="rId5" Type="http://schemas.microsoft.com/office/2007/relationships/hdphoto" Target="../media/hdphoto2.wdp"/><Relationship Id="rId10" Type="http://schemas.openxmlformats.org/officeDocument/2006/relationships/hyperlink" Target="https://www.england.nhs.uk/mental-health/working-in-mental-health/" TargetMode="External"/><Relationship Id="rId4" Type="http://schemas.openxmlformats.org/officeDocument/2006/relationships/image" Target="../media/image4.png"/><Relationship Id="rId9" Type="http://schemas.openxmlformats.org/officeDocument/2006/relationships/hyperlink" Target="https://www.longtermplan.nhs.uk/areas-of-work/mental-health/" TargetMode="External"/><Relationship Id="rId14" Type="http://schemas.openxmlformats.org/officeDocument/2006/relationships/hyperlink" Target="https://www.who.int/health-topics/research#tab=tab_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8FDEBDB-5859-4B9E-8810-2C5CFED093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051560" y="942975"/>
            <a:ext cx="9966960" cy="3525056"/>
          </a:xfrm>
        </p:spPr>
        <p:txBody>
          <a:bodyPr rtlCol="0" anchor="b">
            <a:normAutofit/>
          </a:bodyPr>
          <a:lstStyle/>
          <a:p>
            <a:pPr algn="ctr"/>
            <a:r>
              <a:rPr lang="en-GB">
                <a:solidFill>
                  <a:srgbClr val="FFFFFF"/>
                </a:solidFill>
              </a:rPr>
              <a:t>Research in nursing: Mental health</a:t>
            </a:r>
          </a:p>
        </p:txBody>
      </p:sp>
      <p:sp>
        <p:nvSpPr>
          <p:cNvPr id="3" name="Subtitle 2"/>
          <p:cNvSpPr>
            <a:spLocks noGrp="1"/>
          </p:cNvSpPr>
          <p:nvPr>
            <p:ph type="subTitle" idx="1"/>
          </p:nvPr>
        </p:nvSpPr>
        <p:spPr>
          <a:xfrm>
            <a:off x="1069848" y="4649148"/>
            <a:ext cx="9948672" cy="1486158"/>
          </a:xfrm>
        </p:spPr>
        <p:txBody>
          <a:bodyPr vert="horz" lIns="91440" tIns="45720" rIns="91440" bIns="45720" rtlCol="0">
            <a:normAutofit/>
          </a:bodyPr>
          <a:lstStyle/>
          <a:p>
            <a:pPr algn="ctr"/>
            <a:r>
              <a:rPr lang="en-GB">
                <a:solidFill>
                  <a:srgbClr val="FFFFFF">
                    <a:alpha val="60000"/>
                  </a:srgbClr>
                </a:solidFill>
              </a:rPr>
              <a:t>By Jasmine Pelzer</a:t>
            </a:r>
          </a:p>
        </p:txBody>
      </p:sp>
      <p:cxnSp>
        <p:nvCxnSpPr>
          <p:cNvPr id="10" name="Straight Connector 9">
            <a:extLst>
              <a:ext uri="{FF2B5EF4-FFF2-40B4-BE49-F238E27FC236}">
                <a16:creationId xmlns:a16="http://schemas.microsoft.com/office/drawing/2014/main" id="{B1D1A340-723B-4014-B5FE-204F062731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000" y="4558589"/>
            <a:ext cx="9144000" cy="0"/>
          </a:xfrm>
          <a:prstGeom prst="line">
            <a:avLst/>
          </a:prstGeom>
          <a:ln w="28575">
            <a:solidFill>
              <a:srgbClr val="FFFFFF">
                <a:alpha val="5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793463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50F830E0-D1CD-1F4A-0F96-F6701EBD2481}"/>
              </a:ext>
            </a:extLst>
          </p:cNvPr>
          <p:cNvGraphicFramePr>
            <a:graphicFrameLocks noGrp="1"/>
          </p:cNvGraphicFramePr>
          <p:nvPr>
            <p:ph idx="1"/>
            <p:extLst>
              <p:ext uri="{D42A27DB-BD31-4B8C-83A1-F6EECF244321}">
                <p14:modId xmlns:p14="http://schemas.microsoft.com/office/powerpoint/2010/main" val="1048053642"/>
              </p:ext>
            </p:extLst>
          </p:nvPr>
        </p:nvGraphicFramePr>
        <p:xfrm>
          <a:off x="1069975" y="2385390"/>
          <a:ext cx="10058400" cy="361784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498963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5118BA95-03E7-41B7-B442-0AF8C0A7FF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9B088A8F-013F-0D41-976E-D89B69A34740}"/>
              </a:ext>
            </a:extLst>
          </p:cNvPr>
          <p:cNvSpPr>
            <a:spLocks noGrp="1"/>
          </p:cNvSpPr>
          <p:nvPr>
            <p:ph type="title"/>
          </p:nvPr>
        </p:nvSpPr>
        <p:spPr>
          <a:xfrm>
            <a:off x="1063752" y="72237"/>
            <a:ext cx="5188624" cy="2291419"/>
          </a:xfrm>
        </p:spPr>
        <p:txBody>
          <a:bodyPr>
            <a:normAutofit/>
          </a:bodyPr>
          <a:lstStyle/>
          <a:p>
            <a:r>
              <a:rPr lang="en-GB" sz="4100"/>
              <a:t>What is research in nursing and why is it important?</a:t>
            </a:r>
          </a:p>
        </p:txBody>
      </p:sp>
      <p:sp>
        <p:nvSpPr>
          <p:cNvPr id="3" name="Content Placeholder 2">
            <a:extLst>
              <a:ext uri="{FF2B5EF4-FFF2-40B4-BE49-F238E27FC236}">
                <a16:creationId xmlns:a16="http://schemas.microsoft.com/office/drawing/2014/main" id="{CFBB4C20-0FD8-DAC2-42F1-3B19912C4E31}"/>
              </a:ext>
            </a:extLst>
          </p:cNvPr>
          <p:cNvSpPr>
            <a:spLocks noGrp="1"/>
          </p:cNvSpPr>
          <p:nvPr>
            <p:ph idx="1"/>
          </p:nvPr>
        </p:nvSpPr>
        <p:spPr>
          <a:xfrm>
            <a:off x="1063752" y="1677976"/>
            <a:ext cx="5188624" cy="5184336"/>
          </a:xfrm>
        </p:spPr>
        <p:txBody>
          <a:bodyPr vert="horz" lIns="91440" tIns="45720" rIns="91440" bIns="45720" rtlCol="0" anchor="t">
            <a:normAutofit/>
          </a:bodyPr>
          <a:lstStyle/>
          <a:p>
            <a:pPr marL="0" indent="0">
              <a:buNone/>
            </a:pPr>
            <a:endParaRPr lang="en-GB" sz="1700">
              <a:ea typeface="+mn-lt"/>
              <a:cs typeface="+mn-lt"/>
            </a:endParaRPr>
          </a:p>
          <a:p>
            <a:pPr>
              <a:buClr>
                <a:srgbClr val="9E3611"/>
              </a:buClr>
            </a:pPr>
            <a:r>
              <a:rPr lang="en-GB" dirty="0">
                <a:ea typeface="+mn-lt"/>
                <a:cs typeface="+mn-lt"/>
              </a:rPr>
              <a:t>Research means to look at a topic in detail and to find information and/or to find a new understanding on the subject area. (Cambridge Dictionary 2022) </a:t>
            </a:r>
          </a:p>
          <a:p>
            <a:pPr>
              <a:buClr>
                <a:srgbClr val="9E3611"/>
              </a:buClr>
            </a:pPr>
            <a:r>
              <a:rPr lang="en-GB" dirty="0"/>
              <a:t>Health professionals gain knowledge from research and evidence, this allows better practice.</a:t>
            </a:r>
          </a:p>
          <a:p>
            <a:pPr>
              <a:buClr>
                <a:srgbClr val="9E3611"/>
              </a:buClr>
            </a:pPr>
            <a:r>
              <a:rPr lang="en-GB" dirty="0"/>
              <a:t>Research helps health professionals to develop their research literacy skills and to understand and conduct better research. </a:t>
            </a:r>
          </a:p>
          <a:p>
            <a:pPr>
              <a:buClr>
                <a:srgbClr val="9E3611"/>
              </a:buClr>
            </a:pPr>
            <a:r>
              <a:rPr lang="en-GB" dirty="0"/>
              <a:t>Results in better care for service users. </a:t>
            </a:r>
          </a:p>
          <a:p>
            <a:pPr marL="0" indent="0" algn="r">
              <a:buClr>
                <a:srgbClr val="9E3611"/>
              </a:buClr>
              <a:buNone/>
            </a:pPr>
            <a:r>
              <a:rPr lang="en-GB" dirty="0"/>
              <a:t>(Moule, P. 2021)</a:t>
            </a:r>
          </a:p>
          <a:p>
            <a:pPr>
              <a:buClr>
                <a:srgbClr val="9E3611"/>
              </a:buClr>
            </a:pPr>
            <a:endParaRPr lang="en-GB" dirty="0"/>
          </a:p>
          <a:p>
            <a:pPr>
              <a:buClr>
                <a:srgbClr val="9E3611"/>
              </a:buClr>
            </a:pPr>
            <a:endParaRPr lang="en-GB" sz="1700"/>
          </a:p>
          <a:p>
            <a:pPr>
              <a:buClr>
                <a:srgbClr val="9E3611"/>
              </a:buClr>
            </a:pPr>
            <a:endParaRPr lang="en-GB" sz="1700"/>
          </a:p>
        </p:txBody>
      </p:sp>
      <p:sp>
        <p:nvSpPr>
          <p:cNvPr id="22" name="Rectangle 21">
            <a:extLst>
              <a:ext uri="{FF2B5EF4-FFF2-40B4-BE49-F238E27FC236}">
                <a16:creationId xmlns:a16="http://schemas.microsoft.com/office/drawing/2014/main" id="{AD9B3EAD-A2B3-42C4-927C-3455E3E69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32123" y="3388659"/>
            <a:ext cx="3657600"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Freeform: Shape 23">
            <a:extLst>
              <a:ext uri="{FF2B5EF4-FFF2-40B4-BE49-F238E27FC236}">
                <a16:creationId xmlns:a16="http://schemas.microsoft.com/office/drawing/2014/main" id="{4A65BCE4-8466-4E88-8FF2-24524F3A2B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63558" y="1673352"/>
            <a:ext cx="3502152" cy="3502152"/>
          </a:xfrm>
          <a:custGeom>
            <a:avLst/>
            <a:gdLst>
              <a:gd name="connsiteX0" fmla="*/ 1751076 w 3502152"/>
              <a:gd name="connsiteY0" fmla="*/ 228600 h 3502152"/>
              <a:gd name="connsiteX1" fmla="*/ 228600 w 3502152"/>
              <a:gd name="connsiteY1" fmla="*/ 1751076 h 3502152"/>
              <a:gd name="connsiteX2" fmla="*/ 1751076 w 3502152"/>
              <a:gd name="connsiteY2" fmla="*/ 3273552 h 3502152"/>
              <a:gd name="connsiteX3" fmla="*/ 3273552 w 3502152"/>
              <a:gd name="connsiteY3" fmla="*/ 1751076 h 3502152"/>
              <a:gd name="connsiteX4" fmla="*/ 1751076 w 3502152"/>
              <a:gd name="connsiteY4" fmla="*/ 228600 h 3502152"/>
              <a:gd name="connsiteX5" fmla="*/ 1751076 w 3502152"/>
              <a:gd name="connsiteY5" fmla="*/ 0 h 3502152"/>
              <a:gd name="connsiteX6" fmla="*/ 3502152 w 3502152"/>
              <a:gd name="connsiteY6" fmla="*/ 1751076 h 3502152"/>
              <a:gd name="connsiteX7" fmla="*/ 1751076 w 3502152"/>
              <a:gd name="connsiteY7" fmla="*/ 3502152 h 3502152"/>
              <a:gd name="connsiteX8" fmla="*/ 0 w 3502152"/>
              <a:gd name="connsiteY8" fmla="*/ 1751076 h 3502152"/>
              <a:gd name="connsiteX9" fmla="*/ 1751076 w 3502152"/>
              <a:gd name="connsiteY9" fmla="*/ 0 h 35021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502152" h="3502152">
                <a:moveTo>
                  <a:pt x="1751076" y="228600"/>
                </a:moveTo>
                <a:cubicBezTo>
                  <a:pt x="910236" y="228600"/>
                  <a:pt x="228600" y="910236"/>
                  <a:pt x="228600" y="1751076"/>
                </a:cubicBezTo>
                <a:cubicBezTo>
                  <a:pt x="228600" y="2591916"/>
                  <a:pt x="910236" y="3273552"/>
                  <a:pt x="1751076" y="3273552"/>
                </a:cubicBezTo>
                <a:cubicBezTo>
                  <a:pt x="2591916" y="3273552"/>
                  <a:pt x="3273552" y="2591916"/>
                  <a:pt x="3273552" y="1751076"/>
                </a:cubicBezTo>
                <a:cubicBezTo>
                  <a:pt x="3273552" y="910236"/>
                  <a:pt x="2591916" y="228600"/>
                  <a:pt x="1751076" y="228600"/>
                </a:cubicBezTo>
                <a:close/>
                <a:moveTo>
                  <a:pt x="1751076" y="0"/>
                </a:moveTo>
                <a:cubicBezTo>
                  <a:pt x="2718169" y="0"/>
                  <a:pt x="3502152" y="783983"/>
                  <a:pt x="3502152" y="1751076"/>
                </a:cubicBezTo>
                <a:cubicBezTo>
                  <a:pt x="3502152" y="2718169"/>
                  <a:pt x="2718169" y="3502152"/>
                  <a:pt x="1751076" y="3502152"/>
                </a:cubicBezTo>
                <a:cubicBezTo>
                  <a:pt x="783983" y="3502152"/>
                  <a:pt x="0" y="2718169"/>
                  <a:pt x="0" y="1751076"/>
                </a:cubicBezTo>
                <a:cubicBezTo>
                  <a:pt x="0" y="783983"/>
                  <a:pt x="783983" y="0"/>
                  <a:pt x="1751076" y="0"/>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Analysing medical x-ray results">
            <a:extLst>
              <a:ext uri="{FF2B5EF4-FFF2-40B4-BE49-F238E27FC236}">
                <a16:creationId xmlns:a16="http://schemas.microsoft.com/office/drawing/2014/main" id="{BFEBC488-6D0F-E15D-E2B5-13B2001F5B4C}"/>
              </a:ext>
            </a:extLst>
          </p:cNvPr>
          <p:cNvPicPr>
            <a:picLocks noChangeAspect="1"/>
          </p:cNvPicPr>
          <p:nvPr/>
        </p:nvPicPr>
        <p:blipFill rotWithShape="1">
          <a:blip r:embed="rId4"/>
          <a:srcRect l="31398" r="5469" b="7"/>
          <a:stretch/>
        </p:blipFill>
        <p:spPr>
          <a:xfrm>
            <a:off x="8449722" y="2510028"/>
            <a:ext cx="1729824" cy="1828800"/>
          </a:xfrm>
          <a:prstGeom prst="rect">
            <a:avLst/>
          </a:prstGeom>
        </p:spPr>
      </p:pic>
      <p:grpSp>
        <p:nvGrpSpPr>
          <p:cNvPr id="26" name="Group 25">
            <a:extLst>
              <a:ext uri="{FF2B5EF4-FFF2-40B4-BE49-F238E27FC236}">
                <a16:creationId xmlns:a16="http://schemas.microsoft.com/office/drawing/2014/main" id="{C9B0630D-5E49-4BF7-8CF1-7DECD4B08B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27" name="Oval 26">
              <a:extLst>
                <a:ext uri="{FF2B5EF4-FFF2-40B4-BE49-F238E27FC236}">
                  <a16:creationId xmlns:a16="http://schemas.microsoft.com/office/drawing/2014/main" id="{A7E3DF29-A3BC-402A-A498-16B2DF1813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5">
                <a:duotone>
                  <a:schemeClr val="accent1">
                    <a:shade val="45000"/>
                    <a:satMod val="135000"/>
                  </a:schemeClr>
                  <a:prstClr val="white"/>
                </a:duotone>
                <a:extLst>
                  <a:ext uri="{BEBA8EAE-BF5A-486C-A8C5-ECC9F3942E4B}">
                    <a14:imgProps xmlns:a14="http://schemas.microsoft.com/office/drawing/2010/main">
                      <a14:imgLayer r:embed="rId6">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28" name="Oval 27">
              <a:extLst>
                <a:ext uri="{FF2B5EF4-FFF2-40B4-BE49-F238E27FC236}">
                  <a16:creationId xmlns:a16="http://schemas.microsoft.com/office/drawing/2014/main" id="{1B14D33E-BADF-4271-ACE1-06D8199FF5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sp>
      </p:grpSp>
    </p:spTree>
    <p:extLst>
      <p:ext uri="{BB962C8B-B14F-4D97-AF65-F5344CB8AC3E}">
        <p14:creationId xmlns:p14="http://schemas.microsoft.com/office/powerpoint/2010/main" val="1706408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3C06EAFD-0C69-4B3B-BEA7-E7E11DDF9C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A4066C89-42FB-4624-9AFE-3A31B36491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44" y="0"/>
            <a:ext cx="4648169" cy="6858000"/>
          </a:xfrm>
          <a:prstGeom prst="rect">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algn="ctr" defTabSz="914400"/>
            <a:endParaRPr lang="en-US" sz="2000" kern="0">
              <a:solidFill>
                <a:prstClr val="white"/>
              </a:solidFill>
              <a:latin typeface="Rockwell Extra Bold" pitchFamily="18" charset="0"/>
            </a:endParaRPr>
          </a:p>
        </p:txBody>
      </p:sp>
      <p:sp>
        <p:nvSpPr>
          <p:cNvPr id="2" name="Title 1">
            <a:extLst>
              <a:ext uri="{FF2B5EF4-FFF2-40B4-BE49-F238E27FC236}">
                <a16:creationId xmlns:a16="http://schemas.microsoft.com/office/drawing/2014/main" id="{B016030C-8B0D-7F38-13D0-044C24F1443E}"/>
              </a:ext>
            </a:extLst>
          </p:cNvPr>
          <p:cNvSpPr>
            <a:spLocks noGrp="1"/>
          </p:cNvSpPr>
          <p:nvPr>
            <p:ph type="title"/>
          </p:nvPr>
        </p:nvSpPr>
        <p:spPr>
          <a:xfrm>
            <a:off x="643468" y="643466"/>
            <a:ext cx="3686312" cy="5528734"/>
          </a:xfrm>
        </p:spPr>
        <p:txBody>
          <a:bodyPr>
            <a:normAutofit/>
          </a:bodyPr>
          <a:lstStyle/>
          <a:p>
            <a:pPr algn="r"/>
            <a:r>
              <a:rPr lang="en-GB" sz="4800">
                <a:solidFill>
                  <a:srgbClr val="FFFFFF"/>
                </a:solidFill>
              </a:rPr>
              <a:t>What is evidence based practice and why is it important?</a:t>
            </a:r>
          </a:p>
        </p:txBody>
      </p:sp>
      <p:sp>
        <p:nvSpPr>
          <p:cNvPr id="3" name="Content Placeholder 2">
            <a:extLst>
              <a:ext uri="{FF2B5EF4-FFF2-40B4-BE49-F238E27FC236}">
                <a16:creationId xmlns:a16="http://schemas.microsoft.com/office/drawing/2014/main" id="{478459C9-B93B-08A8-4DD0-77E8C9BCCD51}"/>
              </a:ext>
            </a:extLst>
          </p:cNvPr>
          <p:cNvSpPr>
            <a:spLocks noGrp="1"/>
          </p:cNvSpPr>
          <p:nvPr>
            <p:ph idx="1"/>
          </p:nvPr>
        </p:nvSpPr>
        <p:spPr>
          <a:xfrm>
            <a:off x="5053780" y="599768"/>
            <a:ext cx="6074467" cy="5572432"/>
          </a:xfrm>
        </p:spPr>
        <p:txBody>
          <a:bodyPr vert="horz" lIns="91440" tIns="45720" rIns="91440" bIns="45720" rtlCol="0" anchor="ctr">
            <a:normAutofit/>
          </a:bodyPr>
          <a:lstStyle/>
          <a:p>
            <a:r>
              <a:rPr lang="en-GB" sz="2400" dirty="0"/>
              <a:t>Evidence based practice (EBP) is where decisions are made and actions or activities carried out by using the best evidence. </a:t>
            </a:r>
            <a:endParaRPr lang="en-US" sz="2400" dirty="0"/>
          </a:p>
          <a:p>
            <a:pPr>
              <a:buClr>
                <a:srgbClr val="9E3611"/>
              </a:buClr>
            </a:pPr>
            <a:r>
              <a:rPr lang="en-GB" sz="2400" dirty="0"/>
              <a:t>EBP avoids inaccurate beliefs, an individual's opinion and any bias from an individual or an organization. </a:t>
            </a:r>
          </a:p>
          <a:p>
            <a:pPr>
              <a:buClr>
                <a:srgbClr val="9E3611"/>
              </a:buClr>
            </a:pPr>
            <a:r>
              <a:rPr lang="en-GB" sz="2400" dirty="0"/>
              <a:t>EBP is important because it means the correct decisions are made, so the individual receives the best care possible. </a:t>
            </a:r>
          </a:p>
          <a:p>
            <a:pPr marL="0" indent="0" algn="r">
              <a:buClr>
                <a:srgbClr val="9E3611"/>
              </a:buClr>
              <a:buNone/>
            </a:pPr>
            <a:r>
              <a:rPr lang="en-GB" sz="2400" dirty="0">
                <a:ea typeface="+mn-lt"/>
                <a:cs typeface="+mn-lt"/>
              </a:rPr>
              <a:t>(Oxford 2021)</a:t>
            </a:r>
            <a:endParaRPr lang="en-GB" sz="2400" dirty="0"/>
          </a:p>
        </p:txBody>
      </p:sp>
      <p:sp>
        <p:nvSpPr>
          <p:cNvPr id="27" name="Oval 26">
            <a:extLst>
              <a:ext uri="{FF2B5EF4-FFF2-40B4-BE49-F238E27FC236}">
                <a16:creationId xmlns:a16="http://schemas.microsoft.com/office/drawing/2014/main" id="{BA218FBC-B2D6-48CA-9289-C4110162ED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29" name="Oval 28">
            <a:extLst>
              <a:ext uri="{FF2B5EF4-FFF2-40B4-BE49-F238E27FC236}">
                <a16:creationId xmlns:a16="http://schemas.microsoft.com/office/drawing/2014/main" id="{2DED9084-49DA-4911-ACB7-5F9E4DEFA0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24858063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3C06EAFD-0C69-4B3B-BEA7-E7E11DDF9C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9">
            <a:extLst>
              <a:ext uri="{FF2B5EF4-FFF2-40B4-BE49-F238E27FC236}">
                <a16:creationId xmlns:a16="http://schemas.microsoft.com/office/drawing/2014/main" id="{A4066C89-42FB-4624-9AFE-3A31B36491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44" y="0"/>
            <a:ext cx="4648169" cy="6858000"/>
          </a:xfrm>
          <a:prstGeom prst="rect">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algn="ctr" defTabSz="914400"/>
            <a:endParaRPr lang="en-US" sz="2000" kern="0">
              <a:solidFill>
                <a:prstClr val="white"/>
              </a:solidFill>
              <a:latin typeface="Rockwell Extra Bold" pitchFamily="18" charset="0"/>
            </a:endParaRPr>
          </a:p>
        </p:txBody>
      </p:sp>
      <p:sp>
        <p:nvSpPr>
          <p:cNvPr id="2" name="Title 1">
            <a:extLst>
              <a:ext uri="{FF2B5EF4-FFF2-40B4-BE49-F238E27FC236}">
                <a16:creationId xmlns:a16="http://schemas.microsoft.com/office/drawing/2014/main" id="{99064235-D230-503B-E37B-6A8550F41A0F}"/>
              </a:ext>
            </a:extLst>
          </p:cNvPr>
          <p:cNvSpPr>
            <a:spLocks noGrp="1"/>
          </p:cNvSpPr>
          <p:nvPr>
            <p:ph type="title"/>
          </p:nvPr>
        </p:nvSpPr>
        <p:spPr>
          <a:xfrm>
            <a:off x="643468" y="643466"/>
            <a:ext cx="3686312" cy="5528734"/>
          </a:xfrm>
        </p:spPr>
        <p:txBody>
          <a:bodyPr>
            <a:normAutofit/>
          </a:bodyPr>
          <a:lstStyle/>
          <a:p>
            <a:pPr algn="r"/>
            <a:r>
              <a:rPr lang="en-GB" sz="4800" dirty="0">
                <a:solidFill>
                  <a:srgbClr val="FFFFFF"/>
                </a:solidFill>
              </a:rPr>
              <a:t>What is health promotion and why is it important?</a:t>
            </a:r>
          </a:p>
        </p:txBody>
      </p:sp>
      <p:sp>
        <p:nvSpPr>
          <p:cNvPr id="3" name="Content Placeholder 2">
            <a:extLst>
              <a:ext uri="{FF2B5EF4-FFF2-40B4-BE49-F238E27FC236}">
                <a16:creationId xmlns:a16="http://schemas.microsoft.com/office/drawing/2014/main" id="{B8C4A80C-77FC-8BE6-349F-CB5D65E1D27E}"/>
              </a:ext>
            </a:extLst>
          </p:cNvPr>
          <p:cNvSpPr>
            <a:spLocks noGrp="1"/>
          </p:cNvSpPr>
          <p:nvPr>
            <p:ph idx="1"/>
          </p:nvPr>
        </p:nvSpPr>
        <p:spPr>
          <a:xfrm>
            <a:off x="4665592" y="959202"/>
            <a:ext cx="7411560" cy="5917488"/>
          </a:xfrm>
        </p:spPr>
        <p:txBody>
          <a:bodyPr anchor="ctr">
            <a:normAutofit lnSpcReduction="10000"/>
          </a:bodyPr>
          <a:lstStyle/>
          <a:p>
            <a:r>
              <a:rPr lang="en-GB" dirty="0">
                <a:ea typeface="+mn-lt"/>
                <a:cs typeface="+mn-lt"/>
              </a:rPr>
              <a:t>It includes social, economic and political change in order for the environment is right to promote health. </a:t>
            </a:r>
            <a:endParaRPr lang="en-GB" dirty="0"/>
          </a:p>
          <a:p>
            <a:pPr>
              <a:buClr>
                <a:srgbClr val="9E3611"/>
              </a:buClr>
            </a:pPr>
            <a:r>
              <a:rPr lang="en-GB" dirty="0"/>
              <a:t>Promoting health includes empowering individuals and communities and to encourage them to make healthy choices. </a:t>
            </a:r>
          </a:p>
          <a:p>
            <a:pPr>
              <a:buClr>
                <a:srgbClr val="9E3611"/>
              </a:buClr>
            </a:pPr>
            <a:r>
              <a:rPr lang="en-GB" dirty="0"/>
              <a:t>In order to promote health advocacy must take place, an example of this is access to healthy meals and healthcare. </a:t>
            </a:r>
          </a:p>
          <a:p>
            <a:pPr>
              <a:buClr>
                <a:srgbClr val="9E3611"/>
              </a:buClr>
            </a:pPr>
            <a:r>
              <a:rPr lang="en-GB" dirty="0"/>
              <a:t>Health promotion is important for prevention. </a:t>
            </a:r>
          </a:p>
          <a:p>
            <a:pPr marL="0" indent="0" algn="r">
              <a:buClr>
                <a:srgbClr val="9E3611"/>
              </a:buClr>
              <a:buNone/>
            </a:pPr>
            <a:r>
              <a:rPr lang="en-GB" dirty="0">
                <a:ea typeface="+mn-lt"/>
                <a:cs typeface="+mn-lt"/>
              </a:rPr>
              <a:t>(</a:t>
            </a:r>
            <a:r>
              <a:rPr lang="en-GB" dirty="0" err="1">
                <a:ea typeface="+mn-lt"/>
                <a:cs typeface="+mn-lt"/>
              </a:rPr>
              <a:t>Raingruber</a:t>
            </a:r>
            <a:r>
              <a:rPr lang="en-GB" dirty="0">
                <a:ea typeface="+mn-lt"/>
                <a:cs typeface="+mn-lt"/>
              </a:rPr>
              <a:t>, B. 2014)</a:t>
            </a:r>
          </a:p>
          <a:p>
            <a:pPr>
              <a:buClr>
                <a:srgbClr val="9E3611"/>
              </a:buClr>
            </a:pPr>
            <a:r>
              <a:rPr lang="en-GB" dirty="0">
                <a:ea typeface="+mn-lt"/>
                <a:cs typeface="+mn-lt"/>
              </a:rPr>
              <a:t>An example of health promotion is, ethnic minorities are 4 times as likely to be detained under the MH act, the UK government (2022) says that "improved culturally appropriate advocacy" is needed and that there are currently 4 areas in the UK where health professionals are looking into the support needed for ethnic minorities. The NHS are also developing "a Patient and Carer Race Equalities Framework to provide mental health trusts with practical steps to improve the experience of care within mental health services for people from ethnic minority communities.". </a:t>
            </a:r>
          </a:p>
          <a:p>
            <a:pPr>
              <a:buClr>
                <a:srgbClr val="9E3611"/>
              </a:buClr>
            </a:pPr>
            <a:endParaRPr lang="en-GB" dirty="0">
              <a:ea typeface="+mn-lt"/>
              <a:cs typeface="+mn-lt"/>
            </a:endParaRPr>
          </a:p>
          <a:p>
            <a:pPr>
              <a:buClr>
                <a:srgbClr val="9E3611"/>
              </a:buClr>
            </a:pPr>
            <a:endParaRPr lang="en-GB" dirty="0">
              <a:ea typeface="+mn-lt"/>
              <a:cs typeface="+mn-lt"/>
            </a:endParaRPr>
          </a:p>
        </p:txBody>
      </p:sp>
      <p:sp>
        <p:nvSpPr>
          <p:cNvPr id="7" name="Oval 11">
            <a:extLst>
              <a:ext uri="{FF2B5EF4-FFF2-40B4-BE49-F238E27FC236}">
                <a16:creationId xmlns:a16="http://schemas.microsoft.com/office/drawing/2014/main" id="{BA218FBC-B2D6-48CA-9289-C4110162ED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9" name="Oval 13">
            <a:extLst>
              <a:ext uri="{FF2B5EF4-FFF2-40B4-BE49-F238E27FC236}">
                <a16:creationId xmlns:a16="http://schemas.microsoft.com/office/drawing/2014/main" id="{2DED9084-49DA-4911-ACB7-5F9E4DEFA0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16662636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3">
            <a:extLst>
              <a:ext uri="{FF2B5EF4-FFF2-40B4-BE49-F238E27FC236}">
                <a16:creationId xmlns:a16="http://schemas.microsoft.com/office/drawing/2014/main" id="{5118BA95-03E7-41B7-B442-0AF8C0A7FF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 name="Content Placeholder 2">
            <a:extLst>
              <a:ext uri="{FF2B5EF4-FFF2-40B4-BE49-F238E27FC236}">
                <a16:creationId xmlns:a16="http://schemas.microsoft.com/office/drawing/2014/main" id="{857D571F-2821-33ED-A01A-8708B330B3A0}"/>
              </a:ext>
            </a:extLst>
          </p:cNvPr>
          <p:cNvSpPr>
            <a:spLocks noGrp="1"/>
          </p:cNvSpPr>
          <p:nvPr>
            <p:ph idx="1"/>
          </p:nvPr>
        </p:nvSpPr>
        <p:spPr>
          <a:xfrm>
            <a:off x="1069850" y="456714"/>
            <a:ext cx="5818858" cy="6117100"/>
          </a:xfrm>
        </p:spPr>
        <p:txBody>
          <a:bodyPr vert="horz" lIns="91440" tIns="45720" rIns="91440" bIns="45720" rtlCol="0" anchor="ctr">
            <a:normAutofit/>
          </a:bodyPr>
          <a:lstStyle/>
          <a:p>
            <a:r>
              <a:rPr lang="en-GB" sz="3600" dirty="0">
                <a:ea typeface="+mn-lt"/>
                <a:cs typeface="+mn-lt"/>
              </a:rPr>
              <a:t>Mental health links to an individual's cognitive and emotional wellbeing, an example of this is how the individual thinks, feels and behaves. (Royal College of Nursing 2022)</a:t>
            </a:r>
          </a:p>
          <a:p>
            <a:pPr>
              <a:buClr>
                <a:srgbClr val="9E3611"/>
              </a:buClr>
            </a:pPr>
            <a:endParaRPr lang="en-GB"/>
          </a:p>
        </p:txBody>
      </p:sp>
      <p:sp>
        <p:nvSpPr>
          <p:cNvPr id="13" name="Rectangle 15">
            <a:extLst>
              <a:ext uri="{FF2B5EF4-FFF2-40B4-BE49-F238E27FC236}">
                <a16:creationId xmlns:a16="http://schemas.microsoft.com/office/drawing/2014/main" id="{AD9B3EAD-A2B3-42C4-927C-3455E3E69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86983" y="3388659"/>
            <a:ext cx="3657600"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5" name="Group 17">
            <a:extLst>
              <a:ext uri="{FF2B5EF4-FFF2-40B4-BE49-F238E27FC236}">
                <a16:creationId xmlns:a16="http://schemas.microsoft.com/office/drawing/2014/main" id="{4BF9B298-BC35-4C0F-8301-5D63A1E6D28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42859" y="1679571"/>
            <a:ext cx="3498864" cy="3498858"/>
            <a:chOff x="7942859" y="1679571"/>
            <a:chExt cx="3498864" cy="3498858"/>
          </a:xfrm>
        </p:grpSpPr>
        <p:sp>
          <p:nvSpPr>
            <p:cNvPr id="19" name="Oval 18">
              <a:extLst>
                <a:ext uri="{FF2B5EF4-FFF2-40B4-BE49-F238E27FC236}">
                  <a16:creationId xmlns:a16="http://schemas.microsoft.com/office/drawing/2014/main" id="{059D8741-EAD6-41B1-A882-70D70FC358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42859" y="1679571"/>
              <a:ext cx="3498864" cy="3498858"/>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20" name="Oval 19">
              <a:extLst>
                <a:ext uri="{FF2B5EF4-FFF2-40B4-BE49-F238E27FC236}">
                  <a16:creationId xmlns:a16="http://schemas.microsoft.com/office/drawing/2014/main" id="{45444F36-3103-4D11-A25F-C054D4606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27958" y="1864667"/>
              <a:ext cx="3128666" cy="312866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 name="Title 1">
            <a:extLst>
              <a:ext uri="{FF2B5EF4-FFF2-40B4-BE49-F238E27FC236}">
                <a16:creationId xmlns:a16="http://schemas.microsoft.com/office/drawing/2014/main" id="{A23AD4A5-5409-4F95-D6F1-E2E41F5BB83A}"/>
              </a:ext>
            </a:extLst>
          </p:cNvPr>
          <p:cNvSpPr>
            <a:spLocks noGrp="1"/>
          </p:cNvSpPr>
          <p:nvPr>
            <p:ph type="title"/>
          </p:nvPr>
        </p:nvSpPr>
        <p:spPr>
          <a:xfrm>
            <a:off x="8371968" y="2376862"/>
            <a:ext cx="2640646" cy="2104273"/>
          </a:xfrm>
          <a:noFill/>
        </p:spPr>
        <p:txBody>
          <a:bodyPr>
            <a:normAutofit/>
          </a:bodyPr>
          <a:lstStyle/>
          <a:p>
            <a:pPr algn="ctr"/>
            <a:r>
              <a:rPr lang="en-GB" sz="3000">
                <a:solidFill>
                  <a:schemeClr val="bg1">
                    <a:shade val="97000"/>
                    <a:satMod val="150000"/>
                  </a:schemeClr>
                </a:solidFill>
                <a:latin typeface="Rockwell Condensed"/>
              </a:rPr>
              <a:t>What is mental health?</a:t>
            </a:r>
          </a:p>
        </p:txBody>
      </p:sp>
    </p:spTree>
    <p:extLst>
      <p:ext uri="{BB962C8B-B14F-4D97-AF65-F5344CB8AC3E}">
        <p14:creationId xmlns:p14="http://schemas.microsoft.com/office/powerpoint/2010/main" val="38820751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3C06EAFD-0C69-4B3B-BEA7-E7E11DDF9C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9">
            <a:extLst>
              <a:ext uri="{FF2B5EF4-FFF2-40B4-BE49-F238E27FC236}">
                <a16:creationId xmlns:a16="http://schemas.microsoft.com/office/drawing/2014/main" id="{A4066C89-42FB-4624-9AFE-3A31B36491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44" y="0"/>
            <a:ext cx="4648169" cy="6858000"/>
          </a:xfrm>
          <a:prstGeom prst="rect">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algn="ctr" defTabSz="914400"/>
            <a:endParaRPr lang="en-US" sz="2000" kern="0">
              <a:solidFill>
                <a:prstClr val="white"/>
              </a:solidFill>
              <a:latin typeface="Rockwell Extra Bold" pitchFamily="18" charset="0"/>
            </a:endParaRPr>
          </a:p>
        </p:txBody>
      </p:sp>
      <p:sp>
        <p:nvSpPr>
          <p:cNvPr id="2" name="Title 1">
            <a:extLst>
              <a:ext uri="{FF2B5EF4-FFF2-40B4-BE49-F238E27FC236}">
                <a16:creationId xmlns:a16="http://schemas.microsoft.com/office/drawing/2014/main" id="{10FB13E3-D03E-1917-2B97-239B004AF8B6}"/>
              </a:ext>
            </a:extLst>
          </p:cNvPr>
          <p:cNvSpPr>
            <a:spLocks noGrp="1"/>
          </p:cNvSpPr>
          <p:nvPr>
            <p:ph type="title"/>
          </p:nvPr>
        </p:nvSpPr>
        <p:spPr>
          <a:xfrm>
            <a:off x="643468" y="643466"/>
            <a:ext cx="3686312" cy="5528734"/>
          </a:xfrm>
        </p:spPr>
        <p:txBody>
          <a:bodyPr>
            <a:normAutofit/>
          </a:bodyPr>
          <a:lstStyle/>
          <a:p>
            <a:pPr algn="r"/>
            <a:r>
              <a:rPr lang="en-GB" sz="4800">
                <a:solidFill>
                  <a:srgbClr val="FFFFFF"/>
                </a:solidFill>
                <a:latin typeface="Rockwell Condensed"/>
              </a:rPr>
              <a:t>The national health service (nhs)</a:t>
            </a:r>
          </a:p>
        </p:txBody>
      </p:sp>
      <p:sp>
        <p:nvSpPr>
          <p:cNvPr id="3" name="Content Placeholder 2">
            <a:extLst>
              <a:ext uri="{FF2B5EF4-FFF2-40B4-BE49-F238E27FC236}">
                <a16:creationId xmlns:a16="http://schemas.microsoft.com/office/drawing/2014/main" id="{3FC877B0-15E0-7A10-00BE-44DFF710F74E}"/>
              </a:ext>
            </a:extLst>
          </p:cNvPr>
          <p:cNvSpPr>
            <a:spLocks noGrp="1"/>
          </p:cNvSpPr>
          <p:nvPr>
            <p:ph idx="1"/>
          </p:nvPr>
        </p:nvSpPr>
        <p:spPr>
          <a:xfrm>
            <a:off x="5053780" y="599768"/>
            <a:ext cx="6074467" cy="5572432"/>
          </a:xfrm>
        </p:spPr>
        <p:txBody>
          <a:bodyPr anchor="ctr">
            <a:normAutofit/>
          </a:bodyPr>
          <a:lstStyle/>
          <a:p>
            <a:pPr marL="0" indent="0">
              <a:buNone/>
            </a:pPr>
            <a:r>
              <a:rPr lang="en-GB" dirty="0"/>
              <a:t>The NHS have created a 'long term plan', the commitments aim is to "improve and widen access to care for children and adults needing mental health support". The NHS says they will...</a:t>
            </a:r>
            <a:endParaRPr lang="en-US" dirty="0"/>
          </a:p>
          <a:p>
            <a:pPr>
              <a:buClr>
                <a:srgbClr val="9E3611"/>
              </a:buClr>
            </a:pPr>
            <a:r>
              <a:rPr lang="en-GB" dirty="0"/>
              <a:t>Increase funding for mental health by a minimum of £2.3billion a year- by 2023/24</a:t>
            </a:r>
          </a:p>
          <a:p>
            <a:pPr>
              <a:buClr>
                <a:srgbClr val="9E3611"/>
              </a:buClr>
            </a:pPr>
            <a:r>
              <a:rPr lang="en-GB" dirty="0"/>
              <a:t>Make it more simple and faster for all ages to have mental health crisis care</a:t>
            </a:r>
          </a:p>
          <a:p>
            <a:pPr>
              <a:buClr>
                <a:srgbClr val="9E3611"/>
              </a:buClr>
            </a:pPr>
            <a:r>
              <a:rPr lang="en-GB" dirty="0"/>
              <a:t>Expand mental healthcare for mothers (during and after pregnancy)</a:t>
            </a:r>
          </a:p>
          <a:p>
            <a:pPr>
              <a:buClr>
                <a:srgbClr val="9E3611"/>
              </a:buClr>
            </a:pPr>
            <a:r>
              <a:rPr lang="en-GB" dirty="0"/>
              <a:t>Expand services to schools and colleges </a:t>
            </a:r>
          </a:p>
          <a:p>
            <a:pPr>
              <a:buClr>
                <a:srgbClr val="9E3611"/>
              </a:buClr>
            </a:pPr>
            <a:r>
              <a:rPr lang="en-GB" dirty="0"/>
              <a:t>Continue to develop services in the community and hospitals</a:t>
            </a:r>
          </a:p>
          <a:p>
            <a:pPr marL="0" indent="0" algn="r">
              <a:buClr>
                <a:srgbClr val="9E3611"/>
              </a:buClr>
              <a:buNone/>
            </a:pPr>
            <a:r>
              <a:rPr lang="en-GB" dirty="0"/>
              <a:t>(NHS 2022)</a:t>
            </a:r>
          </a:p>
        </p:txBody>
      </p:sp>
      <p:sp>
        <p:nvSpPr>
          <p:cNvPr id="7" name="Oval 11">
            <a:extLst>
              <a:ext uri="{FF2B5EF4-FFF2-40B4-BE49-F238E27FC236}">
                <a16:creationId xmlns:a16="http://schemas.microsoft.com/office/drawing/2014/main" id="{BA218FBC-B2D6-48CA-9289-C4110162ED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9" name="Oval 13">
            <a:extLst>
              <a:ext uri="{FF2B5EF4-FFF2-40B4-BE49-F238E27FC236}">
                <a16:creationId xmlns:a16="http://schemas.microsoft.com/office/drawing/2014/main" id="{2DED9084-49DA-4911-ACB7-5F9E4DEFA0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35739412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3C06EAFD-0C69-4B3B-BEA7-E7E11DDF9C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9">
            <a:extLst>
              <a:ext uri="{FF2B5EF4-FFF2-40B4-BE49-F238E27FC236}">
                <a16:creationId xmlns:a16="http://schemas.microsoft.com/office/drawing/2014/main" id="{A4066C89-42FB-4624-9AFE-3A31B36491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44" y="0"/>
            <a:ext cx="4648169" cy="6858000"/>
          </a:xfrm>
          <a:prstGeom prst="rect">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algn="ctr" defTabSz="914400"/>
            <a:endParaRPr lang="en-US" sz="2000" kern="0">
              <a:solidFill>
                <a:prstClr val="white"/>
              </a:solidFill>
              <a:latin typeface="Rockwell Extra Bold" pitchFamily="18" charset="0"/>
            </a:endParaRPr>
          </a:p>
        </p:txBody>
      </p:sp>
      <p:sp>
        <p:nvSpPr>
          <p:cNvPr id="2" name="Title 1">
            <a:extLst>
              <a:ext uri="{FF2B5EF4-FFF2-40B4-BE49-F238E27FC236}">
                <a16:creationId xmlns:a16="http://schemas.microsoft.com/office/drawing/2014/main" id="{6354AE43-B543-3EA7-2171-BEB728AFC016}"/>
              </a:ext>
            </a:extLst>
          </p:cNvPr>
          <p:cNvSpPr>
            <a:spLocks noGrp="1"/>
          </p:cNvSpPr>
          <p:nvPr>
            <p:ph type="title"/>
          </p:nvPr>
        </p:nvSpPr>
        <p:spPr>
          <a:xfrm>
            <a:off x="643468" y="643466"/>
            <a:ext cx="3686312" cy="5528734"/>
          </a:xfrm>
        </p:spPr>
        <p:txBody>
          <a:bodyPr>
            <a:normAutofit/>
          </a:bodyPr>
          <a:lstStyle/>
          <a:p>
            <a:pPr algn="r"/>
            <a:r>
              <a:rPr lang="en-GB" sz="4800">
                <a:solidFill>
                  <a:srgbClr val="FFFFFF"/>
                </a:solidFill>
              </a:rPr>
              <a:t>the uk government </a:t>
            </a:r>
            <a:endParaRPr lang="en-GB" sz="4800">
              <a:solidFill>
                <a:srgbClr val="FFFFFF"/>
              </a:solidFill>
              <a:latin typeface="Rockwell Condensed"/>
            </a:endParaRPr>
          </a:p>
        </p:txBody>
      </p:sp>
      <p:sp>
        <p:nvSpPr>
          <p:cNvPr id="3" name="Content Placeholder 2">
            <a:extLst>
              <a:ext uri="{FF2B5EF4-FFF2-40B4-BE49-F238E27FC236}">
                <a16:creationId xmlns:a16="http://schemas.microsoft.com/office/drawing/2014/main" id="{688C082C-C9C3-DBAB-BC17-3F694A3333D6}"/>
              </a:ext>
            </a:extLst>
          </p:cNvPr>
          <p:cNvSpPr>
            <a:spLocks noGrp="1"/>
          </p:cNvSpPr>
          <p:nvPr>
            <p:ph idx="1"/>
          </p:nvPr>
        </p:nvSpPr>
        <p:spPr>
          <a:xfrm>
            <a:off x="5053780" y="628522"/>
            <a:ext cx="6074467" cy="6233791"/>
          </a:xfrm>
        </p:spPr>
        <p:txBody>
          <a:bodyPr anchor="ctr">
            <a:normAutofit/>
          </a:bodyPr>
          <a:lstStyle/>
          <a:p>
            <a:r>
              <a:rPr lang="en-GB" dirty="0"/>
              <a:t>The UK Government announced additional funding to the NHS, which means more funding into mental health services. (NHS 2022)</a:t>
            </a:r>
          </a:p>
          <a:p>
            <a:pPr>
              <a:buClr>
                <a:srgbClr val="9E3611"/>
              </a:buClr>
            </a:pPr>
            <a:r>
              <a:rPr lang="en-GB" dirty="0"/>
              <a:t>Putting £7million into specialised mental health ambulances, to reduce the callout of general ambulances</a:t>
            </a:r>
          </a:p>
          <a:p>
            <a:pPr>
              <a:buClr>
                <a:srgbClr val="9E3611"/>
              </a:buClr>
            </a:pPr>
            <a:r>
              <a:rPr lang="en-GB" dirty="0"/>
              <a:t>Over the next three years there will be £150million invested in to NHS MH services, better support for individuals in crisis, and to make safety better for individuals in MH units</a:t>
            </a:r>
          </a:p>
          <a:p>
            <a:pPr>
              <a:buClr>
                <a:srgbClr val="9E3611"/>
              </a:buClr>
            </a:pPr>
            <a:r>
              <a:rPr lang="en-GB" dirty="0"/>
              <a:t>Better care in the community, e.g. crisis houses, and safe havens. </a:t>
            </a:r>
          </a:p>
          <a:p>
            <a:pPr>
              <a:buClr>
                <a:srgbClr val="9E3611"/>
              </a:buClr>
            </a:pPr>
            <a:r>
              <a:rPr lang="en-GB" dirty="0"/>
              <a:t>Investing £2.3billion, which will enable another 2 million people to access MH </a:t>
            </a:r>
            <a:r>
              <a:rPr lang="en-GB" dirty="0" err="1"/>
              <a:t>sevices</a:t>
            </a:r>
            <a:r>
              <a:rPr lang="en-GB" dirty="0"/>
              <a:t> by 2023/24</a:t>
            </a:r>
          </a:p>
          <a:p>
            <a:pPr>
              <a:buClr>
                <a:srgbClr val="9E3611"/>
              </a:buClr>
            </a:pPr>
            <a:r>
              <a:rPr lang="en-GB" dirty="0"/>
              <a:t>Reformed the mental health act</a:t>
            </a:r>
          </a:p>
          <a:p>
            <a:pPr marL="0" indent="0" algn="r">
              <a:buClr>
                <a:srgbClr val="9E3611"/>
              </a:buClr>
              <a:buNone/>
            </a:pPr>
            <a:r>
              <a:rPr lang="en-GB" dirty="0"/>
              <a:t>(UK Gov 2022)</a:t>
            </a:r>
          </a:p>
          <a:p>
            <a:pPr>
              <a:buClr>
                <a:srgbClr val="9E3611"/>
              </a:buClr>
            </a:pPr>
            <a:endParaRPr lang="en-GB" dirty="0"/>
          </a:p>
          <a:p>
            <a:pPr>
              <a:buClr>
                <a:srgbClr val="9E3611"/>
              </a:buClr>
            </a:pPr>
            <a:endParaRPr lang="en-GB" dirty="0"/>
          </a:p>
        </p:txBody>
      </p:sp>
      <p:sp>
        <p:nvSpPr>
          <p:cNvPr id="7" name="Oval 11">
            <a:extLst>
              <a:ext uri="{FF2B5EF4-FFF2-40B4-BE49-F238E27FC236}">
                <a16:creationId xmlns:a16="http://schemas.microsoft.com/office/drawing/2014/main" id="{BA218FBC-B2D6-48CA-9289-C4110162ED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9" name="Oval 13">
            <a:extLst>
              <a:ext uri="{FF2B5EF4-FFF2-40B4-BE49-F238E27FC236}">
                <a16:creationId xmlns:a16="http://schemas.microsoft.com/office/drawing/2014/main" id="{2DED9084-49DA-4911-ACB7-5F9E4DEFA0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9073676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3C06EAFD-0C69-4B3B-BEA7-E7E11DDF9C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9">
            <a:extLst>
              <a:ext uri="{FF2B5EF4-FFF2-40B4-BE49-F238E27FC236}">
                <a16:creationId xmlns:a16="http://schemas.microsoft.com/office/drawing/2014/main" id="{A4066C89-42FB-4624-9AFE-3A31B36491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44" y="0"/>
            <a:ext cx="4648169" cy="6858000"/>
          </a:xfrm>
          <a:prstGeom prst="rect">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algn="ctr" defTabSz="914400"/>
            <a:endParaRPr lang="en-US" sz="2000" kern="0">
              <a:solidFill>
                <a:prstClr val="white"/>
              </a:solidFill>
              <a:latin typeface="Rockwell Extra Bold" pitchFamily="18" charset="0"/>
            </a:endParaRPr>
          </a:p>
        </p:txBody>
      </p:sp>
      <p:sp>
        <p:nvSpPr>
          <p:cNvPr id="2" name="Title 1">
            <a:extLst>
              <a:ext uri="{FF2B5EF4-FFF2-40B4-BE49-F238E27FC236}">
                <a16:creationId xmlns:a16="http://schemas.microsoft.com/office/drawing/2014/main" id="{CD5C1CD1-8856-E351-AA86-DE61F27C9829}"/>
              </a:ext>
            </a:extLst>
          </p:cNvPr>
          <p:cNvSpPr>
            <a:spLocks noGrp="1"/>
          </p:cNvSpPr>
          <p:nvPr>
            <p:ph type="title"/>
          </p:nvPr>
        </p:nvSpPr>
        <p:spPr>
          <a:xfrm>
            <a:off x="643468" y="643466"/>
            <a:ext cx="3686312" cy="5528734"/>
          </a:xfrm>
        </p:spPr>
        <p:txBody>
          <a:bodyPr>
            <a:normAutofit/>
          </a:bodyPr>
          <a:lstStyle/>
          <a:p>
            <a:pPr algn="r"/>
            <a:r>
              <a:rPr lang="en-GB" sz="4800">
                <a:solidFill>
                  <a:srgbClr val="FFFFFF"/>
                </a:solidFill>
              </a:rPr>
              <a:t>the world health organization</a:t>
            </a:r>
            <a:endParaRPr lang="en-GB" sz="4800">
              <a:solidFill>
                <a:srgbClr val="FFFFFF"/>
              </a:solidFill>
              <a:latin typeface="Rockwell Condensed"/>
            </a:endParaRPr>
          </a:p>
        </p:txBody>
      </p:sp>
      <p:sp>
        <p:nvSpPr>
          <p:cNvPr id="3" name="Content Placeholder 2">
            <a:extLst>
              <a:ext uri="{FF2B5EF4-FFF2-40B4-BE49-F238E27FC236}">
                <a16:creationId xmlns:a16="http://schemas.microsoft.com/office/drawing/2014/main" id="{722BD874-926A-69C1-690F-CB89CE0D0D0A}"/>
              </a:ext>
            </a:extLst>
          </p:cNvPr>
          <p:cNvSpPr>
            <a:spLocks noGrp="1"/>
          </p:cNvSpPr>
          <p:nvPr>
            <p:ph idx="1"/>
          </p:nvPr>
        </p:nvSpPr>
        <p:spPr>
          <a:xfrm>
            <a:off x="5053780" y="642899"/>
            <a:ext cx="6577674" cy="5629943"/>
          </a:xfrm>
        </p:spPr>
        <p:txBody>
          <a:bodyPr anchor="ctr">
            <a:normAutofit fontScale="92500"/>
          </a:bodyPr>
          <a:lstStyle/>
          <a:p>
            <a:r>
              <a:rPr lang="en-GB" dirty="0">
                <a:ea typeface="+mn-lt"/>
                <a:cs typeface="+mn-lt"/>
              </a:rPr>
              <a:t>The World Health Organization (2022) indicates that continuing research is necessary for tackling public health crisis; this can also be applied to mental health. </a:t>
            </a:r>
          </a:p>
          <a:p>
            <a:pPr>
              <a:buClr>
                <a:srgbClr val="9E3611"/>
              </a:buClr>
            </a:pPr>
            <a:r>
              <a:rPr lang="en-GB" dirty="0"/>
              <a:t>Are committed to putting into place a "comprehensive mental health action plan" throughout the years of 2013-2030. </a:t>
            </a:r>
          </a:p>
          <a:p>
            <a:pPr>
              <a:buClr>
                <a:srgbClr val="9E3611"/>
              </a:buClr>
            </a:pPr>
            <a:r>
              <a:rPr lang="en-GB" dirty="0"/>
              <a:t>This plan aims to "</a:t>
            </a:r>
            <a:r>
              <a:rPr lang="en-GB" dirty="0">
                <a:ea typeface="+mn-lt"/>
                <a:cs typeface="+mn-lt"/>
              </a:rPr>
              <a:t>strengthening effective leadership and governance, providing comprehensive, integrated and responsive community-based care, implementing promotion and prevention strategies, and strengthening information systems, evidence and research."</a:t>
            </a:r>
            <a:endParaRPr lang="en-GB" dirty="0"/>
          </a:p>
          <a:p>
            <a:pPr>
              <a:buClr>
                <a:srgbClr val="9E3611"/>
              </a:buClr>
            </a:pPr>
            <a:r>
              <a:rPr lang="en-GB" dirty="0"/>
              <a:t>However, in 2020 the WHO reviewed how countries are performing and found that not enough had been done globally by different countries as agreed to in the action plan. </a:t>
            </a:r>
          </a:p>
          <a:p>
            <a:pPr>
              <a:buClr>
                <a:srgbClr val="9E3611"/>
              </a:buClr>
            </a:pPr>
            <a:r>
              <a:rPr lang="en-GB" dirty="0"/>
              <a:t>They urge countries to accelerate putting the plan into place. </a:t>
            </a:r>
          </a:p>
          <a:p>
            <a:pPr marL="0" indent="0" algn="r">
              <a:buClr>
                <a:srgbClr val="9E3611"/>
              </a:buClr>
              <a:buNone/>
            </a:pPr>
            <a:r>
              <a:rPr lang="en-GB" dirty="0"/>
              <a:t>(World Health Organization 2022)</a:t>
            </a:r>
          </a:p>
          <a:p>
            <a:pPr>
              <a:buClr>
                <a:srgbClr val="9E3611"/>
              </a:buClr>
            </a:pPr>
            <a:endParaRPr lang="en-GB" dirty="0"/>
          </a:p>
          <a:p>
            <a:pPr>
              <a:buClr>
                <a:srgbClr val="9E3611"/>
              </a:buClr>
            </a:pPr>
            <a:endParaRPr lang="en-GB" dirty="0"/>
          </a:p>
        </p:txBody>
      </p:sp>
      <p:sp>
        <p:nvSpPr>
          <p:cNvPr id="7" name="Oval 11">
            <a:extLst>
              <a:ext uri="{FF2B5EF4-FFF2-40B4-BE49-F238E27FC236}">
                <a16:creationId xmlns:a16="http://schemas.microsoft.com/office/drawing/2014/main" id="{BA218FBC-B2D6-48CA-9289-C4110162ED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9" name="Oval 13">
            <a:extLst>
              <a:ext uri="{FF2B5EF4-FFF2-40B4-BE49-F238E27FC236}">
                <a16:creationId xmlns:a16="http://schemas.microsoft.com/office/drawing/2014/main" id="{2DED9084-49DA-4911-ACB7-5F9E4DEFA0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6878800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3C06EAFD-0C69-4B3B-BEA7-E7E11DDF9C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9">
            <a:extLst>
              <a:ext uri="{FF2B5EF4-FFF2-40B4-BE49-F238E27FC236}">
                <a16:creationId xmlns:a16="http://schemas.microsoft.com/office/drawing/2014/main" id="{A4066C89-42FB-4624-9AFE-3A31B36491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44" y="0"/>
            <a:ext cx="4648169" cy="6858000"/>
          </a:xfrm>
          <a:prstGeom prst="rect">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algn="ctr" defTabSz="914400"/>
            <a:endParaRPr lang="en-US" sz="2000" kern="0">
              <a:solidFill>
                <a:prstClr val="white"/>
              </a:solidFill>
              <a:latin typeface="Rockwell Extra Bold" pitchFamily="18" charset="0"/>
            </a:endParaRPr>
          </a:p>
        </p:txBody>
      </p:sp>
      <p:sp>
        <p:nvSpPr>
          <p:cNvPr id="2" name="Title 1">
            <a:extLst>
              <a:ext uri="{FF2B5EF4-FFF2-40B4-BE49-F238E27FC236}">
                <a16:creationId xmlns:a16="http://schemas.microsoft.com/office/drawing/2014/main" id="{4C2E1ED5-16D8-C4D9-24E9-2DAE08FF34DA}"/>
              </a:ext>
            </a:extLst>
          </p:cNvPr>
          <p:cNvSpPr>
            <a:spLocks noGrp="1"/>
          </p:cNvSpPr>
          <p:nvPr>
            <p:ph type="title"/>
          </p:nvPr>
        </p:nvSpPr>
        <p:spPr>
          <a:xfrm>
            <a:off x="643468" y="643466"/>
            <a:ext cx="3686312" cy="5528734"/>
          </a:xfrm>
        </p:spPr>
        <p:txBody>
          <a:bodyPr>
            <a:normAutofit/>
          </a:bodyPr>
          <a:lstStyle/>
          <a:p>
            <a:pPr algn="r"/>
            <a:r>
              <a:rPr lang="en-GB" sz="4800" dirty="0">
                <a:solidFill>
                  <a:srgbClr val="FFFFFF"/>
                </a:solidFill>
              </a:rPr>
              <a:t>Health professionals</a:t>
            </a:r>
          </a:p>
        </p:txBody>
      </p:sp>
      <p:sp>
        <p:nvSpPr>
          <p:cNvPr id="3" name="Content Placeholder 2">
            <a:extLst>
              <a:ext uri="{FF2B5EF4-FFF2-40B4-BE49-F238E27FC236}">
                <a16:creationId xmlns:a16="http://schemas.microsoft.com/office/drawing/2014/main" id="{DB71B24C-C37B-EB66-C410-AC1545FF3BB4}"/>
              </a:ext>
            </a:extLst>
          </p:cNvPr>
          <p:cNvSpPr>
            <a:spLocks noGrp="1"/>
          </p:cNvSpPr>
          <p:nvPr>
            <p:ph idx="1"/>
          </p:nvPr>
        </p:nvSpPr>
        <p:spPr>
          <a:xfrm>
            <a:off x="5053780" y="599768"/>
            <a:ext cx="6074467" cy="5572432"/>
          </a:xfrm>
        </p:spPr>
        <p:txBody>
          <a:bodyPr anchor="ctr">
            <a:normAutofit fontScale="92500" lnSpcReduction="10000"/>
          </a:bodyPr>
          <a:lstStyle/>
          <a:p>
            <a:pPr marL="0" indent="0">
              <a:buNone/>
            </a:pPr>
            <a:r>
              <a:rPr lang="en-GB" dirty="0"/>
              <a:t>Health professionals that deal with individuals with mental health struggles include: </a:t>
            </a:r>
            <a:endParaRPr lang="en-US"/>
          </a:p>
          <a:p>
            <a:pPr>
              <a:buClr>
                <a:srgbClr val="9E3611"/>
              </a:buClr>
            </a:pPr>
            <a:endParaRPr lang="en-GB" dirty="0"/>
          </a:p>
          <a:p>
            <a:pPr>
              <a:buClr>
                <a:srgbClr val="9E3611"/>
              </a:buClr>
            </a:pPr>
            <a:r>
              <a:rPr lang="en-GB" dirty="0"/>
              <a:t>Mental health nurses</a:t>
            </a:r>
          </a:p>
          <a:p>
            <a:pPr>
              <a:buClr>
                <a:srgbClr val="9E3611"/>
              </a:buClr>
            </a:pPr>
            <a:r>
              <a:rPr lang="en-GB" dirty="0"/>
              <a:t>Support workers </a:t>
            </a:r>
          </a:p>
          <a:p>
            <a:pPr>
              <a:buClr>
                <a:srgbClr val="9E3611"/>
              </a:buClr>
            </a:pPr>
            <a:r>
              <a:rPr lang="en-GB" dirty="0"/>
              <a:t>Psychiatrists</a:t>
            </a:r>
          </a:p>
          <a:p>
            <a:pPr>
              <a:buClr>
                <a:srgbClr val="9E3611"/>
              </a:buClr>
            </a:pPr>
            <a:r>
              <a:rPr lang="en-GB" dirty="0"/>
              <a:t>Doctors </a:t>
            </a:r>
          </a:p>
          <a:p>
            <a:pPr>
              <a:buClr>
                <a:srgbClr val="9E3611"/>
              </a:buClr>
            </a:pPr>
            <a:r>
              <a:rPr lang="en-GB" dirty="0"/>
              <a:t>Social workers</a:t>
            </a:r>
          </a:p>
          <a:p>
            <a:pPr>
              <a:buClr>
                <a:srgbClr val="9E3611"/>
              </a:buClr>
            </a:pPr>
            <a:r>
              <a:rPr lang="en-GB" dirty="0"/>
              <a:t>Psychologists </a:t>
            </a:r>
          </a:p>
          <a:p>
            <a:pPr>
              <a:buClr>
                <a:srgbClr val="9E3611"/>
              </a:buClr>
            </a:pPr>
            <a:r>
              <a:rPr lang="en-GB" dirty="0"/>
              <a:t>Counsellors </a:t>
            </a:r>
          </a:p>
          <a:p>
            <a:pPr>
              <a:buClr>
                <a:srgbClr val="9E3611"/>
              </a:buClr>
            </a:pPr>
            <a:r>
              <a:rPr lang="en-GB" dirty="0"/>
              <a:t>And many more. </a:t>
            </a:r>
          </a:p>
          <a:p>
            <a:pPr marL="0" indent="0">
              <a:buClr>
                <a:srgbClr val="9E3611"/>
              </a:buClr>
              <a:buNone/>
            </a:pPr>
            <a:endParaRPr lang="en-GB" dirty="0"/>
          </a:p>
          <a:p>
            <a:pPr marL="0" indent="0">
              <a:buClr>
                <a:srgbClr val="9E3611"/>
              </a:buClr>
              <a:buNone/>
            </a:pPr>
            <a:r>
              <a:rPr lang="en-GB" dirty="0"/>
              <a:t>These can practice in a hospital, GP or in the community. </a:t>
            </a:r>
          </a:p>
          <a:p>
            <a:pPr marL="0" indent="0" algn="r">
              <a:buClr>
                <a:srgbClr val="9E3611"/>
              </a:buClr>
              <a:buNone/>
            </a:pPr>
            <a:r>
              <a:rPr lang="en-GB" dirty="0"/>
              <a:t>(NHS England 2022)</a:t>
            </a:r>
          </a:p>
          <a:p>
            <a:pPr>
              <a:buClr>
                <a:srgbClr val="9E3611"/>
              </a:buClr>
            </a:pPr>
            <a:endParaRPr lang="en-GB" dirty="0"/>
          </a:p>
        </p:txBody>
      </p:sp>
      <p:sp>
        <p:nvSpPr>
          <p:cNvPr id="7" name="Oval 11">
            <a:extLst>
              <a:ext uri="{FF2B5EF4-FFF2-40B4-BE49-F238E27FC236}">
                <a16:creationId xmlns:a16="http://schemas.microsoft.com/office/drawing/2014/main" id="{BA218FBC-B2D6-48CA-9289-C4110162ED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9" name="Oval 13">
            <a:extLst>
              <a:ext uri="{FF2B5EF4-FFF2-40B4-BE49-F238E27FC236}">
                <a16:creationId xmlns:a16="http://schemas.microsoft.com/office/drawing/2014/main" id="{2DED9084-49DA-4911-ACB7-5F9E4DEFA0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1682608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3C06EAFD-0C69-4B3B-BEA7-E7E11DDF9C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9">
            <a:extLst>
              <a:ext uri="{FF2B5EF4-FFF2-40B4-BE49-F238E27FC236}">
                <a16:creationId xmlns:a16="http://schemas.microsoft.com/office/drawing/2014/main" id="{A4066C89-42FB-4624-9AFE-3A31B36491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44" y="0"/>
            <a:ext cx="4648169" cy="6858000"/>
          </a:xfrm>
          <a:prstGeom prst="rect">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algn="ctr" defTabSz="914400"/>
            <a:endParaRPr lang="en-US" sz="2000" kern="0">
              <a:solidFill>
                <a:prstClr val="white"/>
              </a:solidFill>
              <a:latin typeface="Rockwell Extra Bold" pitchFamily="18" charset="0"/>
            </a:endParaRPr>
          </a:p>
        </p:txBody>
      </p:sp>
      <p:sp>
        <p:nvSpPr>
          <p:cNvPr id="2" name="Title 1">
            <a:extLst>
              <a:ext uri="{FF2B5EF4-FFF2-40B4-BE49-F238E27FC236}">
                <a16:creationId xmlns:a16="http://schemas.microsoft.com/office/drawing/2014/main" id="{46485B33-C625-0E60-181C-3D0C1F9D99FE}"/>
              </a:ext>
            </a:extLst>
          </p:cNvPr>
          <p:cNvSpPr>
            <a:spLocks noGrp="1"/>
          </p:cNvSpPr>
          <p:nvPr>
            <p:ph type="title"/>
          </p:nvPr>
        </p:nvSpPr>
        <p:spPr>
          <a:xfrm>
            <a:off x="643468" y="643466"/>
            <a:ext cx="3686312" cy="5528734"/>
          </a:xfrm>
        </p:spPr>
        <p:txBody>
          <a:bodyPr>
            <a:normAutofit/>
          </a:bodyPr>
          <a:lstStyle/>
          <a:p>
            <a:pPr algn="r"/>
            <a:r>
              <a:rPr lang="en-GB" sz="4800" dirty="0">
                <a:solidFill>
                  <a:srgbClr val="FFFFFF"/>
                </a:solidFill>
              </a:rPr>
              <a:t>Research in nursing about mental health: then vs now</a:t>
            </a:r>
            <a:endParaRPr lang="en-US" sz="4800">
              <a:solidFill>
                <a:srgbClr val="FFFFFF"/>
              </a:solidFill>
            </a:endParaRPr>
          </a:p>
        </p:txBody>
      </p:sp>
      <p:sp>
        <p:nvSpPr>
          <p:cNvPr id="3" name="Content Placeholder 2">
            <a:extLst>
              <a:ext uri="{FF2B5EF4-FFF2-40B4-BE49-F238E27FC236}">
                <a16:creationId xmlns:a16="http://schemas.microsoft.com/office/drawing/2014/main" id="{141C954B-58F1-C395-03AA-B03312CBCD98}"/>
              </a:ext>
            </a:extLst>
          </p:cNvPr>
          <p:cNvSpPr>
            <a:spLocks noGrp="1"/>
          </p:cNvSpPr>
          <p:nvPr>
            <p:ph idx="1"/>
          </p:nvPr>
        </p:nvSpPr>
        <p:spPr>
          <a:xfrm>
            <a:off x="4866875" y="369730"/>
            <a:ext cx="6778957" cy="6118772"/>
          </a:xfrm>
        </p:spPr>
        <p:txBody>
          <a:bodyPr anchor="ctr">
            <a:normAutofit lnSpcReduction="10000"/>
          </a:bodyPr>
          <a:lstStyle/>
          <a:p>
            <a:r>
              <a:rPr lang="en-GB" dirty="0">
                <a:ea typeface="+mn-lt"/>
                <a:cs typeface="+mn-lt"/>
              </a:rPr>
              <a:t>There has been a lot of progress in the research of mental health over the past century, patients are now treated in a more ethical way through research and evidence-based practice</a:t>
            </a:r>
          </a:p>
          <a:p>
            <a:pPr>
              <a:buClr>
                <a:srgbClr val="9E3611"/>
              </a:buClr>
            </a:pPr>
            <a:r>
              <a:rPr lang="en-GB" dirty="0"/>
              <a:t>Research has found that mental health such as anxiety and depression can cause all sorts of physical health problems such as heart disease, problems with the nervous system and immune system which will be further discussed in this presentation. </a:t>
            </a:r>
          </a:p>
          <a:p>
            <a:pPr>
              <a:buClr>
                <a:srgbClr val="9E3611"/>
              </a:buClr>
            </a:pPr>
            <a:r>
              <a:rPr lang="en-GB" dirty="0"/>
              <a:t>Reasearch and EBP have resulted in individuals with MH conditions are treated more ethically. </a:t>
            </a:r>
          </a:p>
          <a:p>
            <a:pPr>
              <a:buClr>
                <a:srgbClr val="9E3611"/>
              </a:buClr>
            </a:pPr>
            <a:r>
              <a:rPr lang="en-GB" dirty="0"/>
              <a:t>There are many types of therapy that have been shown to be beneficial such as Cognitive behavioural therapy, general talking therapy and hypnotherapy. </a:t>
            </a:r>
          </a:p>
          <a:p>
            <a:pPr>
              <a:buClr>
                <a:srgbClr val="9E3611"/>
              </a:buClr>
            </a:pPr>
            <a:r>
              <a:rPr lang="en-GB" dirty="0"/>
              <a:t>Whereas, in past research unethical experiments were conducted. </a:t>
            </a:r>
          </a:p>
          <a:p>
            <a:pPr>
              <a:buClr>
                <a:srgbClr val="9E3611"/>
              </a:buClr>
            </a:pPr>
            <a:r>
              <a:rPr lang="en-GB" dirty="0"/>
              <a:t>Overall, there are more types of therapy available and understanding of how they work. </a:t>
            </a:r>
          </a:p>
          <a:p>
            <a:pPr marL="0" indent="0" algn="r">
              <a:buClr>
                <a:srgbClr val="9E3611"/>
              </a:buClr>
              <a:buNone/>
            </a:pPr>
            <a:r>
              <a:rPr lang="en-GB" dirty="0">
                <a:ea typeface="+mn-lt"/>
                <a:cs typeface="+mn-lt"/>
              </a:rPr>
              <a:t>(Nicholas Olendzki et al 2020), (NHS 2021)</a:t>
            </a:r>
            <a:endParaRPr lang="en-GB" dirty="0"/>
          </a:p>
        </p:txBody>
      </p:sp>
      <p:sp>
        <p:nvSpPr>
          <p:cNvPr id="7" name="Oval 11">
            <a:extLst>
              <a:ext uri="{FF2B5EF4-FFF2-40B4-BE49-F238E27FC236}">
                <a16:creationId xmlns:a16="http://schemas.microsoft.com/office/drawing/2014/main" id="{BA218FBC-B2D6-48CA-9289-C4110162ED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9" name="Oval 13">
            <a:extLst>
              <a:ext uri="{FF2B5EF4-FFF2-40B4-BE49-F238E27FC236}">
                <a16:creationId xmlns:a16="http://schemas.microsoft.com/office/drawing/2014/main" id="{2DED9084-49DA-4911-ACB7-5F9E4DEFA0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31686120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5118BA95-03E7-41B7-B442-0AF8C0A7FF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048"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6" name="Group 9">
            <a:extLst>
              <a:ext uri="{FF2B5EF4-FFF2-40B4-BE49-F238E27FC236}">
                <a16:creationId xmlns:a16="http://schemas.microsoft.com/office/drawing/2014/main" id="{E799C3D5-7D55-4046-808C-F290F456D6E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61035" y="1679569"/>
            <a:ext cx="3498864" cy="3498858"/>
            <a:chOff x="1061035" y="1679569"/>
            <a:chExt cx="3498864" cy="3498858"/>
          </a:xfrm>
        </p:grpSpPr>
        <p:sp>
          <p:nvSpPr>
            <p:cNvPr id="11" name="Oval 10">
              <a:extLst>
                <a:ext uri="{FF2B5EF4-FFF2-40B4-BE49-F238E27FC236}">
                  <a16:creationId xmlns:a16="http://schemas.microsoft.com/office/drawing/2014/main" id="{059D8741-EAD6-41B1-A882-70D70FC358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1035" y="1679569"/>
              <a:ext cx="3498864" cy="3498858"/>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7" name="Oval 11">
              <a:extLst>
                <a:ext uri="{FF2B5EF4-FFF2-40B4-BE49-F238E27FC236}">
                  <a16:creationId xmlns:a16="http://schemas.microsoft.com/office/drawing/2014/main" id="{45444F36-3103-4D11-A25F-C054D4606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46134" y="1864667"/>
              <a:ext cx="3128666" cy="312866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 name="Title 1">
            <a:extLst>
              <a:ext uri="{FF2B5EF4-FFF2-40B4-BE49-F238E27FC236}">
                <a16:creationId xmlns:a16="http://schemas.microsoft.com/office/drawing/2014/main" id="{C6B3D44D-B881-1E5D-251D-23539F6819B4}"/>
              </a:ext>
            </a:extLst>
          </p:cNvPr>
          <p:cNvSpPr>
            <a:spLocks noGrp="1"/>
          </p:cNvSpPr>
          <p:nvPr>
            <p:ph type="title"/>
          </p:nvPr>
        </p:nvSpPr>
        <p:spPr>
          <a:xfrm>
            <a:off x="1490145" y="2376862"/>
            <a:ext cx="2640646" cy="2104273"/>
          </a:xfrm>
          <a:noFill/>
        </p:spPr>
        <p:txBody>
          <a:bodyPr>
            <a:normAutofit/>
          </a:bodyPr>
          <a:lstStyle/>
          <a:p>
            <a:pPr algn="ctr"/>
            <a:r>
              <a:rPr lang="en-GB" sz="3000">
                <a:solidFill>
                  <a:srgbClr val="FFFFFF"/>
                </a:solidFill>
              </a:rPr>
              <a:t>Support with mental health</a:t>
            </a:r>
          </a:p>
        </p:txBody>
      </p:sp>
      <p:sp>
        <p:nvSpPr>
          <p:cNvPr id="9" name="Rectangle 13">
            <a:extLst>
              <a:ext uri="{FF2B5EF4-FFF2-40B4-BE49-F238E27FC236}">
                <a16:creationId xmlns:a16="http://schemas.microsoft.com/office/drawing/2014/main" id="{AD9B3EAD-A2B3-42C4-927C-3455E3E69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02277" y="3388659"/>
            <a:ext cx="3657600"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0F1D829E-8284-AA9A-3349-1FE2FC04CD30}"/>
              </a:ext>
            </a:extLst>
          </p:cNvPr>
          <p:cNvSpPr>
            <a:spLocks noGrp="1"/>
          </p:cNvSpPr>
          <p:nvPr>
            <p:ph idx="1"/>
          </p:nvPr>
        </p:nvSpPr>
        <p:spPr>
          <a:xfrm>
            <a:off x="5505995" y="725394"/>
            <a:ext cx="6494129" cy="5407212"/>
          </a:xfrm>
        </p:spPr>
        <p:txBody>
          <a:bodyPr anchor="ctr">
            <a:normAutofit/>
          </a:bodyPr>
          <a:lstStyle/>
          <a:p>
            <a:r>
              <a:rPr lang="en-GB" dirty="0"/>
              <a:t>In the case of a mental health emergency the NHS have tools available on their website, which include: a helpline, coping tools, and advice. (NHS 2021)</a:t>
            </a:r>
          </a:p>
          <a:p>
            <a:pPr>
              <a:buClr>
                <a:srgbClr val="9E3611"/>
              </a:buClr>
            </a:pPr>
            <a:r>
              <a:rPr lang="en-GB" dirty="0"/>
              <a:t>Mind (2017) advice when an individual does not know who to talk to about their mental health is to...</a:t>
            </a:r>
          </a:p>
          <a:p>
            <a:pPr>
              <a:buClr>
                <a:srgbClr val="9E3611"/>
              </a:buClr>
            </a:pPr>
            <a:r>
              <a:rPr lang="en-GB" dirty="0"/>
              <a:t>Talk to a GP, the may be able to refer an individual to an appropriate mental health service or prescribe medication. </a:t>
            </a:r>
          </a:p>
          <a:p>
            <a:pPr>
              <a:buClr>
                <a:srgbClr val="9E3611"/>
              </a:buClr>
            </a:pPr>
            <a:r>
              <a:rPr lang="en-GB" dirty="0"/>
              <a:t>Talk to friends and family</a:t>
            </a:r>
          </a:p>
          <a:p>
            <a:pPr>
              <a:buClr>
                <a:srgbClr val="9E3611"/>
              </a:buClr>
            </a:pPr>
            <a:r>
              <a:rPr lang="en-GB" dirty="0"/>
              <a:t>Talk to a therapist </a:t>
            </a:r>
          </a:p>
          <a:p>
            <a:pPr>
              <a:buClr>
                <a:srgbClr val="9E3611"/>
              </a:buClr>
            </a:pPr>
            <a:r>
              <a:rPr lang="en-GB" dirty="0"/>
              <a:t>Reach out to a charity or organization </a:t>
            </a:r>
          </a:p>
          <a:p>
            <a:pPr>
              <a:buClr>
                <a:srgbClr val="9E3611"/>
              </a:buClr>
            </a:pPr>
            <a:r>
              <a:rPr lang="en-GB" dirty="0"/>
              <a:t>Talk to student services</a:t>
            </a:r>
          </a:p>
          <a:p>
            <a:pPr>
              <a:buClr>
                <a:srgbClr val="9E3611"/>
              </a:buClr>
            </a:pPr>
            <a:r>
              <a:rPr lang="en-GB" dirty="0"/>
              <a:t>Seek support in work</a:t>
            </a:r>
          </a:p>
          <a:p>
            <a:pPr>
              <a:buClr>
                <a:srgbClr val="9E3611"/>
              </a:buClr>
            </a:pPr>
            <a:r>
              <a:rPr lang="en-GB" dirty="0"/>
              <a:t>Community support services</a:t>
            </a:r>
          </a:p>
          <a:p>
            <a:pPr>
              <a:buClr>
                <a:srgbClr val="9E3611"/>
              </a:buClr>
            </a:pPr>
            <a:endParaRPr lang="en-GB" dirty="0"/>
          </a:p>
        </p:txBody>
      </p:sp>
    </p:spTree>
    <p:extLst>
      <p:ext uri="{BB962C8B-B14F-4D97-AF65-F5344CB8AC3E}">
        <p14:creationId xmlns:p14="http://schemas.microsoft.com/office/powerpoint/2010/main" val="17726323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5118BA95-03E7-41B7-B442-0AF8C0A7FF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048"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6" name="Group 9">
            <a:extLst>
              <a:ext uri="{FF2B5EF4-FFF2-40B4-BE49-F238E27FC236}">
                <a16:creationId xmlns:a16="http://schemas.microsoft.com/office/drawing/2014/main" id="{E799C3D5-7D55-4046-808C-F290F456D6E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61035" y="1679569"/>
            <a:ext cx="3498864" cy="3498858"/>
            <a:chOff x="1061035" y="1679569"/>
            <a:chExt cx="3498864" cy="3498858"/>
          </a:xfrm>
        </p:grpSpPr>
        <p:sp>
          <p:nvSpPr>
            <p:cNvPr id="11" name="Oval 10">
              <a:extLst>
                <a:ext uri="{FF2B5EF4-FFF2-40B4-BE49-F238E27FC236}">
                  <a16:creationId xmlns:a16="http://schemas.microsoft.com/office/drawing/2014/main" id="{059D8741-EAD6-41B1-A882-70D70FC358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1035" y="1679569"/>
              <a:ext cx="3498864" cy="3498858"/>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7" name="Oval 11">
              <a:extLst>
                <a:ext uri="{FF2B5EF4-FFF2-40B4-BE49-F238E27FC236}">
                  <a16:creationId xmlns:a16="http://schemas.microsoft.com/office/drawing/2014/main" id="{45444F36-3103-4D11-A25F-C054D4606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46134" y="1864667"/>
              <a:ext cx="3128666" cy="312866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 name="Title 1">
            <a:extLst>
              <a:ext uri="{FF2B5EF4-FFF2-40B4-BE49-F238E27FC236}">
                <a16:creationId xmlns:a16="http://schemas.microsoft.com/office/drawing/2014/main" id="{BE7B707C-DE5D-D9F2-4AF4-C51B44448BA9}"/>
              </a:ext>
            </a:extLst>
          </p:cNvPr>
          <p:cNvSpPr>
            <a:spLocks noGrp="1"/>
          </p:cNvSpPr>
          <p:nvPr>
            <p:ph type="title"/>
          </p:nvPr>
        </p:nvSpPr>
        <p:spPr>
          <a:xfrm>
            <a:off x="1490145" y="2376862"/>
            <a:ext cx="2640646" cy="2104273"/>
          </a:xfrm>
          <a:noFill/>
        </p:spPr>
        <p:txBody>
          <a:bodyPr>
            <a:normAutofit/>
          </a:bodyPr>
          <a:lstStyle/>
          <a:p>
            <a:pPr algn="ctr"/>
            <a:r>
              <a:rPr lang="en-GB" sz="3000">
                <a:solidFill>
                  <a:srgbClr val="FFFFFF"/>
                </a:solidFill>
              </a:rPr>
              <a:t>Mental health</a:t>
            </a:r>
          </a:p>
        </p:txBody>
      </p:sp>
      <p:sp>
        <p:nvSpPr>
          <p:cNvPr id="9" name="Rectangle 13">
            <a:extLst>
              <a:ext uri="{FF2B5EF4-FFF2-40B4-BE49-F238E27FC236}">
                <a16:creationId xmlns:a16="http://schemas.microsoft.com/office/drawing/2014/main" id="{AD9B3EAD-A2B3-42C4-927C-3455E3E69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02277" y="3388659"/>
            <a:ext cx="3657600"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7D521956-49B4-9328-DF9C-4BEBB7A5EDD5}"/>
              </a:ext>
            </a:extLst>
          </p:cNvPr>
          <p:cNvSpPr>
            <a:spLocks noGrp="1"/>
          </p:cNvSpPr>
          <p:nvPr>
            <p:ph idx="1"/>
          </p:nvPr>
        </p:nvSpPr>
        <p:spPr>
          <a:xfrm>
            <a:off x="6095466" y="1444262"/>
            <a:ext cx="5142658" cy="5407212"/>
          </a:xfrm>
        </p:spPr>
        <p:txBody>
          <a:bodyPr anchor="ctr">
            <a:normAutofit lnSpcReduction="10000"/>
          </a:bodyPr>
          <a:lstStyle/>
          <a:p>
            <a:r>
              <a:rPr lang="en-GB" dirty="0"/>
              <a:t>Affects 1 in 4 adults in the UK and 1 in 8 children in the UK. (Mind 2017) (</a:t>
            </a:r>
            <a:r>
              <a:rPr lang="en-GB" dirty="0">
                <a:ea typeface="+mn-lt"/>
                <a:cs typeface="+mn-lt"/>
              </a:rPr>
              <a:t>Andrea </a:t>
            </a:r>
            <a:r>
              <a:rPr lang="en-GB" dirty="0" err="1">
                <a:ea typeface="+mn-lt"/>
                <a:cs typeface="+mn-lt"/>
              </a:rPr>
              <a:t>Chatte</a:t>
            </a:r>
            <a:r>
              <a:rPr lang="en-GB" dirty="0">
                <a:ea typeface="+mn-lt"/>
                <a:cs typeface="+mn-lt"/>
              </a:rPr>
              <a:t> 2022)</a:t>
            </a:r>
          </a:p>
          <a:p>
            <a:pPr>
              <a:buClr>
                <a:srgbClr val="9E3611"/>
              </a:buClr>
            </a:pPr>
            <a:r>
              <a:rPr lang="en-GB" dirty="0">
                <a:ea typeface="+mn-lt"/>
                <a:cs typeface="+mn-lt"/>
              </a:rPr>
              <a:t>Evidence shows depression makes you 50%-100% more susceptible to developing coronary artery disease and ischaemic heart disease. (The kings Fund 2012)</a:t>
            </a:r>
          </a:p>
          <a:p>
            <a:pPr>
              <a:buClr>
                <a:srgbClr val="9E3611"/>
              </a:buClr>
            </a:pPr>
            <a:r>
              <a:rPr lang="en-GB" dirty="0">
                <a:ea typeface="+mn-lt"/>
                <a:cs typeface="+mn-lt"/>
              </a:rPr>
              <a:t>Evidence shows that chronic stress has also been linked to causing issues with the cardiovascular system, nervous system, and immune system. (The kings Fund 2012)</a:t>
            </a:r>
          </a:p>
          <a:p>
            <a:pPr>
              <a:buClr>
                <a:srgbClr val="9E3611"/>
              </a:buClr>
            </a:pPr>
            <a:r>
              <a:rPr lang="en-GB" dirty="0">
                <a:ea typeface="+mn-lt"/>
                <a:cs typeface="+mn-lt"/>
              </a:rPr>
              <a:t>MH can lead to headaches, fatigue, digestive issues, and muscle pain due to some mental health conditions lowering how much pain you are able to endure. (Sian Furguson 2019)</a:t>
            </a:r>
          </a:p>
          <a:p>
            <a:pPr>
              <a:buClr>
                <a:srgbClr val="9E3611"/>
              </a:buClr>
            </a:pPr>
            <a:endParaRPr lang="en-GB" dirty="0"/>
          </a:p>
          <a:p>
            <a:pPr>
              <a:buClr>
                <a:srgbClr val="9E3611"/>
              </a:buClr>
            </a:pPr>
            <a:endParaRPr lang="en-GB" dirty="0"/>
          </a:p>
          <a:p>
            <a:pPr>
              <a:buClr>
                <a:srgbClr val="9E3611"/>
              </a:buClr>
            </a:pPr>
            <a:endParaRPr lang="en-GB" dirty="0"/>
          </a:p>
        </p:txBody>
      </p:sp>
    </p:spTree>
    <p:extLst>
      <p:ext uri="{BB962C8B-B14F-4D97-AF65-F5344CB8AC3E}">
        <p14:creationId xmlns:p14="http://schemas.microsoft.com/office/powerpoint/2010/main" val="37936240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3C06EAFD-0C69-4B3B-BEA7-E7E11DDF9C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9">
            <a:extLst>
              <a:ext uri="{FF2B5EF4-FFF2-40B4-BE49-F238E27FC236}">
                <a16:creationId xmlns:a16="http://schemas.microsoft.com/office/drawing/2014/main" id="{A4066C89-42FB-4624-9AFE-3A31B36491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44" y="0"/>
            <a:ext cx="4648169" cy="6858000"/>
          </a:xfrm>
          <a:prstGeom prst="rect">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algn="ctr" defTabSz="914400"/>
            <a:endParaRPr lang="en-US" sz="2000" kern="0">
              <a:solidFill>
                <a:prstClr val="white"/>
              </a:solidFill>
              <a:latin typeface="Rockwell Extra Bold" pitchFamily="18" charset="0"/>
            </a:endParaRPr>
          </a:p>
        </p:txBody>
      </p:sp>
      <p:sp>
        <p:nvSpPr>
          <p:cNvPr id="2" name="Title 1">
            <a:extLst>
              <a:ext uri="{FF2B5EF4-FFF2-40B4-BE49-F238E27FC236}">
                <a16:creationId xmlns:a16="http://schemas.microsoft.com/office/drawing/2014/main" id="{AFEB8048-05CA-F855-D93A-B7C2A0AA25B3}"/>
              </a:ext>
            </a:extLst>
          </p:cNvPr>
          <p:cNvSpPr>
            <a:spLocks noGrp="1"/>
          </p:cNvSpPr>
          <p:nvPr>
            <p:ph type="title"/>
          </p:nvPr>
        </p:nvSpPr>
        <p:spPr>
          <a:xfrm>
            <a:off x="643468" y="643466"/>
            <a:ext cx="3686312" cy="5528734"/>
          </a:xfrm>
        </p:spPr>
        <p:txBody>
          <a:bodyPr>
            <a:normAutofit/>
          </a:bodyPr>
          <a:lstStyle/>
          <a:p>
            <a:pPr algn="r"/>
            <a:r>
              <a:rPr lang="en-GB" sz="3700">
                <a:solidFill>
                  <a:srgbClr val="FFFFFF"/>
                </a:solidFill>
              </a:rPr>
              <a:t>Recommendations </a:t>
            </a:r>
            <a:endParaRPr lang="en-GB" sz="3700">
              <a:solidFill>
                <a:srgbClr val="FFFFFF"/>
              </a:solidFill>
              <a:latin typeface="Rockwell Condensed"/>
            </a:endParaRPr>
          </a:p>
        </p:txBody>
      </p:sp>
      <p:sp>
        <p:nvSpPr>
          <p:cNvPr id="3" name="Content Placeholder 2">
            <a:extLst>
              <a:ext uri="{FF2B5EF4-FFF2-40B4-BE49-F238E27FC236}">
                <a16:creationId xmlns:a16="http://schemas.microsoft.com/office/drawing/2014/main" id="{B694AC0E-07C4-4F9A-753B-69AAD663E727}"/>
              </a:ext>
            </a:extLst>
          </p:cNvPr>
          <p:cNvSpPr>
            <a:spLocks noGrp="1"/>
          </p:cNvSpPr>
          <p:nvPr>
            <p:ph idx="1"/>
          </p:nvPr>
        </p:nvSpPr>
        <p:spPr>
          <a:xfrm>
            <a:off x="5053780" y="599768"/>
            <a:ext cx="6074467" cy="5572432"/>
          </a:xfrm>
        </p:spPr>
        <p:txBody>
          <a:bodyPr anchor="ctr">
            <a:normAutofit/>
          </a:bodyPr>
          <a:lstStyle/>
          <a:p>
            <a:r>
              <a:rPr lang="en-GB" dirty="0"/>
              <a:t>Based on my research and findings on the topic of mental health, some appropriate and beneficial recommendations to better support for individuals and to further understand of mental health would be...</a:t>
            </a:r>
          </a:p>
          <a:p>
            <a:pPr>
              <a:buClr>
                <a:srgbClr val="9E3611"/>
              </a:buClr>
            </a:pPr>
            <a:r>
              <a:rPr lang="en-GB" dirty="0"/>
              <a:t>To step up in advocating for groups such as ethnic minorities, disabilities and individuals that lack access to mental health services. </a:t>
            </a:r>
          </a:p>
          <a:p>
            <a:pPr>
              <a:buClr>
                <a:srgbClr val="9E3611"/>
              </a:buClr>
            </a:pPr>
            <a:r>
              <a:rPr lang="en-GB" dirty="0"/>
              <a:t>For countries globally to speed up the process in implementing the World Health Organizations 'comprehensive mental health action plan'.</a:t>
            </a:r>
          </a:p>
          <a:p>
            <a:pPr>
              <a:buClr>
                <a:srgbClr val="9E3611"/>
              </a:buClr>
            </a:pPr>
            <a:r>
              <a:rPr lang="en-GB" dirty="0"/>
              <a:t>To push further for health promotion in mental health. </a:t>
            </a:r>
          </a:p>
          <a:p>
            <a:pPr>
              <a:buClr>
                <a:srgbClr val="9E3611"/>
              </a:buClr>
            </a:pPr>
            <a:endParaRPr lang="en-GB" dirty="0"/>
          </a:p>
        </p:txBody>
      </p:sp>
      <p:sp>
        <p:nvSpPr>
          <p:cNvPr id="7" name="Oval 11">
            <a:extLst>
              <a:ext uri="{FF2B5EF4-FFF2-40B4-BE49-F238E27FC236}">
                <a16:creationId xmlns:a16="http://schemas.microsoft.com/office/drawing/2014/main" id="{BA218FBC-B2D6-48CA-9289-C4110162ED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9" name="Oval 13">
            <a:extLst>
              <a:ext uri="{FF2B5EF4-FFF2-40B4-BE49-F238E27FC236}">
                <a16:creationId xmlns:a16="http://schemas.microsoft.com/office/drawing/2014/main" id="{2DED9084-49DA-4911-ACB7-5F9E4DEFA0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34980032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 name="Rectangle 39">
            <a:extLst>
              <a:ext uri="{FF2B5EF4-FFF2-40B4-BE49-F238E27FC236}">
                <a16:creationId xmlns:a16="http://schemas.microsoft.com/office/drawing/2014/main" id="{5118BA95-03E7-41B7-B442-0AF8C0A7FF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048"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52" name="Group 41">
            <a:extLst>
              <a:ext uri="{FF2B5EF4-FFF2-40B4-BE49-F238E27FC236}">
                <a16:creationId xmlns:a16="http://schemas.microsoft.com/office/drawing/2014/main" id="{E799C3D5-7D55-4046-808C-F290F456D6E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61035" y="1679569"/>
            <a:ext cx="3498864" cy="3498858"/>
            <a:chOff x="1061035" y="1679569"/>
            <a:chExt cx="3498864" cy="3498858"/>
          </a:xfrm>
        </p:grpSpPr>
        <p:sp>
          <p:nvSpPr>
            <p:cNvPr id="43" name="Oval 42">
              <a:extLst>
                <a:ext uri="{FF2B5EF4-FFF2-40B4-BE49-F238E27FC236}">
                  <a16:creationId xmlns:a16="http://schemas.microsoft.com/office/drawing/2014/main" id="{059D8741-EAD6-41B1-A882-70D70FC358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1035" y="1679569"/>
              <a:ext cx="3498864" cy="3498858"/>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53" name="Oval 43">
              <a:extLst>
                <a:ext uri="{FF2B5EF4-FFF2-40B4-BE49-F238E27FC236}">
                  <a16:creationId xmlns:a16="http://schemas.microsoft.com/office/drawing/2014/main" id="{45444F36-3103-4D11-A25F-C054D4606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46134" y="1864667"/>
              <a:ext cx="3128666" cy="312866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 name="Title 1">
            <a:extLst>
              <a:ext uri="{FF2B5EF4-FFF2-40B4-BE49-F238E27FC236}">
                <a16:creationId xmlns:a16="http://schemas.microsoft.com/office/drawing/2014/main" id="{FBEA9276-30CE-5E96-0407-33712DFD11F7}"/>
              </a:ext>
            </a:extLst>
          </p:cNvPr>
          <p:cNvSpPr>
            <a:spLocks noGrp="1"/>
          </p:cNvSpPr>
          <p:nvPr>
            <p:ph type="title"/>
          </p:nvPr>
        </p:nvSpPr>
        <p:spPr>
          <a:xfrm>
            <a:off x="1490145" y="2376862"/>
            <a:ext cx="2640646" cy="2104273"/>
          </a:xfrm>
          <a:noFill/>
        </p:spPr>
        <p:txBody>
          <a:bodyPr>
            <a:normAutofit/>
          </a:bodyPr>
          <a:lstStyle/>
          <a:p>
            <a:pPr algn="ctr"/>
            <a:r>
              <a:rPr lang="en-GB" sz="3000">
                <a:solidFill>
                  <a:srgbClr val="FFFFFF"/>
                </a:solidFill>
              </a:rPr>
              <a:t>Reference list</a:t>
            </a:r>
          </a:p>
        </p:txBody>
      </p:sp>
      <p:sp>
        <p:nvSpPr>
          <p:cNvPr id="54" name="Rectangle 45">
            <a:extLst>
              <a:ext uri="{FF2B5EF4-FFF2-40B4-BE49-F238E27FC236}">
                <a16:creationId xmlns:a16="http://schemas.microsoft.com/office/drawing/2014/main" id="{AD9B3EAD-A2B3-42C4-927C-3455E3E69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02277" y="3388659"/>
            <a:ext cx="3657600"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9BCA5C9F-B101-CAA8-7D3F-4100098D21FC}"/>
              </a:ext>
            </a:extLst>
          </p:cNvPr>
          <p:cNvSpPr>
            <a:spLocks noGrp="1"/>
          </p:cNvSpPr>
          <p:nvPr>
            <p:ph idx="1"/>
          </p:nvPr>
        </p:nvSpPr>
        <p:spPr>
          <a:xfrm>
            <a:off x="5333466" y="308451"/>
            <a:ext cx="6853564" cy="6600532"/>
          </a:xfrm>
        </p:spPr>
        <p:txBody>
          <a:bodyPr vert="horz" lIns="91440" tIns="45720" rIns="91440" bIns="45720" rtlCol="0" anchor="ctr">
            <a:noAutofit/>
          </a:bodyPr>
          <a:lstStyle/>
          <a:p>
            <a:r>
              <a:rPr lang="en-GB" sz="1050" dirty="0">
                <a:ea typeface="+mn-lt"/>
                <a:cs typeface="+mn-lt"/>
              </a:rPr>
              <a:t>Andrea </a:t>
            </a:r>
            <a:r>
              <a:rPr lang="en-GB" sz="1050" dirty="0" err="1">
                <a:ea typeface="+mn-lt"/>
                <a:cs typeface="+mn-lt"/>
              </a:rPr>
              <a:t>Chatte</a:t>
            </a:r>
            <a:r>
              <a:rPr lang="en-GB" sz="1050" dirty="0">
                <a:ea typeface="+mn-lt"/>
                <a:cs typeface="+mn-lt"/>
              </a:rPr>
              <a:t> (2022) ‘A critical reflection on the current situation with children and young people’s mental health provision’ </a:t>
            </a:r>
            <a:r>
              <a:rPr lang="en-GB" sz="1050" dirty="0" err="1">
                <a:ea typeface="+mn-lt"/>
                <a:cs typeface="+mn-lt"/>
              </a:rPr>
              <a:t>PsyPAG</a:t>
            </a:r>
            <a:r>
              <a:rPr lang="en-GB" sz="1050" dirty="0">
                <a:ea typeface="+mn-lt"/>
                <a:cs typeface="+mn-lt"/>
              </a:rPr>
              <a:t>, 122 (1), pp. 17-19</a:t>
            </a:r>
          </a:p>
          <a:p>
            <a:pPr>
              <a:buClr>
                <a:srgbClr val="9E3611"/>
              </a:buClr>
            </a:pPr>
            <a:r>
              <a:rPr lang="en-GB" sz="1050" dirty="0">
                <a:ea typeface="+mn-lt"/>
                <a:cs typeface="+mn-lt"/>
              </a:rPr>
              <a:t>Cambridge dictionary (2022) Available at:</a:t>
            </a:r>
            <a:r>
              <a:rPr lang="en-GB" sz="1050" u="sng" dirty="0">
                <a:ea typeface="+mn-lt"/>
                <a:cs typeface="+mn-lt"/>
                <a:hlinkClick r:id="rId6"/>
              </a:rPr>
              <a:t>https</a:t>
            </a:r>
            <a:r>
              <a:rPr lang="en-GB" sz="1050" u="sng" dirty="0">
                <a:ea typeface="+mn-lt"/>
                <a:cs typeface="+mn-lt"/>
              </a:rPr>
              <a:t>://dictionary.cambridge.org/dictionary/</a:t>
            </a:r>
            <a:r>
              <a:rPr lang="en-GB" sz="1050" u="sng" dirty="0" err="1">
                <a:ea typeface="+mn-lt"/>
                <a:cs typeface="+mn-lt"/>
              </a:rPr>
              <a:t>english</a:t>
            </a:r>
            <a:r>
              <a:rPr lang="en-GB" sz="1050" u="sng" dirty="0">
                <a:ea typeface="+mn-lt"/>
                <a:cs typeface="+mn-lt"/>
              </a:rPr>
              <a:t>/research</a:t>
            </a:r>
            <a:r>
              <a:rPr lang="en-GB" sz="1050" dirty="0">
                <a:ea typeface="+mn-lt"/>
                <a:cs typeface="+mn-lt"/>
              </a:rPr>
              <a:t> (Accessed 25 October 2022) </a:t>
            </a:r>
            <a:endParaRPr lang="en-GB" sz="1050"/>
          </a:p>
          <a:p>
            <a:pPr>
              <a:buClr>
                <a:srgbClr val="9E3611"/>
              </a:buClr>
            </a:pPr>
            <a:r>
              <a:rPr lang="en-GB" sz="1050" dirty="0">
                <a:ea typeface="+mn-lt"/>
                <a:cs typeface="+mn-lt"/>
              </a:rPr>
              <a:t>Mind (2017) Available at: </a:t>
            </a:r>
            <a:r>
              <a:rPr lang="en-GB" sz="1050" u="sng" dirty="0">
                <a:ea typeface="+mn-lt"/>
                <a:cs typeface="+mn-lt"/>
                <a:hlinkClick r:id="rId7"/>
              </a:rPr>
              <a:t>https://www.mind.org.uk/media-a/2958/statistics-facts-2017.pdf</a:t>
            </a:r>
            <a:r>
              <a:rPr lang="en-GB" sz="1050" u="sng" dirty="0">
                <a:ea typeface="+mn-lt"/>
                <a:cs typeface="+mn-lt"/>
              </a:rPr>
              <a:t> </a:t>
            </a:r>
            <a:r>
              <a:rPr lang="en-GB" sz="1050" dirty="0">
                <a:ea typeface="+mn-lt"/>
                <a:cs typeface="+mn-lt"/>
              </a:rPr>
              <a:t>(Accessed 7 November)</a:t>
            </a:r>
          </a:p>
          <a:p>
            <a:pPr>
              <a:buClr>
                <a:srgbClr val="9E3611"/>
              </a:buClr>
            </a:pPr>
            <a:r>
              <a:rPr lang="en-GB" sz="1050" dirty="0">
                <a:ea typeface="+mn-lt"/>
                <a:cs typeface="+mn-lt"/>
              </a:rPr>
              <a:t>Moule, P., (2021) Making sense of research in nursing, health and social care. 7th </a:t>
            </a:r>
            <a:r>
              <a:rPr lang="en-GB" sz="1050" dirty="0" err="1">
                <a:ea typeface="+mn-lt"/>
                <a:cs typeface="+mn-lt"/>
              </a:rPr>
              <a:t>edn</a:t>
            </a:r>
            <a:r>
              <a:rPr lang="en-GB" sz="1050" dirty="0">
                <a:ea typeface="+mn-lt"/>
                <a:cs typeface="+mn-lt"/>
              </a:rPr>
              <a:t>. London, Sage publications, pp. 1-5.</a:t>
            </a:r>
          </a:p>
          <a:p>
            <a:pPr>
              <a:buClr>
                <a:srgbClr val="9E3611"/>
              </a:buClr>
            </a:pPr>
            <a:r>
              <a:rPr lang="en-GB" sz="1050" dirty="0">
                <a:ea typeface="+mn-lt"/>
                <a:cs typeface="+mn-lt"/>
              </a:rPr>
              <a:t>NHS (2021) Available at: </a:t>
            </a:r>
            <a:r>
              <a:rPr lang="en-GB" sz="1050" dirty="0">
                <a:ea typeface="+mn-lt"/>
                <a:cs typeface="+mn-lt"/>
                <a:hlinkClick r:id="rId8"/>
              </a:rPr>
              <a:t>https://www.nhs.uk/nhs-services/mental-health-services/get-urgent-help-for-mental-health/</a:t>
            </a:r>
            <a:r>
              <a:rPr lang="en-GB" sz="1050" dirty="0">
                <a:ea typeface="+mn-lt"/>
                <a:cs typeface="+mn-lt"/>
              </a:rPr>
              <a:t> (Accessed 1 December) </a:t>
            </a:r>
          </a:p>
          <a:p>
            <a:pPr>
              <a:buClr>
                <a:srgbClr val="9E3611"/>
              </a:buClr>
            </a:pPr>
            <a:r>
              <a:rPr lang="en-GB" sz="1050" dirty="0">
                <a:ea typeface="+mn-lt"/>
                <a:cs typeface="+mn-lt"/>
              </a:rPr>
              <a:t>NHS (2022)Available at:  </a:t>
            </a:r>
            <a:r>
              <a:rPr lang="en-GB" sz="1050" dirty="0">
                <a:ea typeface="+mn-lt"/>
                <a:cs typeface="+mn-lt"/>
                <a:hlinkClick r:id="rId9"/>
              </a:rPr>
              <a:t>https://www.longtermplan.nhs.uk/areas-of-work/mental-health/</a:t>
            </a:r>
            <a:r>
              <a:rPr lang="en-GB" sz="1050" dirty="0">
                <a:ea typeface="+mn-lt"/>
                <a:cs typeface="+mn-lt"/>
              </a:rPr>
              <a:t> (Accessed 2 December)</a:t>
            </a:r>
          </a:p>
          <a:p>
            <a:pPr>
              <a:buClr>
                <a:srgbClr val="9E3611"/>
              </a:buClr>
            </a:pPr>
            <a:r>
              <a:rPr lang="en-GB" sz="1050" dirty="0">
                <a:ea typeface="+mn-lt"/>
                <a:cs typeface="+mn-lt"/>
              </a:rPr>
              <a:t>NHS (2022) Available at: </a:t>
            </a:r>
            <a:r>
              <a:rPr lang="en-GB" sz="1050" dirty="0">
                <a:ea typeface="+mn-lt"/>
                <a:cs typeface="+mn-lt"/>
                <a:hlinkClick r:id="rId10"/>
              </a:rPr>
              <a:t>https://www.england.nhs.uk/mental-health/working-in-mental-health/</a:t>
            </a:r>
            <a:r>
              <a:rPr lang="en-GB" sz="1050" dirty="0">
                <a:ea typeface="+mn-lt"/>
                <a:cs typeface="+mn-lt"/>
              </a:rPr>
              <a:t> (Accessed 1 December)</a:t>
            </a:r>
          </a:p>
          <a:p>
            <a:pPr>
              <a:buClr>
                <a:srgbClr val="9E3611"/>
              </a:buClr>
            </a:pPr>
            <a:r>
              <a:rPr lang="en-GB" sz="1050" dirty="0">
                <a:ea typeface="+mn-lt"/>
                <a:cs typeface="+mn-lt"/>
              </a:rPr>
              <a:t>Nicholas, O. Gary, R. Elkins. Elizabeth S. Julia H. Joshua R. Rhodes. (2020), International Journal Of Clinical and Experimental Hypnosis: Mindfulness Hypnotherapy to reduce stress and increase mindfulness, 68 (2), Taylor and Francis Online, pp. 1-8</a:t>
            </a:r>
          </a:p>
          <a:p>
            <a:pPr>
              <a:buClr>
                <a:srgbClr val="9E3611"/>
              </a:buClr>
            </a:pPr>
            <a:r>
              <a:rPr lang="en-GB" sz="1050" dirty="0">
                <a:ea typeface="+mn-lt"/>
                <a:cs typeface="+mn-lt"/>
              </a:rPr>
              <a:t>Oxford (2021) Available at: </a:t>
            </a:r>
            <a:r>
              <a:rPr lang="en-GB" sz="1050" u="sng" dirty="0">
                <a:ea typeface="+mn-lt"/>
                <a:cs typeface="+mn-lt"/>
                <a:hlinkClick r:id="rId11"/>
              </a:rPr>
              <a:t>https://oxford-review.com/oxford-review-encyclopaedia-terms/evidence-based-practice/</a:t>
            </a:r>
            <a:r>
              <a:rPr lang="en-GB" sz="1050" dirty="0">
                <a:ea typeface="+mn-lt"/>
                <a:cs typeface="+mn-lt"/>
              </a:rPr>
              <a:t> (Accessed 1 November)</a:t>
            </a:r>
          </a:p>
          <a:p>
            <a:pPr>
              <a:buClr>
                <a:srgbClr val="9E3611"/>
              </a:buClr>
            </a:pPr>
            <a:r>
              <a:rPr lang="en-GB" sz="1050" dirty="0" err="1">
                <a:ea typeface="+mn-lt"/>
                <a:cs typeface="+mn-lt"/>
              </a:rPr>
              <a:t>Raingruber</a:t>
            </a:r>
            <a:r>
              <a:rPr lang="en-GB" sz="1050" dirty="0">
                <a:ea typeface="+mn-lt"/>
                <a:cs typeface="+mn-lt"/>
              </a:rPr>
              <a:t>, B., (2014) Contemporary health promotion in nursing practice. 1st </a:t>
            </a:r>
            <a:r>
              <a:rPr lang="en-GB" sz="1050" dirty="0" err="1">
                <a:ea typeface="+mn-lt"/>
                <a:cs typeface="+mn-lt"/>
              </a:rPr>
              <a:t>edn</a:t>
            </a:r>
            <a:r>
              <a:rPr lang="en-GB" sz="1050" dirty="0">
                <a:ea typeface="+mn-lt"/>
                <a:cs typeface="+mn-lt"/>
              </a:rPr>
              <a:t>. Burlington, Jones and Bartlett Learning. pp. 2-5</a:t>
            </a:r>
          </a:p>
          <a:p>
            <a:pPr>
              <a:buClr>
                <a:srgbClr val="9E3611"/>
              </a:buClr>
            </a:pPr>
            <a:r>
              <a:rPr lang="en-GB" sz="1050" dirty="0">
                <a:ea typeface="+mn-lt"/>
                <a:cs typeface="+mn-lt"/>
              </a:rPr>
              <a:t>Royal College of Nursing (2022) Available at: </a:t>
            </a:r>
            <a:r>
              <a:rPr lang="en-GB" sz="1050" u="sng" dirty="0">
                <a:ea typeface="+mn-lt"/>
                <a:cs typeface="+mn-lt"/>
                <a:hlinkClick r:id="rId12"/>
              </a:rPr>
              <a:t>https://www.rcn.org.uk/Log-In?returnUrl=https%3a%2f%2fwww.rcn.org.uk%2fclinical-topics%2fMental-Health</a:t>
            </a:r>
            <a:r>
              <a:rPr lang="en-GB" sz="1050" dirty="0">
                <a:ea typeface="+mn-lt"/>
                <a:cs typeface="+mn-lt"/>
              </a:rPr>
              <a:t> (Accessed 4 November)</a:t>
            </a:r>
          </a:p>
          <a:p>
            <a:pPr>
              <a:buClr>
                <a:srgbClr val="9E3611"/>
              </a:buClr>
            </a:pPr>
            <a:r>
              <a:rPr lang="en-GB" sz="1050" dirty="0">
                <a:ea typeface="+mn-lt"/>
                <a:cs typeface="+mn-lt"/>
              </a:rPr>
              <a:t>Sian, F. (2019), Yes, mental illness can impact your hygiene. Here’s what you can do about it, Grahamstown, Healthline, pp. 1-5</a:t>
            </a:r>
          </a:p>
          <a:p>
            <a:pPr>
              <a:buClr>
                <a:srgbClr val="9E3611"/>
              </a:buClr>
            </a:pPr>
            <a:r>
              <a:rPr lang="en-GB" sz="1050" dirty="0">
                <a:ea typeface="+mn-lt"/>
                <a:cs typeface="+mn-lt"/>
              </a:rPr>
              <a:t>UK Government (2022) Available at: </a:t>
            </a:r>
            <a:r>
              <a:rPr lang="en-GB" sz="1050" dirty="0">
                <a:ea typeface="+mn-lt"/>
                <a:cs typeface="+mn-lt"/>
                <a:hlinkClick r:id="rId13"/>
              </a:rPr>
              <a:t>https://www.gov.uk/government/news/better-mental-health-support-for-people-in-crisis#:~:text=The%20new%20Mental%20Health%20Bill,health%20and%20physical%20health%20services</a:t>
            </a:r>
            <a:r>
              <a:rPr lang="en-GB" sz="1050" dirty="0">
                <a:ea typeface="+mn-lt"/>
                <a:cs typeface="+mn-lt"/>
              </a:rPr>
              <a:t>. (Accessed 2 December)</a:t>
            </a:r>
          </a:p>
          <a:p>
            <a:pPr>
              <a:buClr>
                <a:srgbClr val="9E3611"/>
              </a:buClr>
            </a:pPr>
            <a:r>
              <a:rPr lang="en-GB" sz="1050" dirty="0">
                <a:ea typeface="+mn-lt"/>
                <a:cs typeface="+mn-lt"/>
              </a:rPr>
              <a:t>World Health Organization (2022) Available at:</a:t>
            </a:r>
            <a:r>
              <a:rPr lang="en-GB" sz="1050" u="sng" dirty="0">
                <a:ea typeface="+mn-lt"/>
                <a:cs typeface="+mn-lt"/>
                <a:hlinkClick r:id="rId14"/>
              </a:rPr>
              <a:t>https://www.who.int/health-topics/research#tab=tab_1</a:t>
            </a:r>
            <a:r>
              <a:rPr lang="en-GB" sz="1050" dirty="0">
                <a:ea typeface="+mn-lt"/>
                <a:cs typeface="+mn-lt"/>
              </a:rPr>
              <a:t>  (Accessed 1 November)</a:t>
            </a:r>
          </a:p>
          <a:p>
            <a:pPr>
              <a:buClr>
                <a:srgbClr val="9E3611"/>
              </a:buClr>
            </a:pPr>
            <a:endParaRPr lang="en-GB" sz="800">
              <a:ea typeface="+mn-lt"/>
              <a:cs typeface="+mn-lt"/>
            </a:endParaRPr>
          </a:p>
        </p:txBody>
      </p:sp>
    </p:spTree>
    <p:extLst>
      <p:ext uri="{BB962C8B-B14F-4D97-AF65-F5344CB8AC3E}">
        <p14:creationId xmlns:p14="http://schemas.microsoft.com/office/powerpoint/2010/main" val="133946189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Wood Type</Template>
  <TotalTime>0</TotalTime>
  <Words>1</Words>
  <Application>Microsoft Office PowerPoint</Application>
  <PresentationFormat>Widescreen</PresentationFormat>
  <Paragraphs>1</Paragraphs>
  <Slides>15</Slides>
  <Notes>1</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Wood Type</vt:lpstr>
      <vt:lpstr>Research in nursing: Mental health</vt:lpstr>
      <vt:lpstr>PowerPoint Presentation</vt:lpstr>
      <vt:lpstr>What is research in nursing and why is it important?</vt:lpstr>
      <vt:lpstr>What is evidence based practice and why is it important?</vt:lpstr>
      <vt:lpstr>What is health promotion and why is it important?</vt:lpstr>
      <vt:lpstr>What is mental health?</vt:lpstr>
      <vt:lpstr>The national health service (nhs)</vt:lpstr>
      <vt:lpstr>the uk government </vt:lpstr>
      <vt:lpstr>the world health organization</vt:lpstr>
      <vt:lpstr>Health professionals</vt:lpstr>
      <vt:lpstr>Research in nursing about mental health: then vs now</vt:lpstr>
      <vt:lpstr>Support with mental health</vt:lpstr>
      <vt:lpstr>Mental health</vt:lpstr>
      <vt:lpstr>Recommendations </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1435</cp:revision>
  <dcterms:created xsi:type="dcterms:W3CDTF">2022-12-06T21:54:14Z</dcterms:created>
  <dcterms:modified xsi:type="dcterms:W3CDTF">2022-12-07T19:37:49Z</dcterms:modified>
</cp:coreProperties>
</file>