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embedTrueTypeFonts="1" saveSubsetFonts="1" autoCompressPictures="0">
  <p:sldMasterIdLst>
    <p:sldMasterId id="2147483678" r:id="rId1"/>
  </p:sldMasterIdLst>
  <p:notesMasterIdLst>
    <p:notesMasterId r:id="rId16"/>
  </p:notesMasterIdLst>
  <p:sldIdLst>
    <p:sldId id="256" r:id="rId2"/>
    <p:sldId id="257" r:id="rId3"/>
    <p:sldId id="259" r:id="rId4"/>
    <p:sldId id="260" r:id="rId5"/>
    <p:sldId id="262" r:id="rId6"/>
    <p:sldId id="263" r:id="rId7"/>
    <p:sldId id="265" r:id="rId8"/>
    <p:sldId id="268" r:id="rId9"/>
    <p:sldId id="267" r:id="rId10"/>
    <p:sldId id="276" r:id="rId11"/>
    <p:sldId id="266" r:id="rId12"/>
    <p:sldId id="271" r:id="rId13"/>
    <p:sldId id="264" r:id="rId14"/>
    <p:sldId id="269" r:id="rId15"/>
  </p:sldIdLst>
  <p:sldSz cx="9144000" cy="5143500" type="screen16x9"/>
  <p:notesSz cx="6858000" cy="9144000"/>
  <p:embeddedFontLst>
    <p:embeddedFont>
      <p:font typeface="Carter One" panose="03080802040405060005" pitchFamily="66" charset="0"/>
      <p:regular r:id="rId17"/>
    </p:embeddedFont>
    <p:embeddedFont>
      <p:font typeface="Livvic" panose="02000000000000000000" pitchFamily="2" charset="0"/>
      <p:regular r:id="rId18"/>
      <p:bold r:id="rId19"/>
      <p:italic r:id="rId20"/>
      <p:boldItalic r:id="rId21"/>
    </p:embeddedFont>
    <p:embeddedFont>
      <p:font typeface="Roboto" panose="02000000000000000000" pitchFamily="2" charset="0"/>
      <p:regular r:id="rId22"/>
      <p:bold r:id="rId23"/>
      <p:italic r:id="rId24"/>
      <p:boldItalic r:id="rId25"/>
    </p:embeddedFont>
    <p:embeddedFont>
      <p:font typeface="Roboto Black" panose="02000000000000000000" pitchFamily="2" charset="0"/>
      <p:bold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D3B7CF8-5961-487E-88EF-AE8F6D6C6436}">
  <a:tblStyle styleId="{DD3B7CF8-5961-487E-88EF-AE8F6D6C643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176" autoAdjust="0"/>
  </p:normalViewPr>
  <p:slideViewPr>
    <p:cSldViewPr snapToGrid="0">
      <p:cViewPr varScale="1">
        <p:scale>
          <a:sx n="62" d="100"/>
          <a:sy n="62" d="100"/>
        </p:scale>
        <p:origin x="38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font" Target="fonts/font2.fntdata" /><Relationship Id="rId26" Type="http://schemas.openxmlformats.org/officeDocument/2006/relationships/font" Target="fonts/font10.fntdata" /><Relationship Id="rId3" Type="http://schemas.openxmlformats.org/officeDocument/2006/relationships/slide" Target="slides/slide2.xml" /><Relationship Id="rId21" Type="http://schemas.openxmlformats.org/officeDocument/2006/relationships/font" Target="fonts/font5.fntdata"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font" Target="fonts/font1.fntdata" /><Relationship Id="rId25" Type="http://schemas.openxmlformats.org/officeDocument/2006/relationships/font" Target="fonts/font9.fntdata" /><Relationship Id="rId2" Type="http://schemas.openxmlformats.org/officeDocument/2006/relationships/slide" Target="slides/slide1.xml" /><Relationship Id="rId16" Type="http://schemas.openxmlformats.org/officeDocument/2006/relationships/notesMaster" Target="notesMasters/notesMaster1.xml" /><Relationship Id="rId20" Type="http://schemas.openxmlformats.org/officeDocument/2006/relationships/font" Target="fonts/font4.fntdata" /><Relationship Id="rId29"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font" Target="fonts/font8.fntdata"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font" Target="fonts/font7.fntdata" /><Relationship Id="rId28" Type="http://schemas.openxmlformats.org/officeDocument/2006/relationships/presProps" Target="presProps.xml" /><Relationship Id="rId10" Type="http://schemas.openxmlformats.org/officeDocument/2006/relationships/slide" Target="slides/slide9.xml" /><Relationship Id="rId19" Type="http://schemas.openxmlformats.org/officeDocument/2006/relationships/font" Target="fonts/font3.fntdata" /><Relationship Id="rId31"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font" Target="fonts/font6.fntdata" /><Relationship Id="rId27" Type="http://schemas.openxmlformats.org/officeDocument/2006/relationships/font" Target="fonts/font11.fntdata" /><Relationship Id="rId30" Type="http://schemas.openxmlformats.org/officeDocument/2006/relationships/theme" Target="theme/theme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g771b5f3f19_0_6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7" name="Google Shape;317;g771b5f3f19_0_6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7715f35af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2" name="Google Shape;352;g7715f35af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sz="4800" b="1" dirty="0">
                <a:solidFill>
                  <a:schemeClr val="accent6">
                    <a:lumMod val="10000"/>
                  </a:schemeClr>
                </a:solidFill>
                <a:latin typeface="+mj-lt"/>
              </a:rPr>
              <a:t>Introduction</a:t>
            </a:r>
            <a:br>
              <a:rPr lang="en-GB" sz="4800" b="1" dirty="0">
                <a:solidFill>
                  <a:schemeClr val="accent6">
                    <a:lumMod val="10000"/>
                  </a:schemeClr>
                </a:solidFill>
                <a:latin typeface="+mj-lt"/>
              </a:rPr>
            </a:br>
            <a:r>
              <a:rPr lang="en-US" sz="1800" dirty="0">
                <a:effectLst/>
                <a:latin typeface="Times New Roman" panose="02020603050405020304" pitchFamily="18" charset="0"/>
                <a:ea typeface="Arial" panose="020B0604020202020204" pitchFamily="34" charset="0"/>
                <a:cs typeface="Vrinda" panose="020B0502040204020203" pitchFamily="34" charset="0"/>
              </a:rPr>
              <a:t>This presentation will focus on improving housekeeping training with the goal of maintaining consistent brand standards. In order to ensure that the housekeeping staff continuously provides outstanding quality and complies with the exacting standards established by the brand, it will investigate a thorough training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programme</a:t>
            </a:r>
            <a:r>
              <a:rPr lang="en-US" sz="1800" dirty="0">
                <a:effectLst/>
                <a:latin typeface="Times New Roman" panose="02020603050405020304" pitchFamily="18" charset="0"/>
                <a:ea typeface="Arial" panose="020B0604020202020204" pitchFamily="34" charset="0"/>
                <a:cs typeface="Vrinda" panose="020B0502040204020203" pitchFamily="34" charset="0"/>
              </a:rPr>
              <a:t>. In order to </a:t>
            </a:r>
            <a:r>
              <a:rPr lang="en-US" sz="1800" dirty="0" err="1">
                <a:effectLst/>
                <a:latin typeface="Times New Roman" panose="02020603050405020304" pitchFamily="18" charset="0"/>
                <a:ea typeface="Arial" panose="020B0604020202020204" pitchFamily="34" charset="0"/>
                <a:cs typeface="Vrinda" panose="020B0502040204020203" pitchFamily="34" charset="0"/>
              </a:rPr>
              <a:t>maximise</a:t>
            </a:r>
            <a:r>
              <a:rPr lang="en-US" sz="1800" dirty="0">
                <a:effectLst/>
                <a:latin typeface="Times New Roman" panose="02020603050405020304" pitchFamily="18" charset="0"/>
                <a:ea typeface="Arial" panose="020B0604020202020204" pitchFamily="34" charset="0"/>
                <a:cs typeface="Vrinda" panose="020B0502040204020203" pitchFamily="34" charset="0"/>
              </a:rPr>
              <a:t> team performance and maintain tight adherence to health and safety protocols, it will also explore the integration of an employee engagement model called the R.A.C.E. framework.</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907d9a1b06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1" name="Google Shape;361;g907d9a1b06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spcBef>
                <a:spcPts val="1200"/>
              </a:spcBef>
              <a:buNone/>
            </a:pPr>
            <a:r>
              <a:rPr lang="en-US"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The Importance of Brand Standards</a:t>
            </a:r>
            <a:endParaRPr lang="en-GB"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Our reputation in the hotel sector is built on our brand standards. They specify the standards of excellence, reliability, and </a:t>
            </a:r>
            <a:r>
              <a:rPr lang="en-US" sz="1800" dirty="0" err="1">
                <a:effectLst/>
                <a:latin typeface="Times New Roman" panose="02020603050405020304" pitchFamily="18" charset="0"/>
                <a:ea typeface="Arial" panose="020B0604020202020204" pitchFamily="34" charset="0"/>
                <a:cs typeface="Vrinda" panose="020B0502040204020203" pitchFamily="34" charset="0"/>
              </a:rPr>
              <a:t>calibre</a:t>
            </a:r>
            <a:r>
              <a:rPr lang="en-US" sz="1800" dirty="0">
                <a:effectLst/>
                <a:latin typeface="Times New Roman" panose="02020603050405020304" pitchFamily="18" charset="0"/>
                <a:ea typeface="Arial" panose="020B0604020202020204" pitchFamily="34" charset="0"/>
                <a:cs typeface="Vrinda" panose="020B0502040204020203" pitchFamily="34" charset="0"/>
              </a:rPr>
              <a:t> that our visitors identify with our facility. Saying that our brand guidelines represent the core of who we are is not hyperbole (</a:t>
            </a:r>
            <a:r>
              <a:rPr lang="en-US" sz="1800" dirty="0" err="1">
                <a:effectLst/>
                <a:latin typeface="Times New Roman" panose="02020603050405020304" pitchFamily="18" charset="0"/>
                <a:ea typeface="Arial" panose="020B0604020202020204" pitchFamily="34" charset="0"/>
                <a:cs typeface="Vrinda" panose="020B0502040204020203" pitchFamily="34" charset="0"/>
              </a:rPr>
              <a:t>Joydeep</a:t>
            </a:r>
            <a:r>
              <a:rPr lang="en-US" sz="1800" dirty="0">
                <a:effectLst/>
                <a:latin typeface="Times New Roman" panose="02020603050405020304" pitchFamily="18" charset="0"/>
                <a:ea typeface="Arial" panose="020B0604020202020204" pitchFamily="34" charset="0"/>
                <a:cs typeface="Vrinda" panose="020B0502040204020203" pitchFamily="34" charset="0"/>
              </a:rPr>
              <a:t> Das Gupta, 2023). When we follow these guidelines, we provide our visitors an experience that makes a good impression that lasts. Deviating from these guidelines, however, might have detrimental effects. Negative visitor experiences may ensue, resulting in discontent and even loss of business. Maintaining brand standards consistently is essential to our business and the happiness of our guests.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g907d9a1b06_1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0" name="Google Shape;420;g907d9a1b06_1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spcBef>
                <a:spcPts val="1200"/>
              </a:spcBef>
              <a:buNone/>
            </a:pPr>
            <a:r>
              <a:rPr lang="en-US"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Training Objectives</a:t>
            </a:r>
            <a:endParaRPr lang="en-GB"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We should concentrate our training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programme</a:t>
            </a:r>
            <a:r>
              <a:rPr lang="en-US" sz="1800" dirty="0">
                <a:effectLst/>
                <a:latin typeface="Times New Roman" panose="02020603050405020304" pitchFamily="18" charset="0"/>
                <a:ea typeface="Arial" panose="020B0604020202020204" pitchFamily="34" charset="0"/>
                <a:cs typeface="Vrinda" panose="020B0502040204020203" pitchFamily="34" charset="0"/>
              </a:rPr>
              <a:t> on the following goals in order to attain consistent brand standards. First and foremost, it is crucial that associates fully comprehend brand guidelines and are knowledgeable about the particular demands of our lodging. In order to carry out their duties properly and efficiently, they need also acquire practical cleaning skills (Goel and R Kumar, 2021). Thirdly, team members need to be very well-versed in applying health and safety protocols, since they are non-negotiable. In order to integrate team and individual objectives with brand standards, we will lastly promote employee engagement. The combination of a well-rounded training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programme</a:t>
            </a:r>
            <a:r>
              <a:rPr lang="en-US" sz="1800" dirty="0">
                <a:effectLst/>
                <a:latin typeface="Times New Roman" panose="02020603050405020304" pitchFamily="18" charset="0"/>
                <a:ea typeface="Arial" panose="020B0604020202020204" pitchFamily="34" charset="0"/>
                <a:cs typeface="Vrinda" panose="020B0502040204020203" pitchFamily="34" charset="0"/>
              </a:rPr>
              <a:t> and a motivated and proficient cleaning staff guarantees brand conformity.</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g71abd52bdf_0_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5" name="Google Shape;435;g71abd52bdf_0_1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spcBef>
                <a:spcPts val="1200"/>
              </a:spcBef>
              <a:buNone/>
            </a:pPr>
            <a:r>
              <a:rPr lang="en-US"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Employee Engagement Model - The R.A.C.E. Framework</a:t>
            </a:r>
            <a:endParaRPr lang="en-GB"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To improve our training on housekeeping, we use the R.A.C.E. employee engagement approach. R.A.C.E. stands for four essential components: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pPr>
            <a:r>
              <a:rPr lang="en-US" sz="1800" dirty="0">
                <a:effectLst/>
                <a:latin typeface="Times New Roman" panose="02020603050405020304" pitchFamily="18" charset="0"/>
                <a:ea typeface="Arial" panose="020B0604020202020204" pitchFamily="34" charset="0"/>
                <a:cs typeface="Vrinda" panose="020B0502040204020203" pitchFamily="34" charset="0"/>
              </a:rPr>
              <a:t>Respect: It is the ability to </a:t>
            </a:r>
            <a:r>
              <a:rPr lang="en-US" sz="1800" dirty="0" err="1">
                <a:effectLst/>
                <a:latin typeface="Times New Roman" panose="02020603050405020304" pitchFamily="18" charset="0"/>
                <a:ea typeface="Arial" panose="020B0604020202020204" pitchFamily="34" charset="0"/>
                <a:cs typeface="Vrinda" panose="020B0502040204020203" pitchFamily="34" charset="0"/>
              </a:rPr>
              <a:t>recognise</a:t>
            </a:r>
            <a:r>
              <a:rPr lang="en-US" sz="1800" dirty="0">
                <a:effectLst/>
                <a:latin typeface="Times New Roman" panose="02020603050405020304" pitchFamily="18" charset="0"/>
                <a:ea typeface="Arial" panose="020B0604020202020204" pitchFamily="34" charset="0"/>
                <a:cs typeface="Vrinda" panose="020B0502040204020203" pitchFamily="34" charset="0"/>
              </a:rPr>
              <a:t> and value each team member's distinct contribution. This cultivates a feeling of worth and inclusion, which is necessary for drive and dedication (McCown et al., 2023).</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pPr>
            <a:r>
              <a:rPr lang="en-US" sz="1800" dirty="0">
                <a:effectLst/>
                <a:latin typeface="Times New Roman" panose="02020603050405020304" pitchFamily="18" charset="0"/>
                <a:ea typeface="Arial" panose="020B0604020202020204" pitchFamily="34" charset="0"/>
                <a:cs typeface="Vrinda" panose="020B0502040204020203" pitchFamily="34" charset="0"/>
              </a:rPr>
              <a:t>Alignment: Keeping team and individual goals in line with our brand values. This alignment fosters a commitment to excellence across all parties and establishes a common vision.</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pPr>
            <a:r>
              <a:rPr lang="en-US" sz="1800" dirty="0">
                <a:effectLst/>
                <a:latin typeface="Times New Roman" panose="02020603050405020304" pitchFamily="18" charset="0"/>
                <a:ea typeface="Arial" panose="020B0604020202020204" pitchFamily="34" charset="0"/>
                <a:cs typeface="Vrinda" panose="020B0502040204020203" pitchFamily="34" charset="0"/>
              </a:rPr>
              <a:t>Communication: Encouraging cooperation, idea exchange, and problem solving via open, sincere, and efficient communication (Quick, 2020).</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spcAft>
                <a:spcPts val="800"/>
              </a:spcAft>
            </a:pPr>
            <a:r>
              <a:rPr lang="en-US" sz="1800" dirty="0">
                <a:effectLst/>
                <a:latin typeface="Times New Roman" panose="02020603050405020304" pitchFamily="18" charset="0"/>
                <a:ea typeface="Arial" panose="020B0604020202020204" pitchFamily="34" charset="0"/>
                <a:cs typeface="Vrinda" panose="020B0502040204020203" pitchFamily="34" charset="0"/>
              </a:rPr>
              <a:t>Empowerment: This is the process of giving team members the freedom and power to own their responsibilities, which improves output and work satisfaction.</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g907d9a1b06_1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7" name="Google Shape;497;g907d9a1b06_1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spcBef>
                <a:spcPts val="1200"/>
              </a:spcBef>
              <a:buNone/>
            </a:pPr>
            <a:r>
              <a:rPr lang="en-US"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Practical Application of R.A.C.E.</a:t>
            </a:r>
            <a:endParaRPr lang="en-GB"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The R.A.C.E. methodology for employee engagement may greatly improve our cleaning team's performance while upholding brand standards. Now let's look at some real-world uses: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pPr>
            <a:r>
              <a:rPr lang="en-US" sz="1800" dirty="0">
                <a:effectLst/>
                <a:latin typeface="Times New Roman" panose="02020603050405020304" pitchFamily="18" charset="0"/>
                <a:ea typeface="Arial" panose="020B0604020202020204" pitchFamily="34" charset="0"/>
                <a:cs typeface="Vrinda" panose="020B0502040204020203" pitchFamily="34" charset="0"/>
              </a:rPr>
              <a:t>Respect: A pleasant work atmosphere is fostered by acknowledging each person's efforts. During team meetings, acknowledging exceptional work and celebrating accomplishments fosters a feeling of community (Raghubalan and Raghubalan, 2016).</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pPr>
            <a:r>
              <a:rPr lang="en-US" sz="1800" dirty="0">
                <a:effectLst/>
                <a:latin typeface="Times New Roman" panose="02020603050405020304" pitchFamily="18" charset="0"/>
                <a:ea typeface="Arial" panose="020B0604020202020204" pitchFamily="34" charset="0"/>
                <a:cs typeface="Vrinda" panose="020B0502040204020203" pitchFamily="34" charset="0"/>
              </a:rPr>
              <a:t>Alignment: Team objectives are inextricably related to our service quality when performance goals are defined in line with our brand standards.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pPr>
            <a:r>
              <a:rPr lang="en-US" sz="1800" dirty="0">
                <a:effectLst/>
                <a:latin typeface="Times New Roman" panose="02020603050405020304" pitchFamily="18" charset="0"/>
                <a:ea typeface="Arial" panose="020B0604020202020204" pitchFamily="34" charset="0"/>
                <a:cs typeface="Vrinda" panose="020B0502040204020203" pitchFamily="34" charset="0"/>
              </a:rPr>
              <a:t>Communication: Team members have a forum to discuss issues and exchange best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practises</a:t>
            </a:r>
            <a:r>
              <a:rPr lang="en-US" sz="1800" dirty="0">
                <a:effectLst/>
                <a:latin typeface="Times New Roman" panose="02020603050405020304" pitchFamily="18" charset="0"/>
                <a:ea typeface="Arial" panose="020B0604020202020204" pitchFamily="34" charset="0"/>
                <a:cs typeface="Vrinda" panose="020B0502040204020203" pitchFamily="34" charset="0"/>
              </a:rPr>
              <a:t> at regular feedback meetings. Collaboration is facilitated by open communication (Pulliam, 2020).</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spcAft>
                <a:spcPts val="800"/>
              </a:spcAft>
            </a:pPr>
            <a:r>
              <a:rPr lang="en-US" sz="1800" dirty="0">
                <a:effectLst/>
                <a:latin typeface="Times New Roman" panose="02020603050405020304" pitchFamily="18" charset="0"/>
                <a:ea typeface="Arial" panose="020B0604020202020204" pitchFamily="34" charset="0"/>
                <a:cs typeface="Vrinda" panose="020B0502040204020203" pitchFamily="34" charset="0"/>
              </a:rPr>
              <a:t>Empowerment: Giving team members the freedom to decide how to do their work gives them a sense of ownership over their jobs, which inspires initiative and positive attitude.</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g907d9a1b06_1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7" name="Google Shape;577;g907d9a1b06_1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spcBef>
                <a:spcPts val="1200"/>
              </a:spcBef>
              <a:buNone/>
            </a:pPr>
            <a:r>
              <a:rPr lang="en-US"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The Training Process</a:t>
            </a:r>
            <a:endParaRPr lang="en-GB"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A systematic training procedure is essential to meeting unified brand requirements. It should cover the basic brand standards training that new team members get during onboarding. Practical training includes instruction on cleaning techniques and product use via hands-on experience (</a:t>
            </a:r>
            <a:r>
              <a:rPr lang="en-US" sz="1800" dirty="0" err="1">
                <a:effectLst/>
                <a:latin typeface="Times New Roman" panose="02020603050405020304" pitchFamily="18" charset="0"/>
                <a:ea typeface="Arial" panose="020B0604020202020204" pitchFamily="34" charset="0"/>
                <a:cs typeface="Vrinda" panose="020B0502040204020203" pitchFamily="34" charset="0"/>
              </a:rPr>
              <a:t>Ibraiz</a:t>
            </a:r>
            <a:r>
              <a:rPr lang="en-US" sz="1800" dirty="0">
                <a:effectLst/>
                <a:latin typeface="Times New Roman" panose="02020603050405020304" pitchFamily="18" charset="0"/>
                <a:ea typeface="Arial" panose="020B0604020202020204" pitchFamily="34" charset="0"/>
                <a:cs typeface="Vrinda" panose="020B0502040204020203" pitchFamily="34" charset="0"/>
              </a:rPr>
              <a:t> </a:t>
            </a:r>
            <a:r>
              <a:rPr lang="en-US" sz="1800" dirty="0" err="1">
                <a:effectLst/>
                <a:latin typeface="Times New Roman" panose="02020603050405020304" pitchFamily="18" charset="0"/>
                <a:ea typeface="Arial" panose="020B0604020202020204" pitchFamily="34" charset="0"/>
                <a:cs typeface="Vrinda" panose="020B0502040204020203" pitchFamily="34" charset="0"/>
              </a:rPr>
              <a:t>Tarique</a:t>
            </a:r>
            <a:r>
              <a:rPr lang="en-US" sz="1800" dirty="0">
                <a:effectLst/>
                <a:latin typeface="Times New Roman" panose="02020603050405020304" pitchFamily="18" charset="0"/>
                <a:ea typeface="Arial" panose="020B0604020202020204" pitchFamily="34" charset="0"/>
                <a:cs typeface="Vrinda" panose="020B0502040204020203" pitchFamily="34" charset="0"/>
              </a:rPr>
              <a:t>, 2022). Team members are guaranteed to be knowledgeable about safety procedures and processes via health and safety training. In addition, we will include the R.A.C.E. model's tenets into the training to promote staff involvement and </a:t>
            </a:r>
            <a:r>
              <a:rPr lang="en-US" sz="1800" dirty="0" err="1">
                <a:effectLst/>
                <a:latin typeface="Times New Roman" panose="02020603050405020304" pitchFamily="18" charset="0"/>
                <a:ea typeface="Arial" panose="020B0604020202020204" pitchFamily="34" charset="0"/>
                <a:cs typeface="Vrinda" panose="020B0502040204020203" pitchFamily="34" charset="0"/>
              </a:rPr>
              <a:t>harmonise</a:t>
            </a:r>
            <a:r>
              <a:rPr lang="en-US" sz="1800" dirty="0">
                <a:effectLst/>
                <a:latin typeface="Times New Roman" panose="02020603050405020304" pitchFamily="18" charset="0"/>
                <a:ea typeface="Arial" panose="020B0604020202020204" pitchFamily="34" charset="0"/>
                <a:cs typeface="Vrinda" panose="020B0502040204020203" pitchFamily="34" charset="0"/>
              </a:rPr>
              <a:t> individual and group objectives with brand guidelines. This strategy develops a comprehensive training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programme</a:t>
            </a:r>
            <a:r>
              <a:rPr lang="en-US" sz="1800" dirty="0">
                <a:effectLst/>
                <a:latin typeface="Times New Roman" panose="02020603050405020304" pitchFamily="18" charset="0"/>
                <a:ea typeface="Arial" panose="020B0604020202020204" pitchFamily="34" charset="0"/>
                <a:cs typeface="Vrinda" panose="020B0502040204020203" pitchFamily="34" charset="0"/>
              </a:rPr>
              <a:t> that gives our housekeeping staff the abilities and attitude they need to continuously uphold our brand standards.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g907d9a1b06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6" name="Google Shape;526;g907d9a1b06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spcBef>
                <a:spcPts val="1200"/>
              </a:spcBef>
              <a:buNone/>
            </a:pPr>
            <a:r>
              <a:rPr lang="en-US"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Best Industry Practices</a:t>
            </a:r>
            <a:endParaRPr lang="en-GB"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We need to consider a number of important tactics to make sure our training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programme</a:t>
            </a:r>
            <a:r>
              <a:rPr lang="en-US" sz="1800" dirty="0">
                <a:effectLst/>
                <a:latin typeface="Times New Roman" panose="02020603050405020304" pitchFamily="18" charset="0"/>
                <a:ea typeface="Arial" panose="020B0604020202020204" pitchFamily="34" charset="0"/>
                <a:cs typeface="Vrinda" panose="020B0502040204020203" pitchFamily="34" charset="0"/>
              </a:rPr>
              <a:t> complies with industry best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practises</a:t>
            </a:r>
            <a:r>
              <a:rPr lang="en-US" sz="1800" dirty="0">
                <a:effectLst/>
                <a:latin typeface="Times New Roman" panose="02020603050405020304" pitchFamily="18" charset="0"/>
                <a:ea typeface="Arial" panose="020B0604020202020204" pitchFamily="34" charset="0"/>
                <a:cs typeface="Vrinda" panose="020B0502040204020203" pitchFamily="34" charset="0"/>
              </a:rPr>
              <a:t>. Initially, comparing yourself to prosperous rivals might provide insightful information about what makes the market tick. We can pinpoint opportunities for development by comparing our training approaches with those of top hotels.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Secondly, a dedication to ongoing improvement is essential. The hotel sector is ever-changing, and so are brand norms. We must update our training curriculum to reflect the most recent industry requirements if we want to remain in the forefront (Tyagi et al., 2023).</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Finally, acquiring expertise from industry leaders, like well-known hotels with flawless brand standards, provides a plethora of insights to improve our own training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programmes</a:t>
            </a:r>
            <a:r>
              <a:rPr lang="en-US" sz="1800" dirty="0">
                <a:effectLst/>
                <a:latin typeface="Times New Roman" panose="02020603050405020304" pitchFamily="18" charset="0"/>
                <a:ea typeface="Arial" panose="020B0604020202020204" pitchFamily="34" charset="0"/>
                <a:cs typeface="Vrinda" panose="020B0502040204020203" pitchFamily="34" charset="0"/>
              </a:rPr>
              <a:t>.</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8"/>
        <p:cNvGrpSpPr/>
        <p:nvPr/>
      </p:nvGrpSpPr>
      <p:grpSpPr>
        <a:xfrm>
          <a:off x="0" y="0"/>
          <a:ext cx="0" cy="0"/>
          <a:chOff x="0" y="0"/>
          <a:chExt cx="0" cy="0"/>
        </a:xfrm>
      </p:grpSpPr>
      <p:sp>
        <p:nvSpPr>
          <p:cNvPr id="779" name="Google Shape;779;g903916e60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0" name="Google Shape;780;g903916e60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spcBef>
                <a:spcPts val="1200"/>
              </a:spcBef>
              <a:buNone/>
            </a:pPr>
            <a:r>
              <a:rPr lang="en-US"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Case Study - Marriott International</a:t>
            </a:r>
            <a:endParaRPr lang="en-GB"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In the hotel sector, Marriott International is a shining example of upholding constant brand values. Their remarkable accomplishments stem from a well-balanced combination of extensive training initiatives, steadfast dedication to worker involvement, and strict observance of health and safety regulations. Marriott International has achieved remarkable levels of employee satisfaction and steadfast brand loyalty via its unshakable commitment to the R.A.C.E. model, which </a:t>
            </a:r>
            <a:r>
              <a:rPr lang="en-US" sz="1800" dirty="0" err="1">
                <a:effectLst/>
                <a:latin typeface="Times New Roman" panose="02020603050405020304" pitchFamily="18" charset="0"/>
                <a:ea typeface="Arial" panose="020B0604020202020204" pitchFamily="34" charset="0"/>
                <a:cs typeface="Vrinda" panose="020B0502040204020203" pitchFamily="34" charset="0"/>
              </a:rPr>
              <a:t>emphasises</a:t>
            </a:r>
            <a:r>
              <a:rPr lang="en-US" sz="1800" dirty="0">
                <a:effectLst/>
                <a:latin typeface="Times New Roman" panose="02020603050405020304" pitchFamily="18" charset="0"/>
                <a:ea typeface="Arial" panose="020B0604020202020204" pitchFamily="34" charset="0"/>
                <a:cs typeface="Vrinda" panose="020B0502040204020203" pitchFamily="34" charset="0"/>
              </a:rPr>
              <a:t> Respect, Alignment, Communication, and Empowerment (Barreto and </a:t>
            </a:r>
            <a:r>
              <a:rPr lang="en-US" sz="1800" dirty="0" err="1">
                <a:effectLst/>
                <a:latin typeface="Times New Roman" panose="02020603050405020304" pitchFamily="18" charset="0"/>
                <a:ea typeface="Arial" panose="020B0604020202020204" pitchFamily="34" charset="0"/>
                <a:cs typeface="Vrinda" panose="020B0502040204020203" pitchFamily="34" charset="0"/>
              </a:rPr>
              <a:t>Mayya</a:t>
            </a:r>
            <a:r>
              <a:rPr lang="en-US" sz="1800" dirty="0">
                <a:effectLst/>
                <a:latin typeface="Times New Roman" panose="02020603050405020304" pitchFamily="18" charset="0"/>
                <a:ea typeface="Arial" panose="020B0604020202020204" pitchFamily="34" charset="0"/>
                <a:cs typeface="Vrinda" panose="020B0502040204020203" pitchFamily="34" charset="0"/>
              </a:rPr>
              <a:t>, 2022). We can improve our training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programme</a:t>
            </a:r>
            <a:r>
              <a:rPr lang="en-US" sz="1800" dirty="0">
                <a:effectLst/>
                <a:latin typeface="Times New Roman" panose="02020603050405020304" pitchFamily="18" charset="0"/>
                <a:ea typeface="Arial" panose="020B0604020202020204" pitchFamily="34" charset="0"/>
                <a:cs typeface="Vrinda" panose="020B0502040204020203" pitchFamily="34" charset="0"/>
              </a:rPr>
              <a:t> and make sure that our cleaning staff not only meets but constantly surpasses the high standards of our brand by imitating Marriott's best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practises</a:t>
            </a:r>
            <a:r>
              <a:rPr lang="en-US" sz="1800" dirty="0">
                <a:effectLst/>
                <a:latin typeface="Times New Roman" panose="02020603050405020304" pitchFamily="18" charset="0"/>
                <a:ea typeface="Arial" panose="020B0604020202020204" pitchFamily="34" charset="0"/>
                <a:cs typeface="Vrinda" panose="020B0502040204020203" pitchFamily="34" charset="0"/>
              </a:rPr>
              <a:t>.</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g907d9a1b06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3" name="Google Shape;513;g907d9a1b06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spcBef>
                <a:spcPts val="1200"/>
              </a:spcBef>
              <a:buNone/>
            </a:pPr>
            <a:r>
              <a:rPr lang="en-US"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Health and Safety Procedures</a:t>
            </a:r>
            <a:endParaRPr lang="en-GB"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It is imperative to protect the health and safety of our visitors and team members. Comprehensive health and safety regulations, such as safe handling of chemicals, operating equipment, and emergency procedures, must be included in our training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programme</a:t>
            </a:r>
            <a:r>
              <a:rPr lang="en-US" sz="1800" dirty="0">
                <a:effectLst/>
                <a:latin typeface="Times New Roman" panose="02020603050405020304" pitchFamily="18" charset="0"/>
                <a:ea typeface="Arial" panose="020B0604020202020204" pitchFamily="34" charset="0"/>
                <a:cs typeface="Vrinda" panose="020B0502040204020203" pitchFamily="34" charset="0"/>
              </a:rPr>
              <a:t>. Regular safety inspections will be conducted to strengthen these protocols.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Safety protocols will address: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pPr>
            <a:r>
              <a:rPr lang="en-US" sz="1800" dirty="0">
                <a:effectLst/>
                <a:latin typeface="Times New Roman" panose="02020603050405020304" pitchFamily="18" charset="0"/>
                <a:ea typeface="Arial" panose="020B0604020202020204" pitchFamily="34" charset="0"/>
                <a:cs typeface="Vrinda" panose="020B0502040204020203" pitchFamily="34" charset="0"/>
              </a:rPr>
              <a:t>Handling and storing cleaning supplies safely.</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pPr>
            <a:r>
              <a:rPr lang="en-US" sz="1800" dirty="0">
                <a:effectLst/>
                <a:latin typeface="Times New Roman" panose="02020603050405020304" pitchFamily="18" charset="0"/>
                <a:ea typeface="Arial" panose="020B0604020202020204" pitchFamily="34" charset="0"/>
                <a:cs typeface="Vrinda" panose="020B0502040204020203" pitchFamily="34" charset="0"/>
              </a:rPr>
              <a:t>Appropriate handling and upkeep of cleaning supplies.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pPr>
            <a:r>
              <a:rPr lang="en-US" sz="1800" dirty="0">
                <a:effectLst/>
                <a:latin typeface="Times New Roman" panose="02020603050405020304" pitchFamily="18" charset="0"/>
                <a:ea typeface="Arial" panose="020B0604020202020204" pitchFamily="34" charset="0"/>
                <a:cs typeface="Vrinda" panose="020B0502040204020203" pitchFamily="34" charset="0"/>
              </a:rPr>
              <a:t>Emergency response protocols, such as evacuation and fire safety measures (Angelo and </a:t>
            </a:r>
            <a:r>
              <a:rPr lang="en-US" sz="1800" dirty="0" err="1">
                <a:effectLst/>
                <a:latin typeface="Times New Roman" panose="02020603050405020304" pitchFamily="18" charset="0"/>
                <a:ea typeface="Arial" panose="020B0604020202020204" pitchFamily="34" charset="0"/>
                <a:cs typeface="Vrinda" panose="020B0502040204020203" pitchFamily="34" charset="0"/>
              </a:rPr>
              <a:t>Apking</a:t>
            </a:r>
            <a:r>
              <a:rPr lang="en-US" sz="1800" dirty="0">
                <a:effectLst/>
                <a:latin typeface="Times New Roman" panose="02020603050405020304" pitchFamily="18" charset="0"/>
                <a:ea typeface="Arial" panose="020B0604020202020204" pitchFamily="34" charset="0"/>
                <a:cs typeface="Vrinda" panose="020B0502040204020203" pitchFamily="34" charset="0"/>
              </a:rPr>
              <a:t>, 2023).</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pPr>
            <a:r>
              <a:rPr lang="en-US" sz="1800" dirty="0">
                <a:effectLst/>
                <a:latin typeface="Times New Roman" panose="02020603050405020304" pitchFamily="18" charset="0"/>
                <a:ea typeface="Arial" panose="020B0604020202020204" pitchFamily="34" charset="0"/>
                <a:cs typeface="Vrinda" panose="020B0502040204020203" pitchFamily="34" charset="0"/>
              </a:rPr>
              <a:t>Personal protective equipment (PPE) training.</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285750" lvl="0" indent="-285750" algn="just">
              <a:lnSpc>
                <a:spcPct val="150000"/>
              </a:lnSpc>
              <a:spcAft>
                <a:spcPts val="800"/>
              </a:spcAft>
            </a:pPr>
            <a:r>
              <a:rPr lang="en-US" sz="1800" dirty="0">
                <a:effectLst/>
                <a:latin typeface="Times New Roman" panose="02020603050405020304" pitchFamily="18" charset="0"/>
                <a:ea typeface="Arial" panose="020B0604020202020204" pitchFamily="34" charset="0"/>
                <a:cs typeface="Vrinda" panose="020B0502040204020203" pitchFamily="34" charset="0"/>
              </a:rPr>
              <a:t>Frequent safety exercises and audits to ensure compliance and preparedness.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This dedication to health and safety preserves the stellar reputation of our company while safeguarding our workforce.</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g907d9a1b06_1_1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8" name="Google Shape;668;g907d9a1b06_1_1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spcBef>
                <a:spcPts val="1200"/>
              </a:spcBef>
              <a:buNone/>
            </a:pPr>
            <a:r>
              <a:rPr lang="en-US"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Conclusion </a:t>
            </a:r>
            <a:endParaRPr lang="en-GB"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endParaRPr>
          </a:p>
          <a:p>
            <a:pPr marL="158750" indent="0" algn="just">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Finally, our thorough training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programme</a:t>
            </a:r>
            <a:r>
              <a:rPr lang="en-US" sz="1800" dirty="0">
                <a:effectLst/>
                <a:latin typeface="Times New Roman" panose="02020603050405020304" pitchFamily="18" charset="0"/>
                <a:ea typeface="Arial" panose="020B0604020202020204" pitchFamily="34" charset="0"/>
                <a:cs typeface="Vrinda" panose="020B0502040204020203" pitchFamily="34" charset="0"/>
              </a:rPr>
              <a:t>, which is based on the R.A.C.E. model and industry best </a:t>
            </a:r>
            <a:r>
              <a:rPr lang="en-US" sz="1800" dirty="0" err="1">
                <a:effectLst/>
                <a:latin typeface="Times New Roman" panose="02020603050405020304" pitchFamily="18" charset="0"/>
                <a:ea typeface="Arial" panose="020B0604020202020204" pitchFamily="34" charset="0"/>
                <a:cs typeface="Vrinda" panose="020B0502040204020203" pitchFamily="34" charset="0"/>
              </a:rPr>
              <a:t>practises</a:t>
            </a:r>
            <a:r>
              <a:rPr lang="en-US" sz="1800" dirty="0">
                <a:effectLst/>
                <a:latin typeface="Times New Roman" panose="02020603050405020304" pitchFamily="18" charset="0"/>
                <a:ea typeface="Arial" panose="020B0604020202020204" pitchFamily="34" charset="0"/>
                <a:cs typeface="Vrinda" panose="020B0502040204020203" pitchFamily="34" charset="0"/>
              </a:rPr>
              <a:t>, enables our housekeeping staff to reliably accomplish brand requirements. In addition to promoting staff engagement and maintaining health and safety, this strategy guarantees outstanding visitor experiences. We build a driven and productive team by equating individual and group objectives, encouraging communication, and </a:t>
            </a:r>
            <a:r>
              <a:rPr lang="en-US" sz="1800" dirty="0" err="1">
                <a:effectLst/>
                <a:latin typeface="Times New Roman" panose="02020603050405020304" pitchFamily="18" charset="0"/>
                <a:ea typeface="Arial" panose="020B0604020202020204" pitchFamily="34" charset="0"/>
                <a:cs typeface="Vrinda" panose="020B0502040204020203" pitchFamily="34" charset="0"/>
              </a:rPr>
              <a:t>honouring</a:t>
            </a:r>
            <a:r>
              <a:rPr lang="en-US" sz="1800" dirty="0">
                <a:effectLst/>
                <a:latin typeface="Times New Roman" panose="02020603050405020304" pitchFamily="18" charset="0"/>
                <a:ea typeface="Arial" panose="020B0604020202020204" pitchFamily="34" charset="0"/>
                <a:cs typeface="Vrinda" panose="020B0502040204020203" pitchFamily="34" charset="0"/>
              </a:rPr>
              <a:t> dignity and autonomy. Marriott International and other industry leaders serve as excellent examples of our dedication to continuous development and benchmarking. </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g71abd52bdf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0" name="Google Shape;460;g71abd52bdf_0_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907d9a1b06_1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3" name="Google Shape;643;g907d9a1b06_1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lgn="just">
              <a:lnSpc>
                <a:spcPct val="150000"/>
              </a:lnSpc>
              <a:spcBef>
                <a:spcPts val="1200"/>
              </a:spcBef>
              <a:buNone/>
            </a:pPr>
            <a:r>
              <a:rPr lang="en-US"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rPr>
              <a:t>References</a:t>
            </a:r>
            <a:endParaRPr lang="en-GB" sz="1800" b="1" kern="0" dirty="0">
              <a:solidFill>
                <a:srgbClr val="2F5496"/>
              </a:solidFill>
              <a:effectLst/>
              <a:latin typeface="Times New Roman" panose="02020603050405020304" pitchFamily="18" charset="0"/>
              <a:ea typeface="Times New Roman" panose="02020603050405020304" pitchFamily="18" charset="0"/>
              <a:cs typeface="Vrinda" panose="020B0502040204020203" pitchFamily="34" charset="0"/>
            </a:endParaRPr>
          </a:p>
          <a:p>
            <a:pPr marL="158750" indent="0" algn="l">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Angelo, A.P. and </a:t>
            </a:r>
            <a:r>
              <a:rPr lang="en-US" sz="1800" dirty="0" err="1">
                <a:effectLst/>
                <a:latin typeface="Times New Roman" panose="02020603050405020304" pitchFamily="18" charset="0"/>
                <a:ea typeface="Arial" panose="020B0604020202020204" pitchFamily="34" charset="0"/>
                <a:cs typeface="Vrinda" panose="020B0502040204020203" pitchFamily="34" charset="0"/>
              </a:rPr>
              <a:t>Apking</a:t>
            </a:r>
            <a:r>
              <a:rPr lang="en-US" sz="1800" dirty="0">
                <a:effectLst/>
                <a:latin typeface="Times New Roman" panose="02020603050405020304" pitchFamily="18" charset="0"/>
                <a:ea typeface="Arial" panose="020B0604020202020204" pitchFamily="34" charset="0"/>
                <a:cs typeface="Vrinda" panose="020B0502040204020203" pitchFamily="34" charset="0"/>
              </a:rPr>
              <a:t>, T. (2023). </a:t>
            </a:r>
            <a:r>
              <a:rPr lang="en-US" sz="1800" i="1" dirty="0">
                <a:effectLst/>
                <a:latin typeface="Times New Roman" panose="02020603050405020304" pitchFamily="18" charset="0"/>
                <a:ea typeface="Arial" panose="020B0604020202020204" pitchFamily="34" charset="0"/>
                <a:cs typeface="Vrinda" panose="020B0502040204020203" pitchFamily="34" charset="0"/>
              </a:rPr>
              <a:t>Common Workplace Safety Issues Uncovered During Audits and How to Address Them - Advanced Consulting and Training</a:t>
            </a:r>
            <a:r>
              <a:rPr lang="en-US" sz="1800" dirty="0">
                <a:effectLst/>
                <a:latin typeface="Times New Roman" panose="02020603050405020304" pitchFamily="18" charset="0"/>
                <a:ea typeface="Arial" panose="020B0604020202020204" pitchFamily="34" charset="0"/>
                <a:cs typeface="Vrinda" panose="020B0502040204020203" pitchFamily="34" charset="0"/>
              </a:rPr>
              <a:t>. [online] Advanced Consulting and Training. Available at: https://advancedct.com/common-workplace-safety-issues-uncovered-during-audits-and-how-to-address-them/ [Accessed 30 Oct. 2023].</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l">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Barreto, N. and </a:t>
            </a:r>
            <a:r>
              <a:rPr lang="en-US" sz="1800" dirty="0" err="1">
                <a:effectLst/>
                <a:latin typeface="Times New Roman" panose="02020603050405020304" pitchFamily="18" charset="0"/>
                <a:ea typeface="Arial" panose="020B0604020202020204" pitchFamily="34" charset="0"/>
                <a:cs typeface="Vrinda" panose="020B0502040204020203" pitchFamily="34" charset="0"/>
              </a:rPr>
              <a:t>Mayya</a:t>
            </a:r>
            <a:r>
              <a:rPr lang="en-US" sz="1800" dirty="0">
                <a:effectLst/>
                <a:latin typeface="Times New Roman" panose="02020603050405020304" pitchFamily="18" charset="0"/>
                <a:ea typeface="Arial" panose="020B0604020202020204" pitchFamily="34" charset="0"/>
                <a:cs typeface="Vrinda" panose="020B0502040204020203" pitchFamily="34" charset="0"/>
              </a:rPr>
              <a:t>, S. (2022). SWOC Analysis of Marriott International- A Case Study. </a:t>
            </a:r>
            <a:r>
              <a:rPr lang="en-US" sz="1800" i="1" dirty="0">
                <a:effectLst/>
                <a:latin typeface="Times New Roman" panose="02020603050405020304" pitchFamily="18" charset="0"/>
                <a:ea typeface="Arial" panose="020B0604020202020204" pitchFamily="34" charset="0"/>
                <a:cs typeface="Vrinda" panose="020B0502040204020203" pitchFamily="34" charset="0"/>
              </a:rPr>
              <a:t>International Journal of Case Studies in Business, IT, and Education</a:t>
            </a:r>
            <a:r>
              <a:rPr lang="en-US" sz="1800" dirty="0">
                <a:effectLst/>
                <a:latin typeface="Times New Roman" panose="02020603050405020304" pitchFamily="18" charset="0"/>
                <a:ea typeface="Arial" panose="020B0604020202020204" pitchFamily="34" charset="0"/>
                <a:cs typeface="Vrinda" panose="020B0502040204020203" pitchFamily="34" charset="0"/>
              </a:rPr>
              <a:t>, 169(65), pp.877–889. </a:t>
            </a:r>
            <a:r>
              <a:rPr lang="en-US" sz="1800" dirty="0" err="1">
                <a:effectLst/>
                <a:latin typeface="Times New Roman" panose="02020603050405020304" pitchFamily="18" charset="0"/>
                <a:ea typeface="Arial" panose="020B0604020202020204" pitchFamily="34" charset="0"/>
                <a:cs typeface="Vrinda" panose="020B0502040204020203" pitchFamily="34" charset="0"/>
              </a:rPr>
              <a:t>doi:https</a:t>
            </a:r>
            <a:r>
              <a:rPr lang="en-US" sz="1800" dirty="0">
                <a:effectLst/>
                <a:latin typeface="Times New Roman" panose="02020603050405020304" pitchFamily="18" charset="0"/>
                <a:ea typeface="Arial" panose="020B0604020202020204" pitchFamily="34" charset="0"/>
                <a:cs typeface="Vrinda" panose="020B0502040204020203" pitchFamily="34" charset="0"/>
              </a:rPr>
              <a:t>://doi.org/10.47992/ijcsbe.2581.6942.0238.</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l">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Goel, S.L. and R Kumar (2021). </a:t>
            </a:r>
            <a:r>
              <a:rPr lang="en-US" sz="1800" i="1" dirty="0">
                <a:effectLst/>
                <a:latin typeface="Times New Roman" panose="02020603050405020304" pitchFamily="18" charset="0"/>
                <a:ea typeface="Arial" panose="020B0604020202020204" pitchFamily="34" charset="0"/>
                <a:cs typeface="Vrinda" panose="020B0502040204020203" pitchFamily="34" charset="0"/>
              </a:rPr>
              <a:t>Hospital administration and management : theory and practice</a:t>
            </a:r>
            <a:r>
              <a:rPr lang="en-US" sz="1800" dirty="0">
                <a:effectLst/>
                <a:latin typeface="Times New Roman" panose="02020603050405020304" pitchFamily="18" charset="0"/>
                <a:ea typeface="Arial" panose="020B0604020202020204" pitchFamily="34" charset="0"/>
                <a:cs typeface="Vrinda" panose="020B0502040204020203" pitchFamily="34" charset="0"/>
              </a:rPr>
              <a:t>. 22nd ed. New Delhi: Deep &amp; Deep Publications.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l">
              <a:lnSpc>
                <a:spcPct val="150000"/>
              </a:lnSpc>
              <a:spcAft>
                <a:spcPts val="800"/>
              </a:spcAft>
              <a:buNone/>
            </a:pPr>
            <a:r>
              <a:rPr lang="en-US" sz="1800" dirty="0" err="1">
                <a:effectLst/>
                <a:latin typeface="Times New Roman" panose="02020603050405020304" pitchFamily="18" charset="0"/>
                <a:ea typeface="Arial" panose="020B0604020202020204" pitchFamily="34" charset="0"/>
                <a:cs typeface="Vrinda" panose="020B0502040204020203" pitchFamily="34" charset="0"/>
              </a:rPr>
              <a:t>Ibraiz</a:t>
            </a:r>
            <a:r>
              <a:rPr lang="en-US" sz="1800" dirty="0">
                <a:effectLst/>
                <a:latin typeface="Times New Roman" panose="02020603050405020304" pitchFamily="18" charset="0"/>
                <a:ea typeface="Arial" panose="020B0604020202020204" pitchFamily="34" charset="0"/>
                <a:cs typeface="Vrinda" panose="020B0502040204020203" pitchFamily="34" charset="0"/>
              </a:rPr>
              <a:t> </a:t>
            </a:r>
            <a:r>
              <a:rPr lang="en-US" sz="1800" dirty="0" err="1">
                <a:effectLst/>
                <a:latin typeface="Times New Roman" panose="02020603050405020304" pitchFamily="18" charset="0"/>
                <a:ea typeface="Arial" panose="020B0604020202020204" pitchFamily="34" charset="0"/>
                <a:cs typeface="Vrinda" panose="020B0502040204020203" pitchFamily="34" charset="0"/>
              </a:rPr>
              <a:t>Tarique</a:t>
            </a:r>
            <a:r>
              <a:rPr lang="en-US" sz="1800" dirty="0">
                <a:effectLst/>
                <a:latin typeface="Times New Roman" panose="02020603050405020304" pitchFamily="18" charset="0"/>
                <a:ea typeface="Arial" panose="020B0604020202020204" pitchFamily="34" charset="0"/>
                <a:cs typeface="Vrinda" panose="020B0502040204020203" pitchFamily="34" charset="0"/>
              </a:rPr>
              <a:t> (2022). </a:t>
            </a:r>
            <a:r>
              <a:rPr lang="en-US" sz="1800" i="1" dirty="0">
                <a:effectLst/>
                <a:latin typeface="Times New Roman" panose="02020603050405020304" pitchFamily="18" charset="0"/>
                <a:ea typeface="Arial" panose="020B0604020202020204" pitchFamily="34" charset="0"/>
                <a:cs typeface="Vrinda" panose="020B0502040204020203" pitchFamily="34" charset="0"/>
              </a:rPr>
              <a:t>Seven trends in corporate training and development : strategies to align goals with employee needs</a:t>
            </a:r>
            <a:r>
              <a:rPr lang="en-US" sz="1800" dirty="0">
                <a:effectLst/>
                <a:latin typeface="Times New Roman" panose="02020603050405020304" pitchFamily="18" charset="0"/>
                <a:ea typeface="Arial" panose="020B0604020202020204" pitchFamily="34" charset="0"/>
                <a:cs typeface="Vrinda" panose="020B0502040204020203" pitchFamily="34" charset="0"/>
              </a:rPr>
              <a:t>. 17th ed. New Jersey, N.J.: Pearson.</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l">
              <a:lnSpc>
                <a:spcPct val="150000"/>
              </a:lnSpc>
              <a:spcAft>
                <a:spcPts val="800"/>
              </a:spcAft>
              <a:buNone/>
            </a:pPr>
            <a:r>
              <a:rPr lang="en-US" sz="1800" dirty="0" err="1">
                <a:effectLst/>
                <a:latin typeface="Times New Roman" panose="02020603050405020304" pitchFamily="18" charset="0"/>
                <a:ea typeface="Arial" panose="020B0604020202020204" pitchFamily="34" charset="0"/>
                <a:cs typeface="Vrinda" panose="020B0502040204020203" pitchFamily="34" charset="0"/>
              </a:rPr>
              <a:t>Joydeep</a:t>
            </a:r>
            <a:r>
              <a:rPr lang="en-US" sz="1800" dirty="0">
                <a:effectLst/>
                <a:latin typeface="Times New Roman" panose="02020603050405020304" pitchFamily="18" charset="0"/>
                <a:ea typeface="Arial" panose="020B0604020202020204" pitchFamily="34" charset="0"/>
                <a:cs typeface="Vrinda" panose="020B0502040204020203" pitchFamily="34" charset="0"/>
              </a:rPr>
              <a:t> Das Gupta (2023). </a:t>
            </a:r>
            <a:r>
              <a:rPr lang="en-US" sz="1800" i="1" dirty="0">
                <a:effectLst/>
                <a:latin typeface="Times New Roman" panose="02020603050405020304" pitchFamily="18" charset="0"/>
                <a:ea typeface="Arial" panose="020B0604020202020204" pitchFamily="34" charset="0"/>
                <a:cs typeface="Vrinda" panose="020B0502040204020203" pitchFamily="34" charset="0"/>
              </a:rPr>
              <a:t>Hospital Administration and Management</a:t>
            </a:r>
            <a:r>
              <a:rPr lang="en-US" sz="1800" dirty="0">
                <a:effectLst/>
                <a:latin typeface="Times New Roman" panose="02020603050405020304" pitchFamily="18" charset="0"/>
                <a:ea typeface="Arial" panose="020B0604020202020204" pitchFamily="34" charset="0"/>
                <a:cs typeface="Vrinda" panose="020B0502040204020203" pitchFamily="34" charset="0"/>
              </a:rPr>
              <a:t>. 7th ed. Jaypee Brothers Medical Publishers Pvt Limited.</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l">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McCown, N., </a:t>
            </a:r>
            <a:r>
              <a:rPr lang="en-US" sz="1800" dirty="0" err="1">
                <a:effectLst/>
                <a:latin typeface="Times New Roman" panose="02020603050405020304" pitchFamily="18" charset="0"/>
                <a:ea typeface="Arial" panose="020B0604020202020204" pitchFamily="34" charset="0"/>
                <a:cs typeface="Vrinda" panose="020B0502040204020203" pitchFamily="34" charset="0"/>
              </a:rPr>
              <a:t>Linjuan</a:t>
            </a:r>
            <a:r>
              <a:rPr lang="en-US" sz="1800" dirty="0">
                <a:effectLst/>
                <a:latin typeface="Times New Roman" panose="02020603050405020304" pitchFamily="18" charset="0"/>
                <a:ea typeface="Arial" panose="020B0604020202020204" pitchFamily="34" charset="0"/>
                <a:cs typeface="Vrinda" panose="020B0502040204020203" pitchFamily="34" charset="0"/>
              </a:rPr>
              <a:t> Rita Men, Jiang, H. and Shen, H. (2023). </a:t>
            </a:r>
            <a:r>
              <a:rPr lang="en-US" sz="1800" i="1" dirty="0">
                <a:effectLst/>
                <a:latin typeface="Times New Roman" panose="02020603050405020304" pitchFamily="18" charset="0"/>
                <a:ea typeface="Arial" panose="020B0604020202020204" pitchFamily="34" charset="0"/>
                <a:cs typeface="Vrinda" panose="020B0502040204020203" pitchFamily="34" charset="0"/>
              </a:rPr>
              <a:t>Internal Communication and Employee Engagement</a:t>
            </a:r>
            <a:r>
              <a:rPr lang="en-US" sz="1800" dirty="0">
                <a:effectLst/>
                <a:latin typeface="Times New Roman" panose="02020603050405020304" pitchFamily="18" charset="0"/>
                <a:ea typeface="Arial" panose="020B0604020202020204" pitchFamily="34" charset="0"/>
                <a:cs typeface="Vrinda" panose="020B0502040204020203" pitchFamily="34" charset="0"/>
              </a:rPr>
              <a:t>. 12th ed. Taylor &amp; Francis.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l">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Pulliam, R.M. (2020). Practical Application of Critical Race Theory: A Social Justice Course Design. </a:t>
            </a:r>
            <a:r>
              <a:rPr lang="en-US" sz="1800" i="1" dirty="0">
                <a:effectLst/>
                <a:latin typeface="Times New Roman" panose="02020603050405020304" pitchFamily="18" charset="0"/>
                <a:ea typeface="Arial" panose="020B0604020202020204" pitchFamily="34" charset="0"/>
                <a:cs typeface="Vrinda" panose="020B0502040204020203" pitchFamily="34" charset="0"/>
              </a:rPr>
              <a:t>Journal of Social Work Education</a:t>
            </a:r>
            <a:r>
              <a:rPr lang="en-US" sz="1800" dirty="0">
                <a:effectLst/>
                <a:latin typeface="Times New Roman" panose="02020603050405020304" pitchFamily="18" charset="0"/>
                <a:ea typeface="Arial" panose="020B0604020202020204" pitchFamily="34" charset="0"/>
                <a:cs typeface="Vrinda" panose="020B0502040204020203" pitchFamily="34" charset="0"/>
              </a:rPr>
              <a:t>, 53(3), pp.414–423. </a:t>
            </a:r>
            <a:r>
              <a:rPr lang="en-US" sz="1800" dirty="0" err="1">
                <a:effectLst/>
                <a:latin typeface="Times New Roman" panose="02020603050405020304" pitchFamily="18" charset="0"/>
                <a:ea typeface="Arial" panose="020B0604020202020204" pitchFamily="34" charset="0"/>
                <a:cs typeface="Vrinda" panose="020B0502040204020203" pitchFamily="34" charset="0"/>
              </a:rPr>
              <a:t>doi:https</a:t>
            </a:r>
            <a:r>
              <a:rPr lang="en-US" sz="1800" dirty="0">
                <a:effectLst/>
                <a:latin typeface="Times New Roman" panose="02020603050405020304" pitchFamily="18" charset="0"/>
                <a:ea typeface="Arial" panose="020B0604020202020204" pitchFamily="34" charset="0"/>
                <a:cs typeface="Vrinda" panose="020B0502040204020203" pitchFamily="34" charset="0"/>
              </a:rPr>
              <a:t>://doi.org/10.1080/10437797.2016.1275896.</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l">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Quick, L. (2020). </a:t>
            </a:r>
            <a:r>
              <a:rPr lang="en-US" sz="1800" i="1" dirty="0">
                <a:effectLst/>
                <a:latin typeface="Times New Roman" panose="02020603050405020304" pitchFamily="18" charset="0"/>
                <a:ea typeface="Arial" panose="020B0604020202020204" pitchFamily="34" charset="0"/>
                <a:cs typeface="Vrinda" panose="020B0502040204020203" pitchFamily="34" charset="0"/>
              </a:rPr>
              <a:t>Managing Events. Real Challenges, Real Outcomes</a:t>
            </a:r>
            <a:r>
              <a:rPr lang="en-US" sz="1800" dirty="0">
                <a:effectLst/>
                <a:latin typeface="Times New Roman" panose="02020603050405020304" pitchFamily="18" charset="0"/>
                <a:ea typeface="Arial" panose="020B0604020202020204" pitchFamily="34" charset="0"/>
                <a:cs typeface="Vrinda" panose="020B0502040204020203" pitchFamily="34" charset="0"/>
              </a:rPr>
              <a:t>. 1st ed. SAGE.</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l">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Raghubalan, G. and Raghubalan, S. (2016). </a:t>
            </a:r>
            <a:r>
              <a:rPr lang="en-US" sz="1800" i="1" dirty="0">
                <a:effectLst/>
                <a:latin typeface="Times New Roman" panose="02020603050405020304" pitchFamily="18" charset="0"/>
                <a:ea typeface="Arial" panose="020B0604020202020204" pitchFamily="34" charset="0"/>
                <a:cs typeface="Vrinda" panose="020B0502040204020203" pitchFamily="34" charset="0"/>
              </a:rPr>
              <a:t>Hotel Housekeeping : Operations and Management</a:t>
            </a:r>
            <a:r>
              <a:rPr lang="en-US" sz="1800" dirty="0">
                <a:effectLst/>
                <a:latin typeface="Times New Roman" panose="02020603050405020304" pitchFamily="18" charset="0"/>
                <a:ea typeface="Arial" panose="020B0604020202020204" pitchFamily="34" charset="0"/>
                <a:cs typeface="Vrinda" panose="020B0502040204020203" pitchFamily="34" charset="0"/>
              </a:rPr>
              <a:t>. 3rd ed. New Delhi, India: Oxford University Press.</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158750" indent="0" algn="l">
              <a:lnSpc>
                <a:spcPct val="150000"/>
              </a:lnSpc>
              <a:spcAft>
                <a:spcPts val="800"/>
              </a:spcAft>
              <a:buNone/>
            </a:pPr>
            <a:r>
              <a:rPr lang="en-US" sz="1800" dirty="0">
                <a:effectLst/>
                <a:latin typeface="Times New Roman" panose="02020603050405020304" pitchFamily="18" charset="0"/>
                <a:ea typeface="Arial" panose="020B0604020202020204" pitchFamily="34" charset="0"/>
                <a:cs typeface="Vrinda" panose="020B0502040204020203" pitchFamily="34" charset="0"/>
              </a:rPr>
              <a:t>Tyagi, P.K., Nadda, V., Bharti, V. and </a:t>
            </a:r>
            <a:r>
              <a:rPr lang="en-US" sz="1800" dirty="0" err="1">
                <a:effectLst/>
                <a:latin typeface="Times New Roman" panose="02020603050405020304" pitchFamily="18" charset="0"/>
                <a:ea typeface="Arial" panose="020B0604020202020204" pitchFamily="34" charset="0"/>
                <a:cs typeface="Vrinda" panose="020B0502040204020203" pitchFamily="34" charset="0"/>
              </a:rPr>
              <a:t>Kemer</a:t>
            </a:r>
            <a:r>
              <a:rPr lang="en-US" sz="1800" dirty="0">
                <a:effectLst/>
                <a:latin typeface="Times New Roman" panose="02020603050405020304" pitchFamily="18" charset="0"/>
                <a:ea typeface="Arial" panose="020B0604020202020204" pitchFamily="34" charset="0"/>
                <a:cs typeface="Vrinda" panose="020B0502040204020203" pitchFamily="34" charset="0"/>
              </a:rPr>
              <a:t>, E. (2023). </a:t>
            </a:r>
            <a:r>
              <a:rPr lang="en-US" sz="1800" i="1" dirty="0">
                <a:effectLst/>
                <a:latin typeface="Times New Roman" panose="02020603050405020304" pitchFamily="18" charset="0"/>
                <a:ea typeface="Arial" panose="020B0604020202020204" pitchFamily="34" charset="0"/>
                <a:cs typeface="Vrinda" panose="020B0502040204020203" pitchFamily="34" charset="0"/>
              </a:rPr>
              <a:t>Embracing Business Sustainability Through Innovation and Creativity in the Service Sector</a:t>
            </a:r>
            <a:r>
              <a:rPr lang="en-US" sz="1800" dirty="0">
                <a:effectLst/>
                <a:latin typeface="Times New Roman" panose="02020603050405020304" pitchFamily="18" charset="0"/>
                <a:ea typeface="Arial" panose="020B0604020202020204" pitchFamily="34" charset="0"/>
                <a:cs typeface="Vrinda" panose="020B0502040204020203" pitchFamily="34" charset="0"/>
              </a:rPr>
              <a:t>. 4th ed. IGI Global.</a:t>
            </a:r>
            <a:endParaRPr lang="en-GB" sz="1800" dirty="0">
              <a:effectLst/>
              <a:latin typeface="Times New Roman" panose="02020603050405020304" pitchFamily="18" charset="0"/>
              <a:ea typeface="Arial" panose="020B0604020202020204" pitchFamily="34" charset="0"/>
              <a:cs typeface="Vrinda" panose="020B0502040204020203" pitchFamily="34" charset="0"/>
            </a:endParaRPr>
          </a:p>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655083" y="1629192"/>
            <a:ext cx="3992100" cy="1791000"/>
          </a:xfrm>
          <a:prstGeom prst="rect">
            <a:avLst/>
          </a:prstGeom>
          <a:ln>
            <a:noFill/>
          </a:ln>
        </p:spPr>
        <p:txBody>
          <a:bodyPr spcFirstLastPara="1" wrap="square" lIns="91425" tIns="91425" rIns="91425" bIns="91425" anchor="ctr" anchorCtr="0">
            <a:noAutofit/>
          </a:bodyPr>
          <a:lstStyle>
            <a:lvl1pPr lvl="0" algn="ctr">
              <a:lnSpc>
                <a:spcPct val="80000"/>
              </a:lnSpc>
              <a:spcBef>
                <a:spcPts val="0"/>
              </a:spcBef>
              <a:spcAft>
                <a:spcPts val="0"/>
              </a:spcAft>
              <a:buSzPts val="7000"/>
              <a:buNone/>
              <a:defRPr sz="7000" b="0"/>
            </a:lvl1pPr>
            <a:lvl2pPr lvl="1" algn="ctr">
              <a:lnSpc>
                <a:spcPct val="80000"/>
              </a:lnSpc>
              <a:spcBef>
                <a:spcPts val="0"/>
              </a:spcBef>
              <a:spcAft>
                <a:spcPts val="0"/>
              </a:spcAft>
              <a:buSzPts val="7000"/>
              <a:buNone/>
              <a:defRPr sz="7000"/>
            </a:lvl2pPr>
            <a:lvl3pPr lvl="2" algn="ctr">
              <a:lnSpc>
                <a:spcPct val="80000"/>
              </a:lnSpc>
              <a:spcBef>
                <a:spcPts val="0"/>
              </a:spcBef>
              <a:spcAft>
                <a:spcPts val="0"/>
              </a:spcAft>
              <a:buSzPts val="7000"/>
              <a:buNone/>
              <a:defRPr sz="7000"/>
            </a:lvl3pPr>
            <a:lvl4pPr lvl="3" algn="ctr">
              <a:lnSpc>
                <a:spcPct val="80000"/>
              </a:lnSpc>
              <a:spcBef>
                <a:spcPts val="0"/>
              </a:spcBef>
              <a:spcAft>
                <a:spcPts val="0"/>
              </a:spcAft>
              <a:buSzPts val="7000"/>
              <a:buNone/>
              <a:defRPr sz="7000"/>
            </a:lvl4pPr>
            <a:lvl5pPr lvl="4" algn="ctr">
              <a:lnSpc>
                <a:spcPct val="80000"/>
              </a:lnSpc>
              <a:spcBef>
                <a:spcPts val="0"/>
              </a:spcBef>
              <a:spcAft>
                <a:spcPts val="0"/>
              </a:spcAft>
              <a:buSzPts val="7000"/>
              <a:buNone/>
              <a:defRPr sz="7000"/>
            </a:lvl5pPr>
            <a:lvl6pPr lvl="5" algn="ctr">
              <a:lnSpc>
                <a:spcPct val="80000"/>
              </a:lnSpc>
              <a:spcBef>
                <a:spcPts val="0"/>
              </a:spcBef>
              <a:spcAft>
                <a:spcPts val="0"/>
              </a:spcAft>
              <a:buSzPts val="7000"/>
              <a:buNone/>
              <a:defRPr sz="7000"/>
            </a:lvl6pPr>
            <a:lvl7pPr lvl="6" algn="ctr">
              <a:lnSpc>
                <a:spcPct val="80000"/>
              </a:lnSpc>
              <a:spcBef>
                <a:spcPts val="0"/>
              </a:spcBef>
              <a:spcAft>
                <a:spcPts val="0"/>
              </a:spcAft>
              <a:buSzPts val="7000"/>
              <a:buNone/>
              <a:defRPr sz="7000"/>
            </a:lvl7pPr>
            <a:lvl8pPr lvl="7" algn="ctr">
              <a:lnSpc>
                <a:spcPct val="80000"/>
              </a:lnSpc>
              <a:spcBef>
                <a:spcPts val="0"/>
              </a:spcBef>
              <a:spcAft>
                <a:spcPts val="0"/>
              </a:spcAft>
              <a:buSzPts val="7000"/>
              <a:buNone/>
              <a:defRPr sz="7000"/>
            </a:lvl8pPr>
            <a:lvl9pPr lvl="8" algn="ctr">
              <a:lnSpc>
                <a:spcPct val="80000"/>
              </a:lnSpc>
              <a:spcBef>
                <a:spcPts val="0"/>
              </a:spcBef>
              <a:spcAft>
                <a:spcPts val="0"/>
              </a:spcAft>
              <a:buSzPts val="7000"/>
              <a:buNone/>
              <a:defRPr sz="7000"/>
            </a:lvl9pPr>
          </a:lstStyle>
          <a:p>
            <a:endParaRPr/>
          </a:p>
        </p:txBody>
      </p:sp>
      <p:sp>
        <p:nvSpPr>
          <p:cNvPr id="10" name="Google Shape;10;p2"/>
          <p:cNvSpPr txBox="1">
            <a:spLocks noGrp="1"/>
          </p:cNvSpPr>
          <p:nvPr>
            <p:ph type="subTitle" idx="1"/>
          </p:nvPr>
        </p:nvSpPr>
        <p:spPr>
          <a:xfrm>
            <a:off x="615575" y="4034776"/>
            <a:ext cx="2242500" cy="597900"/>
          </a:xfrm>
          <a:prstGeom prst="rect">
            <a:avLst/>
          </a:prstGeom>
          <a:noFill/>
        </p:spPr>
        <p:txBody>
          <a:bodyPr spcFirstLastPara="1" wrap="square" lIns="91425" tIns="91425" rIns="91425" bIns="91425" anchor="t" anchorCtr="0">
            <a:noAutofit/>
          </a:bodyPr>
          <a:lstStyle>
            <a:lvl1pPr lvl="0">
              <a:lnSpc>
                <a:spcPct val="100000"/>
              </a:lnSpc>
              <a:spcBef>
                <a:spcPts val="0"/>
              </a:spcBef>
              <a:spcAft>
                <a:spcPts val="0"/>
              </a:spcAft>
              <a:buSzPts val="16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4"/>
          <p:cNvSpPr txBox="1">
            <a:spLocks noGrp="1"/>
          </p:cNvSpPr>
          <p:nvPr>
            <p:ph type="title"/>
          </p:nvPr>
        </p:nvSpPr>
        <p:spPr>
          <a:xfrm>
            <a:off x="713226" y="539500"/>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3000" b="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6" name="Google Shape;16;p4"/>
          <p:cNvSpPr txBox="1">
            <a:spLocks noGrp="1"/>
          </p:cNvSpPr>
          <p:nvPr>
            <p:ph type="body" idx="1"/>
          </p:nvPr>
        </p:nvSpPr>
        <p:spPr>
          <a:xfrm>
            <a:off x="720000" y="1290400"/>
            <a:ext cx="7717500" cy="3481200"/>
          </a:xfrm>
          <a:prstGeom prst="rect">
            <a:avLst/>
          </a:prstGeom>
        </p:spPr>
        <p:txBody>
          <a:bodyPr spcFirstLastPara="1" wrap="square" lIns="91425" tIns="91425" rIns="91425" bIns="91425" anchor="t" anchorCtr="0">
            <a:noAutofit/>
          </a:bodyPr>
          <a:lstStyle>
            <a:lvl1pPr marL="457200" lvl="0" indent="-304800">
              <a:lnSpc>
                <a:spcPct val="100000"/>
              </a:lnSpc>
              <a:spcBef>
                <a:spcPts val="0"/>
              </a:spcBef>
              <a:spcAft>
                <a:spcPts val="0"/>
              </a:spcAft>
              <a:buSzPts val="1200"/>
              <a:buAutoNum type="arabicPeriod"/>
              <a:defRPr sz="1200"/>
            </a:lvl1pPr>
            <a:lvl2pPr marL="914400" lvl="1" indent="-304800">
              <a:lnSpc>
                <a:spcPct val="100000"/>
              </a:lnSpc>
              <a:spcBef>
                <a:spcPts val="0"/>
              </a:spcBef>
              <a:spcAft>
                <a:spcPts val="0"/>
              </a:spcAft>
              <a:buSzPts val="1200"/>
              <a:buAutoNum type="alphaLcPeriod"/>
              <a:defRPr sz="1200"/>
            </a:lvl2pPr>
            <a:lvl3pPr marL="1371600" lvl="2" indent="-304800">
              <a:lnSpc>
                <a:spcPct val="100000"/>
              </a:lnSpc>
              <a:spcBef>
                <a:spcPts val="0"/>
              </a:spcBef>
              <a:spcAft>
                <a:spcPts val="0"/>
              </a:spcAft>
              <a:buSzPts val="1200"/>
              <a:buAutoNum type="romanLcPeriod"/>
              <a:defRPr sz="1200"/>
            </a:lvl3pPr>
            <a:lvl4pPr marL="1828800" lvl="3" indent="-304800">
              <a:lnSpc>
                <a:spcPct val="100000"/>
              </a:lnSpc>
              <a:spcBef>
                <a:spcPts val="0"/>
              </a:spcBef>
              <a:spcAft>
                <a:spcPts val="0"/>
              </a:spcAft>
              <a:buSzPts val="1200"/>
              <a:buAutoNum type="arabicPeriod"/>
              <a:defRPr sz="1200"/>
            </a:lvl4pPr>
            <a:lvl5pPr marL="2286000" lvl="4" indent="-304800">
              <a:lnSpc>
                <a:spcPct val="100000"/>
              </a:lnSpc>
              <a:spcBef>
                <a:spcPts val="0"/>
              </a:spcBef>
              <a:spcAft>
                <a:spcPts val="0"/>
              </a:spcAft>
              <a:buSzPts val="1200"/>
              <a:buAutoNum type="alphaLcPeriod"/>
              <a:defRPr sz="1200"/>
            </a:lvl5pPr>
            <a:lvl6pPr marL="2743200" lvl="5" indent="-304800">
              <a:lnSpc>
                <a:spcPct val="100000"/>
              </a:lnSpc>
              <a:spcBef>
                <a:spcPts val="0"/>
              </a:spcBef>
              <a:spcAft>
                <a:spcPts val="0"/>
              </a:spcAft>
              <a:buSzPts val="1200"/>
              <a:buAutoNum type="romanLcPeriod"/>
              <a:defRPr sz="1200"/>
            </a:lvl6pPr>
            <a:lvl7pPr marL="3200400" lvl="6" indent="-304800">
              <a:lnSpc>
                <a:spcPct val="100000"/>
              </a:lnSpc>
              <a:spcBef>
                <a:spcPts val="0"/>
              </a:spcBef>
              <a:spcAft>
                <a:spcPts val="0"/>
              </a:spcAft>
              <a:buSzPts val="1200"/>
              <a:buAutoNum type="arabicPeriod"/>
              <a:defRPr sz="1200"/>
            </a:lvl7pPr>
            <a:lvl8pPr marL="3657600" lvl="7" indent="-304800">
              <a:lnSpc>
                <a:spcPct val="100000"/>
              </a:lnSpc>
              <a:spcBef>
                <a:spcPts val="0"/>
              </a:spcBef>
              <a:spcAft>
                <a:spcPts val="0"/>
              </a:spcAft>
              <a:buSzPts val="1200"/>
              <a:buAutoNum type="alphaLcPeriod"/>
              <a:defRPr sz="1200"/>
            </a:lvl8pPr>
            <a:lvl9pPr marL="4114800" lvl="8" indent="-304800">
              <a:lnSpc>
                <a:spcPct val="100000"/>
              </a:lnSpc>
              <a:spcBef>
                <a:spcPts val="0"/>
              </a:spcBef>
              <a:spcAft>
                <a:spcPts val="0"/>
              </a:spcAft>
              <a:buSzPts val="1200"/>
              <a:buAutoNum type="romanLcPeriod"/>
              <a:defRPr sz="1200"/>
            </a:lvl9pPr>
          </a:lstStyle>
          <a:p>
            <a:endParaRPr/>
          </a:p>
        </p:txBody>
      </p:sp>
      <p:grpSp>
        <p:nvGrpSpPr>
          <p:cNvPr id="17" name="Google Shape;17;p4"/>
          <p:cNvGrpSpPr/>
          <p:nvPr/>
        </p:nvGrpSpPr>
        <p:grpSpPr>
          <a:xfrm>
            <a:off x="7230637" y="781196"/>
            <a:ext cx="1198043" cy="210331"/>
            <a:chOff x="1026623" y="2953314"/>
            <a:chExt cx="5688711" cy="1008300"/>
          </a:xfrm>
        </p:grpSpPr>
        <p:sp>
          <p:nvSpPr>
            <p:cNvPr id="18" name="Google Shape;18;p4"/>
            <p:cNvSpPr/>
            <p:nvPr/>
          </p:nvSpPr>
          <p:spPr>
            <a:xfrm>
              <a:off x="1026623"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4"/>
            <p:cNvSpPr/>
            <p:nvPr/>
          </p:nvSpPr>
          <p:spPr>
            <a:xfrm>
              <a:off x="2183600"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p:nvPr/>
          </p:nvSpPr>
          <p:spPr>
            <a:xfrm>
              <a:off x="3340578"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p:nvPr/>
          </p:nvSpPr>
          <p:spPr>
            <a:xfrm>
              <a:off x="4497556"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4"/>
            <p:cNvSpPr/>
            <p:nvPr/>
          </p:nvSpPr>
          <p:spPr>
            <a:xfrm>
              <a:off x="5654534"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subTitle" idx="1"/>
          </p:nvPr>
        </p:nvSpPr>
        <p:spPr>
          <a:xfrm>
            <a:off x="1164588" y="1726850"/>
            <a:ext cx="2962800" cy="1097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25" name="Google Shape;25;p5"/>
          <p:cNvSpPr txBox="1">
            <a:spLocks noGrp="1"/>
          </p:cNvSpPr>
          <p:nvPr>
            <p:ph type="title"/>
          </p:nvPr>
        </p:nvSpPr>
        <p:spPr>
          <a:xfrm>
            <a:off x="1164588" y="1334538"/>
            <a:ext cx="29628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2200"/>
              <a:buFont typeface="Livvic"/>
              <a:buNone/>
              <a:defRPr sz="2200" b="1">
                <a:latin typeface="Livvic"/>
                <a:ea typeface="Livvic"/>
                <a:cs typeface="Livvic"/>
                <a:sym typeface="Livvic"/>
              </a:defRPr>
            </a:lvl1pPr>
            <a:lvl2pPr lvl="1" rtl="0">
              <a:lnSpc>
                <a:spcPct val="100000"/>
              </a:lnSpc>
              <a:spcBef>
                <a:spcPts val="0"/>
              </a:spcBef>
              <a:spcAft>
                <a:spcPts val="0"/>
              </a:spcAft>
              <a:buSzPts val="2200"/>
              <a:buFont typeface="Livvic"/>
              <a:buNone/>
              <a:defRPr sz="2200">
                <a:latin typeface="Livvic"/>
                <a:ea typeface="Livvic"/>
                <a:cs typeface="Livvic"/>
                <a:sym typeface="Livvic"/>
              </a:defRPr>
            </a:lvl2pPr>
            <a:lvl3pPr lvl="2" rtl="0">
              <a:lnSpc>
                <a:spcPct val="100000"/>
              </a:lnSpc>
              <a:spcBef>
                <a:spcPts val="0"/>
              </a:spcBef>
              <a:spcAft>
                <a:spcPts val="0"/>
              </a:spcAft>
              <a:buSzPts val="2200"/>
              <a:buFont typeface="Livvic"/>
              <a:buNone/>
              <a:defRPr sz="2200">
                <a:latin typeface="Livvic"/>
                <a:ea typeface="Livvic"/>
                <a:cs typeface="Livvic"/>
                <a:sym typeface="Livvic"/>
              </a:defRPr>
            </a:lvl3pPr>
            <a:lvl4pPr lvl="3" rtl="0">
              <a:lnSpc>
                <a:spcPct val="100000"/>
              </a:lnSpc>
              <a:spcBef>
                <a:spcPts val="0"/>
              </a:spcBef>
              <a:spcAft>
                <a:spcPts val="0"/>
              </a:spcAft>
              <a:buSzPts val="2200"/>
              <a:buFont typeface="Livvic"/>
              <a:buNone/>
              <a:defRPr sz="2200">
                <a:latin typeface="Livvic"/>
                <a:ea typeface="Livvic"/>
                <a:cs typeface="Livvic"/>
                <a:sym typeface="Livvic"/>
              </a:defRPr>
            </a:lvl4pPr>
            <a:lvl5pPr lvl="4" rtl="0">
              <a:lnSpc>
                <a:spcPct val="100000"/>
              </a:lnSpc>
              <a:spcBef>
                <a:spcPts val="0"/>
              </a:spcBef>
              <a:spcAft>
                <a:spcPts val="0"/>
              </a:spcAft>
              <a:buSzPts val="2200"/>
              <a:buFont typeface="Livvic"/>
              <a:buNone/>
              <a:defRPr sz="2200">
                <a:latin typeface="Livvic"/>
                <a:ea typeface="Livvic"/>
                <a:cs typeface="Livvic"/>
                <a:sym typeface="Livvic"/>
              </a:defRPr>
            </a:lvl5pPr>
            <a:lvl6pPr lvl="5" rtl="0">
              <a:lnSpc>
                <a:spcPct val="100000"/>
              </a:lnSpc>
              <a:spcBef>
                <a:spcPts val="0"/>
              </a:spcBef>
              <a:spcAft>
                <a:spcPts val="0"/>
              </a:spcAft>
              <a:buSzPts val="2200"/>
              <a:buFont typeface="Livvic"/>
              <a:buNone/>
              <a:defRPr sz="2200">
                <a:latin typeface="Livvic"/>
                <a:ea typeface="Livvic"/>
                <a:cs typeface="Livvic"/>
                <a:sym typeface="Livvic"/>
              </a:defRPr>
            </a:lvl6pPr>
            <a:lvl7pPr lvl="6" rtl="0">
              <a:lnSpc>
                <a:spcPct val="100000"/>
              </a:lnSpc>
              <a:spcBef>
                <a:spcPts val="0"/>
              </a:spcBef>
              <a:spcAft>
                <a:spcPts val="0"/>
              </a:spcAft>
              <a:buSzPts val="2200"/>
              <a:buFont typeface="Livvic"/>
              <a:buNone/>
              <a:defRPr sz="2200">
                <a:latin typeface="Livvic"/>
                <a:ea typeface="Livvic"/>
                <a:cs typeface="Livvic"/>
                <a:sym typeface="Livvic"/>
              </a:defRPr>
            </a:lvl7pPr>
            <a:lvl8pPr lvl="7" rtl="0">
              <a:lnSpc>
                <a:spcPct val="100000"/>
              </a:lnSpc>
              <a:spcBef>
                <a:spcPts val="0"/>
              </a:spcBef>
              <a:spcAft>
                <a:spcPts val="0"/>
              </a:spcAft>
              <a:buSzPts val="2200"/>
              <a:buFont typeface="Livvic"/>
              <a:buNone/>
              <a:defRPr sz="2200">
                <a:latin typeface="Livvic"/>
                <a:ea typeface="Livvic"/>
                <a:cs typeface="Livvic"/>
                <a:sym typeface="Livvic"/>
              </a:defRPr>
            </a:lvl8pPr>
            <a:lvl9pPr lvl="8" rtl="0">
              <a:lnSpc>
                <a:spcPct val="100000"/>
              </a:lnSpc>
              <a:spcBef>
                <a:spcPts val="0"/>
              </a:spcBef>
              <a:spcAft>
                <a:spcPts val="0"/>
              </a:spcAft>
              <a:buSzPts val="2200"/>
              <a:buFont typeface="Livvic"/>
              <a:buNone/>
              <a:defRPr sz="2200">
                <a:latin typeface="Livvic"/>
                <a:ea typeface="Livvic"/>
                <a:cs typeface="Livvic"/>
                <a:sym typeface="Livvic"/>
              </a:defRPr>
            </a:lvl9pPr>
          </a:lstStyle>
          <a:p>
            <a:endParaRPr/>
          </a:p>
        </p:txBody>
      </p:sp>
      <p:sp>
        <p:nvSpPr>
          <p:cNvPr id="26" name="Google Shape;26;p5"/>
          <p:cNvSpPr txBox="1">
            <a:spLocks noGrp="1"/>
          </p:cNvSpPr>
          <p:nvPr>
            <p:ph type="title" idx="2"/>
          </p:nvPr>
        </p:nvSpPr>
        <p:spPr>
          <a:xfrm>
            <a:off x="1163988" y="3114988"/>
            <a:ext cx="29640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2200"/>
              <a:buFont typeface="Livvic"/>
              <a:buNone/>
              <a:defRPr sz="2200" b="1">
                <a:latin typeface="Livvic"/>
                <a:ea typeface="Livvic"/>
                <a:cs typeface="Livvic"/>
                <a:sym typeface="Livvic"/>
              </a:defRPr>
            </a:lvl1pPr>
            <a:lvl2pPr lvl="1" rtl="0">
              <a:lnSpc>
                <a:spcPct val="100000"/>
              </a:lnSpc>
              <a:spcBef>
                <a:spcPts val="0"/>
              </a:spcBef>
              <a:spcAft>
                <a:spcPts val="0"/>
              </a:spcAft>
              <a:buSzPts val="2200"/>
              <a:buFont typeface="Livvic"/>
              <a:buNone/>
              <a:defRPr sz="2200">
                <a:latin typeface="Livvic"/>
                <a:ea typeface="Livvic"/>
                <a:cs typeface="Livvic"/>
                <a:sym typeface="Livvic"/>
              </a:defRPr>
            </a:lvl2pPr>
            <a:lvl3pPr lvl="2" rtl="0">
              <a:lnSpc>
                <a:spcPct val="100000"/>
              </a:lnSpc>
              <a:spcBef>
                <a:spcPts val="0"/>
              </a:spcBef>
              <a:spcAft>
                <a:spcPts val="0"/>
              </a:spcAft>
              <a:buSzPts val="2200"/>
              <a:buFont typeface="Livvic"/>
              <a:buNone/>
              <a:defRPr sz="2200">
                <a:latin typeface="Livvic"/>
                <a:ea typeface="Livvic"/>
                <a:cs typeface="Livvic"/>
                <a:sym typeface="Livvic"/>
              </a:defRPr>
            </a:lvl3pPr>
            <a:lvl4pPr lvl="3" rtl="0">
              <a:lnSpc>
                <a:spcPct val="100000"/>
              </a:lnSpc>
              <a:spcBef>
                <a:spcPts val="0"/>
              </a:spcBef>
              <a:spcAft>
                <a:spcPts val="0"/>
              </a:spcAft>
              <a:buSzPts val="2200"/>
              <a:buFont typeface="Livvic"/>
              <a:buNone/>
              <a:defRPr sz="2200">
                <a:latin typeface="Livvic"/>
                <a:ea typeface="Livvic"/>
                <a:cs typeface="Livvic"/>
                <a:sym typeface="Livvic"/>
              </a:defRPr>
            </a:lvl4pPr>
            <a:lvl5pPr lvl="4" rtl="0">
              <a:lnSpc>
                <a:spcPct val="100000"/>
              </a:lnSpc>
              <a:spcBef>
                <a:spcPts val="0"/>
              </a:spcBef>
              <a:spcAft>
                <a:spcPts val="0"/>
              </a:spcAft>
              <a:buSzPts val="2200"/>
              <a:buFont typeface="Livvic"/>
              <a:buNone/>
              <a:defRPr sz="2200">
                <a:latin typeface="Livvic"/>
                <a:ea typeface="Livvic"/>
                <a:cs typeface="Livvic"/>
                <a:sym typeface="Livvic"/>
              </a:defRPr>
            </a:lvl5pPr>
            <a:lvl6pPr lvl="5" rtl="0">
              <a:lnSpc>
                <a:spcPct val="100000"/>
              </a:lnSpc>
              <a:spcBef>
                <a:spcPts val="0"/>
              </a:spcBef>
              <a:spcAft>
                <a:spcPts val="0"/>
              </a:spcAft>
              <a:buSzPts val="2200"/>
              <a:buFont typeface="Livvic"/>
              <a:buNone/>
              <a:defRPr sz="2200">
                <a:latin typeface="Livvic"/>
                <a:ea typeface="Livvic"/>
                <a:cs typeface="Livvic"/>
                <a:sym typeface="Livvic"/>
              </a:defRPr>
            </a:lvl6pPr>
            <a:lvl7pPr lvl="6" rtl="0">
              <a:lnSpc>
                <a:spcPct val="100000"/>
              </a:lnSpc>
              <a:spcBef>
                <a:spcPts val="0"/>
              </a:spcBef>
              <a:spcAft>
                <a:spcPts val="0"/>
              </a:spcAft>
              <a:buSzPts val="2200"/>
              <a:buFont typeface="Livvic"/>
              <a:buNone/>
              <a:defRPr sz="2200">
                <a:latin typeface="Livvic"/>
                <a:ea typeface="Livvic"/>
                <a:cs typeface="Livvic"/>
                <a:sym typeface="Livvic"/>
              </a:defRPr>
            </a:lvl7pPr>
            <a:lvl8pPr lvl="7" rtl="0">
              <a:lnSpc>
                <a:spcPct val="100000"/>
              </a:lnSpc>
              <a:spcBef>
                <a:spcPts val="0"/>
              </a:spcBef>
              <a:spcAft>
                <a:spcPts val="0"/>
              </a:spcAft>
              <a:buSzPts val="2200"/>
              <a:buFont typeface="Livvic"/>
              <a:buNone/>
              <a:defRPr sz="2200">
                <a:latin typeface="Livvic"/>
                <a:ea typeface="Livvic"/>
                <a:cs typeface="Livvic"/>
                <a:sym typeface="Livvic"/>
              </a:defRPr>
            </a:lvl8pPr>
            <a:lvl9pPr lvl="8" rtl="0">
              <a:lnSpc>
                <a:spcPct val="100000"/>
              </a:lnSpc>
              <a:spcBef>
                <a:spcPts val="0"/>
              </a:spcBef>
              <a:spcAft>
                <a:spcPts val="0"/>
              </a:spcAft>
              <a:buSzPts val="2200"/>
              <a:buFont typeface="Livvic"/>
              <a:buNone/>
              <a:defRPr sz="2200">
                <a:latin typeface="Livvic"/>
                <a:ea typeface="Livvic"/>
                <a:cs typeface="Livvic"/>
                <a:sym typeface="Livvic"/>
              </a:defRPr>
            </a:lvl9pPr>
          </a:lstStyle>
          <a:p>
            <a:endParaRPr/>
          </a:p>
        </p:txBody>
      </p:sp>
      <p:sp>
        <p:nvSpPr>
          <p:cNvPr id="27" name="Google Shape;27;p5"/>
          <p:cNvSpPr txBox="1">
            <a:spLocks noGrp="1"/>
          </p:cNvSpPr>
          <p:nvPr>
            <p:ph type="subTitle" idx="3"/>
          </p:nvPr>
        </p:nvSpPr>
        <p:spPr>
          <a:xfrm>
            <a:off x="1163988" y="3507300"/>
            <a:ext cx="2964000" cy="1097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713226" y="539500"/>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grpSp>
        <p:nvGrpSpPr>
          <p:cNvPr id="30" name="Google Shape;30;p6"/>
          <p:cNvGrpSpPr/>
          <p:nvPr/>
        </p:nvGrpSpPr>
        <p:grpSpPr>
          <a:xfrm>
            <a:off x="7230637" y="781196"/>
            <a:ext cx="1198043" cy="210331"/>
            <a:chOff x="1026623" y="2953314"/>
            <a:chExt cx="5688711" cy="1008300"/>
          </a:xfrm>
        </p:grpSpPr>
        <p:sp>
          <p:nvSpPr>
            <p:cNvPr id="31" name="Google Shape;31;p6"/>
            <p:cNvSpPr/>
            <p:nvPr/>
          </p:nvSpPr>
          <p:spPr>
            <a:xfrm>
              <a:off x="1026623"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6"/>
            <p:cNvSpPr/>
            <p:nvPr/>
          </p:nvSpPr>
          <p:spPr>
            <a:xfrm>
              <a:off x="2183600"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6"/>
            <p:cNvSpPr/>
            <p:nvPr/>
          </p:nvSpPr>
          <p:spPr>
            <a:xfrm>
              <a:off x="3340578"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6"/>
            <p:cNvSpPr/>
            <p:nvPr/>
          </p:nvSpPr>
          <p:spPr>
            <a:xfrm>
              <a:off x="4497556"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6"/>
            <p:cNvSpPr/>
            <p:nvPr/>
          </p:nvSpPr>
          <p:spPr>
            <a:xfrm>
              <a:off x="5654534"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sp>
        <p:nvSpPr>
          <p:cNvPr id="37" name="Google Shape;37;p7"/>
          <p:cNvSpPr txBox="1">
            <a:spLocks noGrp="1"/>
          </p:cNvSpPr>
          <p:nvPr>
            <p:ph type="subTitle" idx="1"/>
          </p:nvPr>
        </p:nvSpPr>
        <p:spPr>
          <a:xfrm>
            <a:off x="720000" y="2038625"/>
            <a:ext cx="2857200" cy="1614000"/>
          </a:xfrm>
          <a:prstGeom prst="rect">
            <a:avLst/>
          </a:prstGeom>
          <a:noFill/>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vl1pPr>
            <a:lvl2pPr lvl="1" rtl="0">
              <a:lnSpc>
                <a:spcPct val="100000"/>
              </a:lnSpc>
              <a:spcBef>
                <a:spcPts val="0"/>
              </a:spcBef>
              <a:spcAft>
                <a:spcPts val="0"/>
              </a:spcAft>
              <a:buSzPts val="1800"/>
              <a:buNone/>
              <a:defRPr sz="1800"/>
            </a:lvl2pPr>
            <a:lvl3pPr lvl="2" rtl="0">
              <a:lnSpc>
                <a:spcPct val="100000"/>
              </a:lnSpc>
              <a:spcBef>
                <a:spcPts val="0"/>
              </a:spcBef>
              <a:spcAft>
                <a:spcPts val="0"/>
              </a:spcAft>
              <a:buSzPts val="1800"/>
              <a:buNone/>
              <a:defRPr sz="1800"/>
            </a:lvl3pPr>
            <a:lvl4pPr lvl="3" rtl="0">
              <a:lnSpc>
                <a:spcPct val="100000"/>
              </a:lnSpc>
              <a:spcBef>
                <a:spcPts val="0"/>
              </a:spcBef>
              <a:spcAft>
                <a:spcPts val="0"/>
              </a:spcAft>
              <a:buSzPts val="1800"/>
              <a:buNone/>
              <a:defRPr sz="1800"/>
            </a:lvl4pPr>
            <a:lvl5pPr lvl="4" rtl="0">
              <a:lnSpc>
                <a:spcPct val="100000"/>
              </a:lnSpc>
              <a:spcBef>
                <a:spcPts val="0"/>
              </a:spcBef>
              <a:spcAft>
                <a:spcPts val="0"/>
              </a:spcAft>
              <a:buSzPts val="1800"/>
              <a:buNone/>
              <a:defRPr sz="1800"/>
            </a:lvl5pPr>
            <a:lvl6pPr lvl="5" rtl="0">
              <a:lnSpc>
                <a:spcPct val="100000"/>
              </a:lnSpc>
              <a:spcBef>
                <a:spcPts val="0"/>
              </a:spcBef>
              <a:spcAft>
                <a:spcPts val="0"/>
              </a:spcAft>
              <a:buSzPts val="1800"/>
              <a:buNone/>
              <a:defRPr sz="1800"/>
            </a:lvl6pPr>
            <a:lvl7pPr lvl="6" rtl="0">
              <a:lnSpc>
                <a:spcPct val="100000"/>
              </a:lnSpc>
              <a:spcBef>
                <a:spcPts val="0"/>
              </a:spcBef>
              <a:spcAft>
                <a:spcPts val="0"/>
              </a:spcAft>
              <a:buSzPts val="1800"/>
              <a:buNone/>
              <a:defRPr sz="1800"/>
            </a:lvl7pPr>
            <a:lvl8pPr lvl="7" rtl="0">
              <a:lnSpc>
                <a:spcPct val="100000"/>
              </a:lnSpc>
              <a:spcBef>
                <a:spcPts val="0"/>
              </a:spcBef>
              <a:spcAft>
                <a:spcPts val="0"/>
              </a:spcAft>
              <a:buSzPts val="1800"/>
              <a:buNone/>
              <a:defRPr sz="1800"/>
            </a:lvl8pPr>
            <a:lvl9pPr lvl="8" rtl="0">
              <a:lnSpc>
                <a:spcPct val="100000"/>
              </a:lnSpc>
              <a:spcBef>
                <a:spcPts val="0"/>
              </a:spcBef>
              <a:spcAft>
                <a:spcPts val="0"/>
              </a:spcAft>
              <a:buSzPts val="1800"/>
              <a:buNone/>
              <a:defRPr sz="1800"/>
            </a:lvl9pPr>
          </a:lstStyle>
          <a:p>
            <a:endParaRPr/>
          </a:p>
        </p:txBody>
      </p:sp>
      <p:sp>
        <p:nvSpPr>
          <p:cNvPr id="38" name="Google Shape;38;p7"/>
          <p:cNvSpPr txBox="1">
            <a:spLocks noGrp="1"/>
          </p:cNvSpPr>
          <p:nvPr>
            <p:ph type="title"/>
          </p:nvPr>
        </p:nvSpPr>
        <p:spPr>
          <a:xfrm>
            <a:off x="713225" y="539500"/>
            <a:ext cx="38589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grpSp>
        <p:nvGrpSpPr>
          <p:cNvPr id="39" name="Google Shape;39;p7"/>
          <p:cNvGrpSpPr/>
          <p:nvPr/>
        </p:nvGrpSpPr>
        <p:grpSpPr>
          <a:xfrm>
            <a:off x="805575" y="4394071"/>
            <a:ext cx="1198043" cy="210331"/>
            <a:chOff x="1026623" y="2953314"/>
            <a:chExt cx="5688711" cy="1008300"/>
          </a:xfrm>
        </p:grpSpPr>
        <p:sp>
          <p:nvSpPr>
            <p:cNvPr id="40" name="Google Shape;40;p7"/>
            <p:cNvSpPr/>
            <p:nvPr/>
          </p:nvSpPr>
          <p:spPr>
            <a:xfrm>
              <a:off x="1026623"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7"/>
            <p:cNvSpPr/>
            <p:nvPr/>
          </p:nvSpPr>
          <p:spPr>
            <a:xfrm>
              <a:off x="2183600"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7"/>
            <p:cNvSpPr/>
            <p:nvPr/>
          </p:nvSpPr>
          <p:spPr>
            <a:xfrm>
              <a:off x="3340578"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7"/>
            <p:cNvSpPr/>
            <p:nvPr/>
          </p:nvSpPr>
          <p:spPr>
            <a:xfrm>
              <a:off x="4497556"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7"/>
            <p:cNvSpPr/>
            <p:nvPr/>
          </p:nvSpPr>
          <p:spPr>
            <a:xfrm>
              <a:off x="5654534"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2"/>
        <p:cNvGrpSpPr/>
        <p:nvPr/>
      </p:nvGrpSpPr>
      <p:grpSpPr>
        <a:xfrm>
          <a:off x="0" y="0"/>
          <a:ext cx="0" cy="0"/>
          <a:chOff x="0" y="0"/>
          <a:chExt cx="0" cy="0"/>
        </a:xfrm>
      </p:grpSpPr>
      <p:grpSp>
        <p:nvGrpSpPr>
          <p:cNvPr id="53" name="Google Shape;53;p9"/>
          <p:cNvGrpSpPr/>
          <p:nvPr/>
        </p:nvGrpSpPr>
        <p:grpSpPr>
          <a:xfrm>
            <a:off x="-245023" y="-91675"/>
            <a:ext cx="4817022" cy="5326850"/>
            <a:chOff x="-245023" y="-94025"/>
            <a:chExt cx="4817022" cy="5326850"/>
          </a:xfrm>
        </p:grpSpPr>
        <p:sp>
          <p:nvSpPr>
            <p:cNvPr id="54" name="Google Shape;54;p9"/>
            <p:cNvSpPr/>
            <p:nvPr/>
          </p:nvSpPr>
          <p:spPr>
            <a:xfrm flipH="1">
              <a:off x="-245023" y="-89325"/>
              <a:ext cx="4817022" cy="5322150"/>
            </a:xfrm>
            <a:custGeom>
              <a:avLst/>
              <a:gdLst/>
              <a:ahLst/>
              <a:cxnLst/>
              <a:rect l="l" t="t" r="r" b="b"/>
              <a:pathLst>
                <a:path w="200772" h="212886" extrusionOk="0">
                  <a:moveTo>
                    <a:pt x="198515" y="0"/>
                  </a:moveTo>
                  <a:lnTo>
                    <a:pt x="20232" y="0"/>
                  </a:lnTo>
                  <a:lnTo>
                    <a:pt x="0" y="212134"/>
                  </a:lnTo>
                  <a:lnTo>
                    <a:pt x="200772" y="212886"/>
                  </a:lnTo>
                  <a:close/>
                </a:path>
              </a:pathLst>
            </a:custGeom>
            <a:solidFill>
              <a:schemeClr val="lt2"/>
            </a:solidFill>
            <a:ln>
              <a:noFill/>
            </a:ln>
          </p:spPr>
        </p:sp>
        <p:sp>
          <p:nvSpPr>
            <p:cNvPr id="55" name="Google Shape;55;p9"/>
            <p:cNvSpPr/>
            <p:nvPr/>
          </p:nvSpPr>
          <p:spPr>
            <a:xfrm>
              <a:off x="4162800" y="-94025"/>
              <a:ext cx="261375" cy="2045175"/>
            </a:xfrm>
            <a:custGeom>
              <a:avLst/>
              <a:gdLst/>
              <a:ahLst/>
              <a:cxnLst/>
              <a:rect l="l" t="t" r="r" b="b"/>
              <a:pathLst>
                <a:path w="10455" h="81807" extrusionOk="0">
                  <a:moveTo>
                    <a:pt x="6505" y="81807"/>
                  </a:moveTo>
                  <a:lnTo>
                    <a:pt x="10455" y="0"/>
                  </a:lnTo>
                  <a:lnTo>
                    <a:pt x="0" y="188"/>
                  </a:lnTo>
                  <a:close/>
                </a:path>
              </a:pathLst>
            </a:custGeom>
            <a:solidFill>
              <a:schemeClr val="accent2"/>
            </a:solidFill>
            <a:ln>
              <a:noFill/>
            </a:ln>
          </p:spPr>
        </p:sp>
      </p:grpSp>
      <p:sp>
        <p:nvSpPr>
          <p:cNvPr id="56" name="Google Shape;56;p9"/>
          <p:cNvSpPr txBox="1">
            <a:spLocks noGrp="1"/>
          </p:cNvSpPr>
          <p:nvPr>
            <p:ph type="title"/>
          </p:nvPr>
        </p:nvSpPr>
        <p:spPr>
          <a:xfrm>
            <a:off x="4965575" y="1763700"/>
            <a:ext cx="3069900" cy="5817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a:lvl1pPr>
            <a:lvl2pPr lvl="1" algn="ctr" rtl="0">
              <a:spcBef>
                <a:spcPts val="0"/>
              </a:spcBef>
              <a:spcAft>
                <a:spcPts val="0"/>
              </a:spcAft>
              <a:buClr>
                <a:schemeClr val="dk2"/>
              </a:buClr>
              <a:buSzPts val="2400"/>
              <a:buNone/>
              <a:defRPr sz="2400">
                <a:solidFill>
                  <a:schemeClr val="dk2"/>
                </a:solidFill>
              </a:defRPr>
            </a:lvl2pPr>
            <a:lvl3pPr lvl="2" algn="ctr" rtl="0">
              <a:spcBef>
                <a:spcPts val="0"/>
              </a:spcBef>
              <a:spcAft>
                <a:spcPts val="0"/>
              </a:spcAft>
              <a:buClr>
                <a:schemeClr val="dk2"/>
              </a:buClr>
              <a:buSzPts val="2400"/>
              <a:buNone/>
              <a:defRPr sz="2400">
                <a:solidFill>
                  <a:schemeClr val="dk2"/>
                </a:solidFill>
              </a:defRPr>
            </a:lvl3pPr>
            <a:lvl4pPr lvl="3" algn="ctr" rtl="0">
              <a:spcBef>
                <a:spcPts val="0"/>
              </a:spcBef>
              <a:spcAft>
                <a:spcPts val="0"/>
              </a:spcAft>
              <a:buClr>
                <a:schemeClr val="dk2"/>
              </a:buClr>
              <a:buSzPts val="2400"/>
              <a:buNone/>
              <a:defRPr sz="2400">
                <a:solidFill>
                  <a:schemeClr val="dk2"/>
                </a:solidFill>
              </a:defRPr>
            </a:lvl4pPr>
            <a:lvl5pPr lvl="4" algn="ctr" rtl="0">
              <a:spcBef>
                <a:spcPts val="0"/>
              </a:spcBef>
              <a:spcAft>
                <a:spcPts val="0"/>
              </a:spcAft>
              <a:buClr>
                <a:schemeClr val="dk2"/>
              </a:buClr>
              <a:buSzPts val="2400"/>
              <a:buNone/>
              <a:defRPr sz="2400">
                <a:solidFill>
                  <a:schemeClr val="dk2"/>
                </a:solidFill>
              </a:defRPr>
            </a:lvl5pPr>
            <a:lvl6pPr lvl="5" algn="ctr" rtl="0">
              <a:spcBef>
                <a:spcPts val="0"/>
              </a:spcBef>
              <a:spcAft>
                <a:spcPts val="0"/>
              </a:spcAft>
              <a:buClr>
                <a:schemeClr val="dk2"/>
              </a:buClr>
              <a:buSzPts val="2400"/>
              <a:buNone/>
              <a:defRPr sz="2400">
                <a:solidFill>
                  <a:schemeClr val="dk2"/>
                </a:solidFill>
              </a:defRPr>
            </a:lvl6pPr>
            <a:lvl7pPr lvl="6" algn="ctr" rtl="0">
              <a:spcBef>
                <a:spcPts val="0"/>
              </a:spcBef>
              <a:spcAft>
                <a:spcPts val="0"/>
              </a:spcAft>
              <a:buClr>
                <a:schemeClr val="dk2"/>
              </a:buClr>
              <a:buSzPts val="2400"/>
              <a:buNone/>
              <a:defRPr sz="2400">
                <a:solidFill>
                  <a:schemeClr val="dk2"/>
                </a:solidFill>
              </a:defRPr>
            </a:lvl7pPr>
            <a:lvl8pPr lvl="7" algn="ctr" rtl="0">
              <a:spcBef>
                <a:spcPts val="0"/>
              </a:spcBef>
              <a:spcAft>
                <a:spcPts val="0"/>
              </a:spcAft>
              <a:buClr>
                <a:schemeClr val="dk2"/>
              </a:buClr>
              <a:buSzPts val="2400"/>
              <a:buNone/>
              <a:defRPr sz="2400">
                <a:solidFill>
                  <a:schemeClr val="dk2"/>
                </a:solidFill>
              </a:defRPr>
            </a:lvl8pPr>
            <a:lvl9pPr lvl="8" algn="ctr" rtl="0">
              <a:spcBef>
                <a:spcPts val="0"/>
              </a:spcBef>
              <a:spcAft>
                <a:spcPts val="0"/>
              </a:spcAft>
              <a:buClr>
                <a:schemeClr val="dk2"/>
              </a:buClr>
              <a:buSzPts val="2400"/>
              <a:buNone/>
              <a:defRPr sz="2400">
                <a:solidFill>
                  <a:schemeClr val="dk2"/>
                </a:solidFill>
              </a:defRPr>
            </a:lvl9pPr>
          </a:lstStyle>
          <a:p>
            <a:endParaRPr/>
          </a:p>
        </p:txBody>
      </p:sp>
      <p:sp>
        <p:nvSpPr>
          <p:cNvPr id="57" name="Google Shape;57;p9"/>
          <p:cNvSpPr txBox="1">
            <a:spLocks noGrp="1"/>
          </p:cNvSpPr>
          <p:nvPr>
            <p:ph type="subTitle" idx="1"/>
          </p:nvPr>
        </p:nvSpPr>
        <p:spPr>
          <a:xfrm>
            <a:off x="4965575" y="2292800"/>
            <a:ext cx="3069900" cy="1153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600"/>
            </a:lvl1pPr>
            <a:lvl2pPr lvl="1" algn="ctr" rtl="0">
              <a:lnSpc>
                <a:spcPct val="100000"/>
              </a:lnSpc>
              <a:spcBef>
                <a:spcPts val="0"/>
              </a:spcBef>
              <a:spcAft>
                <a:spcPts val="0"/>
              </a:spcAft>
              <a:buNone/>
              <a:defRPr sz="1600">
                <a:solidFill>
                  <a:schemeClr val="dk2"/>
                </a:solidFill>
              </a:defRPr>
            </a:lvl2pPr>
            <a:lvl3pPr lvl="2" algn="ctr" rtl="0">
              <a:lnSpc>
                <a:spcPct val="100000"/>
              </a:lnSpc>
              <a:spcBef>
                <a:spcPts val="0"/>
              </a:spcBef>
              <a:spcAft>
                <a:spcPts val="0"/>
              </a:spcAft>
              <a:buNone/>
              <a:defRPr sz="1600">
                <a:solidFill>
                  <a:schemeClr val="dk2"/>
                </a:solidFill>
              </a:defRPr>
            </a:lvl3pPr>
            <a:lvl4pPr lvl="3" algn="ctr" rtl="0">
              <a:lnSpc>
                <a:spcPct val="100000"/>
              </a:lnSpc>
              <a:spcBef>
                <a:spcPts val="0"/>
              </a:spcBef>
              <a:spcAft>
                <a:spcPts val="0"/>
              </a:spcAft>
              <a:buNone/>
              <a:defRPr sz="1600">
                <a:solidFill>
                  <a:schemeClr val="dk2"/>
                </a:solidFill>
              </a:defRPr>
            </a:lvl4pPr>
            <a:lvl5pPr lvl="4" algn="ctr" rtl="0">
              <a:lnSpc>
                <a:spcPct val="100000"/>
              </a:lnSpc>
              <a:spcBef>
                <a:spcPts val="0"/>
              </a:spcBef>
              <a:spcAft>
                <a:spcPts val="0"/>
              </a:spcAft>
              <a:buNone/>
              <a:defRPr sz="1600">
                <a:solidFill>
                  <a:schemeClr val="dk2"/>
                </a:solidFill>
              </a:defRPr>
            </a:lvl5pPr>
            <a:lvl6pPr lvl="5" algn="ctr" rtl="0">
              <a:lnSpc>
                <a:spcPct val="100000"/>
              </a:lnSpc>
              <a:spcBef>
                <a:spcPts val="0"/>
              </a:spcBef>
              <a:spcAft>
                <a:spcPts val="0"/>
              </a:spcAft>
              <a:buNone/>
              <a:defRPr sz="1600">
                <a:solidFill>
                  <a:schemeClr val="dk2"/>
                </a:solidFill>
              </a:defRPr>
            </a:lvl6pPr>
            <a:lvl7pPr lvl="6" algn="ctr" rtl="0">
              <a:lnSpc>
                <a:spcPct val="100000"/>
              </a:lnSpc>
              <a:spcBef>
                <a:spcPts val="0"/>
              </a:spcBef>
              <a:spcAft>
                <a:spcPts val="0"/>
              </a:spcAft>
              <a:buNone/>
              <a:defRPr sz="1600">
                <a:solidFill>
                  <a:schemeClr val="dk2"/>
                </a:solidFill>
              </a:defRPr>
            </a:lvl7pPr>
            <a:lvl8pPr lvl="7" algn="ctr" rtl="0">
              <a:lnSpc>
                <a:spcPct val="100000"/>
              </a:lnSpc>
              <a:spcBef>
                <a:spcPts val="0"/>
              </a:spcBef>
              <a:spcAft>
                <a:spcPts val="0"/>
              </a:spcAft>
              <a:buNone/>
              <a:defRPr sz="1600">
                <a:solidFill>
                  <a:schemeClr val="dk2"/>
                </a:solidFill>
              </a:defRPr>
            </a:lvl8pPr>
            <a:lvl9pPr lvl="8" algn="ctr" rtl="0">
              <a:lnSpc>
                <a:spcPct val="100000"/>
              </a:lnSpc>
              <a:spcBef>
                <a:spcPts val="0"/>
              </a:spcBef>
              <a:spcAft>
                <a:spcPts val="0"/>
              </a:spcAft>
              <a:buNone/>
              <a:defRPr sz="1600">
                <a:solidFill>
                  <a:schemeClr val="dk2"/>
                </a:solidFill>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4"/>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column text">
  <p:cSld name="CUSTOM_1">
    <p:bg>
      <p:bgPr>
        <a:solidFill>
          <a:schemeClr val="dk2"/>
        </a:solidFill>
        <a:effectLst/>
      </p:bgPr>
    </p:bg>
    <p:spTree>
      <p:nvGrpSpPr>
        <p:cNvPr id="1" name="Shape 104"/>
        <p:cNvGrpSpPr/>
        <p:nvPr/>
      </p:nvGrpSpPr>
      <p:grpSpPr>
        <a:xfrm>
          <a:off x="0" y="0"/>
          <a:ext cx="0" cy="0"/>
          <a:chOff x="0" y="0"/>
          <a:chExt cx="0" cy="0"/>
        </a:xfrm>
      </p:grpSpPr>
      <p:sp>
        <p:nvSpPr>
          <p:cNvPr id="105" name="Google Shape;105;p14"/>
          <p:cNvSpPr txBox="1">
            <a:spLocks noGrp="1"/>
          </p:cNvSpPr>
          <p:nvPr>
            <p:ph type="subTitle" idx="1"/>
          </p:nvPr>
        </p:nvSpPr>
        <p:spPr>
          <a:xfrm>
            <a:off x="5413800" y="1633536"/>
            <a:ext cx="2583600" cy="1097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None/>
              <a:defRPr/>
            </a:lvl1pPr>
            <a:lvl2pPr lvl="1" algn="ctr">
              <a:lnSpc>
                <a:spcPct val="100000"/>
              </a:lnSpc>
              <a:spcBef>
                <a:spcPts val="0"/>
              </a:spcBef>
              <a:spcAft>
                <a:spcPts val="0"/>
              </a:spcAft>
              <a:buNone/>
              <a:defRPr/>
            </a:lvl2pPr>
            <a:lvl3pPr lvl="2" algn="ctr">
              <a:lnSpc>
                <a:spcPct val="100000"/>
              </a:lnSpc>
              <a:spcBef>
                <a:spcPts val="0"/>
              </a:spcBef>
              <a:spcAft>
                <a:spcPts val="0"/>
              </a:spcAft>
              <a:buNone/>
              <a:defRPr/>
            </a:lvl3pPr>
            <a:lvl4pPr lvl="3" algn="ctr">
              <a:lnSpc>
                <a:spcPct val="100000"/>
              </a:lnSpc>
              <a:spcBef>
                <a:spcPts val="0"/>
              </a:spcBef>
              <a:spcAft>
                <a:spcPts val="0"/>
              </a:spcAft>
              <a:buNone/>
              <a:defRPr/>
            </a:lvl4pPr>
            <a:lvl5pPr lvl="4" algn="ctr">
              <a:lnSpc>
                <a:spcPct val="100000"/>
              </a:lnSpc>
              <a:spcBef>
                <a:spcPts val="0"/>
              </a:spcBef>
              <a:spcAft>
                <a:spcPts val="0"/>
              </a:spcAft>
              <a:buNone/>
              <a:defRPr/>
            </a:lvl5pPr>
            <a:lvl6pPr lvl="5" algn="ctr">
              <a:lnSpc>
                <a:spcPct val="100000"/>
              </a:lnSpc>
              <a:spcBef>
                <a:spcPts val="0"/>
              </a:spcBef>
              <a:spcAft>
                <a:spcPts val="0"/>
              </a:spcAft>
              <a:buNone/>
              <a:defRPr/>
            </a:lvl6pPr>
            <a:lvl7pPr lvl="6" algn="ctr">
              <a:lnSpc>
                <a:spcPct val="100000"/>
              </a:lnSpc>
              <a:spcBef>
                <a:spcPts val="0"/>
              </a:spcBef>
              <a:spcAft>
                <a:spcPts val="0"/>
              </a:spcAft>
              <a:buNone/>
              <a:defRPr/>
            </a:lvl7pPr>
            <a:lvl8pPr lvl="7" algn="ctr">
              <a:lnSpc>
                <a:spcPct val="100000"/>
              </a:lnSpc>
              <a:spcBef>
                <a:spcPts val="0"/>
              </a:spcBef>
              <a:spcAft>
                <a:spcPts val="0"/>
              </a:spcAft>
              <a:buNone/>
              <a:defRPr/>
            </a:lvl8pPr>
            <a:lvl9pPr lvl="8" algn="ctr">
              <a:lnSpc>
                <a:spcPct val="100000"/>
              </a:lnSpc>
              <a:spcBef>
                <a:spcPts val="0"/>
              </a:spcBef>
              <a:spcAft>
                <a:spcPts val="0"/>
              </a:spcAft>
              <a:buNone/>
              <a:defRPr/>
            </a:lvl9pPr>
          </a:lstStyle>
          <a:p>
            <a:endParaRPr/>
          </a:p>
        </p:txBody>
      </p:sp>
      <p:sp>
        <p:nvSpPr>
          <p:cNvPr id="106" name="Google Shape;106;p14"/>
          <p:cNvSpPr txBox="1">
            <a:spLocks noGrp="1"/>
          </p:cNvSpPr>
          <p:nvPr>
            <p:ph type="title"/>
          </p:nvPr>
        </p:nvSpPr>
        <p:spPr>
          <a:xfrm>
            <a:off x="5413800" y="1165025"/>
            <a:ext cx="25836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2200"/>
              <a:buNone/>
              <a:defRPr sz="2200"/>
            </a:lvl1pPr>
            <a:lvl2pPr lvl="1" rtl="0">
              <a:lnSpc>
                <a:spcPct val="100000"/>
              </a:lnSpc>
              <a:spcBef>
                <a:spcPts val="0"/>
              </a:spcBef>
              <a:spcAft>
                <a:spcPts val="0"/>
              </a:spcAft>
              <a:buSzPts val="2200"/>
              <a:buNone/>
              <a:defRPr sz="2200" b="0"/>
            </a:lvl2pPr>
            <a:lvl3pPr lvl="2" rtl="0">
              <a:lnSpc>
                <a:spcPct val="100000"/>
              </a:lnSpc>
              <a:spcBef>
                <a:spcPts val="0"/>
              </a:spcBef>
              <a:spcAft>
                <a:spcPts val="0"/>
              </a:spcAft>
              <a:buSzPts val="2200"/>
              <a:buNone/>
              <a:defRPr sz="2200" b="0"/>
            </a:lvl3pPr>
            <a:lvl4pPr lvl="3" rtl="0">
              <a:lnSpc>
                <a:spcPct val="100000"/>
              </a:lnSpc>
              <a:spcBef>
                <a:spcPts val="0"/>
              </a:spcBef>
              <a:spcAft>
                <a:spcPts val="0"/>
              </a:spcAft>
              <a:buSzPts val="2200"/>
              <a:buNone/>
              <a:defRPr sz="2200" b="0"/>
            </a:lvl4pPr>
            <a:lvl5pPr lvl="4" rtl="0">
              <a:lnSpc>
                <a:spcPct val="100000"/>
              </a:lnSpc>
              <a:spcBef>
                <a:spcPts val="0"/>
              </a:spcBef>
              <a:spcAft>
                <a:spcPts val="0"/>
              </a:spcAft>
              <a:buSzPts val="2200"/>
              <a:buNone/>
              <a:defRPr sz="2200" b="0"/>
            </a:lvl5pPr>
            <a:lvl6pPr lvl="5" rtl="0">
              <a:lnSpc>
                <a:spcPct val="100000"/>
              </a:lnSpc>
              <a:spcBef>
                <a:spcPts val="0"/>
              </a:spcBef>
              <a:spcAft>
                <a:spcPts val="0"/>
              </a:spcAft>
              <a:buSzPts val="2200"/>
              <a:buNone/>
              <a:defRPr sz="2200" b="0"/>
            </a:lvl6pPr>
            <a:lvl7pPr lvl="6" rtl="0">
              <a:lnSpc>
                <a:spcPct val="100000"/>
              </a:lnSpc>
              <a:spcBef>
                <a:spcPts val="0"/>
              </a:spcBef>
              <a:spcAft>
                <a:spcPts val="0"/>
              </a:spcAft>
              <a:buSzPts val="2200"/>
              <a:buNone/>
              <a:defRPr sz="2200" b="0"/>
            </a:lvl7pPr>
            <a:lvl8pPr lvl="7" rtl="0">
              <a:lnSpc>
                <a:spcPct val="100000"/>
              </a:lnSpc>
              <a:spcBef>
                <a:spcPts val="0"/>
              </a:spcBef>
              <a:spcAft>
                <a:spcPts val="0"/>
              </a:spcAft>
              <a:buSzPts val="2200"/>
              <a:buNone/>
              <a:defRPr sz="2200" b="0"/>
            </a:lvl8pPr>
            <a:lvl9pPr lvl="8" rtl="0">
              <a:lnSpc>
                <a:spcPct val="100000"/>
              </a:lnSpc>
              <a:spcBef>
                <a:spcPts val="0"/>
              </a:spcBef>
              <a:spcAft>
                <a:spcPts val="0"/>
              </a:spcAft>
              <a:buSzPts val="2200"/>
              <a:buNone/>
              <a:defRPr sz="2200" b="0"/>
            </a:lvl9pPr>
          </a:lstStyle>
          <a:p>
            <a:endParaRPr/>
          </a:p>
        </p:txBody>
      </p:sp>
      <p:sp>
        <p:nvSpPr>
          <p:cNvPr id="107" name="Google Shape;107;p14"/>
          <p:cNvSpPr txBox="1">
            <a:spLocks noGrp="1"/>
          </p:cNvSpPr>
          <p:nvPr>
            <p:ph type="title" idx="2"/>
          </p:nvPr>
        </p:nvSpPr>
        <p:spPr>
          <a:xfrm>
            <a:off x="5413350" y="3352140"/>
            <a:ext cx="25845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2200"/>
              <a:buNone/>
              <a:defRPr sz="2200"/>
            </a:lvl1pPr>
            <a:lvl2pPr lvl="1" rtl="0">
              <a:lnSpc>
                <a:spcPct val="100000"/>
              </a:lnSpc>
              <a:spcBef>
                <a:spcPts val="0"/>
              </a:spcBef>
              <a:spcAft>
                <a:spcPts val="0"/>
              </a:spcAft>
              <a:buSzPts val="2200"/>
              <a:buNone/>
              <a:defRPr sz="2200" b="0"/>
            </a:lvl2pPr>
            <a:lvl3pPr lvl="2" rtl="0">
              <a:lnSpc>
                <a:spcPct val="100000"/>
              </a:lnSpc>
              <a:spcBef>
                <a:spcPts val="0"/>
              </a:spcBef>
              <a:spcAft>
                <a:spcPts val="0"/>
              </a:spcAft>
              <a:buSzPts val="2200"/>
              <a:buNone/>
              <a:defRPr sz="2200" b="0"/>
            </a:lvl3pPr>
            <a:lvl4pPr lvl="3" rtl="0">
              <a:lnSpc>
                <a:spcPct val="100000"/>
              </a:lnSpc>
              <a:spcBef>
                <a:spcPts val="0"/>
              </a:spcBef>
              <a:spcAft>
                <a:spcPts val="0"/>
              </a:spcAft>
              <a:buSzPts val="2200"/>
              <a:buNone/>
              <a:defRPr sz="2200" b="0"/>
            </a:lvl4pPr>
            <a:lvl5pPr lvl="4" rtl="0">
              <a:lnSpc>
                <a:spcPct val="100000"/>
              </a:lnSpc>
              <a:spcBef>
                <a:spcPts val="0"/>
              </a:spcBef>
              <a:spcAft>
                <a:spcPts val="0"/>
              </a:spcAft>
              <a:buSzPts val="2200"/>
              <a:buNone/>
              <a:defRPr sz="2200" b="0"/>
            </a:lvl5pPr>
            <a:lvl6pPr lvl="5" rtl="0">
              <a:lnSpc>
                <a:spcPct val="100000"/>
              </a:lnSpc>
              <a:spcBef>
                <a:spcPts val="0"/>
              </a:spcBef>
              <a:spcAft>
                <a:spcPts val="0"/>
              </a:spcAft>
              <a:buSzPts val="2200"/>
              <a:buNone/>
              <a:defRPr sz="2200" b="0"/>
            </a:lvl6pPr>
            <a:lvl7pPr lvl="6" rtl="0">
              <a:lnSpc>
                <a:spcPct val="100000"/>
              </a:lnSpc>
              <a:spcBef>
                <a:spcPts val="0"/>
              </a:spcBef>
              <a:spcAft>
                <a:spcPts val="0"/>
              </a:spcAft>
              <a:buSzPts val="2200"/>
              <a:buNone/>
              <a:defRPr sz="2200" b="0"/>
            </a:lvl7pPr>
            <a:lvl8pPr lvl="7" rtl="0">
              <a:lnSpc>
                <a:spcPct val="100000"/>
              </a:lnSpc>
              <a:spcBef>
                <a:spcPts val="0"/>
              </a:spcBef>
              <a:spcAft>
                <a:spcPts val="0"/>
              </a:spcAft>
              <a:buSzPts val="2200"/>
              <a:buNone/>
              <a:defRPr sz="2200" b="0"/>
            </a:lvl8pPr>
            <a:lvl9pPr lvl="8" rtl="0">
              <a:lnSpc>
                <a:spcPct val="100000"/>
              </a:lnSpc>
              <a:spcBef>
                <a:spcPts val="0"/>
              </a:spcBef>
              <a:spcAft>
                <a:spcPts val="0"/>
              </a:spcAft>
              <a:buSzPts val="2200"/>
              <a:buNone/>
              <a:defRPr sz="2200" b="0"/>
            </a:lvl9pPr>
          </a:lstStyle>
          <a:p>
            <a:endParaRPr/>
          </a:p>
        </p:txBody>
      </p:sp>
      <p:sp>
        <p:nvSpPr>
          <p:cNvPr id="108" name="Google Shape;108;p14"/>
          <p:cNvSpPr txBox="1">
            <a:spLocks noGrp="1"/>
          </p:cNvSpPr>
          <p:nvPr>
            <p:ph type="subTitle" idx="3"/>
          </p:nvPr>
        </p:nvSpPr>
        <p:spPr>
          <a:xfrm>
            <a:off x="5413350" y="3820650"/>
            <a:ext cx="2584500" cy="1097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hree text columns">
  <p:cSld name="CUSTOM_2">
    <p:spTree>
      <p:nvGrpSpPr>
        <p:cNvPr id="1" name="Shape 109"/>
        <p:cNvGrpSpPr/>
        <p:nvPr/>
      </p:nvGrpSpPr>
      <p:grpSpPr>
        <a:xfrm>
          <a:off x="0" y="0"/>
          <a:ext cx="0" cy="0"/>
          <a:chOff x="0" y="0"/>
          <a:chExt cx="0" cy="0"/>
        </a:xfrm>
      </p:grpSpPr>
      <p:grpSp>
        <p:nvGrpSpPr>
          <p:cNvPr id="110" name="Google Shape;110;p15"/>
          <p:cNvGrpSpPr/>
          <p:nvPr/>
        </p:nvGrpSpPr>
        <p:grpSpPr>
          <a:xfrm>
            <a:off x="-422592" y="2935225"/>
            <a:ext cx="6279736" cy="2795850"/>
            <a:chOff x="-422592" y="2935225"/>
            <a:chExt cx="6279736" cy="2795850"/>
          </a:xfrm>
        </p:grpSpPr>
        <p:sp>
          <p:nvSpPr>
            <p:cNvPr id="111" name="Google Shape;111;p15"/>
            <p:cNvSpPr/>
            <p:nvPr/>
          </p:nvSpPr>
          <p:spPr>
            <a:xfrm rot="10517393">
              <a:off x="-338139" y="3180080"/>
              <a:ext cx="6058579" cy="2306140"/>
            </a:xfrm>
            <a:custGeom>
              <a:avLst/>
              <a:gdLst/>
              <a:ahLst/>
              <a:cxnLst/>
              <a:rect l="l" t="t" r="r" b="b"/>
              <a:pathLst>
                <a:path w="178155" h="67813" extrusionOk="0">
                  <a:moveTo>
                    <a:pt x="7251" y="0"/>
                  </a:moveTo>
                  <a:lnTo>
                    <a:pt x="178155" y="14559"/>
                  </a:lnTo>
                  <a:lnTo>
                    <a:pt x="174777" y="67813"/>
                  </a:lnTo>
                  <a:lnTo>
                    <a:pt x="0" y="36023"/>
                  </a:lnTo>
                  <a:close/>
                </a:path>
              </a:pathLst>
            </a:custGeom>
            <a:solidFill>
              <a:schemeClr val="accent3"/>
            </a:solidFill>
            <a:ln>
              <a:noFill/>
            </a:ln>
          </p:spPr>
        </p:sp>
        <p:sp>
          <p:nvSpPr>
            <p:cNvPr id="112" name="Google Shape;112;p15"/>
            <p:cNvSpPr/>
            <p:nvPr/>
          </p:nvSpPr>
          <p:spPr>
            <a:xfrm rot="10517393">
              <a:off x="5556029" y="4032681"/>
              <a:ext cx="251246" cy="1224945"/>
            </a:xfrm>
            <a:custGeom>
              <a:avLst/>
              <a:gdLst/>
              <a:ahLst/>
              <a:cxnLst/>
              <a:rect l="l" t="t" r="r" b="b"/>
              <a:pathLst>
                <a:path w="7388" h="36020" extrusionOk="0">
                  <a:moveTo>
                    <a:pt x="0" y="36020"/>
                  </a:moveTo>
                  <a:lnTo>
                    <a:pt x="2680" y="98"/>
                  </a:lnTo>
                  <a:lnTo>
                    <a:pt x="7388" y="0"/>
                  </a:lnTo>
                  <a:close/>
                </a:path>
              </a:pathLst>
            </a:custGeom>
            <a:solidFill>
              <a:schemeClr val="lt2"/>
            </a:solidFill>
            <a:ln>
              <a:noFill/>
            </a:ln>
          </p:spPr>
        </p:sp>
      </p:grpSp>
      <p:sp>
        <p:nvSpPr>
          <p:cNvPr id="113" name="Google Shape;113;p15"/>
          <p:cNvSpPr txBox="1">
            <a:spLocks noGrp="1"/>
          </p:cNvSpPr>
          <p:nvPr>
            <p:ph type="title"/>
          </p:nvPr>
        </p:nvSpPr>
        <p:spPr>
          <a:xfrm>
            <a:off x="720000" y="3867578"/>
            <a:ext cx="7710600" cy="1020900"/>
          </a:xfrm>
          <a:prstGeom prst="rect">
            <a:avLst/>
          </a:prstGeom>
          <a:noFill/>
        </p:spPr>
        <p:txBody>
          <a:bodyPr spcFirstLastPara="1" wrap="square" lIns="91425" tIns="91425" rIns="91425" bIns="91425" anchor="t" anchorCtr="0">
            <a:noAutofit/>
          </a:bodyPr>
          <a:lstStyle>
            <a:lvl1pPr lvl="0" rtl="0">
              <a:spcBef>
                <a:spcPts val="0"/>
              </a:spcBef>
              <a:spcAft>
                <a:spcPts val="0"/>
              </a:spcAft>
              <a:buNone/>
              <a:defRPr sz="5200"/>
            </a:lvl1pPr>
            <a:lvl2pPr lvl="1" rtl="0">
              <a:spcBef>
                <a:spcPts val="0"/>
              </a:spcBef>
              <a:spcAft>
                <a:spcPts val="0"/>
              </a:spcAft>
              <a:buNone/>
              <a:defRPr>
                <a:latin typeface="Roboto"/>
                <a:ea typeface="Roboto"/>
                <a:cs typeface="Roboto"/>
                <a:sym typeface="Roboto"/>
              </a:defRPr>
            </a:lvl2pPr>
            <a:lvl3pPr lvl="2" rtl="0">
              <a:spcBef>
                <a:spcPts val="0"/>
              </a:spcBef>
              <a:spcAft>
                <a:spcPts val="0"/>
              </a:spcAft>
              <a:buNone/>
              <a:defRPr>
                <a:latin typeface="Roboto"/>
                <a:ea typeface="Roboto"/>
                <a:cs typeface="Roboto"/>
                <a:sym typeface="Roboto"/>
              </a:defRPr>
            </a:lvl3pPr>
            <a:lvl4pPr lvl="3" rtl="0">
              <a:spcBef>
                <a:spcPts val="0"/>
              </a:spcBef>
              <a:spcAft>
                <a:spcPts val="0"/>
              </a:spcAft>
              <a:buNone/>
              <a:defRPr>
                <a:latin typeface="Roboto"/>
                <a:ea typeface="Roboto"/>
                <a:cs typeface="Roboto"/>
                <a:sym typeface="Roboto"/>
              </a:defRPr>
            </a:lvl4pPr>
            <a:lvl5pPr lvl="4" rtl="0">
              <a:spcBef>
                <a:spcPts val="0"/>
              </a:spcBef>
              <a:spcAft>
                <a:spcPts val="0"/>
              </a:spcAft>
              <a:buNone/>
              <a:defRPr>
                <a:latin typeface="Roboto"/>
                <a:ea typeface="Roboto"/>
                <a:cs typeface="Roboto"/>
                <a:sym typeface="Roboto"/>
              </a:defRPr>
            </a:lvl5pPr>
            <a:lvl6pPr lvl="5" rtl="0">
              <a:spcBef>
                <a:spcPts val="0"/>
              </a:spcBef>
              <a:spcAft>
                <a:spcPts val="0"/>
              </a:spcAft>
              <a:buNone/>
              <a:defRPr>
                <a:latin typeface="Roboto"/>
                <a:ea typeface="Roboto"/>
                <a:cs typeface="Roboto"/>
                <a:sym typeface="Roboto"/>
              </a:defRPr>
            </a:lvl6pPr>
            <a:lvl7pPr lvl="6" rtl="0">
              <a:spcBef>
                <a:spcPts val="0"/>
              </a:spcBef>
              <a:spcAft>
                <a:spcPts val="0"/>
              </a:spcAft>
              <a:buNone/>
              <a:defRPr>
                <a:latin typeface="Roboto"/>
                <a:ea typeface="Roboto"/>
                <a:cs typeface="Roboto"/>
                <a:sym typeface="Roboto"/>
              </a:defRPr>
            </a:lvl7pPr>
            <a:lvl8pPr lvl="7" rtl="0">
              <a:spcBef>
                <a:spcPts val="0"/>
              </a:spcBef>
              <a:spcAft>
                <a:spcPts val="0"/>
              </a:spcAft>
              <a:buNone/>
              <a:defRPr>
                <a:latin typeface="Roboto"/>
                <a:ea typeface="Roboto"/>
                <a:cs typeface="Roboto"/>
                <a:sym typeface="Roboto"/>
              </a:defRPr>
            </a:lvl8pPr>
            <a:lvl9pPr lvl="8" rtl="0">
              <a:spcBef>
                <a:spcPts val="0"/>
              </a:spcBef>
              <a:spcAft>
                <a:spcPts val="0"/>
              </a:spcAft>
              <a:buNone/>
              <a:defRPr>
                <a:latin typeface="Roboto"/>
                <a:ea typeface="Roboto"/>
                <a:cs typeface="Roboto"/>
                <a:sym typeface="Roboto"/>
              </a:defRPr>
            </a:lvl9pPr>
          </a:lstStyle>
          <a:p>
            <a:endParaRPr/>
          </a:p>
        </p:txBody>
      </p:sp>
      <p:sp>
        <p:nvSpPr>
          <p:cNvPr id="114" name="Google Shape;114;p15"/>
          <p:cNvSpPr txBox="1">
            <a:spLocks noGrp="1"/>
          </p:cNvSpPr>
          <p:nvPr>
            <p:ph type="subTitle" idx="1"/>
          </p:nvPr>
        </p:nvSpPr>
        <p:spPr>
          <a:xfrm>
            <a:off x="716700" y="2307515"/>
            <a:ext cx="2183100" cy="9564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400"/>
            </a:lvl1pPr>
            <a:lvl2pPr lvl="1" algn="ctr" rtl="0">
              <a:lnSpc>
                <a:spcPct val="100000"/>
              </a:lnSpc>
              <a:spcBef>
                <a:spcPts val="0"/>
              </a:spcBef>
              <a:spcAft>
                <a:spcPts val="0"/>
              </a:spcAft>
              <a:buNone/>
              <a:defRPr sz="1400"/>
            </a:lvl2pPr>
            <a:lvl3pPr lvl="2" algn="ctr" rtl="0">
              <a:lnSpc>
                <a:spcPct val="100000"/>
              </a:lnSpc>
              <a:spcBef>
                <a:spcPts val="0"/>
              </a:spcBef>
              <a:spcAft>
                <a:spcPts val="0"/>
              </a:spcAft>
              <a:buNone/>
              <a:defRPr sz="1400"/>
            </a:lvl3pPr>
            <a:lvl4pPr lvl="3" algn="ctr" rtl="0">
              <a:lnSpc>
                <a:spcPct val="100000"/>
              </a:lnSpc>
              <a:spcBef>
                <a:spcPts val="0"/>
              </a:spcBef>
              <a:spcAft>
                <a:spcPts val="0"/>
              </a:spcAft>
              <a:buNone/>
              <a:defRPr sz="1400"/>
            </a:lvl4pPr>
            <a:lvl5pPr lvl="4" algn="ctr" rtl="0">
              <a:lnSpc>
                <a:spcPct val="100000"/>
              </a:lnSpc>
              <a:spcBef>
                <a:spcPts val="0"/>
              </a:spcBef>
              <a:spcAft>
                <a:spcPts val="0"/>
              </a:spcAft>
              <a:buNone/>
              <a:defRPr sz="1400"/>
            </a:lvl5pPr>
            <a:lvl6pPr lvl="5" algn="ctr" rtl="0">
              <a:lnSpc>
                <a:spcPct val="100000"/>
              </a:lnSpc>
              <a:spcBef>
                <a:spcPts val="0"/>
              </a:spcBef>
              <a:spcAft>
                <a:spcPts val="0"/>
              </a:spcAft>
              <a:buNone/>
              <a:defRPr sz="1400"/>
            </a:lvl6pPr>
            <a:lvl7pPr lvl="6" algn="ctr" rtl="0">
              <a:lnSpc>
                <a:spcPct val="100000"/>
              </a:lnSpc>
              <a:spcBef>
                <a:spcPts val="0"/>
              </a:spcBef>
              <a:spcAft>
                <a:spcPts val="0"/>
              </a:spcAft>
              <a:buNone/>
              <a:defRPr sz="1400"/>
            </a:lvl7pPr>
            <a:lvl8pPr lvl="7" algn="ctr" rtl="0">
              <a:lnSpc>
                <a:spcPct val="100000"/>
              </a:lnSpc>
              <a:spcBef>
                <a:spcPts val="0"/>
              </a:spcBef>
              <a:spcAft>
                <a:spcPts val="0"/>
              </a:spcAft>
              <a:buNone/>
              <a:defRPr sz="1400"/>
            </a:lvl8pPr>
            <a:lvl9pPr lvl="8" algn="ctr" rtl="0">
              <a:lnSpc>
                <a:spcPct val="100000"/>
              </a:lnSpc>
              <a:spcBef>
                <a:spcPts val="0"/>
              </a:spcBef>
              <a:spcAft>
                <a:spcPts val="0"/>
              </a:spcAft>
              <a:buNone/>
              <a:defRPr sz="1400"/>
            </a:lvl9pPr>
          </a:lstStyle>
          <a:p>
            <a:endParaRPr/>
          </a:p>
        </p:txBody>
      </p:sp>
      <p:sp>
        <p:nvSpPr>
          <p:cNvPr id="115" name="Google Shape;115;p15"/>
          <p:cNvSpPr txBox="1">
            <a:spLocks noGrp="1"/>
          </p:cNvSpPr>
          <p:nvPr>
            <p:ph type="subTitle" idx="2"/>
          </p:nvPr>
        </p:nvSpPr>
        <p:spPr>
          <a:xfrm>
            <a:off x="3476250" y="2307515"/>
            <a:ext cx="2183100" cy="9564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400"/>
            </a:lvl1pPr>
            <a:lvl2pPr lvl="1" algn="ctr" rtl="0">
              <a:lnSpc>
                <a:spcPct val="100000"/>
              </a:lnSpc>
              <a:spcBef>
                <a:spcPts val="0"/>
              </a:spcBef>
              <a:spcAft>
                <a:spcPts val="0"/>
              </a:spcAft>
              <a:buNone/>
              <a:defRPr sz="1400"/>
            </a:lvl2pPr>
            <a:lvl3pPr lvl="2" algn="ctr" rtl="0">
              <a:lnSpc>
                <a:spcPct val="100000"/>
              </a:lnSpc>
              <a:spcBef>
                <a:spcPts val="0"/>
              </a:spcBef>
              <a:spcAft>
                <a:spcPts val="0"/>
              </a:spcAft>
              <a:buNone/>
              <a:defRPr sz="1400"/>
            </a:lvl3pPr>
            <a:lvl4pPr lvl="3" algn="ctr" rtl="0">
              <a:lnSpc>
                <a:spcPct val="100000"/>
              </a:lnSpc>
              <a:spcBef>
                <a:spcPts val="0"/>
              </a:spcBef>
              <a:spcAft>
                <a:spcPts val="0"/>
              </a:spcAft>
              <a:buNone/>
              <a:defRPr sz="1400"/>
            </a:lvl4pPr>
            <a:lvl5pPr lvl="4" algn="ctr" rtl="0">
              <a:lnSpc>
                <a:spcPct val="100000"/>
              </a:lnSpc>
              <a:spcBef>
                <a:spcPts val="0"/>
              </a:spcBef>
              <a:spcAft>
                <a:spcPts val="0"/>
              </a:spcAft>
              <a:buNone/>
              <a:defRPr sz="1400"/>
            </a:lvl5pPr>
            <a:lvl6pPr lvl="5" algn="ctr" rtl="0">
              <a:lnSpc>
                <a:spcPct val="100000"/>
              </a:lnSpc>
              <a:spcBef>
                <a:spcPts val="0"/>
              </a:spcBef>
              <a:spcAft>
                <a:spcPts val="0"/>
              </a:spcAft>
              <a:buNone/>
              <a:defRPr sz="1400"/>
            </a:lvl6pPr>
            <a:lvl7pPr lvl="6" algn="ctr" rtl="0">
              <a:lnSpc>
                <a:spcPct val="100000"/>
              </a:lnSpc>
              <a:spcBef>
                <a:spcPts val="0"/>
              </a:spcBef>
              <a:spcAft>
                <a:spcPts val="0"/>
              </a:spcAft>
              <a:buNone/>
              <a:defRPr sz="1400"/>
            </a:lvl7pPr>
            <a:lvl8pPr lvl="7" algn="ctr" rtl="0">
              <a:lnSpc>
                <a:spcPct val="100000"/>
              </a:lnSpc>
              <a:spcBef>
                <a:spcPts val="0"/>
              </a:spcBef>
              <a:spcAft>
                <a:spcPts val="0"/>
              </a:spcAft>
              <a:buNone/>
              <a:defRPr sz="1400"/>
            </a:lvl8pPr>
            <a:lvl9pPr lvl="8" algn="ctr" rtl="0">
              <a:lnSpc>
                <a:spcPct val="100000"/>
              </a:lnSpc>
              <a:spcBef>
                <a:spcPts val="0"/>
              </a:spcBef>
              <a:spcAft>
                <a:spcPts val="0"/>
              </a:spcAft>
              <a:buNone/>
              <a:defRPr sz="1400"/>
            </a:lvl9pPr>
          </a:lstStyle>
          <a:p>
            <a:endParaRPr/>
          </a:p>
        </p:txBody>
      </p:sp>
      <p:sp>
        <p:nvSpPr>
          <p:cNvPr id="116" name="Google Shape;116;p15"/>
          <p:cNvSpPr txBox="1">
            <a:spLocks noGrp="1"/>
          </p:cNvSpPr>
          <p:nvPr>
            <p:ph type="subTitle" idx="3"/>
          </p:nvPr>
        </p:nvSpPr>
        <p:spPr>
          <a:xfrm>
            <a:off x="6243450" y="2307515"/>
            <a:ext cx="2183100" cy="9564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400"/>
            </a:lvl1pPr>
            <a:lvl2pPr lvl="1" algn="ctr" rtl="0">
              <a:lnSpc>
                <a:spcPct val="100000"/>
              </a:lnSpc>
              <a:spcBef>
                <a:spcPts val="0"/>
              </a:spcBef>
              <a:spcAft>
                <a:spcPts val="0"/>
              </a:spcAft>
              <a:buNone/>
              <a:defRPr sz="1400"/>
            </a:lvl2pPr>
            <a:lvl3pPr lvl="2" algn="ctr" rtl="0">
              <a:lnSpc>
                <a:spcPct val="100000"/>
              </a:lnSpc>
              <a:spcBef>
                <a:spcPts val="0"/>
              </a:spcBef>
              <a:spcAft>
                <a:spcPts val="0"/>
              </a:spcAft>
              <a:buNone/>
              <a:defRPr sz="1400"/>
            </a:lvl3pPr>
            <a:lvl4pPr lvl="3" algn="ctr" rtl="0">
              <a:lnSpc>
                <a:spcPct val="100000"/>
              </a:lnSpc>
              <a:spcBef>
                <a:spcPts val="0"/>
              </a:spcBef>
              <a:spcAft>
                <a:spcPts val="0"/>
              </a:spcAft>
              <a:buNone/>
              <a:defRPr sz="1400"/>
            </a:lvl4pPr>
            <a:lvl5pPr lvl="4" algn="ctr" rtl="0">
              <a:lnSpc>
                <a:spcPct val="100000"/>
              </a:lnSpc>
              <a:spcBef>
                <a:spcPts val="0"/>
              </a:spcBef>
              <a:spcAft>
                <a:spcPts val="0"/>
              </a:spcAft>
              <a:buNone/>
              <a:defRPr sz="1400"/>
            </a:lvl5pPr>
            <a:lvl6pPr lvl="5" algn="ctr" rtl="0">
              <a:lnSpc>
                <a:spcPct val="100000"/>
              </a:lnSpc>
              <a:spcBef>
                <a:spcPts val="0"/>
              </a:spcBef>
              <a:spcAft>
                <a:spcPts val="0"/>
              </a:spcAft>
              <a:buNone/>
              <a:defRPr sz="1400"/>
            </a:lvl6pPr>
            <a:lvl7pPr lvl="6" algn="ctr" rtl="0">
              <a:lnSpc>
                <a:spcPct val="100000"/>
              </a:lnSpc>
              <a:spcBef>
                <a:spcPts val="0"/>
              </a:spcBef>
              <a:spcAft>
                <a:spcPts val="0"/>
              </a:spcAft>
              <a:buNone/>
              <a:defRPr sz="1400"/>
            </a:lvl7pPr>
            <a:lvl8pPr lvl="7" algn="ctr" rtl="0">
              <a:lnSpc>
                <a:spcPct val="100000"/>
              </a:lnSpc>
              <a:spcBef>
                <a:spcPts val="0"/>
              </a:spcBef>
              <a:spcAft>
                <a:spcPts val="0"/>
              </a:spcAft>
              <a:buNone/>
              <a:defRPr sz="1400"/>
            </a:lvl8pPr>
            <a:lvl9pPr lvl="8" algn="ctr" rtl="0">
              <a:lnSpc>
                <a:spcPct val="100000"/>
              </a:lnSpc>
              <a:spcBef>
                <a:spcPts val="0"/>
              </a:spcBef>
              <a:spcAft>
                <a:spcPts val="0"/>
              </a:spcAft>
              <a:buNone/>
              <a:defRPr sz="1400"/>
            </a:lvl9pPr>
          </a:lstStyle>
          <a:p>
            <a:endParaRPr/>
          </a:p>
        </p:txBody>
      </p:sp>
      <p:sp>
        <p:nvSpPr>
          <p:cNvPr id="117" name="Google Shape;117;p15"/>
          <p:cNvSpPr txBox="1">
            <a:spLocks noGrp="1"/>
          </p:cNvSpPr>
          <p:nvPr>
            <p:ph type="title" idx="4"/>
          </p:nvPr>
        </p:nvSpPr>
        <p:spPr>
          <a:xfrm>
            <a:off x="716700" y="2054664"/>
            <a:ext cx="2183100" cy="2817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1600"/>
              <a:buFont typeface="Livvic"/>
              <a:buNone/>
              <a:defRPr sz="1600" b="1">
                <a:solidFill>
                  <a:schemeClr val="dk1"/>
                </a:solidFill>
                <a:latin typeface="Livvic"/>
                <a:ea typeface="Livvic"/>
                <a:cs typeface="Livvic"/>
                <a:sym typeface="Livvic"/>
              </a:defRPr>
            </a:lvl1pPr>
            <a:lvl2pPr lvl="1"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2pPr>
            <a:lvl3pPr lvl="2"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3pPr>
            <a:lvl4pPr lvl="3"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4pPr>
            <a:lvl5pPr lvl="4"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5pPr>
            <a:lvl6pPr lvl="5"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6pPr>
            <a:lvl7pPr lvl="6"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7pPr>
            <a:lvl8pPr lvl="7"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8pPr>
            <a:lvl9pPr lvl="8"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9pPr>
          </a:lstStyle>
          <a:p>
            <a:endParaRPr/>
          </a:p>
        </p:txBody>
      </p:sp>
      <p:sp>
        <p:nvSpPr>
          <p:cNvPr id="118" name="Google Shape;118;p15"/>
          <p:cNvSpPr txBox="1">
            <a:spLocks noGrp="1"/>
          </p:cNvSpPr>
          <p:nvPr>
            <p:ph type="title" idx="5"/>
          </p:nvPr>
        </p:nvSpPr>
        <p:spPr>
          <a:xfrm>
            <a:off x="3476250" y="2054664"/>
            <a:ext cx="2183100" cy="2817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1600"/>
              <a:buFont typeface="Livvic"/>
              <a:buNone/>
              <a:defRPr sz="1600" b="1">
                <a:solidFill>
                  <a:schemeClr val="dk1"/>
                </a:solidFill>
                <a:latin typeface="Livvic"/>
                <a:ea typeface="Livvic"/>
                <a:cs typeface="Livvic"/>
                <a:sym typeface="Livvic"/>
              </a:defRPr>
            </a:lvl1pPr>
            <a:lvl2pPr lvl="1"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2pPr>
            <a:lvl3pPr lvl="2"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3pPr>
            <a:lvl4pPr lvl="3"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4pPr>
            <a:lvl5pPr lvl="4"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5pPr>
            <a:lvl6pPr lvl="5"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6pPr>
            <a:lvl7pPr lvl="6"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7pPr>
            <a:lvl8pPr lvl="7"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8pPr>
            <a:lvl9pPr lvl="8"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9pPr>
          </a:lstStyle>
          <a:p>
            <a:endParaRPr/>
          </a:p>
        </p:txBody>
      </p:sp>
      <p:sp>
        <p:nvSpPr>
          <p:cNvPr id="119" name="Google Shape;119;p15"/>
          <p:cNvSpPr txBox="1">
            <a:spLocks noGrp="1"/>
          </p:cNvSpPr>
          <p:nvPr>
            <p:ph type="title" idx="6"/>
          </p:nvPr>
        </p:nvSpPr>
        <p:spPr>
          <a:xfrm>
            <a:off x="6243450" y="2054664"/>
            <a:ext cx="2183100" cy="2817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1600"/>
              <a:buFont typeface="Livvic"/>
              <a:buNone/>
              <a:defRPr sz="1600" b="1">
                <a:solidFill>
                  <a:schemeClr val="dk1"/>
                </a:solidFill>
                <a:latin typeface="Livvic"/>
                <a:ea typeface="Livvic"/>
                <a:cs typeface="Livvic"/>
                <a:sym typeface="Livvic"/>
              </a:defRPr>
            </a:lvl1pPr>
            <a:lvl2pPr lvl="1"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2pPr>
            <a:lvl3pPr lvl="2"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3pPr>
            <a:lvl4pPr lvl="3"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4pPr>
            <a:lvl5pPr lvl="4"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5pPr>
            <a:lvl6pPr lvl="5"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6pPr>
            <a:lvl7pPr lvl="6"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7pPr>
            <a:lvl8pPr lvl="7"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8pPr>
            <a:lvl9pPr lvl="8" algn="ctr" rtl="0">
              <a:lnSpc>
                <a:spcPct val="100000"/>
              </a:lnSpc>
              <a:spcBef>
                <a:spcPts val="0"/>
              </a:spcBef>
              <a:spcAft>
                <a:spcPts val="0"/>
              </a:spcAft>
              <a:buClr>
                <a:schemeClr val="dk1"/>
              </a:buClr>
              <a:buSzPts val="1600"/>
              <a:buFont typeface="Livvic"/>
              <a:buNone/>
              <a:defRPr sz="1600">
                <a:solidFill>
                  <a:schemeClr val="dk1"/>
                </a:solidFill>
                <a:latin typeface="Livvic"/>
                <a:ea typeface="Livvic"/>
                <a:cs typeface="Livvic"/>
                <a:sym typeface="Livvic"/>
              </a:defRPr>
            </a:lvl9pPr>
          </a:lstStyle>
          <a:p>
            <a:endParaRPr/>
          </a:p>
        </p:txBody>
      </p:sp>
      <p:grpSp>
        <p:nvGrpSpPr>
          <p:cNvPr id="120" name="Google Shape;120;p15"/>
          <p:cNvGrpSpPr/>
          <p:nvPr/>
        </p:nvGrpSpPr>
        <p:grpSpPr>
          <a:xfrm>
            <a:off x="7230637" y="4394079"/>
            <a:ext cx="1198043" cy="210331"/>
            <a:chOff x="1026623" y="2953314"/>
            <a:chExt cx="5688711" cy="1008300"/>
          </a:xfrm>
        </p:grpSpPr>
        <p:sp>
          <p:nvSpPr>
            <p:cNvPr id="121" name="Google Shape;121;p15"/>
            <p:cNvSpPr/>
            <p:nvPr/>
          </p:nvSpPr>
          <p:spPr>
            <a:xfrm>
              <a:off x="1026623"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5"/>
            <p:cNvSpPr/>
            <p:nvPr/>
          </p:nvSpPr>
          <p:spPr>
            <a:xfrm>
              <a:off x="2183600"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5"/>
            <p:cNvSpPr/>
            <p:nvPr/>
          </p:nvSpPr>
          <p:spPr>
            <a:xfrm>
              <a:off x="3340578"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5"/>
            <p:cNvSpPr/>
            <p:nvPr/>
          </p:nvSpPr>
          <p:spPr>
            <a:xfrm>
              <a:off x="4497556"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15"/>
            <p:cNvSpPr/>
            <p:nvPr/>
          </p:nvSpPr>
          <p:spPr>
            <a:xfrm>
              <a:off x="5654534"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Four text columns">
  <p:cSld name="CUSTOM_2_1">
    <p:spTree>
      <p:nvGrpSpPr>
        <p:cNvPr id="1" name="Shape 146"/>
        <p:cNvGrpSpPr/>
        <p:nvPr/>
      </p:nvGrpSpPr>
      <p:grpSpPr>
        <a:xfrm>
          <a:off x="0" y="0"/>
          <a:ext cx="0" cy="0"/>
          <a:chOff x="0" y="0"/>
          <a:chExt cx="0" cy="0"/>
        </a:xfrm>
      </p:grpSpPr>
      <p:sp>
        <p:nvSpPr>
          <p:cNvPr id="147" name="Google Shape;147;p17"/>
          <p:cNvSpPr txBox="1">
            <a:spLocks noGrp="1"/>
          </p:cNvSpPr>
          <p:nvPr>
            <p:ph type="title"/>
          </p:nvPr>
        </p:nvSpPr>
        <p:spPr>
          <a:xfrm>
            <a:off x="858451" y="2041875"/>
            <a:ext cx="1579500" cy="356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1600"/>
              <a:buFont typeface="Roboto Black"/>
              <a:buNone/>
              <a:defRPr sz="1600">
                <a:solidFill>
                  <a:schemeClr val="dk1"/>
                </a:solidFill>
                <a:latin typeface="Roboto Black"/>
                <a:ea typeface="Roboto Black"/>
                <a:cs typeface="Roboto Black"/>
                <a:sym typeface="Roboto Black"/>
              </a:defRPr>
            </a:lvl1pPr>
            <a:lvl2pPr lvl="1"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2pPr>
            <a:lvl3pPr lvl="2"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3pPr>
            <a:lvl4pPr lvl="3"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4pPr>
            <a:lvl5pPr lvl="4"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5pPr>
            <a:lvl6pPr lvl="5"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6pPr>
            <a:lvl7pPr lvl="6"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7pPr>
            <a:lvl8pPr lvl="7"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8pPr>
            <a:lvl9pPr lvl="8"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9pPr>
          </a:lstStyle>
          <a:p>
            <a:endParaRPr/>
          </a:p>
        </p:txBody>
      </p:sp>
      <p:sp>
        <p:nvSpPr>
          <p:cNvPr id="148" name="Google Shape;148;p17"/>
          <p:cNvSpPr txBox="1">
            <a:spLocks noGrp="1"/>
          </p:cNvSpPr>
          <p:nvPr>
            <p:ph type="subTitle" idx="1"/>
          </p:nvPr>
        </p:nvSpPr>
        <p:spPr>
          <a:xfrm>
            <a:off x="858454" y="2318010"/>
            <a:ext cx="1579500" cy="867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400"/>
            </a:lvl1pPr>
            <a:lvl2pPr lvl="1" algn="ctr" rtl="0">
              <a:lnSpc>
                <a:spcPct val="100000"/>
              </a:lnSpc>
              <a:spcBef>
                <a:spcPts val="0"/>
              </a:spcBef>
              <a:spcAft>
                <a:spcPts val="0"/>
              </a:spcAft>
              <a:buNone/>
              <a:defRPr sz="1400"/>
            </a:lvl2pPr>
            <a:lvl3pPr lvl="2" algn="ctr" rtl="0">
              <a:lnSpc>
                <a:spcPct val="100000"/>
              </a:lnSpc>
              <a:spcBef>
                <a:spcPts val="0"/>
              </a:spcBef>
              <a:spcAft>
                <a:spcPts val="0"/>
              </a:spcAft>
              <a:buNone/>
              <a:defRPr sz="1400"/>
            </a:lvl3pPr>
            <a:lvl4pPr lvl="3" algn="ctr" rtl="0">
              <a:lnSpc>
                <a:spcPct val="100000"/>
              </a:lnSpc>
              <a:spcBef>
                <a:spcPts val="0"/>
              </a:spcBef>
              <a:spcAft>
                <a:spcPts val="0"/>
              </a:spcAft>
              <a:buNone/>
              <a:defRPr sz="1400"/>
            </a:lvl4pPr>
            <a:lvl5pPr lvl="4" algn="ctr" rtl="0">
              <a:lnSpc>
                <a:spcPct val="100000"/>
              </a:lnSpc>
              <a:spcBef>
                <a:spcPts val="0"/>
              </a:spcBef>
              <a:spcAft>
                <a:spcPts val="0"/>
              </a:spcAft>
              <a:buNone/>
              <a:defRPr sz="1400"/>
            </a:lvl5pPr>
            <a:lvl6pPr lvl="5" algn="ctr" rtl="0">
              <a:lnSpc>
                <a:spcPct val="100000"/>
              </a:lnSpc>
              <a:spcBef>
                <a:spcPts val="0"/>
              </a:spcBef>
              <a:spcAft>
                <a:spcPts val="0"/>
              </a:spcAft>
              <a:buNone/>
              <a:defRPr sz="1400"/>
            </a:lvl6pPr>
            <a:lvl7pPr lvl="6" algn="ctr" rtl="0">
              <a:lnSpc>
                <a:spcPct val="100000"/>
              </a:lnSpc>
              <a:spcBef>
                <a:spcPts val="0"/>
              </a:spcBef>
              <a:spcAft>
                <a:spcPts val="0"/>
              </a:spcAft>
              <a:buNone/>
              <a:defRPr sz="1400"/>
            </a:lvl7pPr>
            <a:lvl8pPr lvl="7" algn="ctr" rtl="0">
              <a:lnSpc>
                <a:spcPct val="100000"/>
              </a:lnSpc>
              <a:spcBef>
                <a:spcPts val="0"/>
              </a:spcBef>
              <a:spcAft>
                <a:spcPts val="0"/>
              </a:spcAft>
              <a:buNone/>
              <a:defRPr sz="1400"/>
            </a:lvl8pPr>
            <a:lvl9pPr lvl="8" algn="ctr" rtl="0">
              <a:lnSpc>
                <a:spcPct val="100000"/>
              </a:lnSpc>
              <a:spcBef>
                <a:spcPts val="0"/>
              </a:spcBef>
              <a:spcAft>
                <a:spcPts val="0"/>
              </a:spcAft>
              <a:buNone/>
              <a:defRPr sz="1400"/>
            </a:lvl9pPr>
          </a:lstStyle>
          <a:p>
            <a:endParaRPr/>
          </a:p>
        </p:txBody>
      </p:sp>
      <p:sp>
        <p:nvSpPr>
          <p:cNvPr id="149" name="Google Shape;149;p17"/>
          <p:cNvSpPr txBox="1">
            <a:spLocks noGrp="1"/>
          </p:cNvSpPr>
          <p:nvPr>
            <p:ph type="title" idx="2"/>
          </p:nvPr>
        </p:nvSpPr>
        <p:spPr>
          <a:xfrm>
            <a:off x="858451" y="3657533"/>
            <a:ext cx="1579500" cy="356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1600"/>
              <a:buFont typeface="Roboto Black"/>
              <a:buNone/>
              <a:defRPr sz="1600">
                <a:solidFill>
                  <a:schemeClr val="dk1"/>
                </a:solidFill>
                <a:latin typeface="Roboto Black"/>
                <a:ea typeface="Roboto Black"/>
                <a:cs typeface="Roboto Black"/>
                <a:sym typeface="Roboto Black"/>
              </a:defRPr>
            </a:lvl1pPr>
            <a:lvl2pPr lvl="1"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2pPr>
            <a:lvl3pPr lvl="2"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3pPr>
            <a:lvl4pPr lvl="3"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4pPr>
            <a:lvl5pPr lvl="4"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5pPr>
            <a:lvl6pPr lvl="5"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6pPr>
            <a:lvl7pPr lvl="6"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7pPr>
            <a:lvl8pPr lvl="7"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8pPr>
            <a:lvl9pPr lvl="8"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9pPr>
          </a:lstStyle>
          <a:p>
            <a:endParaRPr/>
          </a:p>
        </p:txBody>
      </p:sp>
      <p:sp>
        <p:nvSpPr>
          <p:cNvPr id="150" name="Google Shape;150;p17"/>
          <p:cNvSpPr txBox="1">
            <a:spLocks noGrp="1"/>
          </p:cNvSpPr>
          <p:nvPr>
            <p:ph type="subTitle" idx="3"/>
          </p:nvPr>
        </p:nvSpPr>
        <p:spPr>
          <a:xfrm>
            <a:off x="858454" y="3933663"/>
            <a:ext cx="1579500" cy="867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400"/>
            </a:lvl1pPr>
            <a:lvl2pPr lvl="1" algn="ctr" rtl="0">
              <a:lnSpc>
                <a:spcPct val="100000"/>
              </a:lnSpc>
              <a:spcBef>
                <a:spcPts val="0"/>
              </a:spcBef>
              <a:spcAft>
                <a:spcPts val="0"/>
              </a:spcAft>
              <a:buNone/>
              <a:defRPr sz="1400"/>
            </a:lvl2pPr>
            <a:lvl3pPr lvl="2" algn="ctr" rtl="0">
              <a:lnSpc>
                <a:spcPct val="100000"/>
              </a:lnSpc>
              <a:spcBef>
                <a:spcPts val="0"/>
              </a:spcBef>
              <a:spcAft>
                <a:spcPts val="0"/>
              </a:spcAft>
              <a:buNone/>
              <a:defRPr sz="1400"/>
            </a:lvl3pPr>
            <a:lvl4pPr lvl="3" algn="ctr" rtl="0">
              <a:lnSpc>
                <a:spcPct val="100000"/>
              </a:lnSpc>
              <a:spcBef>
                <a:spcPts val="0"/>
              </a:spcBef>
              <a:spcAft>
                <a:spcPts val="0"/>
              </a:spcAft>
              <a:buNone/>
              <a:defRPr sz="1400"/>
            </a:lvl4pPr>
            <a:lvl5pPr lvl="4" algn="ctr" rtl="0">
              <a:lnSpc>
                <a:spcPct val="100000"/>
              </a:lnSpc>
              <a:spcBef>
                <a:spcPts val="0"/>
              </a:spcBef>
              <a:spcAft>
                <a:spcPts val="0"/>
              </a:spcAft>
              <a:buNone/>
              <a:defRPr sz="1400"/>
            </a:lvl5pPr>
            <a:lvl6pPr lvl="5" algn="ctr" rtl="0">
              <a:lnSpc>
                <a:spcPct val="100000"/>
              </a:lnSpc>
              <a:spcBef>
                <a:spcPts val="0"/>
              </a:spcBef>
              <a:spcAft>
                <a:spcPts val="0"/>
              </a:spcAft>
              <a:buNone/>
              <a:defRPr sz="1400"/>
            </a:lvl6pPr>
            <a:lvl7pPr lvl="6" algn="ctr" rtl="0">
              <a:lnSpc>
                <a:spcPct val="100000"/>
              </a:lnSpc>
              <a:spcBef>
                <a:spcPts val="0"/>
              </a:spcBef>
              <a:spcAft>
                <a:spcPts val="0"/>
              </a:spcAft>
              <a:buNone/>
              <a:defRPr sz="1400"/>
            </a:lvl7pPr>
            <a:lvl8pPr lvl="7" algn="ctr" rtl="0">
              <a:lnSpc>
                <a:spcPct val="100000"/>
              </a:lnSpc>
              <a:spcBef>
                <a:spcPts val="0"/>
              </a:spcBef>
              <a:spcAft>
                <a:spcPts val="0"/>
              </a:spcAft>
              <a:buNone/>
              <a:defRPr sz="1400"/>
            </a:lvl8pPr>
            <a:lvl9pPr lvl="8" algn="ctr" rtl="0">
              <a:lnSpc>
                <a:spcPct val="100000"/>
              </a:lnSpc>
              <a:spcBef>
                <a:spcPts val="0"/>
              </a:spcBef>
              <a:spcAft>
                <a:spcPts val="0"/>
              </a:spcAft>
              <a:buNone/>
              <a:defRPr sz="1400"/>
            </a:lvl9pPr>
          </a:lstStyle>
          <a:p>
            <a:endParaRPr/>
          </a:p>
        </p:txBody>
      </p:sp>
      <p:sp>
        <p:nvSpPr>
          <p:cNvPr id="151" name="Google Shape;151;p17"/>
          <p:cNvSpPr txBox="1">
            <a:spLocks noGrp="1"/>
          </p:cNvSpPr>
          <p:nvPr>
            <p:ph type="title" idx="4"/>
          </p:nvPr>
        </p:nvSpPr>
        <p:spPr>
          <a:xfrm>
            <a:off x="2538097" y="2041875"/>
            <a:ext cx="1579500" cy="356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1600"/>
              <a:buFont typeface="Roboto Black"/>
              <a:buNone/>
              <a:defRPr sz="1600">
                <a:solidFill>
                  <a:schemeClr val="dk1"/>
                </a:solidFill>
                <a:latin typeface="Roboto Black"/>
                <a:ea typeface="Roboto Black"/>
                <a:cs typeface="Roboto Black"/>
                <a:sym typeface="Roboto Black"/>
              </a:defRPr>
            </a:lvl1pPr>
            <a:lvl2pPr lvl="1"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2pPr>
            <a:lvl3pPr lvl="2"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3pPr>
            <a:lvl4pPr lvl="3"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4pPr>
            <a:lvl5pPr lvl="4"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5pPr>
            <a:lvl6pPr lvl="5"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6pPr>
            <a:lvl7pPr lvl="6"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7pPr>
            <a:lvl8pPr lvl="7"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8pPr>
            <a:lvl9pPr lvl="8"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9pPr>
          </a:lstStyle>
          <a:p>
            <a:endParaRPr/>
          </a:p>
        </p:txBody>
      </p:sp>
      <p:sp>
        <p:nvSpPr>
          <p:cNvPr id="152" name="Google Shape;152;p17"/>
          <p:cNvSpPr txBox="1">
            <a:spLocks noGrp="1"/>
          </p:cNvSpPr>
          <p:nvPr>
            <p:ph type="subTitle" idx="5"/>
          </p:nvPr>
        </p:nvSpPr>
        <p:spPr>
          <a:xfrm>
            <a:off x="2538101" y="2318010"/>
            <a:ext cx="1579500" cy="867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400"/>
            </a:lvl1pPr>
            <a:lvl2pPr lvl="1" algn="ctr" rtl="0">
              <a:lnSpc>
                <a:spcPct val="100000"/>
              </a:lnSpc>
              <a:spcBef>
                <a:spcPts val="0"/>
              </a:spcBef>
              <a:spcAft>
                <a:spcPts val="0"/>
              </a:spcAft>
              <a:buNone/>
              <a:defRPr sz="1400"/>
            </a:lvl2pPr>
            <a:lvl3pPr lvl="2" algn="ctr" rtl="0">
              <a:lnSpc>
                <a:spcPct val="100000"/>
              </a:lnSpc>
              <a:spcBef>
                <a:spcPts val="0"/>
              </a:spcBef>
              <a:spcAft>
                <a:spcPts val="0"/>
              </a:spcAft>
              <a:buNone/>
              <a:defRPr sz="1400"/>
            </a:lvl3pPr>
            <a:lvl4pPr lvl="3" algn="ctr" rtl="0">
              <a:lnSpc>
                <a:spcPct val="100000"/>
              </a:lnSpc>
              <a:spcBef>
                <a:spcPts val="0"/>
              </a:spcBef>
              <a:spcAft>
                <a:spcPts val="0"/>
              </a:spcAft>
              <a:buNone/>
              <a:defRPr sz="1400"/>
            </a:lvl4pPr>
            <a:lvl5pPr lvl="4" algn="ctr" rtl="0">
              <a:lnSpc>
                <a:spcPct val="100000"/>
              </a:lnSpc>
              <a:spcBef>
                <a:spcPts val="0"/>
              </a:spcBef>
              <a:spcAft>
                <a:spcPts val="0"/>
              </a:spcAft>
              <a:buNone/>
              <a:defRPr sz="1400"/>
            </a:lvl5pPr>
            <a:lvl6pPr lvl="5" algn="ctr" rtl="0">
              <a:lnSpc>
                <a:spcPct val="100000"/>
              </a:lnSpc>
              <a:spcBef>
                <a:spcPts val="0"/>
              </a:spcBef>
              <a:spcAft>
                <a:spcPts val="0"/>
              </a:spcAft>
              <a:buNone/>
              <a:defRPr sz="1400"/>
            </a:lvl6pPr>
            <a:lvl7pPr lvl="6" algn="ctr" rtl="0">
              <a:lnSpc>
                <a:spcPct val="100000"/>
              </a:lnSpc>
              <a:spcBef>
                <a:spcPts val="0"/>
              </a:spcBef>
              <a:spcAft>
                <a:spcPts val="0"/>
              </a:spcAft>
              <a:buNone/>
              <a:defRPr sz="1400"/>
            </a:lvl7pPr>
            <a:lvl8pPr lvl="7" algn="ctr" rtl="0">
              <a:lnSpc>
                <a:spcPct val="100000"/>
              </a:lnSpc>
              <a:spcBef>
                <a:spcPts val="0"/>
              </a:spcBef>
              <a:spcAft>
                <a:spcPts val="0"/>
              </a:spcAft>
              <a:buNone/>
              <a:defRPr sz="1400"/>
            </a:lvl8pPr>
            <a:lvl9pPr lvl="8" algn="ctr" rtl="0">
              <a:lnSpc>
                <a:spcPct val="100000"/>
              </a:lnSpc>
              <a:spcBef>
                <a:spcPts val="0"/>
              </a:spcBef>
              <a:spcAft>
                <a:spcPts val="0"/>
              </a:spcAft>
              <a:buNone/>
              <a:defRPr sz="1400"/>
            </a:lvl9pPr>
          </a:lstStyle>
          <a:p>
            <a:endParaRPr/>
          </a:p>
        </p:txBody>
      </p:sp>
      <p:sp>
        <p:nvSpPr>
          <p:cNvPr id="153" name="Google Shape;153;p17"/>
          <p:cNvSpPr txBox="1">
            <a:spLocks noGrp="1"/>
          </p:cNvSpPr>
          <p:nvPr>
            <p:ph type="title" idx="6"/>
          </p:nvPr>
        </p:nvSpPr>
        <p:spPr>
          <a:xfrm>
            <a:off x="2538097" y="3657533"/>
            <a:ext cx="1579500" cy="356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1600"/>
              <a:buFont typeface="Roboto Black"/>
              <a:buNone/>
              <a:defRPr sz="1600">
                <a:solidFill>
                  <a:schemeClr val="dk1"/>
                </a:solidFill>
                <a:latin typeface="Roboto Black"/>
                <a:ea typeface="Roboto Black"/>
                <a:cs typeface="Roboto Black"/>
                <a:sym typeface="Roboto Black"/>
              </a:defRPr>
            </a:lvl1pPr>
            <a:lvl2pPr lvl="1"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2pPr>
            <a:lvl3pPr lvl="2"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3pPr>
            <a:lvl4pPr lvl="3"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4pPr>
            <a:lvl5pPr lvl="4"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5pPr>
            <a:lvl6pPr lvl="5"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6pPr>
            <a:lvl7pPr lvl="6"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7pPr>
            <a:lvl8pPr lvl="7"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8pPr>
            <a:lvl9pPr lvl="8" algn="ctr" rtl="0">
              <a:lnSpc>
                <a:spcPct val="100000"/>
              </a:lnSpc>
              <a:spcBef>
                <a:spcPts val="0"/>
              </a:spcBef>
              <a:spcAft>
                <a:spcPts val="0"/>
              </a:spcAft>
              <a:buClr>
                <a:schemeClr val="dk1"/>
              </a:buClr>
              <a:buSzPts val="1600"/>
              <a:buFont typeface="Roboto Black"/>
              <a:buNone/>
              <a:defRPr sz="1600" b="0">
                <a:solidFill>
                  <a:schemeClr val="dk1"/>
                </a:solidFill>
                <a:latin typeface="Roboto Black"/>
                <a:ea typeface="Roboto Black"/>
                <a:cs typeface="Roboto Black"/>
                <a:sym typeface="Roboto Black"/>
              </a:defRPr>
            </a:lvl9pPr>
          </a:lstStyle>
          <a:p>
            <a:endParaRPr/>
          </a:p>
        </p:txBody>
      </p:sp>
      <p:sp>
        <p:nvSpPr>
          <p:cNvPr id="154" name="Google Shape;154;p17"/>
          <p:cNvSpPr txBox="1">
            <a:spLocks noGrp="1"/>
          </p:cNvSpPr>
          <p:nvPr>
            <p:ph type="subTitle" idx="7"/>
          </p:nvPr>
        </p:nvSpPr>
        <p:spPr>
          <a:xfrm>
            <a:off x="2538101" y="3933663"/>
            <a:ext cx="1579500" cy="867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400"/>
            </a:lvl1pPr>
            <a:lvl2pPr lvl="1" algn="ctr" rtl="0">
              <a:lnSpc>
                <a:spcPct val="100000"/>
              </a:lnSpc>
              <a:spcBef>
                <a:spcPts val="0"/>
              </a:spcBef>
              <a:spcAft>
                <a:spcPts val="0"/>
              </a:spcAft>
              <a:buNone/>
              <a:defRPr sz="1400"/>
            </a:lvl2pPr>
            <a:lvl3pPr lvl="2" algn="ctr" rtl="0">
              <a:lnSpc>
                <a:spcPct val="100000"/>
              </a:lnSpc>
              <a:spcBef>
                <a:spcPts val="0"/>
              </a:spcBef>
              <a:spcAft>
                <a:spcPts val="0"/>
              </a:spcAft>
              <a:buNone/>
              <a:defRPr sz="1400"/>
            </a:lvl3pPr>
            <a:lvl4pPr lvl="3" algn="ctr" rtl="0">
              <a:lnSpc>
                <a:spcPct val="100000"/>
              </a:lnSpc>
              <a:spcBef>
                <a:spcPts val="0"/>
              </a:spcBef>
              <a:spcAft>
                <a:spcPts val="0"/>
              </a:spcAft>
              <a:buNone/>
              <a:defRPr sz="1400"/>
            </a:lvl4pPr>
            <a:lvl5pPr lvl="4" algn="ctr" rtl="0">
              <a:lnSpc>
                <a:spcPct val="100000"/>
              </a:lnSpc>
              <a:spcBef>
                <a:spcPts val="0"/>
              </a:spcBef>
              <a:spcAft>
                <a:spcPts val="0"/>
              </a:spcAft>
              <a:buNone/>
              <a:defRPr sz="1400"/>
            </a:lvl5pPr>
            <a:lvl6pPr lvl="5" algn="ctr" rtl="0">
              <a:lnSpc>
                <a:spcPct val="100000"/>
              </a:lnSpc>
              <a:spcBef>
                <a:spcPts val="0"/>
              </a:spcBef>
              <a:spcAft>
                <a:spcPts val="0"/>
              </a:spcAft>
              <a:buNone/>
              <a:defRPr sz="1400"/>
            </a:lvl6pPr>
            <a:lvl7pPr lvl="6" algn="ctr" rtl="0">
              <a:lnSpc>
                <a:spcPct val="100000"/>
              </a:lnSpc>
              <a:spcBef>
                <a:spcPts val="0"/>
              </a:spcBef>
              <a:spcAft>
                <a:spcPts val="0"/>
              </a:spcAft>
              <a:buNone/>
              <a:defRPr sz="1400"/>
            </a:lvl7pPr>
            <a:lvl8pPr lvl="7" algn="ctr" rtl="0">
              <a:lnSpc>
                <a:spcPct val="100000"/>
              </a:lnSpc>
              <a:spcBef>
                <a:spcPts val="0"/>
              </a:spcBef>
              <a:spcAft>
                <a:spcPts val="0"/>
              </a:spcAft>
              <a:buNone/>
              <a:defRPr sz="1400"/>
            </a:lvl8pPr>
            <a:lvl9pPr lvl="8" algn="ctr" rtl="0">
              <a:lnSpc>
                <a:spcPct val="100000"/>
              </a:lnSpc>
              <a:spcBef>
                <a:spcPts val="0"/>
              </a:spcBef>
              <a:spcAft>
                <a:spcPts val="0"/>
              </a:spcAft>
              <a:buNone/>
              <a:defRPr sz="1400"/>
            </a:lvl9pPr>
          </a:lstStyle>
          <a:p>
            <a:endParaRPr/>
          </a:p>
        </p:txBody>
      </p:sp>
      <p:sp>
        <p:nvSpPr>
          <p:cNvPr id="155" name="Google Shape;155;p17"/>
          <p:cNvSpPr txBox="1">
            <a:spLocks noGrp="1"/>
          </p:cNvSpPr>
          <p:nvPr>
            <p:ph type="title" idx="8"/>
          </p:nvPr>
        </p:nvSpPr>
        <p:spPr>
          <a:xfrm>
            <a:off x="713226" y="539500"/>
            <a:ext cx="77175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grpSp>
        <p:nvGrpSpPr>
          <p:cNvPr id="156" name="Google Shape;156;p17"/>
          <p:cNvGrpSpPr/>
          <p:nvPr/>
        </p:nvGrpSpPr>
        <p:grpSpPr>
          <a:xfrm>
            <a:off x="7230637" y="779827"/>
            <a:ext cx="1198043" cy="210331"/>
            <a:chOff x="1026623" y="2953314"/>
            <a:chExt cx="5688711" cy="1008300"/>
          </a:xfrm>
        </p:grpSpPr>
        <p:sp>
          <p:nvSpPr>
            <p:cNvPr id="157" name="Google Shape;157;p17"/>
            <p:cNvSpPr/>
            <p:nvPr/>
          </p:nvSpPr>
          <p:spPr>
            <a:xfrm>
              <a:off x="1026623"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7"/>
            <p:cNvSpPr/>
            <p:nvPr/>
          </p:nvSpPr>
          <p:spPr>
            <a:xfrm>
              <a:off x="2183600"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7"/>
            <p:cNvSpPr/>
            <p:nvPr/>
          </p:nvSpPr>
          <p:spPr>
            <a:xfrm>
              <a:off x="3340578"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17"/>
            <p:cNvSpPr/>
            <p:nvPr/>
          </p:nvSpPr>
          <p:spPr>
            <a:xfrm>
              <a:off x="4497556"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7"/>
            <p:cNvSpPr/>
            <p:nvPr/>
          </p:nvSpPr>
          <p:spPr>
            <a:xfrm>
              <a:off x="5654534" y="2953314"/>
              <a:ext cx="1060800" cy="1008300"/>
            </a:xfrm>
            <a:prstGeom prst="star5">
              <a:avLst>
                <a:gd name="adj" fmla="val 19098"/>
                <a:gd name="hf" fmla="val 105146"/>
                <a:gd name="vf" fmla="val 110557"/>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2">
  <p:cSld name="CUSTOM_4">
    <p:spTree>
      <p:nvGrpSpPr>
        <p:cNvPr id="1" name="Shape 162"/>
        <p:cNvGrpSpPr/>
        <p:nvPr/>
      </p:nvGrpSpPr>
      <p:grpSpPr>
        <a:xfrm>
          <a:off x="0" y="0"/>
          <a:ext cx="0" cy="0"/>
          <a:chOff x="0" y="0"/>
          <a:chExt cx="0" cy="0"/>
        </a:xfrm>
      </p:grpSpPr>
      <p:sp>
        <p:nvSpPr>
          <p:cNvPr id="163" name="Google Shape;163;p18"/>
          <p:cNvSpPr txBox="1">
            <a:spLocks noGrp="1"/>
          </p:cNvSpPr>
          <p:nvPr>
            <p:ph type="title"/>
          </p:nvPr>
        </p:nvSpPr>
        <p:spPr>
          <a:xfrm>
            <a:off x="720000" y="1773125"/>
            <a:ext cx="3575700" cy="1766400"/>
          </a:xfrm>
          <a:prstGeom prst="rect">
            <a:avLst/>
          </a:prstGeom>
          <a:noFill/>
        </p:spPr>
        <p:txBody>
          <a:bodyPr spcFirstLastPara="1" wrap="square" lIns="91425" tIns="91425" rIns="91425" bIns="91425" anchor="ctr" anchorCtr="0">
            <a:noAutofit/>
          </a:bodyPr>
          <a:lstStyle>
            <a:lvl1pPr marR="91440" lvl="0" algn="ctr" rtl="0">
              <a:lnSpc>
                <a:spcPct val="80000"/>
              </a:lnSpc>
              <a:spcBef>
                <a:spcPts val="0"/>
              </a:spcBef>
              <a:spcAft>
                <a:spcPts val="0"/>
              </a:spcAft>
              <a:buSzPts val="5000"/>
              <a:buNone/>
              <a:defRPr sz="5000"/>
            </a:lvl1pPr>
            <a:lvl2pPr lvl="1" algn="r" rtl="0">
              <a:lnSpc>
                <a:spcPct val="80000"/>
              </a:lnSpc>
              <a:spcBef>
                <a:spcPts val="0"/>
              </a:spcBef>
              <a:spcAft>
                <a:spcPts val="0"/>
              </a:spcAft>
              <a:buSzPts val="5000"/>
              <a:buNone/>
              <a:defRPr sz="5000"/>
            </a:lvl2pPr>
            <a:lvl3pPr lvl="2" algn="r" rtl="0">
              <a:lnSpc>
                <a:spcPct val="80000"/>
              </a:lnSpc>
              <a:spcBef>
                <a:spcPts val="0"/>
              </a:spcBef>
              <a:spcAft>
                <a:spcPts val="0"/>
              </a:spcAft>
              <a:buSzPts val="5000"/>
              <a:buNone/>
              <a:defRPr sz="5000"/>
            </a:lvl3pPr>
            <a:lvl4pPr lvl="3" algn="r" rtl="0">
              <a:lnSpc>
                <a:spcPct val="80000"/>
              </a:lnSpc>
              <a:spcBef>
                <a:spcPts val="0"/>
              </a:spcBef>
              <a:spcAft>
                <a:spcPts val="0"/>
              </a:spcAft>
              <a:buSzPts val="5000"/>
              <a:buNone/>
              <a:defRPr sz="5000"/>
            </a:lvl4pPr>
            <a:lvl5pPr lvl="4" algn="r" rtl="0">
              <a:lnSpc>
                <a:spcPct val="80000"/>
              </a:lnSpc>
              <a:spcBef>
                <a:spcPts val="0"/>
              </a:spcBef>
              <a:spcAft>
                <a:spcPts val="0"/>
              </a:spcAft>
              <a:buSzPts val="5000"/>
              <a:buNone/>
              <a:defRPr sz="5000"/>
            </a:lvl5pPr>
            <a:lvl6pPr lvl="5" algn="r" rtl="0">
              <a:lnSpc>
                <a:spcPct val="80000"/>
              </a:lnSpc>
              <a:spcBef>
                <a:spcPts val="0"/>
              </a:spcBef>
              <a:spcAft>
                <a:spcPts val="0"/>
              </a:spcAft>
              <a:buSzPts val="5000"/>
              <a:buNone/>
              <a:defRPr sz="5000"/>
            </a:lvl6pPr>
            <a:lvl7pPr lvl="6" algn="r" rtl="0">
              <a:lnSpc>
                <a:spcPct val="80000"/>
              </a:lnSpc>
              <a:spcBef>
                <a:spcPts val="0"/>
              </a:spcBef>
              <a:spcAft>
                <a:spcPts val="0"/>
              </a:spcAft>
              <a:buSzPts val="5000"/>
              <a:buNone/>
              <a:defRPr sz="5000"/>
            </a:lvl7pPr>
            <a:lvl8pPr lvl="7" algn="r" rtl="0">
              <a:lnSpc>
                <a:spcPct val="80000"/>
              </a:lnSpc>
              <a:spcBef>
                <a:spcPts val="0"/>
              </a:spcBef>
              <a:spcAft>
                <a:spcPts val="0"/>
              </a:spcAft>
              <a:buSzPts val="5000"/>
              <a:buNone/>
              <a:defRPr sz="5000"/>
            </a:lvl8pPr>
            <a:lvl9pPr lvl="8" algn="r" rtl="0">
              <a:lnSpc>
                <a:spcPct val="80000"/>
              </a:lnSpc>
              <a:spcBef>
                <a:spcPts val="0"/>
              </a:spcBef>
              <a:spcAft>
                <a:spcPts val="0"/>
              </a:spcAft>
              <a:buSzPts val="5000"/>
              <a:buNone/>
              <a:defRPr sz="5000"/>
            </a:lvl9pPr>
          </a:lstStyle>
          <a:p>
            <a:endParaRPr/>
          </a:p>
        </p:txBody>
      </p:sp>
      <p:sp>
        <p:nvSpPr>
          <p:cNvPr id="164" name="Google Shape;164;p18"/>
          <p:cNvSpPr txBox="1">
            <a:spLocks noGrp="1"/>
          </p:cNvSpPr>
          <p:nvPr>
            <p:ph type="title" idx="2" hasCustomPrompt="1"/>
          </p:nvPr>
        </p:nvSpPr>
        <p:spPr>
          <a:xfrm>
            <a:off x="3846225" y="408825"/>
            <a:ext cx="1095000" cy="951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000"/>
              <a:buNone/>
              <a:defRPr sz="5000"/>
            </a:lvl1pPr>
            <a:lvl2pPr lvl="1" algn="ctr" rtl="0">
              <a:spcBef>
                <a:spcPts val="0"/>
              </a:spcBef>
              <a:spcAft>
                <a:spcPts val="0"/>
              </a:spcAft>
              <a:buSzPts val="5000"/>
              <a:buNone/>
              <a:defRPr sz="5000" b="0"/>
            </a:lvl2pPr>
            <a:lvl3pPr lvl="2" algn="ctr" rtl="0">
              <a:spcBef>
                <a:spcPts val="0"/>
              </a:spcBef>
              <a:spcAft>
                <a:spcPts val="0"/>
              </a:spcAft>
              <a:buSzPts val="5000"/>
              <a:buNone/>
              <a:defRPr sz="5000" b="0"/>
            </a:lvl3pPr>
            <a:lvl4pPr lvl="3" algn="ctr" rtl="0">
              <a:spcBef>
                <a:spcPts val="0"/>
              </a:spcBef>
              <a:spcAft>
                <a:spcPts val="0"/>
              </a:spcAft>
              <a:buSzPts val="5000"/>
              <a:buNone/>
              <a:defRPr sz="5000" b="0"/>
            </a:lvl4pPr>
            <a:lvl5pPr lvl="4" algn="ctr" rtl="0">
              <a:spcBef>
                <a:spcPts val="0"/>
              </a:spcBef>
              <a:spcAft>
                <a:spcPts val="0"/>
              </a:spcAft>
              <a:buSzPts val="5000"/>
              <a:buNone/>
              <a:defRPr sz="5000" b="0"/>
            </a:lvl5pPr>
            <a:lvl6pPr lvl="5" algn="ctr" rtl="0">
              <a:spcBef>
                <a:spcPts val="0"/>
              </a:spcBef>
              <a:spcAft>
                <a:spcPts val="0"/>
              </a:spcAft>
              <a:buSzPts val="5000"/>
              <a:buNone/>
              <a:defRPr sz="5000" b="0"/>
            </a:lvl6pPr>
            <a:lvl7pPr lvl="6" algn="ctr" rtl="0">
              <a:spcBef>
                <a:spcPts val="0"/>
              </a:spcBef>
              <a:spcAft>
                <a:spcPts val="0"/>
              </a:spcAft>
              <a:buSzPts val="5000"/>
              <a:buNone/>
              <a:defRPr sz="5000" b="0"/>
            </a:lvl7pPr>
            <a:lvl8pPr lvl="7" algn="ctr" rtl="0">
              <a:spcBef>
                <a:spcPts val="0"/>
              </a:spcBef>
              <a:spcAft>
                <a:spcPts val="0"/>
              </a:spcAft>
              <a:buSzPts val="5000"/>
              <a:buNone/>
              <a:defRPr sz="5000" b="0"/>
            </a:lvl8pPr>
            <a:lvl9pPr lvl="8" algn="ctr" rtl="0">
              <a:spcBef>
                <a:spcPts val="0"/>
              </a:spcBef>
              <a:spcAft>
                <a:spcPts val="0"/>
              </a:spcAft>
              <a:buSzPts val="5000"/>
              <a:buNone/>
              <a:defRPr sz="5000" b="0"/>
            </a:lvl9pPr>
          </a:lstStyle>
          <a:p>
            <a:r>
              <a:t>xx%</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lumn text 2">
  <p:cSld name="CUSTOM_8">
    <p:spTree>
      <p:nvGrpSpPr>
        <p:cNvPr id="1" name="Shape 197"/>
        <p:cNvGrpSpPr/>
        <p:nvPr/>
      </p:nvGrpSpPr>
      <p:grpSpPr>
        <a:xfrm>
          <a:off x="0" y="0"/>
          <a:ext cx="0" cy="0"/>
          <a:chOff x="0" y="0"/>
          <a:chExt cx="0" cy="0"/>
        </a:xfrm>
      </p:grpSpPr>
      <p:grpSp>
        <p:nvGrpSpPr>
          <p:cNvPr id="198" name="Google Shape;198;p24"/>
          <p:cNvGrpSpPr/>
          <p:nvPr/>
        </p:nvGrpSpPr>
        <p:grpSpPr>
          <a:xfrm flipH="1">
            <a:off x="4248150" y="-323850"/>
            <a:ext cx="5143500" cy="5943600"/>
            <a:chOff x="-171450" y="-323850"/>
            <a:chExt cx="5143500" cy="5943600"/>
          </a:xfrm>
        </p:grpSpPr>
        <p:sp>
          <p:nvSpPr>
            <p:cNvPr id="199" name="Google Shape;199;p24"/>
            <p:cNvSpPr/>
            <p:nvPr/>
          </p:nvSpPr>
          <p:spPr>
            <a:xfrm flipH="1">
              <a:off x="-171450" y="-323850"/>
              <a:ext cx="5143500" cy="5943600"/>
            </a:xfrm>
            <a:custGeom>
              <a:avLst/>
              <a:gdLst/>
              <a:ahLst/>
              <a:cxnLst/>
              <a:rect l="l" t="t" r="r" b="b"/>
              <a:pathLst>
                <a:path w="205740" h="237744" extrusionOk="0">
                  <a:moveTo>
                    <a:pt x="25908" y="0"/>
                  </a:moveTo>
                  <a:lnTo>
                    <a:pt x="0" y="115824"/>
                  </a:lnTo>
                  <a:lnTo>
                    <a:pt x="16764" y="237744"/>
                  </a:lnTo>
                  <a:lnTo>
                    <a:pt x="205740" y="237744"/>
                  </a:lnTo>
                  <a:lnTo>
                    <a:pt x="205740" y="1524"/>
                  </a:lnTo>
                  <a:close/>
                </a:path>
              </a:pathLst>
            </a:custGeom>
            <a:solidFill>
              <a:schemeClr val="accent3"/>
            </a:solidFill>
            <a:ln>
              <a:noFill/>
            </a:ln>
          </p:spPr>
        </p:sp>
        <p:sp>
          <p:nvSpPr>
            <p:cNvPr id="200" name="Google Shape;200;p24"/>
            <p:cNvSpPr/>
            <p:nvPr/>
          </p:nvSpPr>
          <p:spPr>
            <a:xfrm flipH="1">
              <a:off x="4371975" y="-323850"/>
              <a:ext cx="438150" cy="1962150"/>
            </a:xfrm>
            <a:custGeom>
              <a:avLst/>
              <a:gdLst/>
              <a:ahLst/>
              <a:cxnLst/>
              <a:rect l="l" t="t" r="r" b="b"/>
              <a:pathLst>
                <a:path w="17526" h="78486" extrusionOk="0">
                  <a:moveTo>
                    <a:pt x="17526" y="0"/>
                  </a:moveTo>
                  <a:lnTo>
                    <a:pt x="3429" y="0"/>
                  </a:lnTo>
                  <a:lnTo>
                    <a:pt x="0" y="78486"/>
                  </a:lnTo>
                  <a:close/>
                </a:path>
              </a:pathLst>
            </a:custGeom>
            <a:solidFill>
              <a:schemeClr val="accent1"/>
            </a:solidFill>
            <a:ln>
              <a:noFill/>
            </a:ln>
          </p:spPr>
        </p:sp>
      </p:grpSp>
      <p:sp>
        <p:nvSpPr>
          <p:cNvPr id="201" name="Google Shape;201;p24"/>
          <p:cNvSpPr txBox="1">
            <a:spLocks noGrp="1"/>
          </p:cNvSpPr>
          <p:nvPr>
            <p:ph type="subTitle" idx="1"/>
          </p:nvPr>
        </p:nvSpPr>
        <p:spPr>
          <a:xfrm>
            <a:off x="1032469" y="3418962"/>
            <a:ext cx="2962800" cy="1103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00"/>
            </a:lvl1pPr>
            <a:lvl2pPr lvl="1" algn="ctr" rtl="0">
              <a:lnSpc>
                <a:spcPct val="100000"/>
              </a:lnSpc>
              <a:spcBef>
                <a:spcPts val="0"/>
              </a:spcBef>
              <a:spcAft>
                <a:spcPts val="0"/>
              </a:spcAft>
              <a:buNone/>
              <a:defRPr sz="1800"/>
            </a:lvl2pPr>
            <a:lvl3pPr lvl="2" algn="ctr" rtl="0">
              <a:lnSpc>
                <a:spcPct val="100000"/>
              </a:lnSpc>
              <a:spcBef>
                <a:spcPts val="0"/>
              </a:spcBef>
              <a:spcAft>
                <a:spcPts val="0"/>
              </a:spcAft>
              <a:buNone/>
              <a:defRPr sz="1800"/>
            </a:lvl3pPr>
            <a:lvl4pPr lvl="3" algn="ctr" rtl="0">
              <a:lnSpc>
                <a:spcPct val="100000"/>
              </a:lnSpc>
              <a:spcBef>
                <a:spcPts val="0"/>
              </a:spcBef>
              <a:spcAft>
                <a:spcPts val="0"/>
              </a:spcAft>
              <a:buNone/>
              <a:defRPr sz="1800"/>
            </a:lvl4pPr>
            <a:lvl5pPr lvl="4" algn="ctr" rtl="0">
              <a:lnSpc>
                <a:spcPct val="100000"/>
              </a:lnSpc>
              <a:spcBef>
                <a:spcPts val="0"/>
              </a:spcBef>
              <a:spcAft>
                <a:spcPts val="0"/>
              </a:spcAft>
              <a:buNone/>
              <a:defRPr sz="1800"/>
            </a:lvl5pPr>
            <a:lvl6pPr lvl="5" algn="ctr" rtl="0">
              <a:lnSpc>
                <a:spcPct val="100000"/>
              </a:lnSpc>
              <a:spcBef>
                <a:spcPts val="0"/>
              </a:spcBef>
              <a:spcAft>
                <a:spcPts val="0"/>
              </a:spcAft>
              <a:buNone/>
              <a:defRPr sz="1800"/>
            </a:lvl6pPr>
            <a:lvl7pPr lvl="6" algn="ctr" rtl="0">
              <a:lnSpc>
                <a:spcPct val="100000"/>
              </a:lnSpc>
              <a:spcBef>
                <a:spcPts val="0"/>
              </a:spcBef>
              <a:spcAft>
                <a:spcPts val="0"/>
              </a:spcAft>
              <a:buNone/>
              <a:defRPr sz="1800"/>
            </a:lvl7pPr>
            <a:lvl8pPr lvl="7" algn="ctr" rtl="0">
              <a:lnSpc>
                <a:spcPct val="100000"/>
              </a:lnSpc>
              <a:spcBef>
                <a:spcPts val="0"/>
              </a:spcBef>
              <a:spcAft>
                <a:spcPts val="0"/>
              </a:spcAft>
              <a:buNone/>
              <a:defRPr sz="1800"/>
            </a:lvl8pPr>
            <a:lvl9pPr lvl="8" algn="ctr" rtl="0">
              <a:lnSpc>
                <a:spcPct val="100000"/>
              </a:lnSpc>
              <a:spcBef>
                <a:spcPts val="0"/>
              </a:spcBef>
              <a:spcAft>
                <a:spcPts val="0"/>
              </a:spcAft>
              <a:buNone/>
              <a:defRPr sz="1800"/>
            </a:lvl9pPr>
          </a:lstStyle>
          <a:p>
            <a:endParaRPr/>
          </a:p>
        </p:txBody>
      </p:sp>
      <p:sp>
        <p:nvSpPr>
          <p:cNvPr id="202" name="Google Shape;202;p24"/>
          <p:cNvSpPr txBox="1">
            <a:spLocks noGrp="1"/>
          </p:cNvSpPr>
          <p:nvPr>
            <p:ph type="title"/>
          </p:nvPr>
        </p:nvSpPr>
        <p:spPr>
          <a:xfrm>
            <a:off x="1032456" y="2874249"/>
            <a:ext cx="29628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3000"/>
              <a:buNone/>
              <a:defRPr/>
            </a:lvl1pPr>
            <a:lvl2pPr lvl="1" rtl="0">
              <a:lnSpc>
                <a:spcPct val="100000"/>
              </a:lnSpc>
              <a:spcBef>
                <a:spcPts val="0"/>
              </a:spcBef>
              <a:spcAft>
                <a:spcPts val="0"/>
              </a:spcAft>
              <a:buSzPts val="3000"/>
              <a:buNone/>
              <a:defRPr sz="3000"/>
            </a:lvl2pPr>
            <a:lvl3pPr lvl="2" rtl="0">
              <a:lnSpc>
                <a:spcPct val="100000"/>
              </a:lnSpc>
              <a:spcBef>
                <a:spcPts val="0"/>
              </a:spcBef>
              <a:spcAft>
                <a:spcPts val="0"/>
              </a:spcAft>
              <a:buSzPts val="3000"/>
              <a:buNone/>
              <a:defRPr sz="3000"/>
            </a:lvl3pPr>
            <a:lvl4pPr lvl="3" rtl="0">
              <a:lnSpc>
                <a:spcPct val="100000"/>
              </a:lnSpc>
              <a:spcBef>
                <a:spcPts val="0"/>
              </a:spcBef>
              <a:spcAft>
                <a:spcPts val="0"/>
              </a:spcAft>
              <a:buSzPts val="3000"/>
              <a:buNone/>
              <a:defRPr sz="3000"/>
            </a:lvl4pPr>
            <a:lvl5pPr lvl="4" rtl="0">
              <a:lnSpc>
                <a:spcPct val="100000"/>
              </a:lnSpc>
              <a:spcBef>
                <a:spcPts val="0"/>
              </a:spcBef>
              <a:spcAft>
                <a:spcPts val="0"/>
              </a:spcAft>
              <a:buSzPts val="3000"/>
              <a:buNone/>
              <a:defRPr sz="3000"/>
            </a:lvl5pPr>
            <a:lvl6pPr lvl="5" rtl="0">
              <a:lnSpc>
                <a:spcPct val="100000"/>
              </a:lnSpc>
              <a:spcBef>
                <a:spcPts val="0"/>
              </a:spcBef>
              <a:spcAft>
                <a:spcPts val="0"/>
              </a:spcAft>
              <a:buSzPts val="3000"/>
              <a:buNone/>
              <a:defRPr sz="3000"/>
            </a:lvl6pPr>
            <a:lvl7pPr lvl="6" rtl="0">
              <a:lnSpc>
                <a:spcPct val="100000"/>
              </a:lnSpc>
              <a:spcBef>
                <a:spcPts val="0"/>
              </a:spcBef>
              <a:spcAft>
                <a:spcPts val="0"/>
              </a:spcAft>
              <a:buSzPts val="3000"/>
              <a:buNone/>
              <a:defRPr sz="3000"/>
            </a:lvl7pPr>
            <a:lvl8pPr lvl="7" rtl="0">
              <a:lnSpc>
                <a:spcPct val="100000"/>
              </a:lnSpc>
              <a:spcBef>
                <a:spcPts val="0"/>
              </a:spcBef>
              <a:spcAft>
                <a:spcPts val="0"/>
              </a:spcAft>
              <a:buSzPts val="3000"/>
              <a:buNone/>
              <a:defRPr sz="3000"/>
            </a:lvl8pPr>
            <a:lvl9pPr lvl="8" rtl="0">
              <a:lnSpc>
                <a:spcPct val="100000"/>
              </a:lnSpc>
              <a:spcBef>
                <a:spcPts val="0"/>
              </a:spcBef>
              <a:spcAft>
                <a:spcPts val="0"/>
              </a:spcAft>
              <a:buSzPts val="3000"/>
              <a:buNone/>
              <a:defRPr sz="3000"/>
            </a:lvl9pPr>
          </a:lstStyle>
          <a:p>
            <a:endParaRPr/>
          </a:p>
        </p:txBody>
      </p:sp>
      <p:sp>
        <p:nvSpPr>
          <p:cNvPr id="203" name="Google Shape;203;p24"/>
          <p:cNvSpPr txBox="1">
            <a:spLocks noGrp="1"/>
          </p:cNvSpPr>
          <p:nvPr>
            <p:ph type="title" idx="2"/>
          </p:nvPr>
        </p:nvSpPr>
        <p:spPr>
          <a:xfrm>
            <a:off x="5147531" y="2874249"/>
            <a:ext cx="29640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3000"/>
              <a:buNone/>
              <a:defRPr/>
            </a:lvl1pPr>
            <a:lvl2pPr lvl="1" rtl="0">
              <a:lnSpc>
                <a:spcPct val="100000"/>
              </a:lnSpc>
              <a:spcBef>
                <a:spcPts val="0"/>
              </a:spcBef>
              <a:spcAft>
                <a:spcPts val="0"/>
              </a:spcAft>
              <a:buClr>
                <a:schemeClr val="dk1"/>
              </a:buClr>
              <a:buSzPts val="3000"/>
              <a:buNone/>
              <a:defRPr sz="3000">
                <a:solidFill>
                  <a:schemeClr val="dk1"/>
                </a:solidFill>
              </a:defRPr>
            </a:lvl2pPr>
            <a:lvl3pPr lvl="2" rtl="0">
              <a:lnSpc>
                <a:spcPct val="100000"/>
              </a:lnSpc>
              <a:spcBef>
                <a:spcPts val="0"/>
              </a:spcBef>
              <a:spcAft>
                <a:spcPts val="0"/>
              </a:spcAft>
              <a:buClr>
                <a:schemeClr val="dk1"/>
              </a:buClr>
              <a:buSzPts val="3000"/>
              <a:buNone/>
              <a:defRPr sz="3000">
                <a:solidFill>
                  <a:schemeClr val="dk1"/>
                </a:solidFill>
              </a:defRPr>
            </a:lvl3pPr>
            <a:lvl4pPr lvl="3" rtl="0">
              <a:lnSpc>
                <a:spcPct val="100000"/>
              </a:lnSpc>
              <a:spcBef>
                <a:spcPts val="0"/>
              </a:spcBef>
              <a:spcAft>
                <a:spcPts val="0"/>
              </a:spcAft>
              <a:buClr>
                <a:schemeClr val="dk1"/>
              </a:buClr>
              <a:buSzPts val="3000"/>
              <a:buNone/>
              <a:defRPr sz="3000">
                <a:solidFill>
                  <a:schemeClr val="dk1"/>
                </a:solidFill>
              </a:defRPr>
            </a:lvl4pPr>
            <a:lvl5pPr lvl="4" rtl="0">
              <a:lnSpc>
                <a:spcPct val="100000"/>
              </a:lnSpc>
              <a:spcBef>
                <a:spcPts val="0"/>
              </a:spcBef>
              <a:spcAft>
                <a:spcPts val="0"/>
              </a:spcAft>
              <a:buClr>
                <a:schemeClr val="dk1"/>
              </a:buClr>
              <a:buSzPts val="3000"/>
              <a:buNone/>
              <a:defRPr sz="3000">
                <a:solidFill>
                  <a:schemeClr val="dk1"/>
                </a:solidFill>
              </a:defRPr>
            </a:lvl5pPr>
            <a:lvl6pPr lvl="5" rtl="0">
              <a:lnSpc>
                <a:spcPct val="100000"/>
              </a:lnSpc>
              <a:spcBef>
                <a:spcPts val="0"/>
              </a:spcBef>
              <a:spcAft>
                <a:spcPts val="0"/>
              </a:spcAft>
              <a:buClr>
                <a:schemeClr val="dk1"/>
              </a:buClr>
              <a:buSzPts val="3000"/>
              <a:buNone/>
              <a:defRPr sz="3000">
                <a:solidFill>
                  <a:schemeClr val="dk1"/>
                </a:solidFill>
              </a:defRPr>
            </a:lvl6pPr>
            <a:lvl7pPr lvl="6" rtl="0">
              <a:lnSpc>
                <a:spcPct val="100000"/>
              </a:lnSpc>
              <a:spcBef>
                <a:spcPts val="0"/>
              </a:spcBef>
              <a:spcAft>
                <a:spcPts val="0"/>
              </a:spcAft>
              <a:buClr>
                <a:schemeClr val="dk1"/>
              </a:buClr>
              <a:buSzPts val="3000"/>
              <a:buNone/>
              <a:defRPr sz="3000">
                <a:solidFill>
                  <a:schemeClr val="dk1"/>
                </a:solidFill>
              </a:defRPr>
            </a:lvl7pPr>
            <a:lvl8pPr lvl="7" rtl="0">
              <a:lnSpc>
                <a:spcPct val="100000"/>
              </a:lnSpc>
              <a:spcBef>
                <a:spcPts val="0"/>
              </a:spcBef>
              <a:spcAft>
                <a:spcPts val="0"/>
              </a:spcAft>
              <a:buClr>
                <a:schemeClr val="dk1"/>
              </a:buClr>
              <a:buSzPts val="3000"/>
              <a:buNone/>
              <a:defRPr sz="3000">
                <a:solidFill>
                  <a:schemeClr val="dk1"/>
                </a:solidFill>
              </a:defRPr>
            </a:lvl8pPr>
            <a:lvl9pPr lvl="8" rtl="0">
              <a:lnSpc>
                <a:spcPct val="100000"/>
              </a:lnSpc>
              <a:spcBef>
                <a:spcPts val="0"/>
              </a:spcBef>
              <a:spcAft>
                <a:spcPts val="0"/>
              </a:spcAft>
              <a:buClr>
                <a:schemeClr val="dk1"/>
              </a:buClr>
              <a:buSzPts val="3000"/>
              <a:buNone/>
              <a:defRPr sz="3000">
                <a:solidFill>
                  <a:schemeClr val="dk1"/>
                </a:solidFill>
              </a:defRPr>
            </a:lvl9pPr>
          </a:lstStyle>
          <a:p>
            <a:endParaRPr/>
          </a:p>
        </p:txBody>
      </p:sp>
      <p:sp>
        <p:nvSpPr>
          <p:cNvPr id="204" name="Google Shape;204;p24"/>
          <p:cNvSpPr txBox="1">
            <a:spLocks noGrp="1"/>
          </p:cNvSpPr>
          <p:nvPr>
            <p:ph type="subTitle" idx="3"/>
          </p:nvPr>
        </p:nvSpPr>
        <p:spPr>
          <a:xfrm>
            <a:off x="5147544" y="3418962"/>
            <a:ext cx="2964000" cy="1103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800"/>
            </a:lvl1pPr>
            <a:lvl2pPr lvl="1" algn="ctr" rtl="0">
              <a:lnSpc>
                <a:spcPct val="100000"/>
              </a:lnSpc>
              <a:spcBef>
                <a:spcPts val="0"/>
              </a:spcBef>
              <a:spcAft>
                <a:spcPts val="0"/>
              </a:spcAft>
              <a:buNone/>
              <a:defRPr sz="1800"/>
            </a:lvl2pPr>
            <a:lvl3pPr lvl="2" algn="ctr" rtl="0">
              <a:lnSpc>
                <a:spcPct val="100000"/>
              </a:lnSpc>
              <a:spcBef>
                <a:spcPts val="0"/>
              </a:spcBef>
              <a:spcAft>
                <a:spcPts val="0"/>
              </a:spcAft>
              <a:buNone/>
              <a:defRPr sz="1800"/>
            </a:lvl3pPr>
            <a:lvl4pPr lvl="3" algn="ctr" rtl="0">
              <a:lnSpc>
                <a:spcPct val="100000"/>
              </a:lnSpc>
              <a:spcBef>
                <a:spcPts val="0"/>
              </a:spcBef>
              <a:spcAft>
                <a:spcPts val="0"/>
              </a:spcAft>
              <a:buNone/>
              <a:defRPr sz="1800"/>
            </a:lvl4pPr>
            <a:lvl5pPr lvl="4" algn="ctr" rtl="0">
              <a:lnSpc>
                <a:spcPct val="100000"/>
              </a:lnSpc>
              <a:spcBef>
                <a:spcPts val="0"/>
              </a:spcBef>
              <a:spcAft>
                <a:spcPts val="0"/>
              </a:spcAft>
              <a:buNone/>
              <a:defRPr sz="1800"/>
            </a:lvl5pPr>
            <a:lvl6pPr lvl="5" algn="ctr" rtl="0">
              <a:lnSpc>
                <a:spcPct val="100000"/>
              </a:lnSpc>
              <a:spcBef>
                <a:spcPts val="0"/>
              </a:spcBef>
              <a:spcAft>
                <a:spcPts val="0"/>
              </a:spcAft>
              <a:buNone/>
              <a:defRPr sz="1800"/>
            </a:lvl6pPr>
            <a:lvl7pPr lvl="6" algn="ctr" rtl="0">
              <a:lnSpc>
                <a:spcPct val="100000"/>
              </a:lnSpc>
              <a:spcBef>
                <a:spcPts val="0"/>
              </a:spcBef>
              <a:spcAft>
                <a:spcPts val="0"/>
              </a:spcAft>
              <a:buNone/>
              <a:defRPr sz="1800"/>
            </a:lvl7pPr>
            <a:lvl8pPr lvl="7" algn="ctr" rtl="0">
              <a:lnSpc>
                <a:spcPct val="100000"/>
              </a:lnSpc>
              <a:spcBef>
                <a:spcPts val="0"/>
              </a:spcBef>
              <a:spcAft>
                <a:spcPts val="0"/>
              </a:spcAft>
              <a:buNone/>
              <a:defRPr sz="1800"/>
            </a:lvl8pPr>
            <a:lvl9pPr lvl="8" algn="ctr" rtl="0">
              <a:lnSpc>
                <a:spcPct val="100000"/>
              </a:lnSpc>
              <a:spcBef>
                <a:spcPts val="0"/>
              </a:spcBef>
              <a:spcAft>
                <a:spcPts val="0"/>
              </a:spcAft>
              <a:buNone/>
              <a:defRPr sz="18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6" y="539500"/>
            <a:ext cx="77175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3000"/>
              <a:buFont typeface="Carter One"/>
              <a:buNone/>
              <a:defRPr sz="3000">
                <a:solidFill>
                  <a:schemeClr val="dk1"/>
                </a:solidFill>
                <a:latin typeface="Carter One"/>
                <a:ea typeface="Carter One"/>
                <a:cs typeface="Carter One"/>
                <a:sym typeface="Carter One"/>
              </a:defRPr>
            </a:lvl1pPr>
            <a:lvl2pPr lvl="1">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2pPr>
            <a:lvl3pPr lvl="2">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3pPr>
            <a:lvl4pPr lvl="3">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4pPr>
            <a:lvl5pPr lvl="4">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5pPr>
            <a:lvl6pPr lvl="5">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6pPr>
            <a:lvl7pPr lvl="6">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7pPr>
            <a:lvl8pPr lvl="7">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8pPr>
            <a:lvl9pPr lvl="8">
              <a:spcBef>
                <a:spcPts val="0"/>
              </a:spcBef>
              <a:spcAft>
                <a:spcPts val="0"/>
              </a:spcAft>
              <a:buClr>
                <a:schemeClr val="dk1"/>
              </a:buClr>
              <a:buSzPts val="3000"/>
              <a:buFont typeface="Carter One"/>
              <a:buNone/>
              <a:defRPr sz="3000" b="1">
                <a:solidFill>
                  <a:schemeClr val="dk1"/>
                </a:solidFill>
                <a:latin typeface="Carter One"/>
                <a:ea typeface="Carter One"/>
                <a:cs typeface="Carter One"/>
                <a:sym typeface="Carter One"/>
              </a:defRPr>
            </a:lvl9pPr>
          </a:lstStyle>
          <a:p>
            <a:endParaRPr/>
          </a:p>
        </p:txBody>
      </p:sp>
      <p:sp>
        <p:nvSpPr>
          <p:cNvPr id="7" name="Google Shape;7;p1"/>
          <p:cNvSpPr txBox="1">
            <a:spLocks noGrp="1"/>
          </p:cNvSpPr>
          <p:nvPr>
            <p:ph type="body" idx="1"/>
          </p:nvPr>
        </p:nvSpPr>
        <p:spPr>
          <a:xfrm>
            <a:off x="713225" y="1480575"/>
            <a:ext cx="7717500" cy="31233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1pPr>
            <a:lvl2pPr marL="914400" lvl="1"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2pPr>
            <a:lvl3pPr marL="1371600" lvl="2"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3pPr>
            <a:lvl4pPr marL="1828800" lvl="3"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4pPr>
            <a:lvl5pPr marL="2286000" lvl="4"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5pPr>
            <a:lvl6pPr marL="2743200" lvl="5"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6pPr>
            <a:lvl7pPr marL="3200400" lvl="6"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7pPr>
            <a:lvl8pPr marL="3657600" lvl="7"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8pPr>
            <a:lvl9pPr marL="4114800" lvl="8" indent="-330200">
              <a:lnSpc>
                <a:spcPct val="100000"/>
              </a:lnSpc>
              <a:spcBef>
                <a:spcPts val="0"/>
              </a:spcBef>
              <a:spcAft>
                <a:spcPts val="0"/>
              </a:spcAft>
              <a:buClr>
                <a:schemeClr val="dk1"/>
              </a:buClr>
              <a:buSzPts val="1600"/>
              <a:buFont typeface="Livvic"/>
              <a:buChar char="■"/>
              <a:defRPr sz="1600">
                <a:solidFill>
                  <a:schemeClr val="dk1"/>
                </a:solidFill>
                <a:latin typeface="Livvic"/>
                <a:ea typeface="Livvic"/>
                <a:cs typeface="Livvic"/>
                <a:sym typeface="Livvic"/>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5" r:id="rId6"/>
    <p:sldLayoutId id="2147483658" r:id="rId7"/>
    <p:sldLayoutId id="2147483660" r:id="rId8"/>
    <p:sldLayoutId id="2147483661" r:id="rId9"/>
    <p:sldLayoutId id="2147483663" r:id="rId10"/>
    <p:sldLayoutId id="2147483664" r:id="rId11"/>
    <p:sldLayoutId id="214748367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3.xml" /><Relationship Id="rId1" Type="http://schemas.openxmlformats.org/officeDocument/2006/relationships/slideLayout" Target="../slideLayouts/slideLayout5.xml" /></Relationships>
</file>

<file path=ppt/slides/_rels/slide4.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4.xml" /><Relationship Id="rId1" Type="http://schemas.openxmlformats.org/officeDocument/2006/relationships/slideLayout" Target="../slideLayouts/slideLayout6.xml" /></Relationships>
</file>

<file path=ppt/slides/_rels/slide5.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5.xml" /><Relationship Id="rId1" Type="http://schemas.openxmlformats.org/officeDocument/2006/relationships/slideLayout" Target="../slideLayouts/slideLayout4.xml" /></Relationships>
</file>

<file path=ppt/slides/_rels/slide6.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6.xml" /><Relationship Id="rId1" Type="http://schemas.openxmlformats.org/officeDocument/2006/relationships/slideLayout" Target="../slideLayouts/slideLayout8.xml" /></Relationships>
</file>

<file path=ppt/slides/_rels/slide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7.xml" /><Relationship Id="rId1" Type="http://schemas.openxmlformats.org/officeDocument/2006/relationships/slideLayout" Target="../slideLayouts/slideLayout12.xml" /></Relationships>
</file>

<file path=ppt/slides/_rels/slide8.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8.xml" /><Relationship Id="rId1" Type="http://schemas.openxmlformats.org/officeDocument/2006/relationships/slideLayout" Target="../slideLayouts/slideLayout4.xml" /></Relationships>
</file>

<file path=ppt/slides/_rels/slide9.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9.xml" /><Relationship Id="rId1" Type="http://schemas.openxmlformats.org/officeDocument/2006/relationships/slideLayout" Target="../slideLayouts/slideLayout4.xml" /></Relationships>
</file>

<file path=ppt/slides/_rels/slide10.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10.xml" /><Relationship Id="rId1" Type="http://schemas.openxmlformats.org/officeDocument/2006/relationships/slideLayout" Target="../slideLayouts/slideLayout4.xml" /></Relationships>
</file>

<file path=ppt/slides/_rels/slide11.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11.xml" /><Relationship Id="rId1" Type="http://schemas.openxmlformats.org/officeDocument/2006/relationships/slideLayout" Target="../slideLayouts/slideLayout11.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4.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 /><Relationship Id="rId1" Type="http://schemas.openxmlformats.org/officeDocument/2006/relationships/slideLayout" Target="../slideLayouts/slideLayout9.xml" /></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 /><Relationship Id="rId1" Type="http://schemas.openxmlformats.org/officeDocument/2006/relationships/slideLayout" Target="../slideLayouts/slideLayout10.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pic>
        <p:nvPicPr>
          <p:cNvPr id="299" name="Google Shape;299;p33"/>
          <p:cNvPicPr preferRelativeResize="0"/>
          <p:nvPr/>
        </p:nvPicPr>
        <p:blipFill rotWithShape="1">
          <a:blip r:embed="rId3">
            <a:alphaModFix/>
          </a:blip>
          <a:srcRect l="11394" t="-210" r="4579" b="209"/>
          <a:stretch/>
        </p:blipFill>
        <p:spPr>
          <a:xfrm rot="138568">
            <a:off x="50554" y="1331418"/>
            <a:ext cx="3242053" cy="2574419"/>
          </a:xfrm>
          <a:prstGeom prst="rect">
            <a:avLst/>
          </a:prstGeom>
          <a:noFill/>
          <a:ln>
            <a:noFill/>
          </a:ln>
        </p:spPr>
      </p:pic>
      <p:grpSp>
        <p:nvGrpSpPr>
          <p:cNvPr id="300" name="Google Shape;300;p33"/>
          <p:cNvGrpSpPr/>
          <p:nvPr/>
        </p:nvGrpSpPr>
        <p:grpSpPr>
          <a:xfrm>
            <a:off x="732974" y="62657"/>
            <a:ext cx="7881187" cy="1672139"/>
            <a:chOff x="3958700" y="1446124"/>
            <a:chExt cx="4125625" cy="2988823"/>
          </a:xfrm>
        </p:grpSpPr>
        <p:sp>
          <p:nvSpPr>
            <p:cNvPr id="301" name="Google Shape;301;p33"/>
            <p:cNvSpPr/>
            <p:nvPr/>
          </p:nvSpPr>
          <p:spPr>
            <a:xfrm>
              <a:off x="3996300" y="1504500"/>
              <a:ext cx="4080950" cy="2849150"/>
            </a:xfrm>
            <a:custGeom>
              <a:avLst/>
              <a:gdLst/>
              <a:ahLst/>
              <a:cxnLst/>
              <a:rect l="l" t="t" r="r" b="b"/>
              <a:pathLst>
                <a:path w="163238" h="113966" extrusionOk="0">
                  <a:moveTo>
                    <a:pt x="16550" y="3761"/>
                  </a:moveTo>
                  <a:lnTo>
                    <a:pt x="152330" y="0"/>
                  </a:lnTo>
                  <a:lnTo>
                    <a:pt x="163238" y="113966"/>
                  </a:lnTo>
                  <a:lnTo>
                    <a:pt x="0" y="84252"/>
                  </a:lnTo>
                  <a:close/>
                </a:path>
              </a:pathLst>
            </a:custGeom>
            <a:solidFill>
              <a:schemeClr val="lt2"/>
            </a:solidFill>
            <a:ln>
              <a:noFill/>
            </a:ln>
          </p:spPr>
          <p:txBody>
            <a:bodyPr/>
            <a:lstStyle/>
            <a:p>
              <a:endParaRPr lang="en-GB"/>
            </a:p>
          </p:txBody>
        </p:sp>
        <p:sp>
          <p:nvSpPr>
            <p:cNvPr id="302" name="Google Shape;302;p33"/>
            <p:cNvSpPr/>
            <p:nvPr/>
          </p:nvSpPr>
          <p:spPr>
            <a:xfrm>
              <a:off x="3958700" y="1904125"/>
              <a:ext cx="332425" cy="1694925"/>
            </a:xfrm>
            <a:custGeom>
              <a:avLst/>
              <a:gdLst/>
              <a:ahLst/>
              <a:cxnLst/>
              <a:rect l="l" t="t" r="r" b="b"/>
              <a:pathLst>
                <a:path w="13297" h="67797" extrusionOk="0">
                  <a:moveTo>
                    <a:pt x="0" y="67797"/>
                  </a:moveTo>
                  <a:lnTo>
                    <a:pt x="6151" y="0"/>
                  </a:lnTo>
                  <a:lnTo>
                    <a:pt x="13297" y="1129"/>
                  </a:lnTo>
                  <a:close/>
                </a:path>
              </a:pathLst>
            </a:custGeom>
            <a:solidFill>
              <a:schemeClr val="accent1"/>
            </a:solidFill>
            <a:ln>
              <a:noFill/>
            </a:ln>
          </p:spPr>
          <p:txBody>
            <a:bodyPr/>
            <a:lstStyle/>
            <a:p>
              <a:endParaRPr lang="en-GB"/>
            </a:p>
          </p:txBody>
        </p:sp>
        <p:sp>
          <p:nvSpPr>
            <p:cNvPr id="303" name="Google Shape;303;p33"/>
            <p:cNvSpPr/>
            <p:nvPr/>
          </p:nvSpPr>
          <p:spPr>
            <a:xfrm>
              <a:off x="4420426" y="1446124"/>
              <a:ext cx="1256700" cy="108150"/>
            </a:xfrm>
            <a:custGeom>
              <a:avLst/>
              <a:gdLst/>
              <a:ahLst/>
              <a:cxnLst/>
              <a:rect l="l" t="t" r="r" b="b"/>
              <a:pathLst>
                <a:path w="50268" h="4326" extrusionOk="0">
                  <a:moveTo>
                    <a:pt x="50268" y="3369"/>
                  </a:moveTo>
                  <a:lnTo>
                    <a:pt x="0" y="4326"/>
                  </a:lnTo>
                  <a:lnTo>
                    <a:pt x="940" y="0"/>
                  </a:lnTo>
                  <a:close/>
                </a:path>
              </a:pathLst>
            </a:custGeom>
            <a:solidFill>
              <a:schemeClr val="accent2"/>
            </a:solidFill>
            <a:ln>
              <a:noFill/>
            </a:ln>
          </p:spPr>
          <p:txBody>
            <a:bodyPr/>
            <a:lstStyle/>
            <a:p>
              <a:endParaRPr lang="en-GB"/>
            </a:p>
          </p:txBody>
        </p:sp>
        <p:sp>
          <p:nvSpPr>
            <p:cNvPr id="304" name="Google Shape;304;p33"/>
            <p:cNvSpPr/>
            <p:nvPr/>
          </p:nvSpPr>
          <p:spPr>
            <a:xfrm>
              <a:off x="7846500" y="1499800"/>
              <a:ext cx="134400" cy="1403400"/>
            </a:xfrm>
            <a:custGeom>
              <a:avLst/>
              <a:gdLst/>
              <a:ahLst/>
              <a:cxnLst/>
              <a:rect l="l" t="t" r="r" b="b"/>
              <a:pathLst>
                <a:path w="5376" h="56136" extrusionOk="0">
                  <a:moveTo>
                    <a:pt x="5376" y="56136"/>
                  </a:moveTo>
                  <a:lnTo>
                    <a:pt x="0" y="94"/>
                  </a:lnTo>
                  <a:lnTo>
                    <a:pt x="4136" y="0"/>
                  </a:lnTo>
                  <a:close/>
                </a:path>
              </a:pathLst>
            </a:custGeom>
            <a:solidFill>
              <a:schemeClr val="accent2"/>
            </a:solidFill>
            <a:ln>
              <a:noFill/>
            </a:ln>
          </p:spPr>
          <p:txBody>
            <a:bodyPr/>
            <a:lstStyle/>
            <a:p>
              <a:endParaRPr lang="en-GB"/>
            </a:p>
          </p:txBody>
        </p:sp>
        <p:sp>
          <p:nvSpPr>
            <p:cNvPr id="305" name="Google Shape;305;p33"/>
            <p:cNvSpPr/>
            <p:nvPr/>
          </p:nvSpPr>
          <p:spPr>
            <a:xfrm>
              <a:off x="7212175" y="4256272"/>
              <a:ext cx="872150" cy="178675"/>
            </a:xfrm>
            <a:custGeom>
              <a:avLst/>
              <a:gdLst/>
              <a:ahLst/>
              <a:cxnLst/>
              <a:rect l="l" t="t" r="r" b="b"/>
              <a:pathLst>
                <a:path w="34886" h="7147" extrusionOk="0">
                  <a:moveTo>
                    <a:pt x="34886" y="5681"/>
                  </a:moveTo>
                  <a:lnTo>
                    <a:pt x="0" y="7147"/>
                  </a:lnTo>
                  <a:lnTo>
                    <a:pt x="2256" y="0"/>
                  </a:lnTo>
                  <a:close/>
                </a:path>
              </a:pathLst>
            </a:custGeom>
            <a:solidFill>
              <a:schemeClr val="lt2"/>
            </a:solidFill>
            <a:ln>
              <a:noFill/>
            </a:ln>
          </p:spPr>
          <p:txBody>
            <a:bodyPr/>
            <a:lstStyle/>
            <a:p>
              <a:endParaRPr lang="en-GB"/>
            </a:p>
          </p:txBody>
        </p:sp>
      </p:grpSp>
      <p:sp>
        <p:nvSpPr>
          <p:cNvPr id="306" name="Google Shape;306;p33"/>
          <p:cNvSpPr txBox="1">
            <a:spLocks noGrp="1"/>
          </p:cNvSpPr>
          <p:nvPr>
            <p:ph type="ctrTitle"/>
          </p:nvPr>
        </p:nvSpPr>
        <p:spPr>
          <a:xfrm>
            <a:off x="1217260" y="-106185"/>
            <a:ext cx="7332802" cy="1791000"/>
          </a:xfrm>
          <a:prstGeom prst="rect">
            <a:avLst/>
          </a:prstGeom>
        </p:spPr>
        <p:txBody>
          <a:bodyPr spcFirstLastPara="1" wrap="square" lIns="91425" tIns="91425" rIns="91425" bIns="91425" anchor="ctr" anchorCtr="0">
            <a:noAutofit/>
          </a:bodyPr>
          <a:lstStyle/>
          <a:p>
            <a:pPr marL="0" lvl="0" indent="0" algn="ctr" rtl="0">
              <a:lnSpc>
                <a:spcPct val="80000"/>
              </a:lnSpc>
              <a:spcBef>
                <a:spcPts val="0"/>
              </a:spcBef>
              <a:spcAft>
                <a:spcPts val="0"/>
              </a:spcAft>
              <a:buNone/>
            </a:pPr>
            <a:r>
              <a:rPr lang="en-US" sz="2800" b="1" dirty="0">
                <a:solidFill>
                  <a:schemeClr val="accent6">
                    <a:lumMod val="10000"/>
                  </a:schemeClr>
                </a:solidFill>
                <a:latin typeface="+mj-lt"/>
                <a:ea typeface="Carter One"/>
                <a:cs typeface="Carter One"/>
                <a:sym typeface="Carter One"/>
              </a:rPr>
              <a:t>Enhancing Housekeeping Training for Consistent Brand Standards</a:t>
            </a:r>
            <a:endParaRPr sz="1100" b="1" dirty="0">
              <a:solidFill>
                <a:schemeClr val="accent6">
                  <a:lumMod val="10000"/>
                </a:schemeClr>
              </a:solidFill>
              <a:latin typeface="+mj-lt"/>
              <a:ea typeface="Carter One"/>
              <a:cs typeface="Carter One"/>
              <a:sym typeface="Carter One"/>
            </a:endParaRPr>
          </a:p>
        </p:txBody>
      </p:sp>
      <p:sp>
        <p:nvSpPr>
          <p:cNvPr id="308" name="Google Shape;308;p33"/>
          <p:cNvSpPr/>
          <p:nvPr/>
        </p:nvSpPr>
        <p:spPr>
          <a:xfrm>
            <a:off x="7602425" y="270825"/>
            <a:ext cx="1647300" cy="117700"/>
          </a:xfrm>
          <a:custGeom>
            <a:avLst/>
            <a:gdLst/>
            <a:ahLst/>
            <a:cxnLst/>
            <a:rect l="l" t="t" r="r" b="b"/>
            <a:pathLst>
              <a:path w="65892" h="4708" extrusionOk="0">
                <a:moveTo>
                  <a:pt x="0" y="2143"/>
                </a:moveTo>
                <a:lnTo>
                  <a:pt x="65892" y="0"/>
                </a:lnTo>
                <a:lnTo>
                  <a:pt x="65501" y="4708"/>
                </a:lnTo>
                <a:close/>
              </a:path>
            </a:pathLst>
          </a:custGeom>
          <a:solidFill>
            <a:schemeClr val="lt2"/>
          </a:solidFill>
          <a:ln>
            <a:noFill/>
          </a:ln>
        </p:spPr>
        <p:txBody>
          <a:bodyPr/>
          <a:lstStyle/>
          <a:p>
            <a:endParaRPr lang="en-GB"/>
          </a:p>
        </p:txBody>
      </p:sp>
      <p:grpSp>
        <p:nvGrpSpPr>
          <p:cNvPr id="309" name="Google Shape;309;p33"/>
          <p:cNvGrpSpPr/>
          <p:nvPr/>
        </p:nvGrpSpPr>
        <p:grpSpPr>
          <a:xfrm>
            <a:off x="2052125" y="1354896"/>
            <a:ext cx="1198043" cy="210331"/>
            <a:chOff x="1026623" y="2953314"/>
            <a:chExt cx="5688711" cy="1008300"/>
          </a:xfrm>
        </p:grpSpPr>
        <p:sp>
          <p:nvSpPr>
            <p:cNvPr id="310" name="Google Shape;310;p33"/>
            <p:cNvSpPr/>
            <p:nvPr/>
          </p:nvSpPr>
          <p:spPr>
            <a:xfrm>
              <a:off x="1026623" y="2953314"/>
              <a:ext cx="1060800" cy="1008300"/>
            </a:xfrm>
            <a:prstGeom prst="star5">
              <a:avLst>
                <a:gd name="adj" fmla="val 19098"/>
                <a:gd name="hf" fmla="val 105146"/>
                <a:gd name="vf" fmla="val 110557"/>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3"/>
            <p:cNvSpPr/>
            <p:nvPr/>
          </p:nvSpPr>
          <p:spPr>
            <a:xfrm>
              <a:off x="2183600" y="2953314"/>
              <a:ext cx="1060800" cy="1008300"/>
            </a:xfrm>
            <a:prstGeom prst="star5">
              <a:avLst>
                <a:gd name="adj" fmla="val 19098"/>
                <a:gd name="hf" fmla="val 105146"/>
                <a:gd name="vf" fmla="val 110557"/>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3"/>
            <p:cNvSpPr/>
            <p:nvPr/>
          </p:nvSpPr>
          <p:spPr>
            <a:xfrm>
              <a:off x="3340578" y="2953314"/>
              <a:ext cx="1060800" cy="1008300"/>
            </a:xfrm>
            <a:prstGeom prst="star5">
              <a:avLst>
                <a:gd name="adj" fmla="val 19098"/>
                <a:gd name="hf" fmla="val 105146"/>
                <a:gd name="vf" fmla="val 110557"/>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3"/>
            <p:cNvSpPr/>
            <p:nvPr/>
          </p:nvSpPr>
          <p:spPr>
            <a:xfrm>
              <a:off x="4497556" y="2953314"/>
              <a:ext cx="1060800" cy="1008300"/>
            </a:xfrm>
            <a:prstGeom prst="star5">
              <a:avLst>
                <a:gd name="adj" fmla="val 19098"/>
                <a:gd name="hf" fmla="val 105146"/>
                <a:gd name="vf" fmla="val 110557"/>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3"/>
            <p:cNvSpPr/>
            <p:nvPr/>
          </p:nvSpPr>
          <p:spPr>
            <a:xfrm>
              <a:off x="5654534" y="2953314"/>
              <a:ext cx="1060800" cy="1008300"/>
            </a:xfrm>
            <a:prstGeom prst="star5">
              <a:avLst>
                <a:gd name="adj" fmla="val 19098"/>
                <a:gd name="hf" fmla="val 105146"/>
                <a:gd name="vf" fmla="val 110557"/>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aphicFrame>
        <p:nvGraphicFramePr>
          <p:cNvPr id="2" name="Table 1">
            <a:extLst>
              <a:ext uri="{FF2B5EF4-FFF2-40B4-BE49-F238E27FC236}">
                <a16:creationId xmlns:a16="http://schemas.microsoft.com/office/drawing/2014/main" id="{709117D1-DD68-4012-A70E-A581C24797E9}"/>
              </a:ext>
            </a:extLst>
          </p:cNvPr>
          <p:cNvGraphicFramePr>
            <a:graphicFrameLocks noGrp="1"/>
          </p:cNvGraphicFramePr>
          <p:nvPr>
            <p:extLst>
              <p:ext uri="{D42A27DB-BD31-4B8C-83A1-F6EECF244321}">
                <p14:modId xmlns:p14="http://schemas.microsoft.com/office/powerpoint/2010/main" val="2353953778"/>
              </p:ext>
            </p:extLst>
          </p:nvPr>
        </p:nvGraphicFramePr>
        <p:xfrm>
          <a:off x="3453074" y="1947548"/>
          <a:ext cx="5412090" cy="2067113"/>
        </p:xfrm>
        <a:graphic>
          <a:graphicData uri="http://schemas.openxmlformats.org/drawingml/2006/table">
            <a:tbl>
              <a:tblPr>
                <a:tableStyleId>{DD3B7CF8-5961-487E-88EF-AE8F6D6C6436}</a:tableStyleId>
              </a:tblPr>
              <a:tblGrid>
                <a:gridCol w="1352457">
                  <a:extLst>
                    <a:ext uri="{9D8B030D-6E8A-4147-A177-3AD203B41FA5}">
                      <a16:colId xmlns:a16="http://schemas.microsoft.com/office/drawing/2014/main" val="2151896488"/>
                    </a:ext>
                  </a:extLst>
                </a:gridCol>
                <a:gridCol w="1353588">
                  <a:extLst>
                    <a:ext uri="{9D8B030D-6E8A-4147-A177-3AD203B41FA5}">
                      <a16:colId xmlns:a16="http://schemas.microsoft.com/office/drawing/2014/main" val="1035378133"/>
                    </a:ext>
                  </a:extLst>
                </a:gridCol>
                <a:gridCol w="1352457">
                  <a:extLst>
                    <a:ext uri="{9D8B030D-6E8A-4147-A177-3AD203B41FA5}">
                      <a16:colId xmlns:a16="http://schemas.microsoft.com/office/drawing/2014/main" val="1581890750"/>
                    </a:ext>
                  </a:extLst>
                </a:gridCol>
                <a:gridCol w="1353588">
                  <a:extLst>
                    <a:ext uri="{9D8B030D-6E8A-4147-A177-3AD203B41FA5}">
                      <a16:colId xmlns:a16="http://schemas.microsoft.com/office/drawing/2014/main" val="4073290087"/>
                    </a:ext>
                  </a:extLst>
                </a:gridCol>
              </a:tblGrid>
              <a:tr h="322576">
                <a:tc gridSpan="2">
                  <a:txBody>
                    <a:bodyPr/>
                    <a:lstStyle/>
                    <a:p>
                      <a:pPr algn="just">
                        <a:lnSpc>
                          <a:spcPct val="150000"/>
                        </a:lnSpc>
                        <a:spcAft>
                          <a:spcPts val="800"/>
                        </a:spcAft>
                      </a:pPr>
                      <a:r>
                        <a:rPr lang="en-US" sz="1400" b="1" dirty="0">
                          <a:effectLst/>
                        </a:rPr>
                        <a:t>Student name: </a:t>
                      </a:r>
                      <a:r>
                        <a:rPr lang="en-GB" sz="1400" b="1" dirty="0">
                          <a:effectLst/>
                        </a:rPr>
                        <a:t>Adina </a:t>
                      </a:r>
                      <a:r>
                        <a:rPr lang="en-GB" sz="1400" b="1" dirty="0" err="1">
                          <a:effectLst/>
                        </a:rPr>
                        <a:t>Cirmaciu</a:t>
                      </a:r>
                      <a:endParaRPr lang="en-GB" sz="1050" b="1" dirty="0">
                        <a:effectLst/>
                        <a:latin typeface="Times New Roman" panose="02020603050405020304" pitchFamily="18" charset="0"/>
                        <a:ea typeface="Arial" panose="020B0604020202020204" pitchFamily="34" charset="0"/>
                        <a:cs typeface="Vrinda" panose="020B0502040204020203" pitchFamily="34" charset="0"/>
                      </a:endParaRPr>
                    </a:p>
                  </a:txBody>
                  <a:tcPr marL="61077" marR="61077" marT="0" marB="0"/>
                </a:tc>
                <a:tc hMerge="1">
                  <a:txBody>
                    <a:bodyPr/>
                    <a:lstStyle/>
                    <a:p>
                      <a:endParaRPr lang="en-GB"/>
                    </a:p>
                  </a:txBody>
                  <a:tcPr/>
                </a:tc>
                <a:tc gridSpan="2">
                  <a:txBody>
                    <a:bodyPr/>
                    <a:lstStyle/>
                    <a:p>
                      <a:pPr algn="just">
                        <a:lnSpc>
                          <a:spcPct val="150000"/>
                        </a:lnSpc>
                        <a:spcAft>
                          <a:spcPts val="800"/>
                        </a:spcAft>
                      </a:pPr>
                      <a:r>
                        <a:rPr lang="en-US" sz="1400" b="1" dirty="0">
                          <a:effectLst/>
                        </a:rPr>
                        <a:t>Student number: </a:t>
                      </a:r>
                      <a:r>
                        <a:rPr lang="en-GB" sz="1400" b="1" dirty="0">
                          <a:effectLst/>
                        </a:rPr>
                        <a:t>2233579</a:t>
                      </a:r>
                      <a:endParaRPr lang="en-GB" sz="1050" b="1" dirty="0">
                        <a:effectLst/>
                        <a:latin typeface="Times New Roman" panose="02020603050405020304" pitchFamily="18" charset="0"/>
                        <a:ea typeface="Arial" panose="020B0604020202020204" pitchFamily="34" charset="0"/>
                        <a:cs typeface="Vrinda" panose="020B0502040204020203" pitchFamily="34" charset="0"/>
                      </a:endParaRPr>
                    </a:p>
                  </a:txBody>
                  <a:tcPr marL="61077" marR="61077" marT="0" marB="0"/>
                </a:tc>
                <a:tc hMerge="1">
                  <a:txBody>
                    <a:bodyPr/>
                    <a:lstStyle/>
                    <a:p>
                      <a:endParaRPr lang="en-GB"/>
                    </a:p>
                  </a:txBody>
                  <a:tcPr/>
                </a:tc>
                <a:extLst>
                  <a:ext uri="{0D108BD9-81ED-4DB2-BD59-A6C34878D82A}">
                    <a16:rowId xmlns:a16="http://schemas.microsoft.com/office/drawing/2014/main" val="2937556272"/>
                  </a:ext>
                </a:extLst>
              </a:tr>
              <a:tr h="689038">
                <a:tc gridSpan="2">
                  <a:txBody>
                    <a:bodyPr/>
                    <a:lstStyle/>
                    <a:p>
                      <a:pPr algn="just">
                        <a:lnSpc>
                          <a:spcPct val="150000"/>
                        </a:lnSpc>
                        <a:spcAft>
                          <a:spcPts val="800"/>
                        </a:spcAft>
                      </a:pPr>
                      <a:r>
                        <a:rPr lang="en-US" sz="1400" b="1" dirty="0" err="1">
                          <a:effectLst/>
                        </a:rPr>
                        <a:t>Programmes</a:t>
                      </a:r>
                      <a:r>
                        <a:rPr lang="en-US" sz="1400" b="1" dirty="0">
                          <a:effectLst/>
                        </a:rPr>
                        <a:t>: </a:t>
                      </a:r>
                      <a:endParaRPr lang="en-GB" sz="1050" b="1" dirty="0">
                        <a:effectLst/>
                        <a:latin typeface="Times New Roman" panose="02020603050405020304" pitchFamily="18" charset="0"/>
                        <a:ea typeface="Arial" panose="020B0604020202020204" pitchFamily="34" charset="0"/>
                        <a:cs typeface="Vrinda" panose="020B0502040204020203" pitchFamily="34" charset="0"/>
                      </a:endParaRPr>
                    </a:p>
                  </a:txBody>
                  <a:tcPr marL="61077" marR="61077" marT="0" marB="0"/>
                </a:tc>
                <a:tc hMerge="1">
                  <a:txBody>
                    <a:bodyPr/>
                    <a:lstStyle/>
                    <a:p>
                      <a:endParaRPr lang="en-GB"/>
                    </a:p>
                  </a:txBody>
                  <a:tcPr/>
                </a:tc>
                <a:tc gridSpan="2">
                  <a:txBody>
                    <a:bodyPr/>
                    <a:lstStyle/>
                    <a:p>
                      <a:pPr algn="just">
                        <a:lnSpc>
                          <a:spcPct val="150000"/>
                        </a:lnSpc>
                        <a:spcAft>
                          <a:spcPts val="800"/>
                        </a:spcAft>
                      </a:pPr>
                      <a:r>
                        <a:rPr lang="en-US" sz="1400" b="1" dirty="0">
                          <a:effectLst/>
                        </a:rPr>
                        <a:t>BA International Hotel Management </a:t>
                      </a:r>
                      <a:endParaRPr lang="en-GB" sz="1050" b="1" dirty="0">
                        <a:effectLst/>
                        <a:latin typeface="Times New Roman" panose="02020603050405020304" pitchFamily="18" charset="0"/>
                        <a:ea typeface="Arial" panose="020B0604020202020204" pitchFamily="34" charset="0"/>
                        <a:cs typeface="Vrinda" panose="020B0502040204020203" pitchFamily="34" charset="0"/>
                      </a:endParaRPr>
                    </a:p>
                  </a:txBody>
                  <a:tcPr marL="61077" marR="61077" marT="0" marB="0"/>
                </a:tc>
                <a:tc hMerge="1">
                  <a:txBody>
                    <a:bodyPr/>
                    <a:lstStyle/>
                    <a:p>
                      <a:endParaRPr lang="en-GB"/>
                    </a:p>
                  </a:txBody>
                  <a:tcPr/>
                </a:tc>
                <a:extLst>
                  <a:ext uri="{0D108BD9-81ED-4DB2-BD59-A6C34878D82A}">
                    <a16:rowId xmlns:a16="http://schemas.microsoft.com/office/drawing/2014/main" val="2679614399"/>
                  </a:ext>
                </a:extLst>
              </a:tr>
              <a:tr h="1055499">
                <a:tc>
                  <a:txBody>
                    <a:bodyPr/>
                    <a:lstStyle/>
                    <a:p>
                      <a:pPr algn="just">
                        <a:lnSpc>
                          <a:spcPct val="150000"/>
                        </a:lnSpc>
                        <a:spcAft>
                          <a:spcPts val="800"/>
                        </a:spcAft>
                      </a:pPr>
                      <a:r>
                        <a:rPr lang="en-US" sz="1400" b="1">
                          <a:effectLst/>
                        </a:rPr>
                        <a:t>Module: </a:t>
                      </a:r>
                      <a:endParaRPr lang="en-GB" sz="1050" b="1">
                        <a:effectLst/>
                        <a:latin typeface="Times New Roman" panose="02020603050405020304" pitchFamily="18" charset="0"/>
                        <a:ea typeface="Arial" panose="020B0604020202020204" pitchFamily="34" charset="0"/>
                        <a:cs typeface="Vrinda" panose="020B0502040204020203" pitchFamily="34" charset="0"/>
                      </a:endParaRPr>
                    </a:p>
                  </a:txBody>
                  <a:tcPr marL="61077" marR="61077" marT="0" marB="0"/>
                </a:tc>
                <a:tc>
                  <a:txBody>
                    <a:bodyPr/>
                    <a:lstStyle/>
                    <a:p>
                      <a:pPr algn="just">
                        <a:lnSpc>
                          <a:spcPct val="150000"/>
                        </a:lnSpc>
                        <a:spcAft>
                          <a:spcPts val="800"/>
                        </a:spcAft>
                      </a:pPr>
                      <a:r>
                        <a:rPr lang="en-US" sz="1400" b="1" dirty="0">
                          <a:effectLst/>
                        </a:rPr>
                        <a:t>Operating Hotel Facilities </a:t>
                      </a:r>
                      <a:endParaRPr lang="en-GB" sz="1050" b="1" dirty="0">
                        <a:effectLst/>
                        <a:latin typeface="Times New Roman" panose="02020603050405020304" pitchFamily="18" charset="0"/>
                        <a:ea typeface="Arial" panose="020B0604020202020204" pitchFamily="34" charset="0"/>
                        <a:cs typeface="Vrinda" panose="020B0502040204020203" pitchFamily="34" charset="0"/>
                      </a:endParaRPr>
                    </a:p>
                  </a:txBody>
                  <a:tcPr marL="61077" marR="61077" marT="0" marB="0"/>
                </a:tc>
                <a:tc>
                  <a:txBody>
                    <a:bodyPr/>
                    <a:lstStyle/>
                    <a:p>
                      <a:pPr algn="just">
                        <a:lnSpc>
                          <a:spcPct val="150000"/>
                        </a:lnSpc>
                        <a:spcAft>
                          <a:spcPts val="800"/>
                        </a:spcAft>
                      </a:pPr>
                      <a:r>
                        <a:rPr lang="en-US" sz="1400" b="1" dirty="0">
                          <a:effectLst/>
                        </a:rPr>
                        <a:t>Module code: </a:t>
                      </a:r>
                      <a:endParaRPr lang="en-GB" sz="1050" b="1" dirty="0">
                        <a:effectLst/>
                        <a:latin typeface="Times New Roman" panose="02020603050405020304" pitchFamily="18" charset="0"/>
                        <a:ea typeface="Arial" panose="020B0604020202020204" pitchFamily="34" charset="0"/>
                        <a:cs typeface="Vrinda" panose="020B0502040204020203" pitchFamily="34" charset="0"/>
                      </a:endParaRPr>
                    </a:p>
                  </a:txBody>
                  <a:tcPr marL="61077" marR="61077" marT="0" marB="0"/>
                </a:tc>
                <a:tc>
                  <a:txBody>
                    <a:bodyPr/>
                    <a:lstStyle/>
                    <a:p>
                      <a:pPr algn="just">
                        <a:lnSpc>
                          <a:spcPct val="150000"/>
                        </a:lnSpc>
                        <a:spcAft>
                          <a:spcPts val="800"/>
                        </a:spcAft>
                      </a:pPr>
                      <a:r>
                        <a:rPr lang="en-US" sz="1400" b="1" dirty="0">
                          <a:effectLst/>
                        </a:rPr>
                        <a:t>BMIH4006 </a:t>
                      </a:r>
                      <a:endParaRPr lang="en-GB" sz="1050" b="1" dirty="0">
                        <a:effectLst/>
                        <a:latin typeface="Times New Roman" panose="02020603050405020304" pitchFamily="18" charset="0"/>
                        <a:ea typeface="Arial" panose="020B0604020202020204" pitchFamily="34" charset="0"/>
                        <a:cs typeface="Vrinda" panose="020B0502040204020203" pitchFamily="34" charset="0"/>
                      </a:endParaRPr>
                    </a:p>
                  </a:txBody>
                  <a:tcPr marL="61077" marR="61077" marT="0" marB="0"/>
                </a:tc>
                <a:extLst>
                  <a:ext uri="{0D108BD9-81ED-4DB2-BD59-A6C34878D82A}">
                    <a16:rowId xmlns:a16="http://schemas.microsoft.com/office/drawing/2014/main" val="2801821906"/>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20" name="Google Shape;320;p34"/>
          <p:cNvSpPr txBox="1">
            <a:spLocks noGrp="1"/>
          </p:cNvSpPr>
          <p:nvPr>
            <p:ph type="title"/>
          </p:nvPr>
        </p:nvSpPr>
        <p:spPr>
          <a:xfrm>
            <a:off x="713226" y="539500"/>
            <a:ext cx="77175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3000" b="1" dirty="0">
                <a:solidFill>
                  <a:schemeClr val="accent6">
                    <a:lumMod val="10000"/>
                  </a:schemeClr>
                </a:solidFill>
                <a:latin typeface="+mj-lt"/>
              </a:rPr>
              <a:t>Table of Contents</a:t>
            </a:r>
          </a:p>
        </p:txBody>
      </p:sp>
      <p:sp>
        <p:nvSpPr>
          <p:cNvPr id="4" name="Rectangle 2">
            <a:extLst>
              <a:ext uri="{FF2B5EF4-FFF2-40B4-BE49-F238E27FC236}">
                <a16:creationId xmlns:a16="http://schemas.microsoft.com/office/drawing/2014/main" id="{C4910B70-07FF-49B9-8796-A3C96F8456F2}"/>
              </a:ext>
            </a:extLst>
          </p:cNvPr>
          <p:cNvSpPr>
            <a:spLocks noChangeArrowheads="1"/>
          </p:cNvSpPr>
          <p:nvPr/>
        </p:nvSpPr>
        <p:spPr bwMode="auto">
          <a:xfrm>
            <a:off x="1367327" y="1058182"/>
            <a:ext cx="5982056" cy="3216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52352" rIns="91440" bIns="45720" numCol="1" anchor="ctr" anchorCtr="0" compatLnSpc="1">
            <a:prstTxWarp prst="textNoShape">
              <a:avLst/>
            </a:prstTxWarp>
            <a:spAutoFit/>
          </a:bodyPr>
          <a:lstStyle>
            <a:lvl1pPr eaLnBrk="0" fontAlgn="base" hangingPunct="0">
              <a:spcBef>
                <a:spcPct val="0"/>
              </a:spcBef>
              <a:spcAft>
                <a:spcPct val="0"/>
              </a:spcAft>
              <a:tabLst>
                <a:tab pos="5724525" algn="r"/>
              </a:tabLst>
              <a:defRPr>
                <a:solidFill>
                  <a:schemeClr val="tx1"/>
                </a:solidFill>
                <a:latin typeface="Arial" panose="020B0604020202020204" pitchFamily="34" charset="0"/>
              </a:defRPr>
            </a:lvl1pPr>
            <a:lvl2pPr marL="457200" eaLnBrk="0" fontAlgn="base" hangingPunct="0">
              <a:spcBef>
                <a:spcPct val="0"/>
              </a:spcBef>
              <a:spcAft>
                <a:spcPct val="0"/>
              </a:spcAft>
              <a:tabLst>
                <a:tab pos="5724525" algn="r"/>
              </a:tabLst>
              <a:defRPr>
                <a:solidFill>
                  <a:schemeClr val="tx1"/>
                </a:solidFill>
                <a:latin typeface="Arial" panose="020B0604020202020204" pitchFamily="34" charset="0"/>
              </a:defRPr>
            </a:lvl2pPr>
            <a:lvl3pPr marL="914400" eaLnBrk="0" fontAlgn="base" hangingPunct="0">
              <a:spcBef>
                <a:spcPct val="0"/>
              </a:spcBef>
              <a:spcAft>
                <a:spcPct val="0"/>
              </a:spcAft>
              <a:tabLst>
                <a:tab pos="5724525" algn="r"/>
              </a:tabLst>
              <a:defRPr>
                <a:solidFill>
                  <a:schemeClr val="tx1"/>
                </a:solidFill>
                <a:latin typeface="Arial" panose="020B0604020202020204" pitchFamily="34" charset="0"/>
              </a:defRPr>
            </a:lvl3pPr>
            <a:lvl4pPr marL="1371600" eaLnBrk="0" fontAlgn="base" hangingPunct="0">
              <a:spcBef>
                <a:spcPct val="0"/>
              </a:spcBef>
              <a:spcAft>
                <a:spcPct val="0"/>
              </a:spcAft>
              <a:tabLst>
                <a:tab pos="5724525" algn="r"/>
              </a:tabLst>
              <a:defRPr>
                <a:solidFill>
                  <a:schemeClr val="tx1"/>
                </a:solidFill>
                <a:latin typeface="Arial" panose="020B0604020202020204" pitchFamily="34" charset="0"/>
              </a:defRPr>
            </a:lvl4pPr>
            <a:lvl5pPr marL="1828800" eaLnBrk="0" fontAlgn="base" hangingPunct="0">
              <a:spcBef>
                <a:spcPct val="0"/>
              </a:spcBef>
              <a:spcAft>
                <a:spcPct val="0"/>
              </a:spcAft>
              <a:tabLst>
                <a:tab pos="5724525" algn="r"/>
              </a:tabLst>
              <a:defRPr>
                <a:solidFill>
                  <a:schemeClr val="tx1"/>
                </a:solidFill>
                <a:latin typeface="Arial" panose="020B0604020202020204" pitchFamily="34" charset="0"/>
              </a:defRPr>
            </a:lvl5pPr>
            <a:lvl6pPr marL="2286000" eaLnBrk="0" fontAlgn="base" hangingPunct="0">
              <a:spcBef>
                <a:spcPct val="0"/>
              </a:spcBef>
              <a:spcAft>
                <a:spcPct val="0"/>
              </a:spcAft>
              <a:tabLst>
                <a:tab pos="5724525" algn="r"/>
              </a:tabLst>
              <a:defRPr>
                <a:solidFill>
                  <a:schemeClr val="tx1"/>
                </a:solidFill>
                <a:latin typeface="Arial" panose="020B0604020202020204" pitchFamily="34" charset="0"/>
              </a:defRPr>
            </a:lvl6pPr>
            <a:lvl7pPr marL="2743200" eaLnBrk="0" fontAlgn="base" hangingPunct="0">
              <a:spcBef>
                <a:spcPct val="0"/>
              </a:spcBef>
              <a:spcAft>
                <a:spcPct val="0"/>
              </a:spcAft>
              <a:tabLst>
                <a:tab pos="5724525" algn="r"/>
              </a:tabLst>
              <a:defRPr>
                <a:solidFill>
                  <a:schemeClr val="tx1"/>
                </a:solidFill>
                <a:latin typeface="Arial" panose="020B0604020202020204" pitchFamily="34" charset="0"/>
              </a:defRPr>
            </a:lvl7pPr>
            <a:lvl8pPr marL="3200400" eaLnBrk="0" fontAlgn="base" hangingPunct="0">
              <a:spcBef>
                <a:spcPct val="0"/>
              </a:spcBef>
              <a:spcAft>
                <a:spcPct val="0"/>
              </a:spcAft>
              <a:tabLst>
                <a:tab pos="5724525" algn="r"/>
              </a:tabLst>
              <a:defRPr>
                <a:solidFill>
                  <a:schemeClr val="tx1"/>
                </a:solidFill>
                <a:latin typeface="Arial" panose="020B0604020202020204" pitchFamily="34" charset="0"/>
              </a:defRPr>
            </a:lvl8pPr>
            <a:lvl9pPr marL="3657600" eaLnBrk="0" fontAlgn="base" hangingPunct="0">
              <a:spcBef>
                <a:spcPct val="0"/>
              </a:spcBef>
              <a:spcAft>
                <a:spcPct val="0"/>
              </a:spcAft>
              <a:tabLst>
                <a:tab pos="5724525" algn="r"/>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1:</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2: Table of Contents</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3: Introduction</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2: The Importance of Brand Standards</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3: Training Objectives</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4: Employee Engagement Model - The R.A.C.E. Framework</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5: Practical Application of R.A.C.E.</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6: The Training Process</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7: Best Industry Practices</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8: Case Study - Marriott International</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9: Health and Safety Procedures</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10: Conclusion</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11: Thank You and Q/A</a:t>
            </a:r>
            <a:endParaRPr lang="en-GB" altLang="en-US" dirty="0">
              <a:solidFill>
                <a:schemeClr val="accent6">
                  <a:lumMod val="10000"/>
                </a:schemeClr>
              </a:solidFill>
            </a:endParaRPr>
          </a:p>
          <a:p>
            <a:pPr marL="0" marR="0" lvl="0" indent="0" algn="just" defTabSz="914400" rtl="0" eaLnBrk="0" fontAlgn="base" latinLnBrk="0" hangingPunct="0">
              <a:lnSpc>
                <a:spcPct val="100000"/>
              </a:lnSpc>
              <a:spcBef>
                <a:spcPct val="0"/>
              </a:spcBef>
              <a:spcAft>
                <a:spcPct val="0"/>
              </a:spcAft>
              <a:buClrTx/>
              <a:buSzTx/>
              <a:buFontTx/>
              <a:buNone/>
              <a:tabLst>
                <a:tab pos="5724525" algn="r"/>
              </a:tabLst>
            </a:pPr>
            <a:r>
              <a:rPr lang="en-US" altLang="en-US" dirty="0">
                <a:solidFill>
                  <a:schemeClr val="accent6">
                    <a:lumMod val="10000"/>
                  </a:schemeClr>
                </a:solidFill>
              </a:rPr>
              <a:t>Slide 12: References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36"/>
          <p:cNvSpPr txBox="1">
            <a:spLocks noGrp="1"/>
          </p:cNvSpPr>
          <p:nvPr>
            <p:ph type="subTitle" idx="1"/>
          </p:nvPr>
        </p:nvSpPr>
        <p:spPr>
          <a:xfrm>
            <a:off x="259389" y="1298885"/>
            <a:ext cx="4312611" cy="3108728"/>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SzPts val="1600"/>
              <a:buChar char="●"/>
            </a:pPr>
            <a:r>
              <a:rPr lang="en-US" dirty="0">
                <a:solidFill>
                  <a:schemeClr val="accent6">
                    <a:lumMod val="10000"/>
                  </a:schemeClr>
                </a:solidFill>
                <a:latin typeface="+mj-lt"/>
              </a:rPr>
              <a:t>The presentation aims to enhance housekeeping training to maintain brand standards, focusing on a comprehensive training program and integrating the R.A.C.E. framework for enhanced team performance and strict adherence to health and safety protocols.</a:t>
            </a:r>
            <a:endParaRPr dirty="0">
              <a:solidFill>
                <a:schemeClr val="accent6">
                  <a:lumMod val="10000"/>
                </a:schemeClr>
              </a:solidFill>
              <a:latin typeface="+mj-lt"/>
            </a:endParaRPr>
          </a:p>
        </p:txBody>
      </p:sp>
      <p:sp>
        <p:nvSpPr>
          <p:cNvPr id="355" name="Google Shape;355;p36"/>
          <p:cNvSpPr txBox="1">
            <a:spLocks noGrp="1"/>
          </p:cNvSpPr>
          <p:nvPr>
            <p:ph type="title"/>
          </p:nvPr>
        </p:nvSpPr>
        <p:spPr>
          <a:xfrm>
            <a:off x="713225" y="539500"/>
            <a:ext cx="3217200" cy="1155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dirty="0">
                <a:solidFill>
                  <a:schemeClr val="accent6">
                    <a:lumMod val="10000"/>
                  </a:schemeClr>
                </a:solidFill>
                <a:latin typeface="+mj-lt"/>
              </a:rPr>
              <a:t>Introduction</a:t>
            </a:r>
            <a:endParaRPr b="1" dirty="0">
              <a:solidFill>
                <a:schemeClr val="accent6">
                  <a:lumMod val="10000"/>
                </a:schemeClr>
              </a:solidFill>
              <a:latin typeface="+mj-lt"/>
            </a:endParaRPr>
          </a:p>
        </p:txBody>
      </p:sp>
      <p:pic>
        <p:nvPicPr>
          <p:cNvPr id="356" name="Google Shape;356;p36"/>
          <p:cNvPicPr preferRelativeResize="0"/>
          <p:nvPr/>
        </p:nvPicPr>
        <p:blipFill>
          <a:blip r:embed="rId3"/>
          <a:srcRect l="11656" r="11656"/>
          <a:stretch/>
        </p:blipFill>
        <p:spPr>
          <a:xfrm rot="95461" flipH="1">
            <a:off x="4983276" y="1007936"/>
            <a:ext cx="3851999" cy="36073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grpSp>
        <p:nvGrpSpPr>
          <p:cNvPr id="45" name="Google Shape;411;p38">
            <a:extLst>
              <a:ext uri="{FF2B5EF4-FFF2-40B4-BE49-F238E27FC236}">
                <a16:creationId xmlns:a16="http://schemas.microsoft.com/office/drawing/2014/main" id="{834DA181-204E-4326-BBB5-532A25F965C9}"/>
              </a:ext>
            </a:extLst>
          </p:cNvPr>
          <p:cNvGrpSpPr/>
          <p:nvPr/>
        </p:nvGrpSpPr>
        <p:grpSpPr>
          <a:xfrm rot="548462">
            <a:off x="585505" y="-381270"/>
            <a:ext cx="7534338" cy="1984079"/>
            <a:chOff x="3513333" y="-241700"/>
            <a:chExt cx="6224749" cy="3347724"/>
          </a:xfrm>
        </p:grpSpPr>
        <p:sp>
          <p:nvSpPr>
            <p:cNvPr id="46" name="Google Shape;412;p38">
              <a:extLst>
                <a:ext uri="{FF2B5EF4-FFF2-40B4-BE49-F238E27FC236}">
                  <a16:creationId xmlns:a16="http://schemas.microsoft.com/office/drawing/2014/main" id="{AF242F16-3671-4E87-86FC-DB0C732814B7}"/>
                </a:ext>
              </a:extLst>
            </p:cNvPr>
            <p:cNvSpPr/>
            <p:nvPr/>
          </p:nvSpPr>
          <p:spPr>
            <a:xfrm>
              <a:off x="3705107" y="-114301"/>
              <a:ext cx="6032975" cy="3206400"/>
            </a:xfrm>
            <a:custGeom>
              <a:avLst/>
              <a:gdLst/>
              <a:ahLst/>
              <a:cxnLst/>
              <a:rect l="l" t="t" r="r" b="b"/>
              <a:pathLst>
                <a:path w="241319" h="128256" extrusionOk="0">
                  <a:moveTo>
                    <a:pt x="11791" y="128256"/>
                  </a:moveTo>
                  <a:lnTo>
                    <a:pt x="241319" y="94038"/>
                  </a:lnTo>
                  <a:lnTo>
                    <a:pt x="222127" y="0"/>
                  </a:lnTo>
                  <a:lnTo>
                    <a:pt x="0" y="70746"/>
                  </a:lnTo>
                  <a:close/>
                </a:path>
              </a:pathLst>
            </a:custGeom>
            <a:solidFill>
              <a:schemeClr val="accent2"/>
            </a:solidFill>
            <a:ln>
              <a:noFill/>
            </a:ln>
          </p:spPr>
          <p:txBody>
            <a:bodyPr/>
            <a:lstStyle/>
            <a:p>
              <a:endParaRPr lang="en-GB"/>
            </a:p>
          </p:txBody>
        </p:sp>
        <p:sp>
          <p:nvSpPr>
            <p:cNvPr id="47" name="Google Shape;413;p38">
              <a:extLst>
                <a:ext uri="{FF2B5EF4-FFF2-40B4-BE49-F238E27FC236}">
                  <a16:creationId xmlns:a16="http://schemas.microsoft.com/office/drawing/2014/main" id="{0B96CD98-993F-4617-B0DC-645D924B820C}"/>
                </a:ext>
              </a:extLst>
            </p:cNvPr>
            <p:cNvSpPr/>
            <p:nvPr/>
          </p:nvSpPr>
          <p:spPr>
            <a:xfrm>
              <a:off x="3672453" y="2068574"/>
              <a:ext cx="248800" cy="1037450"/>
            </a:xfrm>
            <a:custGeom>
              <a:avLst/>
              <a:gdLst/>
              <a:ahLst/>
              <a:cxnLst/>
              <a:rect l="l" t="t" r="r" b="b"/>
              <a:pathLst>
                <a:path w="9952" h="41498" extrusionOk="0">
                  <a:moveTo>
                    <a:pt x="1952" y="0"/>
                  </a:moveTo>
                  <a:lnTo>
                    <a:pt x="0" y="41498"/>
                  </a:lnTo>
                  <a:lnTo>
                    <a:pt x="9952" y="40672"/>
                  </a:lnTo>
                  <a:close/>
                </a:path>
              </a:pathLst>
            </a:custGeom>
            <a:solidFill>
              <a:schemeClr val="accent1"/>
            </a:solidFill>
            <a:ln>
              <a:noFill/>
            </a:ln>
          </p:spPr>
          <p:txBody>
            <a:bodyPr/>
            <a:lstStyle/>
            <a:p>
              <a:endParaRPr lang="en-GB"/>
            </a:p>
          </p:txBody>
        </p:sp>
        <p:sp>
          <p:nvSpPr>
            <p:cNvPr id="48" name="Google Shape;414;p38">
              <a:extLst>
                <a:ext uri="{FF2B5EF4-FFF2-40B4-BE49-F238E27FC236}">
                  <a16:creationId xmlns:a16="http://schemas.microsoft.com/office/drawing/2014/main" id="{AC142369-F699-4FB2-AFE9-C2F10AC23FB3}"/>
                </a:ext>
              </a:extLst>
            </p:cNvPr>
            <p:cNvSpPr/>
            <p:nvPr/>
          </p:nvSpPr>
          <p:spPr>
            <a:xfrm>
              <a:off x="9330600" y="-241700"/>
              <a:ext cx="381100" cy="1323175"/>
            </a:xfrm>
            <a:custGeom>
              <a:avLst/>
              <a:gdLst/>
              <a:ahLst/>
              <a:cxnLst/>
              <a:rect l="l" t="t" r="r" b="b"/>
              <a:pathLst>
                <a:path w="15244" h="52927" extrusionOk="0">
                  <a:moveTo>
                    <a:pt x="10005" y="52927"/>
                  </a:moveTo>
                  <a:lnTo>
                    <a:pt x="15244" y="0"/>
                  </a:lnTo>
                  <a:lnTo>
                    <a:pt x="0" y="4255"/>
                  </a:lnTo>
                  <a:close/>
                </a:path>
              </a:pathLst>
            </a:custGeom>
            <a:solidFill>
              <a:schemeClr val="accent5"/>
            </a:solidFill>
            <a:ln>
              <a:noFill/>
            </a:ln>
          </p:spPr>
          <p:txBody>
            <a:bodyPr/>
            <a:lstStyle/>
            <a:p>
              <a:endParaRPr lang="en-GB"/>
            </a:p>
          </p:txBody>
        </p:sp>
        <p:sp>
          <p:nvSpPr>
            <p:cNvPr id="49" name="Google Shape;415;p38">
              <a:extLst>
                <a:ext uri="{FF2B5EF4-FFF2-40B4-BE49-F238E27FC236}">
                  <a16:creationId xmlns:a16="http://schemas.microsoft.com/office/drawing/2014/main" id="{9FD38DE5-B4DD-4F94-BE85-A345DFBEE41B}"/>
                </a:ext>
              </a:extLst>
            </p:cNvPr>
            <p:cNvSpPr/>
            <p:nvPr/>
          </p:nvSpPr>
          <p:spPr>
            <a:xfrm>
              <a:off x="3513333" y="646596"/>
              <a:ext cx="2526051" cy="917111"/>
            </a:xfrm>
            <a:custGeom>
              <a:avLst/>
              <a:gdLst/>
              <a:ahLst/>
              <a:cxnLst/>
              <a:rect l="l" t="t" r="r" b="b"/>
              <a:pathLst>
                <a:path w="113149" h="41080" extrusionOk="0">
                  <a:moveTo>
                    <a:pt x="0" y="0"/>
                  </a:moveTo>
                  <a:lnTo>
                    <a:pt x="7531" y="41080"/>
                  </a:lnTo>
                  <a:lnTo>
                    <a:pt x="113149" y="7809"/>
                  </a:lnTo>
                  <a:close/>
                </a:path>
              </a:pathLst>
            </a:custGeom>
            <a:solidFill>
              <a:schemeClr val="bg2"/>
            </a:solidFill>
            <a:ln>
              <a:noFill/>
            </a:ln>
          </p:spPr>
          <p:txBody>
            <a:bodyPr/>
            <a:lstStyle/>
            <a:p>
              <a:endParaRPr lang="en-GB"/>
            </a:p>
          </p:txBody>
        </p:sp>
      </p:grpSp>
      <p:sp>
        <p:nvSpPr>
          <p:cNvPr id="363" name="Google Shape;363;p37"/>
          <p:cNvSpPr txBox="1">
            <a:spLocks noGrp="1"/>
          </p:cNvSpPr>
          <p:nvPr>
            <p:ph type="title"/>
          </p:nvPr>
        </p:nvSpPr>
        <p:spPr>
          <a:xfrm>
            <a:off x="914399" y="462996"/>
            <a:ext cx="7038882" cy="58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b="1" dirty="0">
                <a:solidFill>
                  <a:schemeClr val="accent6">
                    <a:lumMod val="10000"/>
                  </a:schemeClr>
                </a:solidFill>
                <a:latin typeface="+mj-lt"/>
              </a:rPr>
              <a:t>The Importance of Brand Standards</a:t>
            </a:r>
          </a:p>
        </p:txBody>
      </p:sp>
      <p:sp>
        <p:nvSpPr>
          <p:cNvPr id="405" name="Google Shape;405;p37"/>
          <p:cNvSpPr txBox="1">
            <a:spLocks noGrp="1"/>
          </p:cNvSpPr>
          <p:nvPr>
            <p:ph type="subTitle" idx="1"/>
          </p:nvPr>
        </p:nvSpPr>
        <p:spPr>
          <a:xfrm>
            <a:off x="4705564" y="1669295"/>
            <a:ext cx="4212405" cy="2861608"/>
          </a:xfrm>
          <a:prstGeom prst="rect">
            <a:avLst/>
          </a:prstGeom>
        </p:spPr>
        <p:txBody>
          <a:bodyPr spcFirstLastPara="1" wrap="square" lIns="91425" tIns="91425" rIns="91425" bIns="91425" anchor="t" anchorCtr="0">
            <a:noAutofit/>
          </a:bodyPr>
          <a:lstStyle/>
          <a:p>
            <a:pPr marL="285750" lvl="0" indent="-285750" algn="l" rtl="0">
              <a:spcBef>
                <a:spcPts val="0"/>
              </a:spcBef>
              <a:spcAft>
                <a:spcPts val="0"/>
              </a:spcAft>
              <a:buFont typeface="Arial" panose="020B0604020202020204" pitchFamily="34" charset="0"/>
              <a:buChar char="•"/>
            </a:pPr>
            <a:r>
              <a:rPr lang="en-US" dirty="0">
                <a:solidFill>
                  <a:schemeClr val="accent6">
                    <a:lumMod val="10000"/>
                  </a:schemeClr>
                </a:solidFill>
                <a:latin typeface="+mj-lt"/>
              </a:rPr>
              <a:t>Our hotel's reputation is built on our brand standards, which define excellence, reliability, and </a:t>
            </a:r>
            <a:r>
              <a:rPr lang="en-US" dirty="0" err="1">
                <a:solidFill>
                  <a:schemeClr val="accent6">
                    <a:lumMod val="10000"/>
                  </a:schemeClr>
                </a:solidFill>
                <a:latin typeface="+mj-lt"/>
              </a:rPr>
              <a:t>calibre</a:t>
            </a:r>
            <a:r>
              <a:rPr lang="en-US" dirty="0">
                <a:solidFill>
                  <a:schemeClr val="accent6">
                    <a:lumMod val="10000"/>
                  </a:schemeClr>
                </a:solidFill>
                <a:latin typeface="+mj-lt"/>
              </a:rPr>
              <a:t> (</a:t>
            </a:r>
            <a:r>
              <a:rPr lang="en-US" dirty="0" err="1">
                <a:solidFill>
                  <a:schemeClr val="accent6">
                    <a:lumMod val="10000"/>
                  </a:schemeClr>
                </a:solidFill>
                <a:latin typeface="+mj-lt"/>
              </a:rPr>
              <a:t>Joydeep</a:t>
            </a:r>
            <a:r>
              <a:rPr lang="en-US" dirty="0">
                <a:solidFill>
                  <a:schemeClr val="accent6">
                    <a:lumMod val="10000"/>
                  </a:schemeClr>
                </a:solidFill>
                <a:latin typeface="+mj-lt"/>
              </a:rPr>
              <a:t> Das Gupta, 2023).</a:t>
            </a:r>
          </a:p>
          <a:p>
            <a:pPr marL="285750" lvl="0" indent="-285750" algn="l" rtl="0">
              <a:spcBef>
                <a:spcPts val="0"/>
              </a:spcBef>
              <a:spcAft>
                <a:spcPts val="0"/>
              </a:spcAft>
              <a:buFont typeface="Arial" panose="020B0604020202020204" pitchFamily="34" charset="0"/>
              <a:buChar char="•"/>
            </a:pPr>
            <a:endParaRPr lang="en-US" dirty="0">
              <a:solidFill>
                <a:schemeClr val="accent6">
                  <a:lumMod val="10000"/>
                </a:schemeClr>
              </a:solidFill>
              <a:latin typeface="+mj-lt"/>
            </a:endParaRPr>
          </a:p>
          <a:p>
            <a:pPr marL="285750" lvl="0" indent="-285750" algn="l" rtl="0">
              <a:spcBef>
                <a:spcPts val="0"/>
              </a:spcBef>
              <a:spcAft>
                <a:spcPts val="0"/>
              </a:spcAft>
              <a:buFont typeface="Arial" panose="020B0604020202020204" pitchFamily="34" charset="0"/>
              <a:buChar char="•"/>
            </a:pPr>
            <a:r>
              <a:rPr lang="en-US" dirty="0">
                <a:solidFill>
                  <a:schemeClr val="accent6">
                    <a:lumMod val="10000"/>
                  </a:schemeClr>
                </a:solidFill>
                <a:latin typeface="+mj-lt"/>
              </a:rPr>
              <a:t> Following these guidelines ensures a positive visitor experience, while deviating can lead to negative experiences, discontent, and business loss. </a:t>
            </a:r>
            <a:endParaRPr dirty="0">
              <a:solidFill>
                <a:schemeClr val="accent6">
                  <a:lumMod val="10000"/>
                </a:schemeClr>
              </a:solidFill>
              <a:latin typeface="+mj-lt"/>
            </a:endParaRPr>
          </a:p>
        </p:txBody>
      </p:sp>
      <p:pic>
        <p:nvPicPr>
          <p:cNvPr id="3" name="Picture 2">
            <a:extLst>
              <a:ext uri="{FF2B5EF4-FFF2-40B4-BE49-F238E27FC236}">
                <a16:creationId xmlns:a16="http://schemas.microsoft.com/office/drawing/2014/main" id="{CFAA9872-1095-4B68-82C3-4F99EA27FFBA}"/>
              </a:ext>
            </a:extLst>
          </p:cNvPr>
          <p:cNvPicPr>
            <a:picLocks noChangeAspect="1"/>
          </p:cNvPicPr>
          <p:nvPr/>
        </p:nvPicPr>
        <p:blipFill>
          <a:blip r:embed="rId3"/>
          <a:stretch>
            <a:fillRect/>
          </a:stretch>
        </p:blipFill>
        <p:spPr>
          <a:xfrm>
            <a:off x="224243" y="1143002"/>
            <a:ext cx="3686404" cy="3036257"/>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3" name="Title 2">
            <a:extLst>
              <a:ext uri="{FF2B5EF4-FFF2-40B4-BE49-F238E27FC236}">
                <a16:creationId xmlns:a16="http://schemas.microsoft.com/office/drawing/2014/main" id="{4016B625-8371-49C3-A39B-5185DA4E1F57}"/>
              </a:ext>
            </a:extLst>
          </p:cNvPr>
          <p:cNvSpPr>
            <a:spLocks noGrp="1"/>
          </p:cNvSpPr>
          <p:nvPr>
            <p:ph type="title"/>
          </p:nvPr>
        </p:nvSpPr>
        <p:spPr/>
        <p:txBody>
          <a:bodyPr/>
          <a:lstStyle/>
          <a:p>
            <a:r>
              <a:rPr lang="en-GB" b="1" dirty="0">
                <a:solidFill>
                  <a:schemeClr val="accent6">
                    <a:lumMod val="10000"/>
                  </a:schemeClr>
                </a:solidFill>
                <a:latin typeface="+mj-lt"/>
              </a:rPr>
              <a:t>Training Objectives</a:t>
            </a:r>
            <a:br>
              <a:rPr lang="en-GB" b="1" dirty="0">
                <a:solidFill>
                  <a:schemeClr val="accent6">
                    <a:lumMod val="10000"/>
                  </a:schemeClr>
                </a:solidFill>
                <a:latin typeface="+mj-lt"/>
              </a:rPr>
            </a:br>
            <a:endParaRPr lang="en-GB" b="1" dirty="0">
              <a:solidFill>
                <a:schemeClr val="accent6">
                  <a:lumMod val="10000"/>
                </a:schemeClr>
              </a:solidFill>
              <a:latin typeface="+mj-lt"/>
            </a:endParaRPr>
          </a:p>
        </p:txBody>
      </p:sp>
      <p:sp>
        <p:nvSpPr>
          <p:cNvPr id="15" name="Google Shape;354;p36">
            <a:extLst>
              <a:ext uri="{FF2B5EF4-FFF2-40B4-BE49-F238E27FC236}">
                <a16:creationId xmlns:a16="http://schemas.microsoft.com/office/drawing/2014/main" id="{7B926B49-8128-4112-AFC7-EA201CE94B6A}"/>
              </a:ext>
            </a:extLst>
          </p:cNvPr>
          <p:cNvSpPr txBox="1">
            <a:spLocks/>
          </p:cNvSpPr>
          <p:nvPr/>
        </p:nvSpPr>
        <p:spPr>
          <a:xfrm>
            <a:off x="259389" y="1298885"/>
            <a:ext cx="4312611" cy="3108728"/>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30200">
              <a:buSzPts val="1600"/>
              <a:buFont typeface="Arial"/>
              <a:buChar char="●"/>
            </a:pPr>
            <a:r>
              <a:rPr lang="en-US" dirty="0">
                <a:solidFill>
                  <a:schemeClr val="accent6">
                    <a:lumMod val="10000"/>
                  </a:schemeClr>
                </a:solidFill>
                <a:latin typeface="+mj-lt"/>
              </a:rPr>
              <a:t>To achieve consistent brand standards, our training program should focus on associates' understanding of brand guidelines, practical cleaning skills, health and safety protocols, and employee engagement (Goel and R Kumar, 2021). </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dirty="0">
                <a:solidFill>
                  <a:schemeClr val="accent6">
                    <a:lumMod val="10000"/>
                  </a:schemeClr>
                </a:solidFill>
                <a:latin typeface="+mj-lt"/>
              </a:rPr>
              <a:t>By integrating team and individual objectives with brand standards, a well-rounded training program and motivated, proficient cleaning staff ensure brand conformity.</a:t>
            </a:r>
          </a:p>
        </p:txBody>
      </p:sp>
      <p:pic>
        <p:nvPicPr>
          <p:cNvPr id="5" name="Picture 4">
            <a:extLst>
              <a:ext uri="{FF2B5EF4-FFF2-40B4-BE49-F238E27FC236}">
                <a16:creationId xmlns:a16="http://schemas.microsoft.com/office/drawing/2014/main" id="{6B1AC5A1-2720-44D8-B95F-4F5931F56B44}"/>
              </a:ext>
            </a:extLst>
          </p:cNvPr>
          <p:cNvPicPr>
            <a:picLocks noChangeAspect="1"/>
          </p:cNvPicPr>
          <p:nvPr/>
        </p:nvPicPr>
        <p:blipFill>
          <a:blip r:embed="rId3"/>
          <a:stretch>
            <a:fillRect/>
          </a:stretch>
        </p:blipFill>
        <p:spPr>
          <a:xfrm>
            <a:off x="3416327" y="918286"/>
            <a:ext cx="6133333" cy="368571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grpSp>
        <p:nvGrpSpPr>
          <p:cNvPr id="2" name="Group 1">
            <a:extLst>
              <a:ext uri="{FF2B5EF4-FFF2-40B4-BE49-F238E27FC236}">
                <a16:creationId xmlns:a16="http://schemas.microsoft.com/office/drawing/2014/main" id="{D7A48F3F-6DA9-4791-880F-E4B818C1765F}"/>
              </a:ext>
            </a:extLst>
          </p:cNvPr>
          <p:cNvGrpSpPr/>
          <p:nvPr/>
        </p:nvGrpSpPr>
        <p:grpSpPr>
          <a:xfrm>
            <a:off x="285664" y="1047206"/>
            <a:ext cx="3191216" cy="3119308"/>
            <a:chOff x="609850" y="589663"/>
            <a:chExt cx="4226206" cy="4130976"/>
          </a:xfrm>
        </p:grpSpPr>
        <p:pic>
          <p:nvPicPr>
            <p:cNvPr id="455" name="Google Shape;455;p40"/>
            <p:cNvPicPr preferRelativeResize="0"/>
            <p:nvPr/>
          </p:nvPicPr>
          <p:blipFill>
            <a:blip r:embed="rId3"/>
            <a:srcRect l="6094" r="6094"/>
            <a:stretch/>
          </p:blipFill>
          <p:spPr>
            <a:xfrm rot="21497371">
              <a:off x="672023" y="823408"/>
              <a:ext cx="4105209" cy="3642539"/>
            </a:xfrm>
            <a:prstGeom prst="rect">
              <a:avLst/>
            </a:prstGeom>
            <a:noFill/>
            <a:ln>
              <a:noFill/>
            </a:ln>
          </p:spPr>
        </p:pic>
        <p:sp>
          <p:nvSpPr>
            <p:cNvPr id="456" name="Google Shape;456;p40"/>
            <p:cNvSpPr/>
            <p:nvPr/>
          </p:nvSpPr>
          <p:spPr>
            <a:xfrm rot="10697333" flipH="1">
              <a:off x="2352793" y="4502471"/>
              <a:ext cx="2483263" cy="218168"/>
            </a:xfrm>
            <a:custGeom>
              <a:avLst/>
              <a:gdLst/>
              <a:ahLst/>
              <a:cxnLst/>
              <a:rect l="l" t="t" r="r" b="b"/>
              <a:pathLst>
                <a:path w="57930" h="5099" extrusionOk="0">
                  <a:moveTo>
                    <a:pt x="57930" y="5099"/>
                  </a:moveTo>
                  <a:lnTo>
                    <a:pt x="0" y="5066"/>
                  </a:lnTo>
                  <a:lnTo>
                    <a:pt x="1165" y="0"/>
                  </a:lnTo>
                  <a:close/>
                </a:path>
              </a:pathLst>
            </a:custGeom>
            <a:solidFill>
              <a:schemeClr val="accent1"/>
            </a:solidFill>
            <a:ln>
              <a:noFill/>
            </a:ln>
          </p:spPr>
          <p:txBody>
            <a:bodyPr/>
            <a:lstStyle/>
            <a:p>
              <a:endParaRPr lang="en-GB"/>
            </a:p>
          </p:txBody>
        </p:sp>
        <p:sp>
          <p:nvSpPr>
            <p:cNvPr id="457" name="Google Shape;457;p40"/>
            <p:cNvSpPr/>
            <p:nvPr/>
          </p:nvSpPr>
          <p:spPr>
            <a:xfrm rot="-102635">
              <a:off x="609850" y="589663"/>
              <a:ext cx="1300239" cy="214954"/>
            </a:xfrm>
            <a:custGeom>
              <a:avLst/>
              <a:gdLst/>
              <a:ahLst/>
              <a:cxnLst/>
              <a:rect l="l" t="t" r="r" b="b"/>
              <a:pathLst>
                <a:path w="57930" h="5099" extrusionOk="0">
                  <a:moveTo>
                    <a:pt x="57930" y="5099"/>
                  </a:moveTo>
                  <a:lnTo>
                    <a:pt x="0" y="5066"/>
                  </a:lnTo>
                  <a:lnTo>
                    <a:pt x="1165" y="0"/>
                  </a:lnTo>
                  <a:close/>
                </a:path>
              </a:pathLst>
            </a:custGeom>
            <a:solidFill>
              <a:schemeClr val="accent2"/>
            </a:solidFill>
            <a:ln>
              <a:noFill/>
            </a:ln>
          </p:spPr>
          <p:txBody>
            <a:bodyPr/>
            <a:lstStyle/>
            <a:p>
              <a:endParaRPr lang="en-GB"/>
            </a:p>
          </p:txBody>
        </p:sp>
      </p:grpSp>
      <p:sp>
        <p:nvSpPr>
          <p:cNvPr id="33" name="Title 2">
            <a:extLst>
              <a:ext uri="{FF2B5EF4-FFF2-40B4-BE49-F238E27FC236}">
                <a16:creationId xmlns:a16="http://schemas.microsoft.com/office/drawing/2014/main" id="{E9F4860D-0EAF-4EC8-97F8-320003B6A5FA}"/>
              </a:ext>
            </a:extLst>
          </p:cNvPr>
          <p:cNvSpPr>
            <a:spLocks noGrp="1"/>
          </p:cNvSpPr>
          <p:nvPr>
            <p:ph type="title"/>
          </p:nvPr>
        </p:nvSpPr>
        <p:spPr>
          <a:xfrm>
            <a:off x="713225" y="191548"/>
            <a:ext cx="7988985" cy="920652"/>
          </a:xfrm>
        </p:spPr>
        <p:txBody>
          <a:bodyPr/>
          <a:lstStyle/>
          <a:p>
            <a:r>
              <a:rPr lang="en-US" sz="3000" b="1" dirty="0">
                <a:solidFill>
                  <a:schemeClr val="accent6">
                    <a:lumMod val="10000"/>
                  </a:schemeClr>
                </a:solidFill>
                <a:latin typeface="+mj-lt"/>
              </a:rPr>
              <a:t>Employee Engagement Model - The R.A.C.E. Framework</a:t>
            </a:r>
          </a:p>
        </p:txBody>
      </p:sp>
      <p:sp>
        <p:nvSpPr>
          <p:cNvPr id="34" name="Google Shape;354;p36">
            <a:extLst>
              <a:ext uri="{FF2B5EF4-FFF2-40B4-BE49-F238E27FC236}">
                <a16:creationId xmlns:a16="http://schemas.microsoft.com/office/drawing/2014/main" id="{78587672-1BC8-4A15-933E-C5EDEE53B5E5}"/>
              </a:ext>
            </a:extLst>
          </p:cNvPr>
          <p:cNvSpPr txBox="1">
            <a:spLocks/>
          </p:cNvSpPr>
          <p:nvPr/>
        </p:nvSpPr>
        <p:spPr>
          <a:xfrm>
            <a:off x="3864627" y="1224136"/>
            <a:ext cx="4312611" cy="3108728"/>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30200">
              <a:buSzPts val="1600"/>
              <a:buFont typeface="Arial"/>
              <a:buChar char="●"/>
            </a:pPr>
            <a:r>
              <a:rPr lang="en-US" b="1" dirty="0">
                <a:solidFill>
                  <a:schemeClr val="accent6">
                    <a:lumMod val="10000"/>
                  </a:schemeClr>
                </a:solidFill>
                <a:latin typeface="+mj-lt"/>
              </a:rPr>
              <a:t>Respect</a:t>
            </a:r>
            <a:r>
              <a:rPr lang="en-US" dirty="0">
                <a:solidFill>
                  <a:schemeClr val="accent6">
                    <a:lumMod val="10000"/>
                  </a:schemeClr>
                </a:solidFill>
                <a:latin typeface="+mj-lt"/>
              </a:rPr>
              <a:t>: It is the ability to </a:t>
            </a:r>
            <a:r>
              <a:rPr lang="en-US" dirty="0" err="1">
                <a:solidFill>
                  <a:schemeClr val="accent6">
                    <a:lumMod val="10000"/>
                  </a:schemeClr>
                </a:solidFill>
                <a:latin typeface="+mj-lt"/>
              </a:rPr>
              <a:t>recognise</a:t>
            </a:r>
            <a:r>
              <a:rPr lang="en-US" dirty="0">
                <a:solidFill>
                  <a:schemeClr val="accent6">
                    <a:lumMod val="10000"/>
                  </a:schemeClr>
                </a:solidFill>
                <a:latin typeface="+mj-lt"/>
              </a:rPr>
              <a:t> and value each team member's distinct contribution. (McCown et al., 2023).</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b="1" dirty="0">
                <a:solidFill>
                  <a:schemeClr val="accent6">
                    <a:lumMod val="10000"/>
                  </a:schemeClr>
                </a:solidFill>
                <a:latin typeface="+mj-lt"/>
              </a:rPr>
              <a:t>Alignment</a:t>
            </a:r>
            <a:r>
              <a:rPr lang="en-US" dirty="0">
                <a:solidFill>
                  <a:schemeClr val="accent6">
                    <a:lumMod val="10000"/>
                  </a:schemeClr>
                </a:solidFill>
                <a:latin typeface="+mj-lt"/>
              </a:rPr>
              <a:t>: Keeping team and individual goals in line with our brand values. </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b="1" dirty="0">
                <a:solidFill>
                  <a:schemeClr val="accent6">
                    <a:lumMod val="10000"/>
                  </a:schemeClr>
                </a:solidFill>
                <a:latin typeface="+mj-lt"/>
              </a:rPr>
              <a:t>Communication</a:t>
            </a:r>
            <a:r>
              <a:rPr lang="en-US" dirty="0">
                <a:solidFill>
                  <a:schemeClr val="accent6">
                    <a:lumMod val="10000"/>
                  </a:schemeClr>
                </a:solidFill>
                <a:latin typeface="+mj-lt"/>
              </a:rPr>
              <a:t>: Encouraging cooperation, idea exchange, and problem-solving via open, sincere, and efficient communication (Quick, 2020).</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b="1" dirty="0">
                <a:solidFill>
                  <a:schemeClr val="accent6">
                    <a:lumMod val="10000"/>
                  </a:schemeClr>
                </a:solidFill>
                <a:latin typeface="+mj-lt"/>
              </a:rPr>
              <a:t>Empowerment</a:t>
            </a:r>
            <a:r>
              <a:rPr lang="en-US" dirty="0">
                <a:solidFill>
                  <a:schemeClr val="accent6">
                    <a:lumMod val="10000"/>
                  </a:schemeClr>
                </a:solidFill>
                <a:latin typeface="+mj-lt"/>
              </a:rPr>
              <a:t>: This is the process of giving team members the freedom and power to own their responsibilities, which improves output and work satisfaction.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98"/>
        <p:cNvGrpSpPr/>
        <p:nvPr/>
      </p:nvGrpSpPr>
      <p:grpSpPr>
        <a:xfrm>
          <a:off x="0" y="0"/>
          <a:ext cx="0" cy="0"/>
          <a:chOff x="0" y="0"/>
          <a:chExt cx="0" cy="0"/>
        </a:xfrm>
      </p:grpSpPr>
      <p:grpSp>
        <p:nvGrpSpPr>
          <p:cNvPr id="22" name="Google Shape;411;p38">
            <a:extLst>
              <a:ext uri="{FF2B5EF4-FFF2-40B4-BE49-F238E27FC236}">
                <a16:creationId xmlns:a16="http://schemas.microsoft.com/office/drawing/2014/main" id="{F2D49FDB-828A-4B49-AEC6-8DD9FDCFC516}"/>
              </a:ext>
            </a:extLst>
          </p:cNvPr>
          <p:cNvGrpSpPr/>
          <p:nvPr/>
        </p:nvGrpSpPr>
        <p:grpSpPr>
          <a:xfrm rot="548462">
            <a:off x="585505" y="-379442"/>
            <a:ext cx="7534338" cy="1984079"/>
            <a:chOff x="3513333" y="-241700"/>
            <a:chExt cx="6224749" cy="3347724"/>
          </a:xfrm>
          <a:solidFill>
            <a:schemeClr val="accent5"/>
          </a:solidFill>
        </p:grpSpPr>
        <p:sp>
          <p:nvSpPr>
            <p:cNvPr id="23" name="Google Shape;412;p38">
              <a:extLst>
                <a:ext uri="{FF2B5EF4-FFF2-40B4-BE49-F238E27FC236}">
                  <a16:creationId xmlns:a16="http://schemas.microsoft.com/office/drawing/2014/main" id="{491C2B69-1BA6-42A5-8B59-02DA2561F907}"/>
                </a:ext>
              </a:extLst>
            </p:cNvPr>
            <p:cNvSpPr/>
            <p:nvPr/>
          </p:nvSpPr>
          <p:spPr>
            <a:xfrm>
              <a:off x="3705107" y="-114301"/>
              <a:ext cx="6032975" cy="3206400"/>
            </a:xfrm>
            <a:custGeom>
              <a:avLst/>
              <a:gdLst/>
              <a:ahLst/>
              <a:cxnLst/>
              <a:rect l="l" t="t" r="r" b="b"/>
              <a:pathLst>
                <a:path w="241319" h="128256" extrusionOk="0">
                  <a:moveTo>
                    <a:pt x="11791" y="128256"/>
                  </a:moveTo>
                  <a:lnTo>
                    <a:pt x="241319" y="94038"/>
                  </a:lnTo>
                  <a:lnTo>
                    <a:pt x="222127" y="0"/>
                  </a:lnTo>
                  <a:lnTo>
                    <a:pt x="0" y="70746"/>
                  </a:lnTo>
                  <a:close/>
                </a:path>
              </a:pathLst>
            </a:custGeom>
            <a:grpFill/>
            <a:ln>
              <a:noFill/>
            </a:ln>
          </p:spPr>
          <p:txBody>
            <a:bodyPr/>
            <a:lstStyle/>
            <a:p>
              <a:endParaRPr lang="en-GB"/>
            </a:p>
          </p:txBody>
        </p:sp>
        <p:sp>
          <p:nvSpPr>
            <p:cNvPr id="24" name="Google Shape;413;p38">
              <a:extLst>
                <a:ext uri="{FF2B5EF4-FFF2-40B4-BE49-F238E27FC236}">
                  <a16:creationId xmlns:a16="http://schemas.microsoft.com/office/drawing/2014/main" id="{9B7024BD-123C-456D-BD9D-09EDC6C055B7}"/>
                </a:ext>
              </a:extLst>
            </p:cNvPr>
            <p:cNvSpPr/>
            <p:nvPr/>
          </p:nvSpPr>
          <p:spPr>
            <a:xfrm>
              <a:off x="3672453" y="2068574"/>
              <a:ext cx="248800" cy="1037450"/>
            </a:xfrm>
            <a:custGeom>
              <a:avLst/>
              <a:gdLst/>
              <a:ahLst/>
              <a:cxnLst/>
              <a:rect l="l" t="t" r="r" b="b"/>
              <a:pathLst>
                <a:path w="9952" h="41498" extrusionOk="0">
                  <a:moveTo>
                    <a:pt x="1952" y="0"/>
                  </a:moveTo>
                  <a:lnTo>
                    <a:pt x="0" y="41498"/>
                  </a:lnTo>
                  <a:lnTo>
                    <a:pt x="9952" y="40672"/>
                  </a:lnTo>
                  <a:close/>
                </a:path>
              </a:pathLst>
            </a:custGeom>
            <a:solidFill>
              <a:schemeClr val="accent5">
                <a:lumMod val="75000"/>
              </a:schemeClr>
            </a:solidFill>
            <a:ln>
              <a:noFill/>
            </a:ln>
          </p:spPr>
          <p:txBody>
            <a:bodyPr/>
            <a:lstStyle/>
            <a:p>
              <a:endParaRPr lang="en-GB"/>
            </a:p>
          </p:txBody>
        </p:sp>
        <p:sp>
          <p:nvSpPr>
            <p:cNvPr id="25" name="Google Shape;414;p38">
              <a:extLst>
                <a:ext uri="{FF2B5EF4-FFF2-40B4-BE49-F238E27FC236}">
                  <a16:creationId xmlns:a16="http://schemas.microsoft.com/office/drawing/2014/main" id="{8D612385-288D-4790-8032-291812AA8567}"/>
                </a:ext>
              </a:extLst>
            </p:cNvPr>
            <p:cNvSpPr/>
            <p:nvPr/>
          </p:nvSpPr>
          <p:spPr>
            <a:xfrm>
              <a:off x="9330600" y="-241700"/>
              <a:ext cx="381100" cy="1323175"/>
            </a:xfrm>
            <a:custGeom>
              <a:avLst/>
              <a:gdLst/>
              <a:ahLst/>
              <a:cxnLst/>
              <a:rect l="l" t="t" r="r" b="b"/>
              <a:pathLst>
                <a:path w="15244" h="52927" extrusionOk="0">
                  <a:moveTo>
                    <a:pt x="10005" y="52927"/>
                  </a:moveTo>
                  <a:lnTo>
                    <a:pt x="15244" y="0"/>
                  </a:lnTo>
                  <a:lnTo>
                    <a:pt x="0" y="4255"/>
                  </a:lnTo>
                  <a:close/>
                </a:path>
              </a:pathLst>
            </a:custGeom>
            <a:solidFill>
              <a:schemeClr val="bg2"/>
            </a:solidFill>
            <a:ln>
              <a:noFill/>
            </a:ln>
          </p:spPr>
          <p:txBody>
            <a:bodyPr/>
            <a:lstStyle/>
            <a:p>
              <a:endParaRPr lang="en-GB"/>
            </a:p>
          </p:txBody>
        </p:sp>
        <p:sp>
          <p:nvSpPr>
            <p:cNvPr id="26" name="Google Shape;415;p38">
              <a:extLst>
                <a:ext uri="{FF2B5EF4-FFF2-40B4-BE49-F238E27FC236}">
                  <a16:creationId xmlns:a16="http://schemas.microsoft.com/office/drawing/2014/main" id="{E83FE542-6694-4A0E-BB89-90CF0679BB46}"/>
                </a:ext>
              </a:extLst>
            </p:cNvPr>
            <p:cNvSpPr/>
            <p:nvPr/>
          </p:nvSpPr>
          <p:spPr>
            <a:xfrm>
              <a:off x="3513333" y="646596"/>
              <a:ext cx="2526051" cy="917111"/>
            </a:xfrm>
            <a:custGeom>
              <a:avLst/>
              <a:gdLst/>
              <a:ahLst/>
              <a:cxnLst/>
              <a:rect l="l" t="t" r="r" b="b"/>
              <a:pathLst>
                <a:path w="113149" h="41080" extrusionOk="0">
                  <a:moveTo>
                    <a:pt x="0" y="0"/>
                  </a:moveTo>
                  <a:lnTo>
                    <a:pt x="7531" y="41080"/>
                  </a:lnTo>
                  <a:lnTo>
                    <a:pt x="113149" y="7809"/>
                  </a:lnTo>
                  <a:close/>
                </a:path>
              </a:pathLst>
            </a:custGeom>
            <a:solidFill>
              <a:schemeClr val="tx1"/>
            </a:solidFill>
            <a:ln>
              <a:noFill/>
            </a:ln>
          </p:spPr>
          <p:txBody>
            <a:bodyPr/>
            <a:lstStyle/>
            <a:p>
              <a:endParaRPr lang="en-GB"/>
            </a:p>
          </p:txBody>
        </p:sp>
      </p:grpSp>
      <p:sp>
        <p:nvSpPr>
          <p:cNvPr id="27" name="Google Shape;363;p37">
            <a:extLst>
              <a:ext uri="{FF2B5EF4-FFF2-40B4-BE49-F238E27FC236}">
                <a16:creationId xmlns:a16="http://schemas.microsoft.com/office/drawing/2014/main" id="{C306E200-DD7B-40DC-A80F-C44D455FC4A0}"/>
              </a:ext>
            </a:extLst>
          </p:cNvPr>
          <p:cNvSpPr txBox="1">
            <a:spLocks noGrp="1"/>
          </p:cNvSpPr>
          <p:nvPr>
            <p:ph type="title"/>
          </p:nvPr>
        </p:nvSpPr>
        <p:spPr>
          <a:xfrm>
            <a:off x="914399" y="462996"/>
            <a:ext cx="7038882" cy="581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b="1" dirty="0">
                <a:solidFill>
                  <a:schemeClr val="accent6">
                    <a:lumMod val="10000"/>
                  </a:schemeClr>
                </a:solidFill>
                <a:latin typeface="+mj-lt"/>
              </a:rPr>
              <a:t>Practical Application of R.A.C.E.</a:t>
            </a:r>
          </a:p>
        </p:txBody>
      </p:sp>
      <p:sp>
        <p:nvSpPr>
          <p:cNvPr id="28" name="Google Shape;405;p37">
            <a:extLst>
              <a:ext uri="{FF2B5EF4-FFF2-40B4-BE49-F238E27FC236}">
                <a16:creationId xmlns:a16="http://schemas.microsoft.com/office/drawing/2014/main" id="{8E7A41C8-6729-4A43-802C-488B5B83CA0A}"/>
              </a:ext>
            </a:extLst>
          </p:cNvPr>
          <p:cNvSpPr txBox="1">
            <a:spLocks noGrp="1"/>
          </p:cNvSpPr>
          <p:nvPr>
            <p:ph type="subTitle" idx="1"/>
          </p:nvPr>
        </p:nvSpPr>
        <p:spPr>
          <a:xfrm>
            <a:off x="4705564" y="1669295"/>
            <a:ext cx="4212405" cy="2861608"/>
          </a:xfrm>
          <a:prstGeom prst="rect">
            <a:avLst/>
          </a:prstGeom>
        </p:spPr>
        <p:txBody>
          <a:bodyPr spcFirstLastPara="1" wrap="square" lIns="91425" tIns="91425" rIns="91425" bIns="91425" anchor="t" anchorCtr="0">
            <a:noAutofit/>
          </a:bodyPr>
          <a:lstStyle/>
          <a:p>
            <a:pPr marL="285750" lvl="0" indent="-285750" algn="l" rtl="0">
              <a:spcBef>
                <a:spcPts val="0"/>
              </a:spcBef>
              <a:spcAft>
                <a:spcPts val="0"/>
              </a:spcAft>
              <a:buFont typeface="Arial" panose="020B0604020202020204" pitchFamily="34" charset="0"/>
              <a:buChar char="•"/>
            </a:pPr>
            <a:r>
              <a:rPr lang="en-US" sz="1400" b="1" dirty="0">
                <a:solidFill>
                  <a:schemeClr val="accent6">
                    <a:lumMod val="10000"/>
                  </a:schemeClr>
                </a:solidFill>
                <a:latin typeface="+mj-lt"/>
              </a:rPr>
              <a:t>Respect</a:t>
            </a:r>
            <a:r>
              <a:rPr lang="en-US" sz="1400" dirty="0">
                <a:solidFill>
                  <a:schemeClr val="accent6">
                    <a:lumMod val="10000"/>
                  </a:schemeClr>
                </a:solidFill>
                <a:latin typeface="+mj-lt"/>
              </a:rPr>
              <a:t>: A pleasant work atmosphere is fostered by acknowledging each person's efforts. (Raghubalan and Raghubalan, 2016).</a:t>
            </a:r>
          </a:p>
          <a:p>
            <a:pPr marL="285750" lvl="0" indent="-285750" algn="l" rtl="0">
              <a:spcBef>
                <a:spcPts val="0"/>
              </a:spcBef>
              <a:spcAft>
                <a:spcPts val="0"/>
              </a:spcAft>
              <a:buFont typeface="Arial" panose="020B0604020202020204" pitchFamily="34" charset="0"/>
              <a:buChar char="•"/>
            </a:pPr>
            <a:endParaRPr lang="en-US" sz="1400" dirty="0">
              <a:solidFill>
                <a:schemeClr val="accent6">
                  <a:lumMod val="10000"/>
                </a:schemeClr>
              </a:solidFill>
              <a:latin typeface="+mj-lt"/>
            </a:endParaRPr>
          </a:p>
          <a:p>
            <a:pPr marL="285750" lvl="0" indent="-285750" algn="l" rtl="0">
              <a:spcBef>
                <a:spcPts val="0"/>
              </a:spcBef>
              <a:spcAft>
                <a:spcPts val="0"/>
              </a:spcAft>
              <a:buFont typeface="Arial" panose="020B0604020202020204" pitchFamily="34" charset="0"/>
              <a:buChar char="•"/>
            </a:pPr>
            <a:r>
              <a:rPr lang="en-US" sz="1400" b="1" dirty="0">
                <a:solidFill>
                  <a:schemeClr val="accent6">
                    <a:lumMod val="10000"/>
                  </a:schemeClr>
                </a:solidFill>
                <a:latin typeface="+mj-lt"/>
              </a:rPr>
              <a:t>Alignment</a:t>
            </a:r>
            <a:r>
              <a:rPr lang="en-US" sz="1400" dirty="0">
                <a:solidFill>
                  <a:schemeClr val="accent6">
                    <a:lumMod val="10000"/>
                  </a:schemeClr>
                </a:solidFill>
                <a:latin typeface="+mj-lt"/>
              </a:rPr>
              <a:t>: Team objectives are inextricably related to our service quality.</a:t>
            </a:r>
          </a:p>
          <a:p>
            <a:pPr marL="285750" lvl="0" indent="-285750" algn="l" rtl="0">
              <a:spcBef>
                <a:spcPts val="0"/>
              </a:spcBef>
              <a:spcAft>
                <a:spcPts val="0"/>
              </a:spcAft>
              <a:buFont typeface="Arial" panose="020B0604020202020204" pitchFamily="34" charset="0"/>
              <a:buChar char="•"/>
            </a:pPr>
            <a:endParaRPr lang="en-US" sz="1400" dirty="0">
              <a:solidFill>
                <a:schemeClr val="accent6">
                  <a:lumMod val="10000"/>
                </a:schemeClr>
              </a:solidFill>
              <a:latin typeface="+mj-lt"/>
            </a:endParaRPr>
          </a:p>
          <a:p>
            <a:pPr marL="285750" lvl="0" indent="-285750" algn="l" rtl="0">
              <a:spcBef>
                <a:spcPts val="0"/>
              </a:spcBef>
              <a:spcAft>
                <a:spcPts val="0"/>
              </a:spcAft>
              <a:buFont typeface="Arial" panose="020B0604020202020204" pitchFamily="34" charset="0"/>
              <a:buChar char="•"/>
            </a:pPr>
            <a:r>
              <a:rPr lang="en-US" sz="1400" b="1" dirty="0">
                <a:solidFill>
                  <a:schemeClr val="accent6">
                    <a:lumMod val="10000"/>
                  </a:schemeClr>
                </a:solidFill>
                <a:latin typeface="+mj-lt"/>
              </a:rPr>
              <a:t>Communication</a:t>
            </a:r>
            <a:r>
              <a:rPr lang="en-US" sz="1400" dirty="0">
                <a:solidFill>
                  <a:schemeClr val="accent6">
                    <a:lumMod val="10000"/>
                  </a:schemeClr>
                </a:solidFill>
                <a:latin typeface="+mj-lt"/>
              </a:rPr>
              <a:t>: Team members have a forum to discuss issues and exchange best practices. (Pulliam, 2020).</a:t>
            </a:r>
          </a:p>
          <a:p>
            <a:pPr marL="285750" lvl="0" indent="-285750" algn="l" rtl="0">
              <a:spcBef>
                <a:spcPts val="0"/>
              </a:spcBef>
              <a:spcAft>
                <a:spcPts val="0"/>
              </a:spcAft>
              <a:buFont typeface="Arial" panose="020B0604020202020204" pitchFamily="34" charset="0"/>
              <a:buChar char="•"/>
            </a:pPr>
            <a:endParaRPr lang="en-US" sz="1400" dirty="0">
              <a:solidFill>
                <a:schemeClr val="accent6">
                  <a:lumMod val="10000"/>
                </a:schemeClr>
              </a:solidFill>
              <a:latin typeface="+mj-lt"/>
            </a:endParaRPr>
          </a:p>
          <a:p>
            <a:pPr marL="285750" lvl="0" indent="-285750" algn="l" rtl="0">
              <a:spcBef>
                <a:spcPts val="0"/>
              </a:spcBef>
              <a:spcAft>
                <a:spcPts val="0"/>
              </a:spcAft>
              <a:buFont typeface="Arial" panose="020B0604020202020204" pitchFamily="34" charset="0"/>
              <a:buChar char="•"/>
            </a:pPr>
            <a:r>
              <a:rPr lang="en-US" sz="1400" b="1" dirty="0">
                <a:solidFill>
                  <a:schemeClr val="accent6">
                    <a:lumMod val="10000"/>
                  </a:schemeClr>
                </a:solidFill>
                <a:latin typeface="+mj-lt"/>
              </a:rPr>
              <a:t>Empowerment</a:t>
            </a:r>
            <a:r>
              <a:rPr lang="en-US" sz="1400" dirty="0">
                <a:solidFill>
                  <a:schemeClr val="accent6">
                    <a:lumMod val="10000"/>
                  </a:schemeClr>
                </a:solidFill>
                <a:latin typeface="+mj-lt"/>
              </a:rPr>
              <a:t>: Giving team members the freedom to decide how to do their work gives.</a:t>
            </a:r>
          </a:p>
        </p:txBody>
      </p:sp>
      <p:pic>
        <p:nvPicPr>
          <p:cNvPr id="29" name="Picture 28">
            <a:extLst>
              <a:ext uri="{FF2B5EF4-FFF2-40B4-BE49-F238E27FC236}">
                <a16:creationId xmlns:a16="http://schemas.microsoft.com/office/drawing/2014/main" id="{C989B314-EBBE-46C3-AD13-8D21DE33E060}"/>
              </a:ext>
            </a:extLst>
          </p:cNvPr>
          <p:cNvPicPr>
            <a:picLocks noChangeAspect="1"/>
          </p:cNvPicPr>
          <p:nvPr/>
        </p:nvPicPr>
        <p:blipFill>
          <a:blip r:embed="rId3"/>
          <a:srcRect/>
          <a:stretch/>
        </p:blipFill>
        <p:spPr>
          <a:xfrm>
            <a:off x="224243" y="1444317"/>
            <a:ext cx="3686404" cy="243362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78"/>
        <p:cNvGrpSpPr/>
        <p:nvPr/>
      </p:nvGrpSpPr>
      <p:grpSpPr>
        <a:xfrm>
          <a:off x="0" y="0"/>
          <a:ext cx="0" cy="0"/>
          <a:chOff x="0" y="0"/>
          <a:chExt cx="0" cy="0"/>
        </a:xfrm>
      </p:grpSpPr>
      <p:grpSp>
        <p:nvGrpSpPr>
          <p:cNvPr id="77" name="Google Shape;411;p38">
            <a:extLst>
              <a:ext uri="{FF2B5EF4-FFF2-40B4-BE49-F238E27FC236}">
                <a16:creationId xmlns:a16="http://schemas.microsoft.com/office/drawing/2014/main" id="{E4A40026-B3EA-4CCF-8C29-50A91D17AE49}"/>
              </a:ext>
            </a:extLst>
          </p:cNvPr>
          <p:cNvGrpSpPr/>
          <p:nvPr/>
        </p:nvGrpSpPr>
        <p:grpSpPr>
          <a:xfrm>
            <a:off x="252068" y="-96182"/>
            <a:ext cx="7655180" cy="1069399"/>
            <a:chOff x="3513333" y="-241700"/>
            <a:chExt cx="6224749" cy="3347724"/>
          </a:xfrm>
        </p:grpSpPr>
        <p:sp>
          <p:nvSpPr>
            <p:cNvPr id="78" name="Google Shape;412;p38">
              <a:extLst>
                <a:ext uri="{FF2B5EF4-FFF2-40B4-BE49-F238E27FC236}">
                  <a16:creationId xmlns:a16="http://schemas.microsoft.com/office/drawing/2014/main" id="{8CE757EE-0BC0-4D81-B9D8-E4A35F76E005}"/>
                </a:ext>
              </a:extLst>
            </p:cNvPr>
            <p:cNvSpPr/>
            <p:nvPr/>
          </p:nvSpPr>
          <p:spPr>
            <a:xfrm>
              <a:off x="3705107" y="-114301"/>
              <a:ext cx="6032975" cy="3206400"/>
            </a:xfrm>
            <a:custGeom>
              <a:avLst/>
              <a:gdLst/>
              <a:ahLst/>
              <a:cxnLst/>
              <a:rect l="l" t="t" r="r" b="b"/>
              <a:pathLst>
                <a:path w="241319" h="128256" extrusionOk="0">
                  <a:moveTo>
                    <a:pt x="11791" y="128256"/>
                  </a:moveTo>
                  <a:lnTo>
                    <a:pt x="241319" y="94038"/>
                  </a:lnTo>
                  <a:lnTo>
                    <a:pt x="222127" y="0"/>
                  </a:lnTo>
                  <a:lnTo>
                    <a:pt x="0" y="70746"/>
                  </a:lnTo>
                  <a:close/>
                </a:path>
              </a:pathLst>
            </a:custGeom>
            <a:solidFill>
              <a:schemeClr val="accent2"/>
            </a:solidFill>
            <a:ln>
              <a:noFill/>
            </a:ln>
          </p:spPr>
          <p:txBody>
            <a:bodyPr/>
            <a:lstStyle/>
            <a:p>
              <a:endParaRPr lang="en-GB"/>
            </a:p>
          </p:txBody>
        </p:sp>
        <p:sp>
          <p:nvSpPr>
            <p:cNvPr id="79" name="Google Shape;413;p38">
              <a:extLst>
                <a:ext uri="{FF2B5EF4-FFF2-40B4-BE49-F238E27FC236}">
                  <a16:creationId xmlns:a16="http://schemas.microsoft.com/office/drawing/2014/main" id="{DD97A995-3E82-4C7F-9F7C-9061A6AAD442}"/>
                </a:ext>
              </a:extLst>
            </p:cNvPr>
            <p:cNvSpPr/>
            <p:nvPr/>
          </p:nvSpPr>
          <p:spPr>
            <a:xfrm>
              <a:off x="3672453" y="2068574"/>
              <a:ext cx="248800" cy="1037450"/>
            </a:xfrm>
            <a:custGeom>
              <a:avLst/>
              <a:gdLst/>
              <a:ahLst/>
              <a:cxnLst/>
              <a:rect l="l" t="t" r="r" b="b"/>
              <a:pathLst>
                <a:path w="9952" h="41498" extrusionOk="0">
                  <a:moveTo>
                    <a:pt x="1952" y="0"/>
                  </a:moveTo>
                  <a:lnTo>
                    <a:pt x="0" y="41498"/>
                  </a:lnTo>
                  <a:lnTo>
                    <a:pt x="9952" y="40672"/>
                  </a:lnTo>
                  <a:close/>
                </a:path>
              </a:pathLst>
            </a:custGeom>
            <a:solidFill>
              <a:schemeClr val="accent1"/>
            </a:solidFill>
            <a:ln>
              <a:noFill/>
            </a:ln>
          </p:spPr>
          <p:txBody>
            <a:bodyPr/>
            <a:lstStyle/>
            <a:p>
              <a:endParaRPr lang="en-GB"/>
            </a:p>
          </p:txBody>
        </p:sp>
        <p:sp>
          <p:nvSpPr>
            <p:cNvPr id="80" name="Google Shape;414;p38">
              <a:extLst>
                <a:ext uri="{FF2B5EF4-FFF2-40B4-BE49-F238E27FC236}">
                  <a16:creationId xmlns:a16="http://schemas.microsoft.com/office/drawing/2014/main" id="{F633BB1A-07AB-4675-A6AF-49F638D0E7F2}"/>
                </a:ext>
              </a:extLst>
            </p:cNvPr>
            <p:cNvSpPr/>
            <p:nvPr/>
          </p:nvSpPr>
          <p:spPr>
            <a:xfrm>
              <a:off x="9330600" y="-241700"/>
              <a:ext cx="381100" cy="1323175"/>
            </a:xfrm>
            <a:custGeom>
              <a:avLst/>
              <a:gdLst/>
              <a:ahLst/>
              <a:cxnLst/>
              <a:rect l="l" t="t" r="r" b="b"/>
              <a:pathLst>
                <a:path w="15244" h="52927" extrusionOk="0">
                  <a:moveTo>
                    <a:pt x="10005" y="52927"/>
                  </a:moveTo>
                  <a:lnTo>
                    <a:pt x="15244" y="0"/>
                  </a:lnTo>
                  <a:lnTo>
                    <a:pt x="0" y="4255"/>
                  </a:lnTo>
                  <a:close/>
                </a:path>
              </a:pathLst>
            </a:custGeom>
            <a:solidFill>
              <a:schemeClr val="accent5"/>
            </a:solidFill>
            <a:ln>
              <a:noFill/>
            </a:ln>
          </p:spPr>
          <p:txBody>
            <a:bodyPr/>
            <a:lstStyle/>
            <a:p>
              <a:endParaRPr lang="en-GB"/>
            </a:p>
          </p:txBody>
        </p:sp>
        <p:sp>
          <p:nvSpPr>
            <p:cNvPr id="81" name="Google Shape;415;p38">
              <a:extLst>
                <a:ext uri="{FF2B5EF4-FFF2-40B4-BE49-F238E27FC236}">
                  <a16:creationId xmlns:a16="http://schemas.microsoft.com/office/drawing/2014/main" id="{A52CDD5D-16B3-487E-BB24-9CADD5FC0070}"/>
                </a:ext>
              </a:extLst>
            </p:cNvPr>
            <p:cNvSpPr/>
            <p:nvPr/>
          </p:nvSpPr>
          <p:spPr>
            <a:xfrm>
              <a:off x="3513333" y="646596"/>
              <a:ext cx="2526051" cy="917111"/>
            </a:xfrm>
            <a:custGeom>
              <a:avLst/>
              <a:gdLst/>
              <a:ahLst/>
              <a:cxnLst/>
              <a:rect l="l" t="t" r="r" b="b"/>
              <a:pathLst>
                <a:path w="113149" h="41080" extrusionOk="0">
                  <a:moveTo>
                    <a:pt x="0" y="0"/>
                  </a:moveTo>
                  <a:lnTo>
                    <a:pt x="7531" y="41080"/>
                  </a:lnTo>
                  <a:lnTo>
                    <a:pt x="113149" y="7809"/>
                  </a:lnTo>
                  <a:close/>
                </a:path>
              </a:pathLst>
            </a:custGeom>
            <a:solidFill>
              <a:schemeClr val="bg2"/>
            </a:solidFill>
            <a:ln>
              <a:noFill/>
            </a:ln>
          </p:spPr>
          <p:txBody>
            <a:bodyPr/>
            <a:lstStyle/>
            <a:p>
              <a:endParaRPr lang="en-GB"/>
            </a:p>
          </p:txBody>
        </p:sp>
      </p:grpSp>
      <p:grpSp>
        <p:nvGrpSpPr>
          <p:cNvPr id="66" name="Google Shape;440;p40">
            <a:extLst>
              <a:ext uri="{FF2B5EF4-FFF2-40B4-BE49-F238E27FC236}">
                <a16:creationId xmlns:a16="http://schemas.microsoft.com/office/drawing/2014/main" id="{269E8815-095E-468A-B7BB-1039BE98F54A}"/>
              </a:ext>
            </a:extLst>
          </p:cNvPr>
          <p:cNvGrpSpPr/>
          <p:nvPr/>
        </p:nvGrpSpPr>
        <p:grpSpPr>
          <a:xfrm rot="-523541">
            <a:off x="-236100" y="4268800"/>
            <a:ext cx="1087071" cy="879527"/>
            <a:chOff x="1891712" y="291100"/>
            <a:chExt cx="1087100" cy="879550"/>
          </a:xfrm>
        </p:grpSpPr>
        <p:sp>
          <p:nvSpPr>
            <p:cNvPr id="67" name="Google Shape;441;p40">
              <a:extLst>
                <a:ext uri="{FF2B5EF4-FFF2-40B4-BE49-F238E27FC236}">
                  <a16:creationId xmlns:a16="http://schemas.microsoft.com/office/drawing/2014/main" id="{770FE3BF-07DA-4300-8DC1-7F07FC10542B}"/>
                </a:ext>
              </a:extLst>
            </p:cNvPr>
            <p:cNvSpPr/>
            <p:nvPr/>
          </p:nvSpPr>
          <p:spPr>
            <a:xfrm>
              <a:off x="1891712" y="442600"/>
              <a:ext cx="1087100" cy="728050"/>
            </a:xfrm>
            <a:custGeom>
              <a:avLst/>
              <a:gdLst/>
              <a:ahLst/>
              <a:cxnLst/>
              <a:rect l="l" t="t" r="r" b="b"/>
              <a:pathLst>
                <a:path w="43484" h="29122" extrusionOk="0">
                  <a:moveTo>
                    <a:pt x="0" y="28183"/>
                  </a:moveTo>
                  <a:lnTo>
                    <a:pt x="12420" y="0"/>
                  </a:lnTo>
                  <a:lnTo>
                    <a:pt x="43484" y="29122"/>
                  </a:lnTo>
                  <a:close/>
                </a:path>
              </a:pathLst>
            </a:custGeom>
            <a:solidFill>
              <a:schemeClr val="lt2"/>
            </a:solidFill>
            <a:ln>
              <a:noFill/>
            </a:ln>
          </p:spPr>
          <p:txBody>
            <a:bodyPr/>
            <a:lstStyle/>
            <a:p>
              <a:endParaRPr lang="en-GB"/>
            </a:p>
          </p:txBody>
        </p:sp>
        <p:sp>
          <p:nvSpPr>
            <p:cNvPr id="68" name="Google Shape;442;p40">
              <a:extLst>
                <a:ext uri="{FF2B5EF4-FFF2-40B4-BE49-F238E27FC236}">
                  <a16:creationId xmlns:a16="http://schemas.microsoft.com/office/drawing/2014/main" id="{7108DD65-5EB8-4DBD-9E7F-1863DB425B43}"/>
                </a:ext>
              </a:extLst>
            </p:cNvPr>
            <p:cNvSpPr/>
            <p:nvPr/>
          </p:nvSpPr>
          <p:spPr>
            <a:xfrm>
              <a:off x="2219137" y="291100"/>
              <a:ext cx="380825" cy="484650"/>
            </a:xfrm>
            <a:custGeom>
              <a:avLst/>
              <a:gdLst/>
              <a:ahLst/>
              <a:cxnLst/>
              <a:rect l="l" t="t" r="r" b="b"/>
              <a:pathLst>
                <a:path w="15233" h="19386" extrusionOk="0">
                  <a:moveTo>
                    <a:pt x="0" y="4905"/>
                  </a:moveTo>
                  <a:lnTo>
                    <a:pt x="1947" y="0"/>
                  </a:lnTo>
                  <a:lnTo>
                    <a:pt x="15233" y="19386"/>
                  </a:lnTo>
                  <a:close/>
                </a:path>
              </a:pathLst>
            </a:custGeom>
            <a:solidFill>
              <a:schemeClr val="accent3"/>
            </a:solidFill>
            <a:ln>
              <a:noFill/>
            </a:ln>
          </p:spPr>
          <p:txBody>
            <a:bodyPr/>
            <a:lstStyle/>
            <a:p>
              <a:endParaRPr lang="en-GB"/>
            </a:p>
          </p:txBody>
        </p:sp>
      </p:grpSp>
      <p:sp>
        <p:nvSpPr>
          <p:cNvPr id="73" name="Title 2">
            <a:extLst>
              <a:ext uri="{FF2B5EF4-FFF2-40B4-BE49-F238E27FC236}">
                <a16:creationId xmlns:a16="http://schemas.microsoft.com/office/drawing/2014/main" id="{C73B2908-4B94-4169-A9DB-461E93CD05D9}"/>
              </a:ext>
            </a:extLst>
          </p:cNvPr>
          <p:cNvSpPr>
            <a:spLocks noGrp="1"/>
          </p:cNvSpPr>
          <p:nvPr>
            <p:ph type="title"/>
          </p:nvPr>
        </p:nvSpPr>
        <p:spPr>
          <a:xfrm>
            <a:off x="713225" y="191548"/>
            <a:ext cx="7988985" cy="920652"/>
          </a:xfrm>
        </p:spPr>
        <p:txBody>
          <a:bodyPr/>
          <a:lstStyle/>
          <a:p>
            <a:pPr algn="ctr"/>
            <a:r>
              <a:rPr lang="en-US" sz="3000" b="1" dirty="0">
                <a:solidFill>
                  <a:schemeClr val="accent6">
                    <a:lumMod val="10000"/>
                  </a:schemeClr>
                </a:solidFill>
                <a:latin typeface="+mj-lt"/>
              </a:rPr>
              <a:t>The Training Process</a:t>
            </a:r>
          </a:p>
        </p:txBody>
      </p:sp>
      <p:sp>
        <p:nvSpPr>
          <p:cNvPr id="74" name="Google Shape;354;p36">
            <a:extLst>
              <a:ext uri="{FF2B5EF4-FFF2-40B4-BE49-F238E27FC236}">
                <a16:creationId xmlns:a16="http://schemas.microsoft.com/office/drawing/2014/main" id="{5CA62EE9-3215-4622-8E6E-79AF1882A9EC}"/>
              </a:ext>
            </a:extLst>
          </p:cNvPr>
          <p:cNvSpPr txBox="1">
            <a:spLocks/>
          </p:cNvSpPr>
          <p:nvPr/>
        </p:nvSpPr>
        <p:spPr>
          <a:xfrm>
            <a:off x="3864627" y="1224136"/>
            <a:ext cx="4312611" cy="3108728"/>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30200">
              <a:buSzPts val="1600"/>
              <a:buFont typeface="Arial"/>
              <a:buChar char="●"/>
            </a:pPr>
            <a:r>
              <a:rPr lang="en-US" dirty="0">
                <a:solidFill>
                  <a:schemeClr val="accent6">
                    <a:lumMod val="10000"/>
                  </a:schemeClr>
                </a:solidFill>
                <a:latin typeface="+mj-lt"/>
              </a:rPr>
              <a:t>A systematic training program is crucial for meeting brand requirements. </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dirty="0">
                <a:solidFill>
                  <a:schemeClr val="accent6">
                    <a:lumMod val="10000"/>
                  </a:schemeClr>
                </a:solidFill>
                <a:latin typeface="+mj-lt"/>
              </a:rPr>
              <a:t>It covers basic brand standards, practical cleaning techniques, safety procedures, and health and safety (</a:t>
            </a:r>
            <a:r>
              <a:rPr lang="en-US" dirty="0" err="1">
                <a:solidFill>
                  <a:schemeClr val="accent6">
                    <a:lumMod val="10000"/>
                  </a:schemeClr>
                </a:solidFill>
                <a:latin typeface="+mj-lt"/>
              </a:rPr>
              <a:t>Ibraiz</a:t>
            </a:r>
            <a:r>
              <a:rPr lang="en-US" dirty="0">
                <a:solidFill>
                  <a:schemeClr val="accent6">
                    <a:lumMod val="10000"/>
                  </a:schemeClr>
                </a:solidFill>
                <a:latin typeface="+mj-lt"/>
              </a:rPr>
              <a:t> </a:t>
            </a:r>
            <a:r>
              <a:rPr lang="en-US" dirty="0" err="1">
                <a:solidFill>
                  <a:schemeClr val="accent6">
                    <a:lumMod val="10000"/>
                  </a:schemeClr>
                </a:solidFill>
                <a:latin typeface="+mj-lt"/>
              </a:rPr>
              <a:t>Tarique</a:t>
            </a:r>
            <a:r>
              <a:rPr lang="en-US" dirty="0">
                <a:solidFill>
                  <a:schemeClr val="accent6">
                    <a:lumMod val="10000"/>
                  </a:schemeClr>
                </a:solidFill>
                <a:latin typeface="+mj-lt"/>
              </a:rPr>
              <a:t>, 2022). </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dirty="0">
                <a:solidFill>
                  <a:schemeClr val="accent6">
                    <a:lumMod val="10000"/>
                  </a:schemeClr>
                </a:solidFill>
                <a:latin typeface="+mj-lt"/>
              </a:rPr>
              <a:t>The R.A.C.E. model's tenets are incorporated to promote staff involvement and align individual and group objectives with brand guidelines.</a:t>
            </a:r>
          </a:p>
        </p:txBody>
      </p:sp>
      <p:pic>
        <p:nvPicPr>
          <p:cNvPr id="5" name="Picture 4">
            <a:extLst>
              <a:ext uri="{FF2B5EF4-FFF2-40B4-BE49-F238E27FC236}">
                <a16:creationId xmlns:a16="http://schemas.microsoft.com/office/drawing/2014/main" id="{4D0548EA-8B0B-4729-8E38-951C738A2811}"/>
              </a:ext>
            </a:extLst>
          </p:cNvPr>
          <p:cNvPicPr>
            <a:picLocks noChangeAspect="1"/>
          </p:cNvPicPr>
          <p:nvPr/>
        </p:nvPicPr>
        <p:blipFill>
          <a:blip r:embed="rId3"/>
          <a:stretch>
            <a:fillRect/>
          </a:stretch>
        </p:blipFill>
        <p:spPr>
          <a:xfrm>
            <a:off x="307436" y="1085153"/>
            <a:ext cx="3325944" cy="297319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4" name="Title 2">
            <a:extLst>
              <a:ext uri="{FF2B5EF4-FFF2-40B4-BE49-F238E27FC236}">
                <a16:creationId xmlns:a16="http://schemas.microsoft.com/office/drawing/2014/main" id="{70C25960-983E-4B53-A120-256C116B186A}"/>
              </a:ext>
            </a:extLst>
          </p:cNvPr>
          <p:cNvSpPr>
            <a:spLocks noGrp="1"/>
          </p:cNvSpPr>
          <p:nvPr>
            <p:ph type="title"/>
          </p:nvPr>
        </p:nvSpPr>
        <p:spPr>
          <a:xfrm>
            <a:off x="713225" y="191548"/>
            <a:ext cx="7988985" cy="920652"/>
          </a:xfrm>
        </p:spPr>
        <p:txBody>
          <a:bodyPr/>
          <a:lstStyle/>
          <a:p>
            <a:pPr algn="ctr"/>
            <a:r>
              <a:rPr lang="en-US" sz="3000" b="1" dirty="0">
                <a:solidFill>
                  <a:schemeClr val="accent6">
                    <a:lumMod val="10000"/>
                  </a:schemeClr>
                </a:solidFill>
                <a:latin typeface="+mj-lt"/>
              </a:rPr>
              <a:t>Best Industry Practices</a:t>
            </a:r>
          </a:p>
        </p:txBody>
      </p:sp>
      <p:sp>
        <p:nvSpPr>
          <p:cNvPr id="55" name="Google Shape;354;p36">
            <a:extLst>
              <a:ext uri="{FF2B5EF4-FFF2-40B4-BE49-F238E27FC236}">
                <a16:creationId xmlns:a16="http://schemas.microsoft.com/office/drawing/2014/main" id="{988EFE47-139D-41AF-868C-6A3AAFD39A05}"/>
              </a:ext>
            </a:extLst>
          </p:cNvPr>
          <p:cNvSpPr txBox="1">
            <a:spLocks/>
          </p:cNvSpPr>
          <p:nvPr/>
        </p:nvSpPr>
        <p:spPr>
          <a:xfrm>
            <a:off x="3864627" y="1224136"/>
            <a:ext cx="4312611" cy="3108728"/>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30200">
              <a:buSzPts val="1600"/>
              <a:buFont typeface="Arial"/>
              <a:buChar char="●"/>
            </a:pPr>
            <a:r>
              <a:rPr lang="en-US" dirty="0">
                <a:solidFill>
                  <a:schemeClr val="accent6">
                    <a:lumMod val="10000"/>
                  </a:schemeClr>
                </a:solidFill>
                <a:latin typeface="+mj-lt"/>
              </a:rPr>
              <a:t>To ensure a training </a:t>
            </a:r>
            <a:r>
              <a:rPr lang="en-US" dirty="0" err="1">
                <a:solidFill>
                  <a:schemeClr val="accent6">
                    <a:lumMod val="10000"/>
                  </a:schemeClr>
                </a:solidFill>
                <a:latin typeface="+mj-lt"/>
              </a:rPr>
              <a:t>programme</a:t>
            </a:r>
            <a:r>
              <a:rPr lang="en-US" dirty="0">
                <a:solidFill>
                  <a:schemeClr val="accent6">
                    <a:lumMod val="10000"/>
                  </a:schemeClr>
                </a:solidFill>
                <a:latin typeface="+mj-lt"/>
              </a:rPr>
              <a:t> aligns with industry best practices, compare the approach to competitors, commit to continuous improvement, and learn from industry leaders. </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dirty="0">
                <a:solidFill>
                  <a:schemeClr val="accent6">
                    <a:lumMod val="10000"/>
                  </a:schemeClr>
                </a:solidFill>
                <a:latin typeface="+mj-lt"/>
              </a:rPr>
              <a:t>Comparing your training to top hotels can provide valuable insights into market trends and opportunities for development (Tyagi et al., 2023). </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dirty="0">
                <a:solidFill>
                  <a:schemeClr val="accent6">
                    <a:lumMod val="10000"/>
                  </a:schemeClr>
                </a:solidFill>
                <a:latin typeface="+mj-lt"/>
              </a:rPr>
              <a:t>Acquiring expertise from these leaders can further enhance your training program.</a:t>
            </a:r>
          </a:p>
        </p:txBody>
      </p:sp>
      <p:pic>
        <p:nvPicPr>
          <p:cNvPr id="56" name="Picture 55">
            <a:extLst>
              <a:ext uri="{FF2B5EF4-FFF2-40B4-BE49-F238E27FC236}">
                <a16:creationId xmlns:a16="http://schemas.microsoft.com/office/drawing/2014/main" id="{EF879846-FD58-4D4E-B912-4FF9BA45876B}"/>
              </a:ext>
            </a:extLst>
          </p:cNvPr>
          <p:cNvPicPr>
            <a:picLocks noChangeAspect="1"/>
          </p:cNvPicPr>
          <p:nvPr/>
        </p:nvPicPr>
        <p:blipFill>
          <a:blip r:embed="rId3"/>
          <a:srcRect/>
          <a:stretch/>
        </p:blipFill>
        <p:spPr>
          <a:xfrm>
            <a:off x="0" y="1557047"/>
            <a:ext cx="3869686" cy="238508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81"/>
        <p:cNvGrpSpPr/>
        <p:nvPr/>
      </p:nvGrpSpPr>
      <p:grpSpPr>
        <a:xfrm>
          <a:off x="0" y="0"/>
          <a:ext cx="0" cy="0"/>
          <a:chOff x="0" y="0"/>
          <a:chExt cx="0" cy="0"/>
        </a:xfrm>
      </p:grpSpPr>
      <p:sp>
        <p:nvSpPr>
          <p:cNvPr id="25" name="Title 2">
            <a:extLst>
              <a:ext uri="{FF2B5EF4-FFF2-40B4-BE49-F238E27FC236}">
                <a16:creationId xmlns:a16="http://schemas.microsoft.com/office/drawing/2014/main" id="{16E60480-0327-4D0A-BC8C-363BE5AC392A}"/>
              </a:ext>
            </a:extLst>
          </p:cNvPr>
          <p:cNvSpPr>
            <a:spLocks noGrp="1"/>
          </p:cNvSpPr>
          <p:nvPr>
            <p:ph type="title"/>
          </p:nvPr>
        </p:nvSpPr>
        <p:spPr>
          <a:xfrm>
            <a:off x="713225" y="191548"/>
            <a:ext cx="7988985" cy="920652"/>
          </a:xfrm>
        </p:spPr>
        <p:txBody>
          <a:bodyPr/>
          <a:lstStyle/>
          <a:p>
            <a:pPr algn="ctr"/>
            <a:r>
              <a:rPr lang="en-US" sz="3000" b="1" dirty="0">
                <a:solidFill>
                  <a:schemeClr val="accent6">
                    <a:lumMod val="10000"/>
                  </a:schemeClr>
                </a:solidFill>
                <a:latin typeface="+mj-lt"/>
              </a:rPr>
              <a:t>Case Study - Marriott International</a:t>
            </a:r>
          </a:p>
        </p:txBody>
      </p:sp>
      <p:sp>
        <p:nvSpPr>
          <p:cNvPr id="26" name="Google Shape;354;p36">
            <a:extLst>
              <a:ext uri="{FF2B5EF4-FFF2-40B4-BE49-F238E27FC236}">
                <a16:creationId xmlns:a16="http://schemas.microsoft.com/office/drawing/2014/main" id="{DCD601F1-1339-42C1-B7F3-7F84167CBE2A}"/>
              </a:ext>
            </a:extLst>
          </p:cNvPr>
          <p:cNvSpPr txBox="1">
            <a:spLocks/>
          </p:cNvSpPr>
          <p:nvPr/>
        </p:nvSpPr>
        <p:spPr>
          <a:xfrm>
            <a:off x="3864627" y="1224136"/>
            <a:ext cx="4312611" cy="3108728"/>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30200">
              <a:buSzPts val="1600"/>
              <a:buFont typeface="Arial"/>
              <a:buChar char="●"/>
            </a:pPr>
            <a:r>
              <a:rPr lang="en-US" dirty="0">
                <a:solidFill>
                  <a:schemeClr val="accent6">
                    <a:lumMod val="10000"/>
                  </a:schemeClr>
                </a:solidFill>
                <a:latin typeface="+mj-lt"/>
              </a:rPr>
              <a:t>Marriott International, a leader in the hotel industry, upholds brand values through extensive training, worker involvement, and strict health and safety regulations. Their R.A.C.E. model, emphasizing Respect, Alignment, Communication, and Empowerment, has led to high employee satisfaction and brand loyalty.</a:t>
            </a:r>
          </a:p>
        </p:txBody>
      </p:sp>
      <p:pic>
        <p:nvPicPr>
          <p:cNvPr id="27" name="Picture 26">
            <a:extLst>
              <a:ext uri="{FF2B5EF4-FFF2-40B4-BE49-F238E27FC236}">
                <a16:creationId xmlns:a16="http://schemas.microsoft.com/office/drawing/2014/main" id="{94915582-CB2B-4F68-A80C-4CF5FF00CA0C}"/>
              </a:ext>
            </a:extLst>
          </p:cNvPr>
          <p:cNvPicPr>
            <a:picLocks noChangeAspect="1"/>
          </p:cNvPicPr>
          <p:nvPr/>
        </p:nvPicPr>
        <p:blipFill>
          <a:blip r:embed="rId3"/>
          <a:srcRect/>
          <a:stretch/>
        </p:blipFill>
        <p:spPr>
          <a:xfrm>
            <a:off x="-256855" y="1224136"/>
            <a:ext cx="4656743" cy="270873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14"/>
        <p:cNvGrpSpPr/>
        <p:nvPr/>
      </p:nvGrpSpPr>
      <p:grpSpPr>
        <a:xfrm>
          <a:off x="0" y="0"/>
          <a:ext cx="0" cy="0"/>
          <a:chOff x="0" y="0"/>
          <a:chExt cx="0" cy="0"/>
        </a:xfrm>
      </p:grpSpPr>
      <p:grpSp>
        <p:nvGrpSpPr>
          <p:cNvPr id="516" name="Google Shape;516;p43"/>
          <p:cNvGrpSpPr/>
          <p:nvPr/>
        </p:nvGrpSpPr>
        <p:grpSpPr>
          <a:xfrm flipH="1">
            <a:off x="4107716" y="150286"/>
            <a:ext cx="6854809" cy="5137052"/>
            <a:chOff x="3505400" y="258862"/>
            <a:chExt cx="4552028" cy="4791850"/>
          </a:xfrm>
        </p:grpSpPr>
        <p:sp>
          <p:nvSpPr>
            <p:cNvPr id="517" name="Google Shape;517;p43"/>
            <p:cNvSpPr/>
            <p:nvPr/>
          </p:nvSpPr>
          <p:spPr>
            <a:xfrm>
              <a:off x="3705103" y="258862"/>
              <a:ext cx="4352325" cy="4791850"/>
            </a:xfrm>
            <a:custGeom>
              <a:avLst/>
              <a:gdLst/>
              <a:ahLst/>
              <a:cxnLst/>
              <a:rect l="l" t="t" r="r" b="b"/>
              <a:pathLst>
                <a:path w="174093" h="191674" extrusionOk="0">
                  <a:moveTo>
                    <a:pt x="22652" y="165987"/>
                  </a:moveTo>
                  <a:lnTo>
                    <a:pt x="173768" y="191674"/>
                  </a:lnTo>
                  <a:lnTo>
                    <a:pt x="174093" y="0"/>
                  </a:lnTo>
                  <a:lnTo>
                    <a:pt x="0" y="55820"/>
                  </a:lnTo>
                  <a:close/>
                </a:path>
              </a:pathLst>
            </a:custGeom>
            <a:solidFill>
              <a:schemeClr val="lt2"/>
            </a:solidFill>
            <a:ln>
              <a:noFill/>
            </a:ln>
          </p:spPr>
          <p:txBody>
            <a:bodyPr/>
            <a:lstStyle/>
            <a:p>
              <a:endParaRPr lang="en-GB"/>
            </a:p>
          </p:txBody>
        </p:sp>
        <p:sp>
          <p:nvSpPr>
            <p:cNvPr id="518" name="Google Shape;518;p43"/>
            <p:cNvSpPr/>
            <p:nvPr/>
          </p:nvSpPr>
          <p:spPr>
            <a:xfrm rot="10800000" flipH="1">
              <a:off x="3636512" y="1687558"/>
              <a:ext cx="454990" cy="2319844"/>
            </a:xfrm>
            <a:custGeom>
              <a:avLst/>
              <a:gdLst/>
              <a:ahLst/>
              <a:cxnLst/>
              <a:rect l="l" t="t" r="r" b="b"/>
              <a:pathLst>
                <a:path w="13297" h="67797" extrusionOk="0">
                  <a:moveTo>
                    <a:pt x="0" y="67797"/>
                  </a:moveTo>
                  <a:lnTo>
                    <a:pt x="6151" y="0"/>
                  </a:lnTo>
                  <a:lnTo>
                    <a:pt x="13297" y="1129"/>
                  </a:lnTo>
                  <a:close/>
                </a:path>
              </a:pathLst>
            </a:custGeom>
            <a:solidFill>
              <a:schemeClr val="accent1"/>
            </a:solidFill>
            <a:ln>
              <a:noFill/>
            </a:ln>
          </p:spPr>
          <p:txBody>
            <a:bodyPr/>
            <a:lstStyle/>
            <a:p>
              <a:endParaRPr lang="en-GB"/>
            </a:p>
          </p:txBody>
        </p:sp>
        <p:sp>
          <p:nvSpPr>
            <p:cNvPr id="519" name="Google Shape;519;p43"/>
            <p:cNvSpPr/>
            <p:nvPr/>
          </p:nvSpPr>
          <p:spPr>
            <a:xfrm>
              <a:off x="4285600" y="4486241"/>
              <a:ext cx="1715150" cy="298150"/>
            </a:xfrm>
            <a:custGeom>
              <a:avLst/>
              <a:gdLst/>
              <a:ahLst/>
              <a:cxnLst/>
              <a:rect l="l" t="t" r="r" b="b"/>
              <a:pathLst>
                <a:path w="68606" h="11926" extrusionOk="0">
                  <a:moveTo>
                    <a:pt x="68606" y="11926"/>
                  </a:moveTo>
                  <a:lnTo>
                    <a:pt x="0" y="0"/>
                  </a:lnTo>
                  <a:lnTo>
                    <a:pt x="1286" y="5921"/>
                  </a:lnTo>
                  <a:close/>
                </a:path>
              </a:pathLst>
            </a:custGeom>
            <a:solidFill>
              <a:schemeClr val="accent2"/>
            </a:solidFill>
            <a:ln>
              <a:noFill/>
            </a:ln>
          </p:spPr>
          <p:txBody>
            <a:bodyPr/>
            <a:lstStyle/>
            <a:p>
              <a:endParaRPr lang="en-GB"/>
            </a:p>
          </p:txBody>
        </p:sp>
        <p:sp>
          <p:nvSpPr>
            <p:cNvPr id="520" name="Google Shape;520;p43"/>
            <p:cNvSpPr/>
            <p:nvPr/>
          </p:nvSpPr>
          <p:spPr>
            <a:xfrm>
              <a:off x="3505400" y="547725"/>
              <a:ext cx="2828725" cy="1027000"/>
            </a:xfrm>
            <a:custGeom>
              <a:avLst/>
              <a:gdLst/>
              <a:ahLst/>
              <a:cxnLst/>
              <a:rect l="l" t="t" r="r" b="b"/>
              <a:pathLst>
                <a:path w="113149" h="41080" extrusionOk="0">
                  <a:moveTo>
                    <a:pt x="0" y="0"/>
                  </a:moveTo>
                  <a:lnTo>
                    <a:pt x="7531" y="41080"/>
                  </a:lnTo>
                  <a:lnTo>
                    <a:pt x="113149" y="7809"/>
                  </a:lnTo>
                  <a:close/>
                </a:path>
              </a:pathLst>
            </a:custGeom>
            <a:solidFill>
              <a:schemeClr val="accent2"/>
            </a:solidFill>
            <a:ln>
              <a:noFill/>
            </a:ln>
          </p:spPr>
          <p:txBody>
            <a:bodyPr/>
            <a:lstStyle/>
            <a:p>
              <a:endParaRPr lang="en-GB"/>
            </a:p>
          </p:txBody>
        </p:sp>
      </p:grpSp>
      <p:sp>
        <p:nvSpPr>
          <p:cNvPr id="521" name="Google Shape;521;p43"/>
          <p:cNvSpPr txBox="1">
            <a:spLocks noGrp="1"/>
          </p:cNvSpPr>
          <p:nvPr>
            <p:ph type="title"/>
          </p:nvPr>
        </p:nvSpPr>
        <p:spPr>
          <a:xfrm>
            <a:off x="186376" y="0"/>
            <a:ext cx="3575700" cy="1766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3000" b="1" dirty="0">
                <a:solidFill>
                  <a:schemeClr val="accent6">
                    <a:lumMod val="10000"/>
                  </a:schemeClr>
                </a:solidFill>
                <a:latin typeface="+mj-lt"/>
              </a:rPr>
              <a:t>Health and Safety Procedures</a:t>
            </a:r>
          </a:p>
        </p:txBody>
      </p:sp>
      <p:sp>
        <p:nvSpPr>
          <p:cNvPr id="523" name="Google Shape;523;p43"/>
          <p:cNvSpPr/>
          <p:nvPr/>
        </p:nvSpPr>
        <p:spPr>
          <a:xfrm>
            <a:off x="3865366" y="0"/>
            <a:ext cx="166875" cy="1994050"/>
          </a:xfrm>
          <a:custGeom>
            <a:avLst/>
            <a:gdLst/>
            <a:ahLst/>
            <a:cxnLst/>
            <a:rect l="l" t="t" r="r" b="b"/>
            <a:pathLst>
              <a:path w="6675" h="79762" extrusionOk="0">
                <a:moveTo>
                  <a:pt x="5184" y="79762"/>
                </a:moveTo>
                <a:lnTo>
                  <a:pt x="0" y="552"/>
                </a:lnTo>
                <a:lnTo>
                  <a:pt x="6675" y="0"/>
                </a:lnTo>
                <a:close/>
              </a:path>
            </a:pathLst>
          </a:custGeom>
          <a:solidFill>
            <a:schemeClr val="tx1"/>
          </a:solidFill>
          <a:ln>
            <a:noFill/>
          </a:ln>
        </p:spPr>
        <p:txBody>
          <a:bodyPr/>
          <a:lstStyle/>
          <a:p>
            <a:endParaRPr lang="en-GB"/>
          </a:p>
        </p:txBody>
      </p:sp>
      <p:sp>
        <p:nvSpPr>
          <p:cNvPr id="14" name="Google Shape;354;p36">
            <a:extLst>
              <a:ext uri="{FF2B5EF4-FFF2-40B4-BE49-F238E27FC236}">
                <a16:creationId xmlns:a16="http://schemas.microsoft.com/office/drawing/2014/main" id="{3B4A7187-1BDF-4850-A46B-4CC8A49A2A65}"/>
              </a:ext>
            </a:extLst>
          </p:cNvPr>
          <p:cNvSpPr txBox="1">
            <a:spLocks/>
          </p:cNvSpPr>
          <p:nvPr/>
        </p:nvSpPr>
        <p:spPr>
          <a:xfrm>
            <a:off x="4227252" y="1387011"/>
            <a:ext cx="4259721" cy="3295192"/>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30200">
              <a:buSzPts val="1600"/>
              <a:buFont typeface="Arial"/>
              <a:buChar char="●"/>
            </a:pPr>
            <a:r>
              <a:rPr lang="en-US" dirty="0">
                <a:solidFill>
                  <a:schemeClr val="accent6">
                    <a:lumMod val="10000"/>
                  </a:schemeClr>
                </a:solidFill>
                <a:latin typeface="+mj-lt"/>
              </a:rPr>
              <a:t>Handling and storing cleaning supplies safely.</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dirty="0">
                <a:solidFill>
                  <a:schemeClr val="accent6">
                    <a:lumMod val="10000"/>
                  </a:schemeClr>
                </a:solidFill>
                <a:latin typeface="+mj-lt"/>
              </a:rPr>
              <a:t>Appropriate handling and upkeep of cleaning supplies.</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dirty="0">
                <a:solidFill>
                  <a:schemeClr val="accent6">
                    <a:lumMod val="10000"/>
                  </a:schemeClr>
                </a:solidFill>
                <a:latin typeface="+mj-lt"/>
              </a:rPr>
              <a:t>Emergency response protocols, such as evacuation and fire safety measures (Angelo and </a:t>
            </a:r>
            <a:r>
              <a:rPr lang="en-US" dirty="0" err="1">
                <a:solidFill>
                  <a:schemeClr val="accent6">
                    <a:lumMod val="10000"/>
                  </a:schemeClr>
                </a:solidFill>
                <a:latin typeface="+mj-lt"/>
              </a:rPr>
              <a:t>Apking</a:t>
            </a:r>
            <a:r>
              <a:rPr lang="en-US" dirty="0">
                <a:solidFill>
                  <a:schemeClr val="accent6">
                    <a:lumMod val="10000"/>
                  </a:schemeClr>
                </a:solidFill>
                <a:latin typeface="+mj-lt"/>
              </a:rPr>
              <a:t>, 2023).</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dirty="0">
                <a:solidFill>
                  <a:schemeClr val="accent6">
                    <a:lumMod val="10000"/>
                  </a:schemeClr>
                </a:solidFill>
                <a:latin typeface="+mj-lt"/>
              </a:rPr>
              <a:t>Personal protective equipment (PPE) training.</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dirty="0">
                <a:solidFill>
                  <a:schemeClr val="accent6">
                    <a:lumMod val="10000"/>
                  </a:schemeClr>
                </a:solidFill>
                <a:latin typeface="+mj-lt"/>
              </a:rPr>
              <a:t>Frequent safety exercises and audits to ensure compliance and preparedness.</a:t>
            </a:r>
          </a:p>
        </p:txBody>
      </p:sp>
      <p:pic>
        <p:nvPicPr>
          <p:cNvPr id="5" name="Picture 4">
            <a:extLst>
              <a:ext uri="{FF2B5EF4-FFF2-40B4-BE49-F238E27FC236}">
                <a16:creationId xmlns:a16="http://schemas.microsoft.com/office/drawing/2014/main" id="{AD64C3AE-CAD2-4377-90B9-E933CD1938AC}"/>
              </a:ext>
            </a:extLst>
          </p:cNvPr>
          <p:cNvPicPr>
            <a:picLocks noChangeAspect="1"/>
          </p:cNvPicPr>
          <p:nvPr/>
        </p:nvPicPr>
        <p:blipFill>
          <a:blip r:embed="rId3"/>
          <a:stretch>
            <a:fillRect/>
          </a:stretch>
        </p:blipFill>
        <p:spPr>
          <a:xfrm>
            <a:off x="278785" y="1625799"/>
            <a:ext cx="3534936" cy="2383756"/>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69"/>
        <p:cNvGrpSpPr/>
        <p:nvPr/>
      </p:nvGrpSpPr>
      <p:grpSpPr>
        <a:xfrm>
          <a:off x="0" y="0"/>
          <a:ext cx="0" cy="0"/>
          <a:chOff x="0" y="0"/>
          <a:chExt cx="0" cy="0"/>
        </a:xfrm>
      </p:grpSpPr>
      <p:sp>
        <p:nvSpPr>
          <p:cNvPr id="34" name="Title 2">
            <a:extLst>
              <a:ext uri="{FF2B5EF4-FFF2-40B4-BE49-F238E27FC236}">
                <a16:creationId xmlns:a16="http://schemas.microsoft.com/office/drawing/2014/main" id="{803B9DC5-EC4D-40AB-9F58-CC50C432E7FF}"/>
              </a:ext>
            </a:extLst>
          </p:cNvPr>
          <p:cNvSpPr>
            <a:spLocks noGrp="1"/>
          </p:cNvSpPr>
          <p:nvPr>
            <p:ph type="title"/>
          </p:nvPr>
        </p:nvSpPr>
        <p:spPr>
          <a:xfrm>
            <a:off x="713225" y="191548"/>
            <a:ext cx="7988985" cy="920652"/>
          </a:xfrm>
        </p:spPr>
        <p:txBody>
          <a:bodyPr/>
          <a:lstStyle/>
          <a:p>
            <a:pPr algn="ctr"/>
            <a:r>
              <a:rPr lang="en-US" sz="3000" b="1" dirty="0">
                <a:solidFill>
                  <a:schemeClr val="accent6">
                    <a:lumMod val="10000"/>
                  </a:schemeClr>
                </a:solidFill>
                <a:latin typeface="+mj-lt"/>
              </a:rPr>
              <a:t>Conclusion</a:t>
            </a:r>
          </a:p>
        </p:txBody>
      </p:sp>
      <p:sp>
        <p:nvSpPr>
          <p:cNvPr id="35" name="Google Shape;354;p36">
            <a:extLst>
              <a:ext uri="{FF2B5EF4-FFF2-40B4-BE49-F238E27FC236}">
                <a16:creationId xmlns:a16="http://schemas.microsoft.com/office/drawing/2014/main" id="{94DE56E6-580F-4917-9DB6-73C13244EC4E}"/>
              </a:ext>
            </a:extLst>
          </p:cNvPr>
          <p:cNvSpPr txBox="1">
            <a:spLocks/>
          </p:cNvSpPr>
          <p:nvPr/>
        </p:nvSpPr>
        <p:spPr>
          <a:xfrm>
            <a:off x="713225" y="1224136"/>
            <a:ext cx="7464013" cy="3108728"/>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30200">
              <a:buSzPts val="1600"/>
              <a:buFont typeface="Arial"/>
              <a:buChar char="●"/>
            </a:pPr>
            <a:r>
              <a:rPr lang="en-US" dirty="0">
                <a:solidFill>
                  <a:schemeClr val="accent6">
                    <a:lumMod val="10000"/>
                  </a:schemeClr>
                </a:solidFill>
                <a:latin typeface="+mj-lt"/>
              </a:rPr>
              <a:t>Marriott International's training program, based on the R.A.C.E. model and industry best practices, ensures housekeeping staff meet brand requirements, promotes engagement, and maintains health and safety. </a:t>
            </a:r>
          </a:p>
          <a:p>
            <a:pPr marL="457200" indent="-330200">
              <a:buSzPts val="1600"/>
              <a:buFont typeface="Arial"/>
              <a:buChar char="●"/>
            </a:pPr>
            <a:endParaRPr lang="en-US" dirty="0">
              <a:solidFill>
                <a:schemeClr val="accent6">
                  <a:lumMod val="10000"/>
                </a:schemeClr>
              </a:solidFill>
              <a:latin typeface="+mj-lt"/>
            </a:endParaRPr>
          </a:p>
          <a:p>
            <a:pPr marL="457200" indent="-330200">
              <a:buSzPts val="1600"/>
              <a:buFont typeface="Arial"/>
              <a:buChar char="●"/>
            </a:pPr>
            <a:r>
              <a:rPr lang="en-US" dirty="0">
                <a:solidFill>
                  <a:schemeClr val="accent6">
                    <a:lumMod val="10000"/>
                  </a:schemeClr>
                </a:solidFill>
                <a:latin typeface="+mj-lt"/>
              </a:rPr>
              <a:t>This strategy ensures exceptional visitor experiences, builds a productive team, and honors dignity and autonomy, demonstrating Marriott's commitment to continuous development and benchmarking.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sp>
        <p:nvSpPr>
          <p:cNvPr id="462" name="Google Shape;462;p41"/>
          <p:cNvSpPr txBox="1">
            <a:spLocks noGrp="1"/>
          </p:cNvSpPr>
          <p:nvPr>
            <p:ph type="title"/>
          </p:nvPr>
        </p:nvSpPr>
        <p:spPr>
          <a:xfrm>
            <a:off x="720000" y="3867578"/>
            <a:ext cx="7710600" cy="1020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dirty="0">
                <a:solidFill>
                  <a:schemeClr val="accent6">
                    <a:lumMod val="10000"/>
                  </a:schemeClr>
                </a:solidFill>
                <a:latin typeface="+mj-lt"/>
              </a:rPr>
              <a:t>THANK YOU</a:t>
            </a:r>
            <a:endParaRPr b="1" dirty="0">
              <a:solidFill>
                <a:schemeClr val="accent6">
                  <a:lumMod val="10000"/>
                </a:schemeClr>
              </a:solidFill>
              <a:latin typeface="+mj-lt"/>
            </a:endParaRPr>
          </a:p>
        </p:txBody>
      </p:sp>
      <p:sp>
        <p:nvSpPr>
          <p:cNvPr id="47" name="Title 2">
            <a:extLst>
              <a:ext uri="{FF2B5EF4-FFF2-40B4-BE49-F238E27FC236}">
                <a16:creationId xmlns:a16="http://schemas.microsoft.com/office/drawing/2014/main" id="{585AD8DE-2F7F-47C4-8A1A-A506F30E69B8}"/>
              </a:ext>
            </a:extLst>
          </p:cNvPr>
          <p:cNvSpPr txBox="1">
            <a:spLocks/>
          </p:cNvSpPr>
          <p:nvPr/>
        </p:nvSpPr>
        <p:spPr>
          <a:xfrm>
            <a:off x="720000" y="1651098"/>
            <a:ext cx="7988985" cy="92065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000"/>
              <a:buFont typeface="Carter One"/>
              <a:buNone/>
              <a:defRPr sz="5200" b="0" i="0" u="none" strike="noStrike" cap="none">
                <a:solidFill>
                  <a:schemeClr val="dk1"/>
                </a:solidFill>
                <a:latin typeface="Carter One"/>
                <a:ea typeface="Carter One"/>
                <a:cs typeface="Carter One"/>
                <a:sym typeface="Carter One"/>
              </a:defRPr>
            </a:lvl1pPr>
            <a:lvl2pPr marR="0" lvl="1" algn="l" rtl="0">
              <a:lnSpc>
                <a:spcPct val="100000"/>
              </a:lnSpc>
              <a:spcBef>
                <a:spcPts val="0"/>
              </a:spcBef>
              <a:spcAft>
                <a:spcPts val="0"/>
              </a:spcAft>
              <a:buClr>
                <a:schemeClr val="dk1"/>
              </a:buClr>
              <a:buSzPts val="3000"/>
              <a:buFont typeface="Carter One"/>
              <a:buNone/>
              <a:defRPr sz="3000" b="1" i="0" u="none" strike="noStrike" cap="none">
                <a:solidFill>
                  <a:schemeClr val="dk1"/>
                </a:solidFill>
                <a:latin typeface="Roboto"/>
                <a:ea typeface="Roboto"/>
                <a:cs typeface="Roboto"/>
                <a:sym typeface="Roboto"/>
              </a:defRPr>
            </a:lvl2pPr>
            <a:lvl3pPr marR="0" lvl="2" algn="l" rtl="0">
              <a:lnSpc>
                <a:spcPct val="100000"/>
              </a:lnSpc>
              <a:spcBef>
                <a:spcPts val="0"/>
              </a:spcBef>
              <a:spcAft>
                <a:spcPts val="0"/>
              </a:spcAft>
              <a:buClr>
                <a:schemeClr val="dk1"/>
              </a:buClr>
              <a:buSzPts val="3000"/>
              <a:buFont typeface="Carter One"/>
              <a:buNone/>
              <a:defRPr sz="3000" b="1" i="0" u="none" strike="noStrike" cap="none">
                <a:solidFill>
                  <a:schemeClr val="dk1"/>
                </a:solidFill>
                <a:latin typeface="Roboto"/>
                <a:ea typeface="Roboto"/>
                <a:cs typeface="Roboto"/>
                <a:sym typeface="Roboto"/>
              </a:defRPr>
            </a:lvl3pPr>
            <a:lvl4pPr marR="0" lvl="3" algn="l" rtl="0">
              <a:lnSpc>
                <a:spcPct val="100000"/>
              </a:lnSpc>
              <a:spcBef>
                <a:spcPts val="0"/>
              </a:spcBef>
              <a:spcAft>
                <a:spcPts val="0"/>
              </a:spcAft>
              <a:buClr>
                <a:schemeClr val="dk1"/>
              </a:buClr>
              <a:buSzPts val="3000"/>
              <a:buFont typeface="Carter One"/>
              <a:buNone/>
              <a:defRPr sz="3000" b="1" i="0" u="none" strike="noStrike" cap="none">
                <a:solidFill>
                  <a:schemeClr val="dk1"/>
                </a:solidFill>
                <a:latin typeface="Roboto"/>
                <a:ea typeface="Roboto"/>
                <a:cs typeface="Roboto"/>
                <a:sym typeface="Roboto"/>
              </a:defRPr>
            </a:lvl4pPr>
            <a:lvl5pPr marR="0" lvl="4" algn="l" rtl="0">
              <a:lnSpc>
                <a:spcPct val="100000"/>
              </a:lnSpc>
              <a:spcBef>
                <a:spcPts val="0"/>
              </a:spcBef>
              <a:spcAft>
                <a:spcPts val="0"/>
              </a:spcAft>
              <a:buClr>
                <a:schemeClr val="dk1"/>
              </a:buClr>
              <a:buSzPts val="3000"/>
              <a:buFont typeface="Carter One"/>
              <a:buNone/>
              <a:defRPr sz="3000" b="1" i="0" u="none" strike="noStrike" cap="none">
                <a:solidFill>
                  <a:schemeClr val="dk1"/>
                </a:solidFill>
                <a:latin typeface="Roboto"/>
                <a:ea typeface="Roboto"/>
                <a:cs typeface="Roboto"/>
                <a:sym typeface="Roboto"/>
              </a:defRPr>
            </a:lvl5pPr>
            <a:lvl6pPr marR="0" lvl="5" algn="l" rtl="0">
              <a:lnSpc>
                <a:spcPct val="100000"/>
              </a:lnSpc>
              <a:spcBef>
                <a:spcPts val="0"/>
              </a:spcBef>
              <a:spcAft>
                <a:spcPts val="0"/>
              </a:spcAft>
              <a:buClr>
                <a:schemeClr val="dk1"/>
              </a:buClr>
              <a:buSzPts val="3000"/>
              <a:buFont typeface="Carter One"/>
              <a:buNone/>
              <a:defRPr sz="3000" b="1" i="0" u="none" strike="noStrike" cap="none">
                <a:solidFill>
                  <a:schemeClr val="dk1"/>
                </a:solidFill>
                <a:latin typeface="Roboto"/>
                <a:ea typeface="Roboto"/>
                <a:cs typeface="Roboto"/>
                <a:sym typeface="Roboto"/>
              </a:defRPr>
            </a:lvl6pPr>
            <a:lvl7pPr marR="0" lvl="6" algn="l" rtl="0">
              <a:lnSpc>
                <a:spcPct val="100000"/>
              </a:lnSpc>
              <a:spcBef>
                <a:spcPts val="0"/>
              </a:spcBef>
              <a:spcAft>
                <a:spcPts val="0"/>
              </a:spcAft>
              <a:buClr>
                <a:schemeClr val="dk1"/>
              </a:buClr>
              <a:buSzPts val="3000"/>
              <a:buFont typeface="Carter One"/>
              <a:buNone/>
              <a:defRPr sz="3000" b="1" i="0" u="none" strike="noStrike" cap="none">
                <a:solidFill>
                  <a:schemeClr val="dk1"/>
                </a:solidFill>
                <a:latin typeface="Roboto"/>
                <a:ea typeface="Roboto"/>
                <a:cs typeface="Roboto"/>
                <a:sym typeface="Roboto"/>
              </a:defRPr>
            </a:lvl7pPr>
            <a:lvl8pPr marR="0" lvl="7" algn="l" rtl="0">
              <a:lnSpc>
                <a:spcPct val="100000"/>
              </a:lnSpc>
              <a:spcBef>
                <a:spcPts val="0"/>
              </a:spcBef>
              <a:spcAft>
                <a:spcPts val="0"/>
              </a:spcAft>
              <a:buClr>
                <a:schemeClr val="dk1"/>
              </a:buClr>
              <a:buSzPts val="3000"/>
              <a:buFont typeface="Carter One"/>
              <a:buNone/>
              <a:defRPr sz="3000" b="1" i="0" u="none" strike="noStrike" cap="none">
                <a:solidFill>
                  <a:schemeClr val="dk1"/>
                </a:solidFill>
                <a:latin typeface="Roboto"/>
                <a:ea typeface="Roboto"/>
                <a:cs typeface="Roboto"/>
                <a:sym typeface="Roboto"/>
              </a:defRPr>
            </a:lvl8pPr>
            <a:lvl9pPr marR="0" lvl="8" algn="l" rtl="0">
              <a:lnSpc>
                <a:spcPct val="100000"/>
              </a:lnSpc>
              <a:spcBef>
                <a:spcPts val="0"/>
              </a:spcBef>
              <a:spcAft>
                <a:spcPts val="0"/>
              </a:spcAft>
              <a:buClr>
                <a:schemeClr val="dk1"/>
              </a:buClr>
              <a:buSzPts val="3000"/>
              <a:buFont typeface="Carter One"/>
              <a:buNone/>
              <a:defRPr sz="3000" b="1" i="0" u="none" strike="noStrike" cap="none">
                <a:solidFill>
                  <a:schemeClr val="dk1"/>
                </a:solidFill>
                <a:latin typeface="Roboto"/>
                <a:ea typeface="Roboto"/>
                <a:cs typeface="Roboto"/>
                <a:sym typeface="Roboto"/>
              </a:defRPr>
            </a:lvl9pPr>
          </a:lstStyle>
          <a:p>
            <a:pPr algn="ctr"/>
            <a:r>
              <a:rPr lang="en-US" sz="4400" b="1" dirty="0">
                <a:solidFill>
                  <a:schemeClr val="accent6">
                    <a:lumMod val="10000"/>
                  </a:schemeClr>
                </a:solidFill>
                <a:latin typeface="+mj-lt"/>
              </a:rPr>
              <a:t>Q/A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sp>
        <p:nvSpPr>
          <p:cNvPr id="35" name="Title 2">
            <a:extLst>
              <a:ext uri="{FF2B5EF4-FFF2-40B4-BE49-F238E27FC236}">
                <a16:creationId xmlns:a16="http://schemas.microsoft.com/office/drawing/2014/main" id="{6510C999-2DD4-4270-AD23-19283987F096}"/>
              </a:ext>
            </a:extLst>
          </p:cNvPr>
          <p:cNvSpPr>
            <a:spLocks noGrp="1"/>
          </p:cNvSpPr>
          <p:nvPr>
            <p:ph type="title"/>
          </p:nvPr>
        </p:nvSpPr>
        <p:spPr>
          <a:xfrm>
            <a:off x="713225" y="191548"/>
            <a:ext cx="7988985" cy="920652"/>
          </a:xfrm>
        </p:spPr>
        <p:txBody>
          <a:bodyPr/>
          <a:lstStyle/>
          <a:p>
            <a:pPr algn="ctr"/>
            <a:r>
              <a:rPr lang="en-US" sz="3000" b="1" dirty="0">
                <a:solidFill>
                  <a:schemeClr val="accent6">
                    <a:lumMod val="10000"/>
                  </a:schemeClr>
                </a:solidFill>
                <a:latin typeface="+mj-lt"/>
              </a:rPr>
              <a:t>References</a:t>
            </a:r>
          </a:p>
        </p:txBody>
      </p:sp>
      <p:sp>
        <p:nvSpPr>
          <p:cNvPr id="36" name="Google Shape;354;p36">
            <a:extLst>
              <a:ext uri="{FF2B5EF4-FFF2-40B4-BE49-F238E27FC236}">
                <a16:creationId xmlns:a16="http://schemas.microsoft.com/office/drawing/2014/main" id="{AB978602-199E-4C90-8042-B36E6D36C240}"/>
              </a:ext>
            </a:extLst>
          </p:cNvPr>
          <p:cNvSpPr txBox="1">
            <a:spLocks/>
          </p:cNvSpPr>
          <p:nvPr/>
        </p:nvSpPr>
        <p:spPr>
          <a:xfrm>
            <a:off x="149747" y="1017386"/>
            <a:ext cx="8844505" cy="3108728"/>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l">
              <a:lnSpc>
                <a:spcPct val="150000"/>
              </a:lnSpc>
              <a:spcAft>
                <a:spcPts val="800"/>
              </a:spcAft>
            </a:pPr>
            <a:r>
              <a:rPr lang="en-US" sz="900" dirty="0">
                <a:effectLst/>
                <a:latin typeface="+mj-lt"/>
                <a:ea typeface="Arial" panose="020B0604020202020204" pitchFamily="34" charset="0"/>
                <a:cs typeface="Vrinda" panose="020B0502040204020203" pitchFamily="34" charset="0"/>
              </a:rPr>
              <a:t>Angelo, A.P. and </a:t>
            </a:r>
            <a:r>
              <a:rPr lang="en-US" sz="900" dirty="0" err="1">
                <a:effectLst/>
                <a:latin typeface="+mj-lt"/>
                <a:ea typeface="Arial" panose="020B0604020202020204" pitchFamily="34" charset="0"/>
                <a:cs typeface="Vrinda" panose="020B0502040204020203" pitchFamily="34" charset="0"/>
              </a:rPr>
              <a:t>Apking</a:t>
            </a:r>
            <a:r>
              <a:rPr lang="en-US" sz="900" dirty="0">
                <a:effectLst/>
                <a:latin typeface="+mj-lt"/>
                <a:ea typeface="Arial" panose="020B0604020202020204" pitchFamily="34" charset="0"/>
                <a:cs typeface="Vrinda" panose="020B0502040204020203" pitchFamily="34" charset="0"/>
              </a:rPr>
              <a:t>, T. (2023). </a:t>
            </a:r>
            <a:r>
              <a:rPr lang="en-US" sz="900" i="1" dirty="0">
                <a:effectLst/>
                <a:latin typeface="+mj-lt"/>
                <a:ea typeface="Arial" panose="020B0604020202020204" pitchFamily="34" charset="0"/>
                <a:cs typeface="Vrinda" panose="020B0502040204020203" pitchFamily="34" charset="0"/>
              </a:rPr>
              <a:t>Common Workplace Safety Issues Uncovered During Audits and How to Address Them - Advanced Consulting and Training</a:t>
            </a:r>
            <a:r>
              <a:rPr lang="en-US" sz="900" dirty="0">
                <a:effectLst/>
                <a:latin typeface="+mj-lt"/>
                <a:ea typeface="Arial" panose="020B0604020202020204" pitchFamily="34" charset="0"/>
                <a:cs typeface="Vrinda" panose="020B0502040204020203" pitchFamily="34" charset="0"/>
              </a:rPr>
              <a:t>. [online] Advanced Consulting and Training. Available at: https://advancedct.com/common-workplace-safety-issues-uncovered-during-audits-and-how-to-address-them/ [Accessed 30 Oct. 2023].</a:t>
            </a:r>
            <a:endParaRPr lang="en-GB" sz="900" dirty="0">
              <a:effectLst/>
              <a:latin typeface="+mj-lt"/>
              <a:ea typeface="Arial" panose="020B0604020202020204" pitchFamily="34" charset="0"/>
              <a:cs typeface="Vrinda" panose="020B0502040204020203" pitchFamily="34" charset="0"/>
            </a:endParaRPr>
          </a:p>
          <a:p>
            <a:pPr algn="l">
              <a:lnSpc>
                <a:spcPct val="150000"/>
              </a:lnSpc>
              <a:spcAft>
                <a:spcPts val="800"/>
              </a:spcAft>
            </a:pPr>
            <a:r>
              <a:rPr lang="en-US" sz="900" dirty="0">
                <a:effectLst/>
                <a:latin typeface="+mj-lt"/>
                <a:ea typeface="Arial" panose="020B0604020202020204" pitchFamily="34" charset="0"/>
                <a:cs typeface="Vrinda" panose="020B0502040204020203" pitchFamily="34" charset="0"/>
              </a:rPr>
              <a:t>Barreto, N. and </a:t>
            </a:r>
            <a:r>
              <a:rPr lang="en-US" sz="900" dirty="0" err="1">
                <a:effectLst/>
                <a:latin typeface="+mj-lt"/>
                <a:ea typeface="Arial" panose="020B0604020202020204" pitchFamily="34" charset="0"/>
                <a:cs typeface="Vrinda" panose="020B0502040204020203" pitchFamily="34" charset="0"/>
              </a:rPr>
              <a:t>Mayya</a:t>
            </a:r>
            <a:r>
              <a:rPr lang="en-US" sz="900" dirty="0">
                <a:effectLst/>
                <a:latin typeface="+mj-lt"/>
                <a:ea typeface="Arial" panose="020B0604020202020204" pitchFamily="34" charset="0"/>
                <a:cs typeface="Vrinda" panose="020B0502040204020203" pitchFamily="34" charset="0"/>
              </a:rPr>
              <a:t>, S. (2022). SWOC Analysis of Marriott International- A Case Study. </a:t>
            </a:r>
            <a:r>
              <a:rPr lang="en-US" sz="900" i="1" dirty="0">
                <a:effectLst/>
                <a:latin typeface="+mj-lt"/>
                <a:ea typeface="Arial" panose="020B0604020202020204" pitchFamily="34" charset="0"/>
                <a:cs typeface="Vrinda" panose="020B0502040204020203" pitchFamily="34" charset="0"/>
              </a:rPr>
              <a:t>International Journal of Case Studies in Business, IT, and Education</a:t>
            </a:r>
            <a:r>
              <a:rPr lang="en-US" sz="900" dirty="0">
                <a:effectLst/>
                <a:latin typeface="+mj-lt"/>
                <a:ea typeface="Arial" panose="020B0604020202020204" pitchFamily="34" charset="0"/>
                <a:cs typeface="Vrinda" panose="020B0502040204020203" pitchFamily="34" charset="0"/>
              </a:rPr>
              <a:t>, 169(65), pp.877–889. </a:t>
            </a:r>
            <a:r>
              <a:rPr lang="en-US" sz="900" dirty="0" err="1">
                <a:effectLst/>
                <a:latin typeface="+mj-lt"/>
                <a:ea typeface="Arial" panose="020B0604020202020204" pitchFamily="34" charset="0"/>
                <a:cs typeface="Vrinda" panose="020B0502040204020203" pitchFamily="34" charset="0"/>
              </a:rPr>
              <a:t>doi:https</a:t>
            </a:r>
            <a:r>
              <a:rPr lang="en-US" sz="900" dirty="0">
                <a:effectLst/>
                <a:latin typeface="+mj-lt"/>
                <a:ea typeface="Arial" panose="020B0604020202020204" pitchFamily="34" charset="0"/>
                <a:cs typeface="Vrinda" panose="020B0502040204020203" pitchFamily="34" charset="0"/>
              </a:rPr>
              <a:t>://doi.org/10.47992/ijcsbe.2581.6942.0238.</a:t>
            </a:r>
            <a:endParaRPr lang="en-GB" sz="900" dirty="0">
              <a:effectLst/>
              <a:latin typeface="+mj-lt"/>
              <a:ea typeface="Arial" panose="020B0604020202020204" pitchFamily="34" charset="0"/>
              <a:cs typeface="Vrinda" panose="020B0502040204020203" pitchFamily="34" charset="0"/>
            </a:endParaRPr>
          </a:p>
          <a:p>
            <a:pPr algn="l">
              <a:lnSpc>
                <a:spcPct val="150000"/>
              </a:lnSpc>
              <a:spcAft>
                <a:spcPts val="800"/>
              </a:spcAft>
            </a:pPr>
            <a:r>
              <a:rPr lang="en-US" sz="900" dirty="0">
                <a:effectLst/>
                <a:latin typeface="+mj-lt"/>
                <a:ea typeface="Arial" panose="020B0604020202020204" pitchFamily="34" charset="0"/>
                <a:cs typeface="Vrinda" panose="020B0502040204020203" pitchFamily="34" charset="0"/>
              </a:rPr>
              <a:t>Goel, S.L. and R Kumar (2021). </a:t>
            </a:r>
            <a:r>
              <a:rPr lang="en-US" sz="900" i="1" dirty="0">
                <a:effectLst/>
                <a:latin typeface="+mj-lt"/>
                <a:ea typeface="Arial" panose="020B0604020202020204" pitchFamily="34" charset="0"/>
                <a:cs typeface="Vrinda" panose="020B0502040204020203" pitchFamily="34" charset="0"/>
              </a:rPr>
              <a:t>Hospital administration and management : theory and practice</a:t>
            </a:r>
            <a:r>
              <a:rPr lang="en-US" sz="900" dirty="0">
                <a:effectLst/>
                <a:latin typeface="+mj-lt"/>
                <a:ea typeface="Arial" panose="020B0604020202020204" pitchFamily="34" charset="0"/>
                <a:cs typeface="Vrinda" panose="020B0502040204020203" pitchFamily="34" charset="0"/>
              </a:rPr>
              <a:t>. 22nd ed. New Delhi: Deep &amp; Deep Publications.</a:t>
            </a:r>
            <a:endParaRPr lang="en-GB" sz="900" dirty="0">
              <a:effectLst/>
              <a:latin typeface="+mj-lt"/>
              <a:ea typeface="Arial" panose="020B0604020202020204" pitchFamily="34" charset="0"/>
              <a:cs typeface="Vrinda" panose="020B0502040204020203" pitchFamily="34" charset="0"/>
            </a:endParaRPr>
          </a:p>
          <a:p>
            <a:pPr algn="l">
              <a:lnSpc>
                <a:spcPct val="150000"/>
              </a:lnSpc>
              <a:spcAft>
                <a:spcPts val="800"/>
              </a:spcAft>
            </a:pPr>
            <a:r>
              <a:rPr lang="en-US" sz="900" dirty="0" err="1">
                <a:effectLst/>
                <a:latin typeface="+mj-lt"/>
                <a:ea typeface="Arial" panose="020B0604020202020204" pitchFamily="34" charset="0"/>
                <a:cs typeface="Vrinda" panose="020B0502040204020203" pitchFamily="34" charset="0"/>
              </a:rPr>
              <a:t>Ibraiz</a:t>
            </a:r>
            <a:r>
              <a:rPr lang="en-US" sz="900" dirty="0">
                <a:effectLst/>
                <a:latin typeface="+mj-lt"/>
                <a:ea typeface="Arial" panose="020B0604020202020204" pitchFamily="34" charset="0"/>
                <a:cs typeface="Vrinda" panose="020B0502040204020203" pitchFamily="34" charset="0"/>
              </a:rPr>
              <a:t> </a:t>
            </a:r>
            <a:r>
              <a:rPr lang="en-US" sz="900" dirty="0" err="1">
                <a:effectLst/>
                <a:latin typeface="+mj-lt"/>
                <a:ea typeface="Arial" panose="020B0604020202020204" pitchFamily="34" charset="0"/>
                <a:cs typeface="Vrinda" panose="020B0502040204020203" pitchFamily="34" charset="0"/>
              </a:rPr>
              <a:t>Tarique</a:t>
            </a:r>
            <a:r>
              <a:rPr lang="en-US" sz="900" dirty="0">
                <a:effectLst/>
                <a:latin typeface="+mj-lt"/>
                <a:ea typeface="Arial" panose="020B0604020202020204" pitchFamily="34" charset="0"/>
                <a:cs typeface="Vrinda" panose="020B0502040204020203" pitchFamily="34" charset="0"/>
              </a:rPr>
              <a:t> (2022). </a:t>
            </a:r>
            <a:r>
              <a:rPr lang="en-US" sz="900" i="1" dirty="0">
                <a:effectLst/>
                <a:latin typeface="+mj-lt"/>
                <a:ea typeface="Arial" panose="020B0604020202020204" pitchFamily="34" charset="0"/>
                <a:cs typeface="Vrinda" panose="020B0502040204020203" pitchFamily="34" charset="0"/>
              </a:rPr>
              <a:t>Seven trends in corporate training and development : strategies to align goals with employee needs</a:t>
            </a:r>
            <a:r>
              <a:rPr lang="en-US" sz="900" dirty="0">
                <a:effectLst/>
                <a:latin typeface="+mj-lt"/>
                <a:ea typeface="Arial" panose="020B0604020202020204" pitchFamily="34" charset="0"/>
                <a:cs typeface="Vrinda" panose="020B0502040204020203" pitchFamily="34" charset="0"/>
              </a:rPr>
              <a:t>. 17th ed. New Jersey, N.J.: Pearson.</a:t>
            </a:r>
            <a:endParaRPr lang="en-GB" sz="900" dirty="0">
              <a:effectLst/>
              <a:latin typeface="+mj-lt"/>
              <a:ea typeface="Arial" panose="020B0604020202020204" pitchFamily="34" charset="0"/>
              <a:cs typeface="Vrinda" panose="020B0502040204020203" pitchFamily="34" charset="0"/>
            </a:endParaRPr>
          </a:p>
          <a:p>
            <a:pPr algn="l">
              <a:lnSpc>
                <a:spcPct val="150000"/>
              </a:lnSpc>
              <a:spcAft>
                <a:spcPts val="800"/>
              </a:spcAft>
            </a:pPr>
            <a:r>
              <a:rPr lang="en-US" sz="900" dirty="0" err="1">
                <a:effectLst/>
                <a:latin typeface="+mj-lt"/>
                <a:ea typeface="Arial" panose="020B0604020202020204" pitchFamily="34" charset="0"/>
                <a:cs typeface="Vrinda" panose="020B0502040204020203" pitchFamily="34" charset="0"/>
              </a:rPr>
              <a:t>Joydeep</a:t>
            </a:r>
            <a:r>
              <a:rPr lang="en-US" sz="900" dirty="0">
                <a:effectLst/>
                <a:latin typeface="+mj-lt"/>
                <a:ea typeface="Arial" panose="020B0604020202020204" pitchFamily="34" charset="0"/>
                <a:cs typeface="Vrinda" panose="020B0502040204020203" pitchFamily="34" charset="0"/>
              </a:rPr>
              <a:t> Das Gupta (2023). </a:t>
            </a:r>
            <a:r>
              <a:rPr lang="en-US" sz="900" i="1" dirty="0">
                <a:effectLst/>
                <a:latin typeface="+mj-lt"/>
                <a:ea typeface="Arial" panose="020B0604020202020204" pitchFamily="34" charset="0"/>
                <a:cs typeface="Vrinda" panose="020B0502040204020203" pitchFamily="34" charset="0"/>
              </a:rPr>
              <a:t>Hospital Administration and Management</a:t>
            </a:r>
            <a:r>
              <a:rPr lang="en-US" sz="900" dirty="0">
                <a:effectLst/>
                <a:latin typeface="+mj-lt"/>
                <a:ea typeface="Arial" panose="020B0604020202020204" pitchFamily="34" charset="0"/>
                <a:cs typeface="Vrinda" panose="020B0502040204020203" pitchFamily="34" charset="0"/>
              </a:rPr>
              <a:t>. 7th ed. Jaypee Brothers Medical Publishers Pvt Limited.</a:t>
            </a:r>
            <a:endParaRPr lang="en-GB" sz="900" dirty="0">
              <a:effectLst/>
              <a:latin typeface="+mj-lt"/>
              <a:ea typeface="Arial" panose="020B0604020202020204" pitchFamily="34" charset="0"/>
              <a:cs typeface="Vrinda" panose="020B0502040204020203" pitchFamily="34" charset="0"/>
            </a:endParaRPr>
          </a:p>
          <a:p>
            <a:pPr algn="l">
              <a:lnSpc>
                <a:spcPct val="150000"/>
              </a:lnSpc>
              <a:spcAft>
                <a:spcPts val="800"/>
              </a:spcAft>
            </a:pPr>
            <a:r>
              <a:rPr lang="en-US" sz="900" dirty="0">
                <a:effectLst/>
                <a:latin typeface="+mj-lt"/>
                <a:ea typeface="Arial" panose="020B0604020202020204" pitchFamily="34" charset="0"/>
                <a:cs typeface="Vrinda" panose="020B0502040204020203" pitchFamily="34" charset="0"/>
              </a:rPr>
              <a:t>McCown, N., </a:t>
            </a:r>
            <a:r>
              <a:rPr lang="en-US" sz="900" dirty="0" err="1">
                <a:effectLst/>
                <a:latin typeface="+mj-lt"/>
                <a:ea typeface="Arial" panose="020B0604020202020204" pitchFamily="34" charset="0"/>
                <a:cs typeface="Vrinda" panose="020B0502040204020203" pitchFamily="34" charset="0"/>
              </a:rPr>
              <a:t>Linjuan</a:t>
            </a:r>
            <a:r>
              <a:rPr lang="en-US" sz="900" dirty="0">
                <a:effectLst/>
                <a:latin typeface="+mj-lt"/>
                <a:ea typeface="Arial" panose="020B0604020202020204" pitchFamily="34" charset="0"/>
                <a:cs typeface="Vrinda" panose="020B0502040204020203" pitchFamily="34" charset="0"/>
              </a:rPr>
              <a:t> Rita Men, Jiang, H. and Shen, H. (2023). </a:t>
            </a:r>
            <a:r>
              <a:rPr lang="en-US" sz="900" i="1" dirty="0">
                <a:effectLst/>
                <a:latin typeface="+mj-lt"/>
                <a:ea typeface="Arial" panose="020B0604020202020204" pitchFamily="34" charset="0"/>
                <a:cs typeface="Vrinda" panose="020B0502040204020203" pitchFamily="34" charset="0"/>
              </a:rPr>
              <a:t>Internal Communication and Employee Engagement</a:t>
            </a:r>
            <a:r>
              <a:rPr lang="en-US" sz="900" dirty="0">
                <a:effectLst/>
                <a:latin typeface="+mj-lt"/>
                <a:ea typeface="Arial" panose="020B0604020202020204" pitchFamily="34" charset="0"/>
                <a:cs typeface="Vrinda" panose="020B0502040204020203" pitchFamily="34" charset="0"/>
              </a:rPr>
              <a:t>. 12th ed. Taylor &amp; Francis.</a:t>
            </a:r>
            <a:endParaRPr lang="en-GB" sz="900" dirty="0">
              <a:effectLst/>
              <a:latin typeface="+mj-lt"/>
              <a:ea typeface="Arial" panose="020B0604020202020204" pitchFamily="34" charset="0"/>
              <a:cs typeface="Vrinda" panose="020B0502040204020203" pitchFamily="34" charset="0"/>
            </a:endParaRPr>
          </a:p>
          <a:p>
            <a:pPr algn="l">
              <a:lnSpc>
                <a:spcPct val="150000"/>
              </a:lnSpc>
              <a:spcAft>
                <a:spcPts val="800"/>
              </a:spcAft>
            </a:pPr>
            <a:r>
              <a:rPr lang="en-US" sz="900" dirty="0">
                <a:effectLst/>
                <a:latin typeface="+mj-lt"/>
                <a:ea typeface="Arial" panose="020B0604020202020204" pitchFamily="34" charset="0"/>
                <a:cs typeface="Vrinda" panose="020B0502040204020203" pitchFamily="34" charset="0"/>
              </a:rPr>
              <a:t>Pulliam, R.M. (2020). Practical Application of Critical Race Theory: A Social Justice Course Design. </a:t>
            </a:r>
            <a:r>
              <a:rPr lang="en-US" sz="900" i="1" dirty="0">
                <a:effectLst/>
                <a:latin typeface="+mj-lt"/>
                <a:ea typeface="Arial" panose="020B0604020202020204" pitchFamily="34" charset="0"/>
                <a:cs typeface="Vrinda" panose="020B0502040204020203" pitchFamily="34" charset="0"/>
              </a:rPr>
              <a:t>Journal of Social Work Education</a:t>
            </a:r>
            <a:r>
              <a:rPr lang="en-US" sz="900" dirty="0">
                <a:effectLst/>
                <a:latin typeface="+mj-lt"/>
                <a:ea typeface="Arial" panose="020B0604020202020204" pitchFamily="34" charset="0"/>
                <a:cs typeface="Vrinda" panose="020B0502040204020203" pitchFamily="34" charset="0"/>
              </a:rPr>
              <a:t>, 53(3), pp.414–423. </a:t>
            </a:r>
            <a:r>
              <a:rPr lang="en-US" sz="900" dirty="0" err="1">
                <a:effectLst/>
                <a:latin typeface="+mj-lt"/>
                <a:ea typeface="Arial" panose="020B0604020202020204" pitchFamily="34" charset="0"/>
                <a:cs typeface="Vrinda" panose="020B0502040204020203" pitchFamily="34" charset="0"/>
              </a:rPr>
              <a:t>doi:https</a:t>
            </a:r>
            <a:r>
              <a:rPr lang="en-US" sz="900" dirty="0">
                <a:effectLst/>
                <a:latin typeface="+mj-lt"/>
                <a:ea typeface="Arial" panose="020B0604020202020204" pitchFamily="34" charset="0"/>
                <a:cs typeface="Vrinda" panose="020B0502040204020203" pitchFamily="34" charset="0"/>
              </a:rPr>
              <a:t>://doi.org/10.1080/10437797.2016.1275896.</a:t>
            </a:r>
            <a:endParaRPr lang="en-GB" sz="900" dirty="0">
              <a:effectLst/>
              <a:latin typeface="+mj-lt"/>
              <a:ea typeface="Arial" panose="020B0604020202020204" pitchFamily="34" charset="0"/>
              <a:cs typeface="Vrinda" panose="020B0502040204020203" pitchFamily="34" charset="0"/>
            </a:endParaRPr>
          </a:p>
          <a:p>
            <a:pPr algn="l">
              <a:lnSpc>
                <a:spcPct val="150000"/>
              </a:lnSpc>
              <a:spcAft>
                <a:spcPts val="800"/>
              </a:spcAft>
            </a:pPr>
            <a:r>
              <a:rPr lang="en-US" sz="900" dirty="0">
                <a:effectLst/>
                <a:latin typeface="+mj-lt"/>
                <a:ea typeface="Arial" panose="020B0604020202020204" pitchFamily="34" charset="0"/>
                <a:cs typeface="Vrinda" panose="020B0502040204020203" pitchFamily="34" charset="0"/>
              </a:rPr>
              <a:t>Quick, L. (2020). </a:t>
            </a:r>
            <a:r>
              <a:rPr lang="en-US" sz="900" i="1" dirty="0">
                <a:effectLst/>
                <a:latin typeface="+mj-lt"/>
                <a:ea typeface="Arial" panose="020B0604020202020204" pitchFamily="34" charset="0"/>
                <a:cs typeface="Vrinda" panose="020B0502040204020203" pitchFamily="34" charset="0"/>
              </a:rPr>
              <a:t>Managing Events. Real Challenges, Real Outcomes</a:t>
            </a:r>
            <a:r>
              <a:rPr lang="en-US" sz="900" dirty="0">
                <a:effectLst/>
                <a:latin typeface="+mj-lt"/>
                <a:ea typeface="Arial" panose="020B0604020202020204" pitchFamily="34" charset="0"/>
                <a:cs typeface="Vrinda" panose="020B0502040204020203" pitchFamily="34" charset="0"/>
              </a:rPr>
              <a:t>. 1st ed. SAGE.</a:t>
            </a:r>
            <a:endParaRPr lang="en-GB" sz="900" dirty="0">
              <a:effectLst/>
              <a:latin typeface="+mj-lt"/>
              <a:ea typeface="Arial" panose="020B0604020202020204" pitchFamily="34" charset="0"/>
              <a:cs typeface="Vrinda" panose="020B0502040204020203" pitchFamily="34" charset="0"/>
            </a:endParaRPr>
          </a:p>
          <a:p>
            <a:pPr algn="l">
              <a:lnSpc>
                <a:spcPct val="150000"/>
              </a:lnSpc>
              <a:spcAft>
                <a:spcPts val="800"/>
              </a:spcAft>
            </a:pPr>
            <a:r>
              <a:rPr lang="en-US" sz="900" dirty="0">
                <a:effectLst/>
                <a:latin typeface="+mj-lt"/>
                <a:ea typeface="Arial" panose="020B0604020202020204" pitchFamily="34" charset="0"/>
                <a:cs typeface="Vrinda" panose="020B0502040204020203" pitchFamily="34" charset="0"/>
              </a:rPr>
              <a:t>Raghubalan, G. and Raghubalan, S. (2016). </a:t>
            </a:r>
            <a:r>
              <a:rPr lang="en-US" sz="900" i="1" dirty="0">
                <a:effectLst/>
                <a:latin typeface="+mj-lt"/>
                <a:ea typeface="Arial" panose="020B0604020202020204" pitchFamily="34" charset="0"/>
                <a:cs typeface="Vrinda" panose="020B0502040204020203" pitchFamily="34" charset="0"/>
              </a:rPr>
              <a:t>Hotel Housekeeping : Operations and Management</a:t>
            </a:r>
            <a:r>
              <a:rPr lang="en-US" sz="900" dirty="0">
                <a:effectLst/>
                <a:latin typeface="+mj-lt"/>
                <a:ea typeface="Arial" panose="020B0604020202020204" pitchFamily="34" charset="0"/>
                <a:cs typeface="Vrinda" panose="020B0502040204020203" pitchFamily="34" charset="0"/>
              </a:rPr>
              <a:t>. 3rd ed. New Delhi, India: Oxford University Press.</a:t>
            </a:r>
            <a:endParaRPr lang="en-GB" sz="900" dirty="0">
              <a:effectLst/>
              <a:latin typeface="+mj-lt"/>
              <a:ea typeface="Arial" panose="020B0604020202020204" pitchFamily="34" charset="0"/>
              <a:cs typeface="Vrinda" panose="020B0502040204020203" pitchFamily="34" charset="0"/>
            </a:endParaRPr>
          </a:p>
          <a:p>
            <a:pPr algn="l">
              <a:lnSpc>
                <a:spcPct val="150000"/>
              </a:lnSpc>
              <a:spcAft>
                <a:spcPts val="800"/>
              </a:spcAft>
            </a:pPr>
            <a:r>
              <a:rPr lang="en-US" sz="900" dirty="0">
                <a:effectLst/>
                <a:latin typeface="+mj-lt"/>
                <a:ea typeface="Arial" panose="020B0604020202020204" pitchFamily="34" charset="0"/>
                <a:cs typeface="Vrinda" panose="020B0502040204020203" pitchFamily="34" charset="0"/>
              </a:rPr>
              <a:t>Tyagi, P.K., Nadda, V., Bharti, V. and </a:t>
            </a:r>
            <a:r>
              <a:rPr lang="en-US" sz="900" dirty="0" err="1">
                <a:effectLst/>
                <a:latin typeface="+mj-lt"/>
                <a:ea typeface="Arial" panose="020B0604020202020204" pitchFamily="34" charset="0"/>
                <a:cs typeface="Vrinda" panose="020B0502040204020203" pitchFamily="34" charset="0"/>
              </a:rPr>
              <a:t>Kemer</a:t>
            </a:r>
            <a:r>
              <a:rPr lang="en-US" sz="900" dirty="0">
                <a:effectLst/>
                <a:latin typeface="+mj-lt"/>
                <a:ea typeface="Arial" panose="020B0604020202020204" pitchFamily="34" charset="0"/>
                <a:cs typeface="Vrinda" panose="020B0502040204020203" pitchFamily="34" charset="0"/>
              </a:rPr>
              <a:t>, E. (2023). </a:t>
            </a:r>
            <a:r>
              <a:rPr lang="en-US" sz="900" i="1" dirty="0">
                <a:effectLst/>
                <a:latin typeface="+mj-lt"/>
                <a:ea typeface="Arial" panose="020B0604020202020204" pitchFamily="34" charset="0"/>
                <a:cs typeface="Vrinda" panose="020B0502040204020203" pitchFamily="34" charset="0"/>
              </a:rPr>
              <a:t>Embracing Business Sustainability Through Innovation and Creativity in the Service Sector</a:t>
            </a:r>
            <a:r>
              <a:rPr lang="en-US" sz="900" dirty="0">
                <a:effectLst/>
                <a:latin typeface="+mj-lt"/>
                <a:ea typeface="Arial" panose="020B0604020202020204" pitchFamily="34" charset="0"/>
                <a:cs typeface="Vrinda" panose="020B0502040204020203" pitchFamily="34" charset="0"/>
              </a:rPr>
              <a:t>. 4th ed. IGI Global.</a:t>
            </a:r>
            <a:endParaRPr lang="en-GB" sz="900" dirty="0">
              <a:effectLst/>
              <a:latin typeface="+mj-lt"/>
              <a:ea typeface="Arial" panose="020B0604020202020204" pitchFamily="34" charset="0"/>
              <a:cs typeface="Vrinda" panose="020B0502040204020203" pitchFamily="34" charset="0"/>
            </a:endParaRPr>
          </a:p>
        </p:txBody>
      </p:sp>
    </p:spTree>
  </p:cSld>
  <p:clrMapOvr>
    <a:masterClrMapping/>
  </p:clrMapOvr>
</p:sld>
</file>

<file path=ppt/theme/theme1.xml><?xml version="1.0" encoding="utf-8"?>
<a:theme xmlns:a="http://schemas.openxmlformats.org/drawingml/2006/main" name="Hotel Business Plan by Slidesgo">
  <a:themeElements>
    <a:clrScheme name="Simple Light">
      <a:dk1>
        <a:srgbClr val="916452"/>
      </a:dk1>
      <a:lt1>
        <a:srgbClr val="FFFFFF"/>
      </a:lt1>
      <a:dk2>
        <a:srgbClr val="FFF6EC"/>
      </a:dk2>
      <a:lt2>
        <a:srgbClr val="FFC0A7"/>
      </a:lt2>
      <a:accent1>
        <a:srgbClr val="FED3C2"/>
      </a:accent1>
      <a:accent2>
        <a:srgbClr val="C7D8D0"/>
      </a:accent2>
      <a:accent3>
        <a:srgbClr val="E1EAE7"/>
      </a:accent3>
      <a:accent4>
        <a:srgbClr val="FFF6EC"/>
      </a:accent4>
      <a:accent5>
        <a:srgbClr val="FED3C2"/>
      </a:accent5>
      <a:accent6>
        <a:srgbClr val="C7D8D0"/>
      </a:accent6>
      <a:hlink>
        <a:srgbClr val="8C623E"/>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2828</Words>
  <Application>Microsoft Office PowerPoint</Application>
  <PresentationFormat>On-screen Show (16:9)</PresentationFormat>
  <Paragraphs>138</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Hotel Business Plan by Slidesgo</vt:lpstr>
      <vt:lpstr>Enhancing Housekeeping Training for Consistent Brand Standards</vt:lpstr>
      <vt:lpstr>Table of Contents</vt:lpstr>
      <vt:lpstr>Introduction</vt:lpstr>
      <vt:lpstr>The Importance of Brand Standards</vt:lpstr>
      <vt:lpstr>Training Objectives </vt:lpstr>
      <vt:lpstr>Employee Engagement Model - The R.A.C.E. Framework</vt:lpstr>
      <vt:lpstr>Practical Application of R.A.C.E.</vt:lpstr>
      <vt:lpstr>The Training Process</vt:lpstr>
      <vt:lpstr>Best Industry Practices</vt:lpstr>
      <vt:lpstr>Case Study - Marriott International</vt:lpstr>
      <vt:lpstr>Health and Safety Procedures</vt:lpstr>
      <vt:lpstr>Conclusion</vt:lpstr>
      <vt:lpstr>THANK YOU</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Enhancing Housekeeping Training for Consistent Brand Standards</dc:title>
  <cp:lastModifiedBy>Adina Mihaela Cirmaciu (2233579)</cp:lastModifiedBy>
  <cp:revision>3</cp:revision>
  <dcterms:modified xsi:type="dcterms:W3CDTF">2023-11-01T09:58:35Z</dcterms:modified>
</cp:coreProperties>
</file>