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594" r:id="rId8"/>
    <p:sldId id="263" r:id="rId9"/>
    <p:sldId id="262" r:id="rId10"/>
    <p:sldId id="264" r:id="rId11"/>
    <p:sldId id="597" r:id="rId12"/>
    <p:sldId id="267" r:id="rId13"/>
    <p:sldId id="59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37A6E2-7DE2-4CD5-8E6B-D7FC87D1A0D2}" v="12" dt="2026-08-10T07:06:38.4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60" d="100"/>
          <a:sy n="60" d="100"/>
        </p:scale>
        <p:origin x="94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ks Grabeklis" userId="8551e2c0f0d81d02" providerId="LiveId" clId="{6ACA5D85-C743-4869-BD59-3332E1BF4885}"/>
    <pc:docChg chg="undo custSel addSld delSld modSld">
      <pc:chgData name="Eriks Grabeklis" userId="8551e2c0f0d81d02" providerId="LiveId" clId="{6ACA5D85-C743-4869-BD59-3332E1BF4885}" dt="2026-08-10T07:07:22.904" v="2073" actId="113"/>
      <pc:docMkLst>
        <pc:docMk/>
      </pc:docMkLst>
      <pc:sldChg chg="addSp delSp modSp mod setBg">
        <pc:chgData name="Eriks Grabeklis" userId="8551e2c0f0d81d02" providerId="LiveId" clId="{6ACA5D85-C743-4869-BD59-3332E1BF4885}" dt="2026-08-10T07:07:22.904" v="2073" actId="113"/>
        <pc:sldMkLst>
          <pc:docMk/>
          <pc:sldMk cId="400908735" sldId="256"/>
        </pc:sldMkLst>
        <pc:spChg chg="mod">
          <ac:chgData name="Eriks Grabeklis" userId="8551e2c0f0d81d02" providerId="LiveId" clId="{6ACA5D85-C743-4869-BD59-3332E1BF4885}" dt="2026-08-06T06:44:37.109" v="404" actId="20577"/>
          <ac:spMkLst>
            <pc:docMk/>
            <pc:sldMk cId="400908735" sldId="256"/>
            <ac:spMk id="2" creationId="{602508E7-EE09-3285-416C-4FC3E6676B94}"/>
          </ac:spMkLst>
        </pc:spChg>
        <pc:spChg chg="mod">
          <ac:chgData name="Eriks Grabeklis" userId="8551e2c0f0d81d02" providerId="LiveId" clId="{6ACA5D85-C743-4869-BD59-3332E1BF4885}" dt="2026-08-10T07:07:22.904" v="2073" actId="113"/>
          <ac:spMkLst>
            <pc:docMk/>
            <pc:sldMk cId="400908735" sldId="256"/>
            <ac:spMk id="3" creationId="{C7983A45-ACFA-A201-DF55-C3FDC03B715B}"/>
          </ac:spMkLst>
        </pc:spChg>
        <pc:spChg chg="add">
          <ac:chgData name="Eriks Grabeklis" userId="8551e2c0f0d81d02" providerId="LiveId" clId="{6ACA5D85-C743-4869-BD59-3332E1BF4885}" dt="2026-08-06T06:22:30.578" v="168" actId="26606"/>
          <ac:spMkLst>
            <pc:docMk/>
            <pc:sldMk cId="400908735" sldId="256"/>
            <ac:spMk id="11" creationId="{ECC07320-C2CA-4E29-8481-9D9E143C7788}"/>
          </ac:spMkLst>
        </pc:spChg>
        <pc:picChg chg="add mod">
          <ac:chgData name="Eriks Grabeklis" userId="8551e2c0f0d81d02" providerId="LiveId" clId="{6ACA5D85-C743-4869-BD59-3332E1BF4885}" dt="2026-08-07T10:40:37.764" v="1900" actId="14100"/>
          <ac:picMkLst>
            <pc:docMk/>
            <pc:sldMk cId="400908735" sldId="256"/>
            <ac:picMk id="6" creationId="{E7D9E6EF-3850-2DD4-5063-849FD0DFB94F}"/>
          </ac:picMkLst>
        </pc:picChg>
      </pc:sldChg>
      <pc:sldChg chg="addSp delSp modSp mod setBg addAnim delAnim setClrOvrMap">
        <pc:chgData name="Eriks Grabeklis" userId="8551e2c0f0d81d02" providerId="LiveId" clId="{6ACA5D85-C743-4869-BD59-3332E1BF4885}" dt="2026-08-10T07:04:14.150" v="2066" actId="207"/>
        <pc:sldMkLst>
          <pc:docMk/>
          <pc:sldMk cId="383219146" sldId="257"/>
        </pc:sldMkLst>
        <pc:spChg chg="mod ord">
          <ac:chgData name="Eriks Grabeklis" userId="8551e2c0f0d81d02" providerId="LiveId" clId="{6ACA5D85-C743-4869-BD59-3332E1BF4885}" dt="2026-08-10T07:04:14.150" v="2066" actId="207"/>
          <ac:spMkLst>
            <pc:docMk/>
            <pc:sldMk cId="383219146" sldId="257"/>
            <ac:spMk id="2" creationId="{B2EA1C7D-490A-FCDC-5862-E6085BB38967}"/>
          </ac:spMkLst>
        </pc:spChg>
        <pc:spChg chg="mod">
          <ac:chgData name="Eriks Grabeklis" userId="8551e2c0f0d81d02" providerId="LiveId" clId="{6ACA5D85-C743-4869-BD59-3332E1BF4885}" dt="2026-08-06T07:21:07.942" v="461" actId="20577"/>
          <ac:spMkLst>
            <pc:docMk/>
            <pc:sldMk cId="383219146" sldId="257"/>
            <ac:spMk id="4" creationId="{34A4051A-3539-8A3B-0EEC-8B49820AF427}"/>
          </ac:spMkLst>
        </pc:spChg>
        <pc:spChg chg="add">
          <ac:chgData name="Eriks Grabeklis" userId="8551e2c0f0d81d02" providerId="LiveId" clId="{6ACA5D85-C743-4869-BD59-3332E1BF4885}" dt="2026-08-06T07:05:09.989" v="429" actId="26606"/>
          <ac:spMkLst>
            <pc:docMk/>
            <pc:sldMk cId="383219146" sldId="257"/>
            <ac:spMk id="15" creationId="{4063B759-00FC-46D1-9898-8E8625268FAF}"/>
          </ac:spMkLst>
        </pc:spChg>
        <pc:spChg chg="add">
          <ac:chgData name="Eriks Grabeklis" userId="8551e2c0f0d81d02" providerId="LiveId" clId="{6ACA5D85-C743-4869-BD59-3332E1BF4885}" dt="2026-08-06T07:05:09.989" v="429" actId="26606"/>
          <ac:spMkLst>
            <pc:docMk/>
            <pc:sldMk cId="383219146" sldId="257"/>
            <ac:spMk id="19" creationId="{6F828D28-8E09-41CC-8229-3070B5467A96}"/>
          </ac:spMkLst>
        </pc:spChg>
        <pc:spChg chg="add">
          <ac:chgData name="Eriks Grabeklis" userId="8551e2c0f0d81d02" providerId="LiveId" clId="{6ACA5D85-C743-4869-BD59-3332E1BF4885}" dt="2026-08-06T07:05:09.989" v="429" actId="26606"/>
          <ac:spMkLst>
            <pc:docMk/>
            <pc:sldMk cId="383219146" sldId="257"/>
            <ac:spMk id="20" creationId="{D5B012D8-7F27-4758-9AC6-C889B154BD73}"/>
          </ac:spMkLst>
        </pc:spChg>
        <pc:picChg chg="add mod ord">
          <ac:chgData name="Eriks Grabeklis" userId="8551e2c0f0d81d02" providerId="LiveId" clId="{6ACA5D85-C743-4869-BD59-3332E1BF4885}" dt="2026-08-06T07:05:09.989" v="429" actId="26606"/>
          <ac:picMkLst>
            <pc:docMk/>
            <pc:sldMk cId="383219146" sldId="257"/>
            <ac:picMk id="6" creationId="{339A1989-2181-330E-9B6B-5A1A3E129E42}"/>
          </ac:picMkLst>
        </pc:picChg>
      </pc:sldChg>
      <pc:sldChg chg="addSp modSp mod setBg">
        <pc:chgData name="Eriks Grabeklis" userId="8551e2c0f0d81d02" providerId="LiveId" clId="{6ACA5D85-C743-4869-BD59-3332E1BF4885}" dt="2026-08-06T08:29:02.008" v="1449" actId="207"/>
        <pc:sldMkLst>
          <pc:docMk/>
          <pc:sldMk cId="1051806097" sldId="258"/>
        </pc:sldMkLst>
        <pc:spChg chg="mod ord">
          <ac:chgData name="Eriks Grabeklis" userId="8551e2c0f0d81d02" providerId="LiveId" clId="{6ACA5D85-C743-4869-BD59-3332E1BF4885}" dt="2026-08-06T07:17:33.231" v="437" actId="207"/>
          <ac:spMkLst>
            <pc:docMk/>
            <pc:sldMk cId="1051806097" sldId="258"/>
            <ac:spMk id="3" creationId="{8C8635FF-B9DD-CA2B-F18A-8979D68BF37E}"/>
          </ac:spMkLst>
        </pc:spChg>
        <pc:spChg chg="mod">
          <ac:chgData name="Eriks Grabeklis" userId="8551e2c0f0d81d02" providerId="LiveId" clId="{6ACA5D85-C743-4869-BD59-3332E1BF4885}" dt="2026-08-06T08:29:02.008" v="1449" actId="207"/>
          <ac:spMkLst>
            <pc:docMk/>
            <pc:sldMk cId="1051806097" sldId="258"/>
            <ac:spMk id="4" creationId="{FC814FB2-2CDA-1252-EC0E-5A2D8190D60E}"/>
          </ac:spMkLst>
        </pc:spChg>
        <pc:spChg chg="add">
          <ac:chgData name="Eriks Grabeklis" userId="8551e2c0f0d81d02" providerId="LiveId" clId="{6ACA5D85-C743-4869-BD59-3332E1BF4885}" dt="2026-08-06T06:25:46.096" v="284" actId="26606"/>
          <ac:spMkLst>
            <pc:docMk/>
            <pc:sldMk cId="1051806097" sldId="258"/>
            <ac:spMk id="10" creationId="{04812C46-200A-4DEB-A05E-3ED6C68C2387}"/>
          </ac:spMkLst>
        </pc:spChg>
        <pc:spChg chg="add">
          <ac:chgData name="Eriks Grabeklis" userId="8551e2c0f0d81d02" providerId="LiveId" clId="{6ACA5D85-C743-4869-BD59-3332E1BF4885}" dt="2026-08-06T06:25:46.096" v="284" actId="26606"/>
          <ac:spMkLst>
            <pc:docMk/>
            <pc:sldMk cId="1051806097" sldId="258"/>
            <ac:spMk id="12" creationId="{D1EA859B-E555-4109-94F3-6700E046E008}"/>
          </ac:spMkLst>
        </pc:spChg>
        <pc:picChg chg="add">
          <ac:chgData name="Eriks Grabeklis" userId="8551e2c0f0d81d02" providerId="LiveId" clId="{6ACA5D85-C743-4869-BD59-3332E1BF4885}" dt="2026-08-06T06:25:46.096" v="284" actId="26606"/>
          <ac:picMkLst>
            <pc:docMk/>
            <pc:sldMk cId="1051806097" sldId="258"/>
            <ac:picMk id="6" creationId="{109F0A78-2D85-F32E-2F15-7DC2D803589C}"/>
          </ac:picMkLst>
        </pc:picChg>
      </pc:sldChg>
      <pc:sldChg chg="addSp delSp modSp mod setBg">
        <pc:chgData name="Eriks Grabeklis" userId="8551e2c0f0d81d02" providerId="LiveId" clId="{6ACA5D85-C743-4869-BD59-3332E1BF4885}" dt="2026-08-07T09:36:44.731" v="1881" actId="14100"/>
        <pc:sldMkLst>
          <pc:docMk/>
          <pc:sldMk cId="355182791" sldId="259"/>
        </pc:sldMkLst>
        <pc:spChg chg="mod ord">
          <ac:chgData name="Eriks Grabeklis" userId="8551e2c0f0d81d02" providerId="LiveId" clId="{6ACA5D85-C743-4869-BD59-3332E1BF4885}" dt="2026-08-07T09:36:44.731" v="1881" actId="14100"/>
          <ac:spMkLst>
            <pc:docMk/>
            <pc:sldMk cId="355182791" sldId="259"/>
            <ac:spMk id="3" creationId="{0EBD14DB-EC94-B394-2340-BDCEC7C1CCFB}"/>
          </ac:spMkLst>
        </pc:spChg>
        <pc:spChg chg="mod ord">
          <ac:chgData name="Eriks Grabeklis" userId="8551e2c0f0d81d02" providerId="LiveId" clId="{6ACA5D85-C743-4869-BD59-3332E1BF4885}" dt="2026-08-06T07:24:09.894" v="469" actId="2711"/>
          <ac:spMkLst>
            <pc:docMk/>
            <pc:sldMk cId="355182791" sldId="259"/>
            <ac:spMk id="4" creationId="{37957E82-7305-647C-4919-676C7AE35DAB}"/>
          </ac:spMkLst>
        </pc:spChg>
        <pc:spChg chg="add">
          <ac:chgData name="Eriks Grabeklis" userId="8551e2c0f0d81d02" providerId="LiveId" clId="{6ACA5D85-C743-4869-BD59-3332E1BF4885}" dt="2026-08-06T07:23:04.762" v="464" actId="26606"/>
          <ac:spMkLst>
            <pc:docMk/>
            <pc:sldMk cId="355182791" sldId="259"/>
            <ac:spMk id="30" creationId="{04812C46-200A-4DEB-A05E-3ED6C68C2387}"/>
          </ac:spMkLst>
        </pc:spChg>
        <pc:spChg chg="add">
          <ac:chgData name="Eriks Grabeklis" userId="8551e2c0f0d81d02" providerId="LiveId" clId="{6ACA5D85-C743-4869-BD59-3332E1BF4885}" dt="2026-08-06T07:23:04.762" v="464" actId="26606"/>
          <ac:spMkLst>
            <pc:docMk/>
            <pc:sldMk cId="355182791" sldId="259"/>
            <ac:spMk id="31" creationId="{D1EA859B-E555-4109-94F3-6700E046E008}"/>
          </ac:spMkLst>
        </pc:spChg>
        <pc:picChg chg="add mod ord">
          <ac:chgData name="Eriks Grabeklis" userId="8551e2c0f0d81d02" providerId="LiveId" clId="{6ACA5D85-C743-4869-BD59-3332E1BF4885}" dt="2026-08-06T07:23:54.857" v="467" actId="1076"/>
          <ac:picMkLst>
            <pc:docMk/>
            <pc:sldMk cId="355182791" sldId="259"/>
            <ac:picMk id="8" creationId="{0322CC67-21D8-E5C1-AB1A-3AF677373E03}"/>
          </ac:picMkLst>
        </pc:picChg>
      </pc:sldChg>
      <pc:sldChg chg="addSp delSp modSp mod setBg">
        <pc:chgData name="Eriks Grabeklis" userId="8551e2c0f0d81d02" providerId="LiveId" clId="{6ACA5D85-C743-4869-BD59-3332E1BF4885}" dt="2026-08-07T09:35:25.258" v="1876" actId="14100"/>
        <pc:sldMkLst>
          <pc:docMk/>
          <pc:sldMk cId="1434853904" sldId="260"/>
        </pc:sldMkLst>
        <pc:spChg chg="mod ord">
          <ac:chgData name="Eriks Grabeklis" userId="8551e2c0f0d81d02" providerId="LiveId" clId="{6ACA5D85-C743-4869-BD59-3332E1BF4885}" dt="2026-08-07T09:35:25.258" v="1876" actId="14100"/>
          <ac:spMkLst>
            <pc:docMk/>
            <pc:sldMk cId="1434853904" sldId="260"/>
            <ac:spMk id="3" creationId="{995E1903-7C68-2C6F-2D1E-D8A37D30E636}"/>
          </ac:spMkLst>
        </pc:spChg>
        <pc:spChg chg="mod ord">
          <ac:chgData name="Eriks Grabeklis" userId="8551e2c0f0d81d02" providerId="LiveId" clId="{6ACA5D85-C743-4869-BD59-3332E1BF4885}" dt="2026-08-07T09:35:03.813" v="1873" actId="14100"/>
          <ac:spMkLst>
            <pc:docMk/>
            <pc:sldMk cId="1434853904" sldId="260"/>
            <ac:spMk id="4" creationId="{0A16EA78-2872-4151-ACDE-85DE92917660}"/>
          </ac:spMkLst>
        </pc:spChg>
        <pc:spChg chg="add">
          <ac:chgData name="Eriks Grabeklis" userId="8551e2c0f0d81d02" providerId="LiveId" clId="{6ACA5D85-C743-4869-BD59-3332E1BF4885}" dt="2026-08-06T07:38:55.545" v="1075" actId="26606"/>
          <ac:spMkLst>
            <pc:docMk/>
            <pc:sldMk cId="1434853904" sldId="260"/>
            <ac:spMk id="12" creationId="{D1EA859B-E555-4109-94F3-6700E046E008}"/>
          </ac:spMkLst>
        </pc:spChg>
        <pc:spChg chg="add">
          <ac:chgData name="Eriks Grabeklis" userId="8551e2c0f0d81d02" providerId="LiveId" clId="{6ACA5D85-C743-4869-BD59-3332E1BF4885}" dt="2026-08-06T07:38:55.545" v="1075" actId="26606"/>
          <ac:spMkLst>
            <pc:docMk/>
            <pc:sldMk cId="1434853904" sldId="260"/>
            <ac:spMk id="13" creationId="{04812C46-200A-4DEB-A05E-3ED6C68C2387}"/>
          </ac:spMkLst>
        </pc:spChg>
        <pc:picChg chg="add mod">
          <ac:chgData name="Eriks Grabeklis" userId="8551e2c0f0d81d02" providerId="LiveId" clId="{6ACA5D85-C743-4869-BD59-3332E1BF4885}" dt="2026-08-06T07:38:55.545" v="1075" actId="26606"/>
          <ac:picMkLst>
            <pc:docMk/>
            <pc:sldMk cId="1434853904" sldId="260"/>
            <ac:picMk id="5" creationId="{8BE19073-38DA-7078-7A8E-6F11350F419A}"/>
          </ac:picMkLst>
        </pc:picChg>
      </pc:sldChg>
      <pc:sldChg chg="addSp delSp modSp mod setBg">
        <pc:chgData name="Eriks Grabeklis" userId="8551e2c0f0d81d02" providerId="LiveId" clId="{6ACA5D85-C743-4869-BD59-3332E1BF4885}" dt="2026-08-07T09:35:54.335" v="1878" actId="27636"/>
        <pc:sldMkLst>
          <pc:docMk/>
          <pc:sldMk cId="416694051" sldId="261"/>
        </pc:sldMkLst>
        <pc:spChg chg="add del mod ord">
          <ac:chgData name="Eriks Grabeklis" userId="8551e2c0f0d81d02" providerId="LiveId" clId="{6ACA5D85-C743-4869-BD59-3332E1BF4885}" dt="2026-08-06T08:30:27.183" v="1463" actId="20577"/>
          <ac:spMkLst>
            <pc:docMk/>
            <pc:sldMk cId="416694051" sldId="261"/>
            <ac:spMk id="3" creationId="{A156C52F-D988-84DD-FE73-C0508DC81AED}"/>
          </ac:spMkLst>
        </pc:spChg>
        <pc:spChg chg="mod ord">
          <ac:chgData name="Eriks Grabeklis" userId="8551e2c0f0d81d02" providerId="LiveId" clId="{6ACA5D85-C743-4869-BD59-3332E1BF4885}" dt="2026-08-07T09:35:54.335" v="1878" actId="27636"/>
          <ac:spMkLst>
            <pc:docMk/>
            <pc:sldMk cId="416694051" sldId="261"/>
            <ac:spMk id="4" creationId="{B64F5224-38DF-9A0E-ED62-37C8785B3FBD}"/>
          </ac:spMkLst>
        </pc:spChg>
        <pc:spChg chg="add">
          <ac:chgData name="Eriks Grabeklis" userId="8551e2c0f0d81d02" providerId="LiveId" clId="{6ACA5D85-C743-4869-BD59-3332E1BF4885}" dt="2026-08-06T07:59:38.856" v="1219" actId="26606"/>
          <ac:spMkLst>
            <pc:docMk/>
            <pc:sldMk cId="416694051" sldId="261"/>
            <ac:spMk id="30" creationId="{D009D6D5-DAC2-4A8B-A17A-E206B9012D09}"/>
          </ac:spMkLst>
        </pc:spChg>
        <pc:picChg chg="add mod ord">
          <ac:chgData name="Eriks Grabeklis" userId="8551e2c0f0d81d02" providerId="LiveId" clId="{6ACA5D85-C743-4869-BD59-3332E1BF4885}" dt="2026-08-06T07:59:38.856" v="1219" actId="26606"/>
          <ac:picMkLst>
            <pc:docMk/>
            <pc:sldMk cId="416694051" sldId="261"/>
            <ac:picMk id="5" creationId="{6C1CC76D-6E94-3841-4CAB-0FAF5D5FADB6}"/>
          </ac:picMkLst>
        </pc:picChg>
      </pc:sldChg>
      <pc:sldChg chg="addSp modSp mod setBg">
        <pc:chgData name="Eriks Grabeklis" userId="8551e2c0f0d81d02" providerId="LiveId" clId="{6ACA5D85-C743-4869-BD59-3332E1BF4885}" dt="2026-08-07T08:47:43.211" v="1764" actId="20577"/>
        <pc:sldMkLst>
          <pc:docMk/>
          <pc:sldMk cId="1481281875" sldId="262"/>
        </pc:sldMkLst>
        <pc:spChg chg="mod ord">
          <ac:chgData name="Eriks Grabeklis" userId="8551e2c0f0d81d02" providerId="LiveId" clId="{6ACA5D85-C743-4869-BD59-3332E1BF4885}" dt="2026-08-07T08:47:43.211" v="1764" actId="20577"/>
          <ac:spMkLst>
            <pc:docMk/>
            <pc:sldMk cId="1481281875" sldId="262"/>
            <ac:spMk id="3" creationId="{A18FDE8E-B325-0DB0-C8C4-FBDD3F35941C}"/>
          </ac:spMkLst>
        </pc:spChg>
        <pc:spChg chg="mod ord">
          <ac:chgData name="Eriks Grabeklis" userId="8551e2c0f0d81d02" providerId="LiveId" clId="{6ACA5D85-C743-4869-BD59-3332E1BF4885}" dt="2026-08-07T08:33:34.654" v="1545" actId="207"/>
          <ac:spMkLst>
            <pc:docMk/>
            <pc:sldMk cId="1481281875" sldId="262"/>
            <ac:spMk id="4" creationId="{7CA7CFC1-D7AD-1D38-BE48-0537EF316731}"/>
          </ac:spMkLst>
        </pc:spChg>
        <pc:picChg chg="add mod">
          <ac:chgData name="Eriks Grabeklis" userId="8551e2c0f0d81d02" providerId="LiveId" clId="{6ACA5D85-C743-4869-BD59-3332E1BF4885}" dt="2026-08-07T08:33:13.296" v="1543" actId="26606"/>
          <ac:picMkLst>
            <pc:docMk/>
            <pc:sldMk cId="1481281875" sldId="262"/>
            <ac:picMk id="5" creationId="{97E9F0FB-8BB5-EBF8-8C32-B168544BC004}"/>
          </ac:picMkLst>
        </pc:picChg>
      </pc:sldChg>
      <pc:sldChg chg="addSp delSp modSp mod setBg">
        <pc:chgData name="Eriks Grabeklis" userId="8551e2c0f0d81d02" providerId="LiveId" clId="{6ACA5D85-C743-4869-BD59-3332E1BF4885}" dt="2026-08-06T08:24:12.191" v="1447" actId="14100"/>
        <pc:sldMkLst>
          <pc:docMk/>
          <pc:sldMk cId="1524246604" sldId="263"/>
        </pc:sldMkLst>
        <pc:spChg chg="mod ord">
          <ac:chgData name="Eriks Grabeklis" userId="8551e2c0f0d81d02" providerId="LiveId" clId="{6ACA5D85-C743-4869-BD59-3332E1BF4885}" dt="2026-08-06T08:24:12.191" v="1447" actId="14100"/>
          <ac:spMkLst>
            <pc:docMk/>
            <pc:sldMk cId="1524246604" sldId="263"/>
            <ac:spMk id="3" creationId="{85BF6541-B0FA-9297-3DE4-B13C722629AE}"/>
          </ac:spMkLst>
        </pc:spChg>
        <pc:spChg chg="mod">
          <ac:chgData name="Eriks Grabeklis" userId="8551e2c0f0d81d02" providerId="LiveId" clId="{6ACA5D85-C743-4869-BD59-3332E1BF4885}" dt="2026-08-06T08:23:31.383" v="1442" actId="14100"/>
          <ac:spMkLst>
            <pc:docMk/>
            <pc:sldMk cId="1524246604" sldId="263"/>
            <ac:spMk id="4" creationId="{619FB4DE-DBB1-0BF2-DBFA-00D692BAF33E}"/>
          </ac:spMkLst>
        </pc:spChg>
        <pc:spChg chg="add">
          <ac:chgData name="Eriks Grabeklis" userId="8551e2c0f0d81d02" providerId="LiveId" clId="{6ACA5D85-C743-4869-BD59-3332E1BF4885}" dt="2026-08-06T08:20:25.322" v="1430" actId="26606"/>
          <ac:spMkLst>
            <pc:docMk/>
            <pc:sldMk cId="1524246604" sldId="263"/>
            <ac:spMk id="26" creationId="{04812C46-200A-4DEB-A05E-3ED6C68C2387}"/>
          </ac:spMkLst>
        </pc:spChg>
        <pc:spChg chg="add">
          <ac:chgData name="Eriks Grabeklis" userId="8551e2c0f0d81d02" providerId="LiveId" clId="{6ACA5D85-C743-4869-BD59-3332E1BF4885}" dt="2026-08-06T08:20:25.322" v="1430" actId="26606"/>
          <ac:spMkLst>
            <pc:docMk/>
            <pc:sldMk cId="1524246604" sldId="263"/>
            <ac:spMk id="27" creationId="{D1EA859B-E555-4109-94F3-6700E046E008}"/>
          </ac:spMkLst>
        </pc:spChg>
        <pc:picChg chg="add mod ord">
          <ac:chgData name="Eriks Grabeklis" userId="8551e2c0f0d81d02" providerId="LiveId" clId="{6ACA5D85-C743-4869-BD59-3332E1BF4885}" dt="2026-08-06T08:20:25.322" v="1430" actId="26606"/>
          <ac:picMkLst>
            <pc:docMk/>
            <pc:sldMk cId="1524246604" sldId="263"/>
            <ac:picMk id="5" creationId="{398B1D9E-3EA6-3524-CE12-E7BDF829B692}"/>
          </ac:picMkLst>
        </pc:picChg>
      </pc:sldChg>
      <pc:sldChg chg="addSp delSp modSp mod setBg">
        <pc:chgData name="Eriks Grabeklis" userId="8551e2c0f0d81d02" providerId="LiveId" clId="{6ACA5D85-C743-4869-BD59-3332E1BF4885}" dt="2026-08-07T11:21:47.470" v="1952" actId="14100"/>
        <pc:sldMkLst>
          <pc:docMk/>
          <pc:sldMk cId="3278303392" sldId="264"/>
        </pc:sldMkLst>
        <pc:spChg chg="add">
          <ac:chgData name="Eriks Grabeklis" userId="8551e2c0f0d81d02" providerId="LiveId" clId="{6ACA5D85-C743-4869-BD59-3332E1BF4885}" dt="2026-08-07T11:21:23.204" v="1950" actId="26606"/>
          <ac:spMkLst>
            <pc:docMk/>
            <pc:sldMk cId="3278303392" sldId="264"/>
            <ac:spMk id="27" creationId="{42A4FC2C-047E-45A5-965D-8E1E3BF09BC6}"/>
          </ac:spMkLst>
        </pc:spChg>
        <pc:picChg chg="add mod ord">
          <ac:chgData name="Eriks Grabeklis" userId="8551e2c0f0d81d02" providerId="LiveId" clId="{6ACA5D85-C743-4869-BD59-3332E1BF4885}" dt="2026-08-07T11:21:47.470" v="1952" actId="14100"/>
          <ac:picMkLst>
            <pc:docMk/>
            <pc:sldMk cId="3278303392" sldId="264"/>
            <ac:picMk id="23" creationId="{CD0D6417-AE40-4E76-7672-FDA1C97A07B8}"/>
          </ac:picMkLst>
        </pc:picChg>
      </pc:sldChg>
      <pc:sldChg chg="addSp delSp modSp mod">
        <pc:chgData name="Eriks Grabeklis" userId="8551e2c0f0d81d02" providerId="LiveId" clId="{6ACA5D85-C743-4869-BD59-3332E1BF4885}" dt="2026-08-07T09:50:12.243" v="1892" actId="14100"/>
        <pc:sldMkLst>
          <pc:docMk/>
          <pc:sldMk cId="3832727197" sldId="267"/>
        </pc:sldMkLst>
        <pc:picChg chg="add mod">
          <ac:chgData name="Eriks Grabeklis" userId="8551e2c0f0d81d02" providerId="LiveId" clId="{6ACA5D85-C743-4869-BD59-3332E1BF4885}" dt="2026-08-07T09:50:12.243" v="1892" actId="14100"/>
          <ac:picMkLst>
            <pc:docMk/>
            <pc:sldMk cId="3832727197" sldId="267"/>
            <ac:picMk id="3" creationId="{FE01194C-A313-961B-87B4-34039FC27135}"/>
          </ac:picMkLst>
        </pc:picChg>
      </pc:sldChg>
      <pc:sldChg chg="addSp delSp modSp mod setBg">
        <pc:chgData name="Eriks Grabeklis" userId="8551e2c0f0d81d02" providerId="LiveId" clId="{6ACA5D85-C743-4869-BD59-3332E1BF4885}" dt="2026-08-07T11:48:36.147" v="2064" actId="1076"/>
        <pc:sldMkLst>
          <pc:docMk/>
          <pc:sldMk cId="3648504809" sldId="594"/>
        </pc:sldMkLst>
        <pc:spChg chg="mod">
          <ac:chgData name="Eriks Grabeklis" userId="8551e2c0f0d81d02" providerId="LiveId" clId="{6ACA5D85-C743-4869-BD59-3332E1BF4885}" dt="2026-08-07T08:21:20.889" v="1468" actId="255"/>
          <ac:spMkLst>
            <pc:docMk/>
            <pc:sldMk cId="3648504809" sldId="594"/>
            <ac:spMk id="2" creationId="{AE1F78E2-EAFE-AE2C-35B9-A1C18FCF434D}"/>
          </ac:spMkLst>
        </pc:spChg>
        <pc:spChg chg="add mod">
          <ac:chgData name="Eriks Grabeklis" userId="8551e2c0f0d81d02" providerId="LiveId" clId="{6ACA5D85-C743-4869-BD59-3332E1BF4885}" dt="2026-08-07T11:48:36.147" v="2064" actId="1076"/>
          <ac:spMkLst>
            <pc:docMk/>
            <pc:sldMk cId="3648504809" sldId="594"/>
            <ac:spMk id="3" creationId="{A26CCC52-EE1C-BB60-BDAB-FB61158293A4}"/>
          </ac:spMkLst>
        </pc:spChg>
        <pc:spChg chg="mod ord">
          <ac:chgData name="Eriks Grabeklis" userId="8551e2c0f0d81d02" providerId="LiveId" clId="{6ACA5D85-C743-4869-BD59-3332E1BF4885}" dt="2026-08-06T08:07:59.495" v="1246" actId="26606"/>
          <ac:spMkLst>
            <pc:docMk/>
            <pc:sldMk cId="3648504809" sldId="594"/>
            <ac:spMk id="4" creationId="{A6085429-DA6B-D929-A9B1-EA640DF4F5BC}"/>
          </ac:spMkLst>
        </pc:spChg>
        <pc:spChg chg="add mod">
          <ac:chgData name="Eriks Grabeklis" userId="8551e2c0f0d81d02" providerId="LiveId" clId="{6ACA5D85-C743-4869-BD59-3332E1BF4885}" dt="2026-08-07T11:48:18.901" v="2063" actId="688"/>
          <ac:spMkLst>
            <pc:docMk/>
            <pc:sldMk cId="3648504809" sldId="594"/>
            <ac:spMk id="6" creationId="{ECB80508-1AB2-008B-10D4-86FC4AC620D5}"/>
          </ac:spMkLst>
        </pc:spChg>
        <pc:spChg chg="add mod">
          <ac:chgData name="Eriks Grabeklis" userId="8551e2c0f0d81d02" providerId="LiveId" clId="{6ACA5D85-C743-4869-BD59-3332E1BF4885}" dt="2026-08-07T11:48:18.901" v="2063" actId="688"/>
          <ac:spMkLst>
            <pc:docMk/>
            <pc:sldMk cId="3648504809" sldId="594"/>
            <ac:spMk id="8" creationId="{DCFD74D5-2764-9083-C21D-432B4C0C79D7}"/>
          </ac:spMkLst>
        </pc:spChg>
        <pc:spChg chg="add">
          <ac:chgData name="Eriks Grabeklis" userId="8551e2c0f0d81d02" providerId="LiveId" clId="{6ACA5D85-C743-4869-BD59-3332E1BF4885}" dt="2026-08-06T08:07:59.495" v="1246" actId="26606"/>
          <ac:spMkLst>
            <pc:docMk/>
            <pc:sldMk cId="3648504809" sldId="594"/>
            <ac:spMk id="16" creationId="{23CBEF12-C9B8-466E-A7FE-B00B9ADF4303}"/>
          </ac:spMkLst>
        </pc:spChg>
        <pc:picChg chg="add mod">
          <ac:chgData name="Eriks Grabeklis" userId="8551e2c0f0d81d02" providerId="LiveId" clId="{6ACA5D85-C743-4869-BD59-3332E1BF4885}" dt="2026-08-06T08:07:59.495" v="1246" actId="26606"/>
          <ac:picMkLst>
            <pc:docMk/>
            <pc:sldMk cId="3648504809" sldId="594"/>
            <ac:picMk id="5" creationId="{E5646256-6D85-7074-917B-A5F04DCC9E2D}"/>
          </ac:picMkLst>
        </pc:picChg>
        <pc:cxnChg chg="add mod">
          <ac:chgData name="Eriks Grabeklis" userId="8551e2c0f0d81d02" providerId="LiveId" clId="{6ACA5D85-C743-4869-BD59-3332E1BF4885}" dt="2026-08-07T11:48:18.901" v="2063" actId="688"/>
          <ac:cxnSpMkLst>
            <pc:docMk/>
            <pc:sldMk cId="3648504809" sldId="594"/>
            <ac:cxnSpMk id="10" creationId="{4C230076-1E5D-981E-A525-0313D6BE6F2D}"/>
          </ac:cxnSpMkLst>
        </pc:cxnChg>
        <pc:cxnChg chg="add mod">
          <ac:chgData name="Eriks Grabeklis" userId="8551e2c0f0d81d02" providerId="LiveId" clId="{6ACA5D85-C743-4869-BD59-3332E1BF4885}" dt="2026-08-07T11:48:18.901" v="2063" actId="688"/>
          <ac:cxnSpMkLst>
            <pc:docMk/>
            <pc:sldMk cId="3648504809" sldId="594"/>
            <ac:cxnSpMk id="13" creationId="{C7C9E7B8-1107-6B91-1493-C57ED5646ECA}"/>
          </ac:cxnSpMkLst>
        </pc:cxnChg>
      </pc:sldChg>
      <pc:sldChg chg="addSp delSp modSp mod setBg">
        <pc:chgData name="Eriks Grabeklis" userId="8551e2c0f0d81d02" providerId="LiveId" clId="{6ACA5D85-C743-4869-BD59-3332E1BF4885}" dt="2026-08-07T11:33:36.608" v="1972" actId="26606"/>
        <pc:sldMkLst>
          <pc:docMk/>
          <pc:sldMk cId="357102186" sldId="596"/>
        </pc:sldMkLst>
        <pc:spChg chg="add">
          <ac:chgData name="Eriks Grabeklis" userId="8551e2c0f0d81d02" providerId="LiveId" clId="{6ACA5D85-C743-4869-BD59-3332E1BF4885}" dt="2026-08-07T11:33:36.608" v="1972" actId="26606"/>
          <ac:spMkLst>
            <pc:docMk/>
            <pc:sldMk cId="357102186" sldId="596"/>
            <ac:spMk id="7" creationId="{32BC26D8-82FB-445E-AA49-62A77D7C1EE0}"/>
          </ac:spMkLst>
        </pc:spChg>
        <pc:spChg chg="add">
          <ac:chgData name="Eriks Grabeklis" userId="8551e2c0f0d81d02" providerId="LiveId" clId="{6ACA5D85-C743-4869-BD59-3332E1BF4885}" dt="2026-08-07T11:33:36.608" v="1972" actId="26606"/>
          <ac:spMkLst>
            <pc:docMk/>
            <pc:sldMk cId="357102186" sldId="596"/>
            <ac:spMk id="8" creationId="{CB44330D-EA18-4254-AA95-EB49948539B8}"/>
          </ac:spMkLst>
        </pc:spChg>
        <pc:picChg chg="add mod ord">
          <ac:chgData name="Eriks Grabeklis" userId="8551e2c0f0d81d02" providerId="LiveId" clId="{6ACA5D85-C743-4869-BD59-3332E1BF4885}" dt="2026-08-07T11:33:36.608" v="1972" actId="26606"/>
          <ac:picMkLst>
            <pc:docMk/>
            <pc:sldMk cId="357102186" sldId="596"/>
            <ac:picMk id="5" creationId="{C198B51B-5E6C-5467-20F4-933A6C3E8A48}"/>
          </ac:picMkLst>
        </pc:picChg>
      </pc:sldChg>
      <pc:sldChg chg="addSp delSp modSp new mod setBg">
        <pc:chgData name="Eriks Grabeklis" userId="8551e2c0f0d81d02" providerId="LiveId" clId="{6ACA5D85-C743-4869-BD59-3332E1BF4885}" dt="2026-08-07T11:16:47.423" v="1949" actId="14100"/>
        <pc:sldMkLst>
          <pc:docMk/>
          <pc:sldMk cId="3313680819" sldId="597"/>
        </pc:sldMkLst>
        <pc:spChg chg="add">
          <ac:chgData name="Eriks Grabeklis" userId="8551e2c0f0d81d02" providerId="LiveId" clId="{6ACA5D85-C743-4869-BD59-3332E1BF4885}" dt="2026-08-07T11:16:11.043" v="1947" actId="26606"/>
          <ac:spMkLst>
            <pc:docMk/>
            <pc:sldMk cId="3313680819" sldId="597"/>
            <ac:spMk id="11" creationId="{42A4FC2C-047E-45A5-965D-8E1E3BF09BC6}"/>
          </ac:spMkLst>
        </pc:spChg>
        <pc:picChg chg="add mod">
          <ac:chgData name="Eriks Grabeklis" userId="8551e2c0f0d81d02" providerId="LiveId" clId="{6ACA5D85-C743-4869-BD59-3332E1BF4885}" dt="2026-08-07T11:16:47.423" v="1949" actId="14100"/>
          <ac:picMkLst>
            <pc:docMk/>
            <pc:sldMk cId="3313680819" sldId="597"/>
            <ac:picMk id="3" creationId="{FC329D6B-1130-476F-6C7D-F3FD4C7364A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971537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7380407" y="743447"/>
            <a:ext cx="3973385" cy="3692028"/>
          </a:xfrm>
          <a:noFill/>
        </p:spPr>
        <p:txBody>
          <a:bodyPr>
            <a:normAutofit/>
          </a:bodyPr>
          <a:lstStyle/>
          <a:p>
            <a:pPr algn="l"/>
            <a:endParaRPr lang="en-GB" sz="5200" dirty="0"/>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7380408" y="4629234"/>
            <a:ext cx="3973386" cy="1485319"/>
          </a:xfrm>
          <a:noFill/>
        </p:spPr>
        <p:txBody>
          <a:bodyPr>
            <a:normAutofit/>
          </a:bodyPr>
          <a:lstStyle/>
          <a:p>
            <a:pPr algn="l"/>
            <a:r>
              <a:rPr lang="en-GB" b="1" dirty="0"/>
              <a:t>Presented By: Diana Grabekle</a:t>
            </a:r>
          </a:p>
          <a:p>
            <a:pPr algn="l"/>
            <a:r>
              <a:rPr lang="en-GB" sz="1600" b="1" dirty="0">
                <a:latin typeface="Arial" panose="020B0604020202020204" pitchFamily="34" charset="0"/>
                <a:cs typeface="Arial" panose="020B0604020202020204" pitchFamily="34" charset="0"/>
              </a:rPr>
              <a:t>Enterprise &amp; Entrepreneurship</a:t>
            </a:r>
          </a:p>
          <a:p>
            <a:pPr algn="l"/>
            <a:r>
              <a:rPr lang="en-GB" sz="1600" b="1" dirty="0">
                <a:latin typeface="Arial" panose="020B0604020202020204" pitchFamily="34" charset="0"/>
                <a:cs typeface="Arial" panose="020B0604020202020204" pitchFamily="34" charset="0"/>
              </a:rPr>
              <a:t>Assessment Task 2</a:t>
            </a:r>
          </a:p>
          <a:p>
            <a:pPr algn="l"/>
            <a:r>
              <a:rPr lang="en-GB" sz="1500" b="1" dirty="0">
                <a:latin typeface="Arial" panose="020B0604020202020204" pitchFamily="34" charset="0"/>
                <a:cs typeface="Arial" panose="020B0604020202020204" pitchFamily="34" charset="0"/>
              </a:rPr>
              <a:t>Lecturer: Andry </a:t>
            </a:r>
            <a:r>
              <a:rPr lang="en-GB" sz="1500" b="1" dirty="0" err="1">
                <a:latin typeface="Arial" panose="020B0604020202020204" pitchFamily="34" charset="0"/>
                <a:cs typeface="Arial" panose="020B0604020202020204" pitchFamily="34" charset="0"/>
              </a:rPr>
              <a:t>Rakotovololona</a:t>
            </a:r>
            <a:endParaRPr lang="en-GB" sz="1500" b="1" dirty="0">
              <a:latin typeface="Arial" panose="020B0604020202020204" pitchFamily="34" charset="0"/>
              <a:cs typeface="Arial" panose="020B0604020202020204" pitchFamily="34" charset="0"/>
            </a:endParaRPr>
          </a:p>
          <a:p>
            <a:pPr algn="l"/>
            <a:endParaRPr lang="en-GB" sz="16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7D9E6EF-3850-2DD4-5063-849FD0DFB94F}"/>
              </a:ext>
            </a:extLst>
          </p:cNvPr>
          <p:cNvPicPr>
            <a:picLocks noChangeAspect="1"/>
          </p:cNvPicPr>
          <p:nvPr/>
        </p:nvPicPr>
        <p:blipFill>
          <a:blip r:embed="rId2">
            <a:extLst>
              <a:ext uri="{28A0092B-C50C-407E-A947-70E740481C1C}">
                <a14:useLocalDpi xmlns:a14="http://schemas.microsoft.com/office/drawing/2010/main" val="0"/>
              </a:ext>
            </a:extLst>
          </a:blip>
          <a:srcRect t="1929" r="-1" b="-1"/>
          <a:stretch>
            <a:fillRect/>
          </a:stretch>
        </p:blipFill>
        <p:spPr>
          <a:xfrm>
            <a:off x="0" y="106326"/>
            <a:ext cx="7091916" cy="6517758"/>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339A1989-2181-330E-9B6B-5A1A3E129E42}"/>
              </a:ext>
            </a:extLst>
          </p:cNvPr>
          <p:cNvPicPr>
            <a:picLocks noGrp="1" noChangeAspect="1"/>
          </p:cNvPicPr>
          <p:nvPr>
            <p:ph idx="1"/>
          </p:nvPr>
        </p:nvPicPr>
        <p:blipFill>
          <a:blip r:embed="rId2"/>
          <a:srcRect b="14772"/>
          <a:stretch>
            <a:fillRect/>
          </a:stretch>
        </p:blipFill>
        <p:spPr>
          <a:xfrm>
            <a:off x="20" y="-22"/>
            <a:ext cx="12191977" cy="6858022"/>
          </a:xfrm>
          <a:prstGeom prst="rect">
            <a:avLst/>
          </a:prstGeom>
        </p:spPr>
      </p:pic>
      <p:sp>
        <p:nvSpPr>
          <p:cNvPr id="20"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643466" y="382772"/>
            <a:ext cx="5452529" cy="3829937"/>
          </a:xfrm>
        </p:spPr>
        <p:txBody>
          <a:bodyPr vert="horz" lIns="91440" tIns="45720" rIns="91440" bIns="45720" rtlCol="0" anchor="t">
            <a:normAutofit/>
          </a:bodyPr>
          <a:lstStyle/>
          <a:p>
            <a:r>
              <a:rPr lang="en-US" sz="5200" b="1" dirty="0">
                <a:solidFill>
                  <a:schemeClr val="bg2"/>
                </a:solidFill>
                <a:latin typeface="Arial" panose="020B0604020202020204" pitchFamily="34" charset="0"/>
                <a:cs typeface="Arial" panose="020B0604020202020204" pitchFamily="34" charset="0"/>
              </a:rPr>
              <a:t>Sparkling Cleaning</a:t>
            </a:r>
            <a:br>
              <a:rPr lang="en-US" sz="5200" b="1" dirty="0">
                <a:solidFill>
                  <a:schemeClr val="bg2"/>
                </a:solidFill>
                <a:latin typeface="Arial" panose="020B0604020202020204" pitchFamily="34" charset="0"/>
                <a:cs typeface="Arial" panose="020B0604020202020204" pitchFamily="34" charset="0"/>
              </a:rPr>
            </a:br>
            <a:r>
              <a:rPr lang="en-US" sz="5200" b="1" dirty="0">
                <a:solidFill>
                  <a:schemeClr val="bg2"/>
                </a:solidFill>
                <a:latin typeface="Arial" panose="020B0604020202020204" pitchFamily="34" charset="0"/>
                <a:cs typeface="Arial" panose="020B0604020202020204" pitchFamily="34" charset="0"/>
              </a:rPr>
              <a:t>Professional Cleaning Services</a:t>
            </a:r>
          </a:p>
        </p:txBody>
      </p:sp>
      <p:sp>
        <p:nvSpPr>
          <p:cNvPr id="4" name="TextBox 3">
            <a:extLst>
              <a:ext uri="{FF2B5EF4-FFF2-40B4-BE49-F238E27FC236}">
                <a16:creationId xmlns:a16="http://schemas.microsoft.com/office/drawing/2014/main" id="{34A4051A-3539-8A3B-0EEC-8B49820AF427}"/>
              </a:ext>
            </a:extLst>
          </p:cNvPr>
          <p:cNvSpPr txBox="1"/>
          <p:nvPr/>
        </p:nvSpPr>
        <p:spPr>
          <a:xfrm>
            <a:off x="643466" y="4551037"/>
            <a:ext cx="5449479" cy="1578054"/>
          </a:xfrm>
          <a:prstGeom prst="rect">
            <a:avLst/>
          </a:prstGeom>
        </p:spPr>
        <p:txBody>
          <a:bodyPr vert="horz" lIns="91440" tIns="45720" rIns="91440" bIns="45720" rtlCol="0" anchor="b">
            <a:normAutofit/>
          </a:bodyPr>
          <a:lstStyle/>
          <a:p>
            <a:pPr>
              <a:lnSpc>
                <a:spcPct val="90000"/>
              </a:lnSpc>
              <a:spcBef>
                <a:spcPts val="1000"/>
              </a:spcBef>
            </a:pPr>
            <a:endParaRPr lang="en-US" sz="2400" b="1" dirty="0">
              <a:solidFill>
                <a:srgbClr val="FFFFFF"/>
              </a:solidFill>
            </a:endParaRPr>
          </a:p>
        </p:txBody>
      </p:sp>
      <p:sp>
        <p:nvSpPr>
          <p:cNvPr id="15" name="Rectangle 14">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ffee and office supplies">
            <a:extLst>
              <a:ext uri="{FF2B5EF4-FFF2-40B4-BE49-F238E27FC236}">
                <a16:creationId xmlns:a16="http://schemas.microsoft.com/office/drawing/2014/main" id="{109F0A78-2D85-F32E-2F15-7DC2D803589C}"/>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C814FB2-2CDA-1252-EC0E-5A2D8190D60E}"/>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 </a:t>
            </a:r>
            <a:r>
              <a:rPr lang="en-US" sz="4000" b="1" i="0" dirty="0">
                <a:solidFill>
                  <a:schemeClr val="accent6">
                    <a:lumMod val="50000"/>
                  </a:schemeClr>
                </a:solidFill>
                <a:effectLst/>
                <a:latin typeface="Arial" panose="020B0604020202020204" pitchFamily="34" charset="0"/>
                <a:ea typeface="+mj-ea"/>
                <a:cs typeface="Arial" panose="020B0604020202020204" pitchFamily="34" charset="0"/>
              </a:rPr>
              <a:t>Table of Contents</a:t>
            </a:r>
            <a:endParaRPr lang="en-US" sz="4000" b="1" dirty="0">
              <a:solidFill>
                <a:schemeClr val="accent6">
                  <a:lumMod val="50000"/>
                </a:schemeClr>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4000" b="1" dirty="0">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2000" b="1" dirty="0">
                <a:latin typeface="Arial" panose="020B0604020202020204" pitchFamily="34" charset="0"/>
                <a:cs typeface="Arial" panose="020B0604020202020204" pitchFamily="34" charset="0"/>
              </a:rPr>
              <a:t>Introduction </a:t>
            </a:r>
          </a:p>
          <a:p>
            <a:r>
              <a:rPr lang="en-GB" sz="2000" b="1" dirty="0">
                <a:latin typeface="Arial" panose="020B0604020202020204" pitchFamily="34" charset="0"/>
                <a:cs typeface="Arial" panose="020B0604020202020204" pitchFamily="34" charset="0"/>
              </a:rPr>
              <a:t>Business Overview </a:t>
            </a:r>
          </a:p>
          <a:p>
            <a:r>
              <a:rPr lang="en-GB" sz="2000" b="1" dirty="0">
                <a:latin typeface="Arial" panose="020B0604020202020204" pitchFamily="34" charset="0"/>
                <a:cs typeface="Arial" panose="020B0604020202020204" pitchFamily="34" charset="0"/>
              </a:rPr>
              <a:t>Services </a:t>
            </a:r>
          </a:p>
          <a:p>
            <a:r>
              <a:rPr lang="en-GB" sz="2000" b="1" dirty="0">
                <a:latin typeface="Arial" panose="020B0604020202020204" pitchFamily="34" charset="0"/>
                <a:cs typeface="Arial" panose="020B0604020202020204" pitchFamily="34" charset="0"/>
              </a:rPr>
              <a:t>Market Analysis </a:t>
            </a:r>
          </a:p>
          <a:p>
            <a:r>
              <a:rPr lang="en-GB" sz="2000" b="1" dirty="0">
                <a:latin typeface="Arial" panose="020B0604020202020204" pitchFamily="34" charset="0"/>
                <a:cs typeface="Arial" panose="020B0604020202020204" pitchFamily="34" charset="0"/>
              </a:rPr>
              <a:t>Marketing Strategy </a:t>
            </a:r>
          </a:p>
          <a:p>
            <a:r>
              <a:rPr lang="en-GB" sz="2000" b="1" dirty="0">
                <a:latin typeface="Arial" panose="020B0604020202020204" pitchFamily="34" charset="0"/>
                <a:cs typeface="Arial" panose="020B0604020202020204" pitchFamily="34" charset="0"/>
              </a:rPr>
              <a:t>Operations Plan </a:t>
            </a:r>
          </a:p>
          <a:p>
            <a:r>
              <a:rPr lang="en-GB" sz="2000" b="1" dirty="0">
                <a:latin typeface="Arial" panose="020B0604020202020204" pitchFamily="34" charset="0"/>
                <a:cs typeface="Arial" panose="020B0604020202020204" pitchFamily="34" charset="0"/>
              </a:rPr>
              <a:t>Financial Plan </a:t>
            </a:r>
          </a:p>
          <a:p>
            <a:r>
              <a:rPr lang="en-GB" sz="2000" b="1" dirty="0">
                <a:latin typeface="Arial" panose="020B0604020202020204" pitchFamily="34" charset="0"/>
                <a:cs typeface="Arial" panose="020B0604020202020204" pitchFamily="34" charset="0"/>
              </a:rPr>
              <a:t>Conclusion</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0322CC67-21D8-E5C1-AB1A-3AF677373E03}"/>
              </a:ext>
            </a:extLst>
          </p:cNvPr>
          <p:cNvPicPr>
            <a:picLocks noChangeAspect="1"/>
          </p:cNvPicPr>
          <p:nvPr/>
        </p:nvPicPr>
        <p:blipFill>
          <a:blip r:embed="rId3"/>
          <a:srcRect r="10466"/>
          <a:stretch>
            <a:fillRect/>
          </a:stretch>
        </p:blipFill>
        <p:spPr>
          <a:xfrm>
            <a:off x="2033258"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7957E82-7305-647C-4919-676C7AE35DAB}"/>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dirty="0">
                <a:solidFill>
                  <a:schemeClr val="accent6">
                    <a:lumMod val="50000"/>
                  </a:schemeClr>
                </a:solidFill>
                <a:effectLst/>
                <a:latin typeface="Arial" panose="020B0604020202020204" pitchFamily="34" charset="0"/>
                <a:ea typeface="+mj-ea"/>
                <a:cs typeface="Arial" panose="020B0604020202020204" pitchFamily="34" charset="0"/>
              </a:rPr>
              <a:t>Introduction</a:t>
            </a:r>
            <a:endParaRPr lang="en-US" sz="4000" dirty="0">
              <a:solidFill>
                <a:schemeClr val="accent6">
                  <a:lumMod val="50000"/>
                </a:schemeClr>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4000" b="1" dirty="0">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38200" y="1637414"/>
            <a:ext cx="4276060" cy="4539549"/>
          </a:xfrm>
        </p:spPr>
        <p:txBody>
          <a:bodyPr vert="horz" lIns="91440" tIns="45720" rIns="91440" bIns="45720" rtlCol="0">
            <a:noAutofit/>
          </a:bodyPr>
          <a:lstStyle/>
          <a:p>
            <a:r>
              <a:rPr lang="en-US" sz="2000" dirty="0">
                <a:latin typeface="Arial" panose="020B0604020202020204" pitchFamily="34" charset="0"/>
                <a:cs typeface="Arial" panose="020B0604020202020204" pitchFamily="34" charset="0"/>
              </a:rPr>
              <a:t>Good morning, everyone my name is Diana</a:t>
            </a:r>
          </a:p>
          <a:p>
            <a:r>
              <a:rPr lang="en-US" sz="2000" dirty="0">
                <a:latin typeface="Arial" panose="020B0604020202020204" pitchFamily="34" charset="0"/>
                <a:cs typeface="Arial" panose="020B0604020202020204" pitchFamily="34" charset="0"/>
              </a:rPr>
              <a:t>Today I will present my business plan for Sparkling Cleaning.</a:t>
            </a:r>
          </a:p>
          <a:p>
            <a:r>
              <a:rPr lang="en-US" sz="2000" dirty="0">
                <a:latin typeface="Arial" panose="020B0604020202020204" pitchFamily="34" charset="0"/>
                <a:cs typeface="Arial" panose="020B0604020202020204" pitchFamily="34" charset="0"/>
              </a:rPr>
              <a:t>The company provides professional residential and commercial cleaning service across Kent.</a:t>
            </a:r>
          </a:p>
          <a:p>
            <a:r>
              <a:rPr lang="en-US" sz="2000" dirty="0">
                <a:latin typeface="Arial" panose="020B0604020202020204" pitchFamily="34" charset="0"/>
                <a:cs typeface="Arial" panose="020B0604020202020204" pitchFamily="34" charset="0"/>
              </a:rPr>
              <a:t>This presentation explains the business idea and marketing strategy, financial plan and future growth opportunities</a:t>
            </a:r>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BE19073-38DA-7078-7A8E-6F11350F419A}"/>
              </a:ext>
            </a:extLst>
          </p:cNvPr>
          <p:cNvPicPr>
            <a:picLocks noChangeAspect="1"/>
          </p:cNvPicPr>
          <p:nvPr/>
        </p:nvPicPr>
        <p:blipFill>
          <a:blip r:embed="rId3"/>
          <a:srcRect r="9409"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A16EA78-2872-4151-ACDE-85DE92917660}"/>
              </a:ext>
            </a:extLst>
          </p:cNvPr>
          <p:cNvSpPr txBox="1"/>
          <p:nvPr/>
        </p:nvSpPr>
        <p:spPr>
          <a:xfrm>
            <a:off x="7531610" y="365125"/>
            <a:ext cx="3822189" cy="91078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 </a:t>
            </a:r>
            <a:r>
              <a:rPr lang="en-US" sz="4000" b="1" i="0" dirty="0">
                <a:effectLst/>
                <a:latin typeface="+mj-lt"/>
                <a:ea typeface="+mj-ea"/>
                <a:cs typeface="+mj-cs"/>
              </a:rPr>
              <a:t> </a:t>
            </a:r>
            <a:r>
              <a:rPr lang="en-US" sz="3600" b="1" i="0" dirty="0">
                <a:solidFill>
                  <a:schemeClr val="accent6">
                    <a:lumMod val="50000"/>
                  </a:schemeClr>
                </a:solidFill>
                <a:effectLst/>
                <a:latin typeface="Arial" panose="020B0604020202020204" pitchFamily="34" charset="0"/>
                <a:ea typeface="+mj-ea"/>
                <a:cs typeface="Arial" panose="020B0604020202020204" pitchFamily="34" charset="0"/>
              </a:rPr>
              <a:t>Business Idea</a:t>
            </a:r>
            <a:endParaRPr lang="en-US" sz="3600" b="1" dirty="0">
              <a:solidFill>
                <a:schemeClr val="accent6">
                  <a:lumMod val="50000"/>
                </a:schemeClr>
              </a:solidFill>
              <a:latin typeface="Arial" panose="020B0604020202020204" pitchFamily="34" charset="0"/>
              <a:ea typeface="+mj-ea"/>
              <a:cs typeface="Arial" panose="020B0604020202020204" pitchFamily="34" charset="0"/>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7531610" y="1775637"/>
            <a:ext cx="3822189" cy="4912242"/>
          </a:xfrm>
        </p:spPr>
        <p:txBody>
          <a:bodyPr vert="horz" lIns="91440" tIns="45720" rIns="91440" bIns="45720" rtlCol="0">
            <a:normAutofit/>
          </a:bodyPr>
          <a:lstStyle/>
          <a:p>
            <a:r>
              <a:rPr lang="en-US" sz="2000" dirty="0">
                <a:latin typeface="Arial" panose="020B0604020202020204" pitchFamily="34" charset="0"/>
                <a:cs typeface="Arial" panose="020B0604020202020204" pitchFamily="34" charset="0"/>
              </a:rPr>
              <a:t>Professional residential and commercial cleaning across Kent.</a:t>
            </a:r>
          </a:p>
          <a:p>
            <a:r>
              <a:rPr lang="en-US" sz="2000" dirty="0">
                <a:latin typeface="Arial" panose="020B0604020202020204" pitchFamily="34" charset="0"/>
                <a:cs typeface="Arial" panose="020B0604020202020204" pitchFamily="34" charset="0"/>
              </a:rPr>
              <a:t>Affordable, reliable and eco-friendly cleaning services. </a:t>
            </a:r>
          </a:p>
          <a:p>
            <a:r>
              <a:rPr lang="en-US" sz="2000" dirty="0">
                <a:latin typeface="Arial" panose="020B0604020202020204" pitchFamily="34" charset="0"/>
                <a:cs typeface="Arial" panose="020B0604020202020204" pitchFamily="34" charset="0"/>
              </a:rPr>
              <a:t>Easy booking via website, phone and social media.</a:t>
            </a:r>
          </a:p>
          <a:p>
            <a:r>
              <a:rPr lang="en-US" sz="2000" dirty="0">
                <a:latin typeface="Arial" panose="020B0604020202020204" pitchFamily="34" charset="0"/>
                <a:cs typeface="Arial" panose="020B0604020202020204" pitchFamily="34" charset="0"/>
              </a:rPr>
              <a:t>Services include home, office, carpet and end-of-tenancy cleaning.</a:t>
            </a:r>
          </a:p>
          <a:p>
            <a:r>
              <a:rPr lang="en-US" sz="2000" dirty="0">
                <a:latin typeface="Arial" panose="020B0604020202020204" pitchFamily="34" charset="0"/>
                <a:cs typeface="Arial" panose="020B0604020202020204" pitchFamily="34" charset="0"/>
              </a:rPr>
              <a:t>Designed for busy families, professionals and local businesses</a:t>
            </a:r>
            <a:r>
              <a:rPr lang="en-US" sz="2000" dirty="0"/>
              <a:t>.</a:t>
            </a: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838201" y="520995"/>
            <a:ext cx="5251316" cy="691117"/>
          </a:xfrm>
          <a:prstGeom prst="rect">
            <a:avLst/>
          </a:prstGeom>
        </p:spPr>
        <p:txBody>
          <a:bodyPr vert="horz" lIns="91440" tIns="45720" rIns="91440" bIns="45720" rtlCol="0" anchor="ctr">
            <a:normAutofit fontScale="85000" lnSpcReduction="20000"/>
          </a:bodyPr>
          <a:lstStyle/>
          <a:p>
            <a:pPr>
              <a:lnSpc>
                <a:spcPct val="90000"/>
              </a:lnSpc>
              <a:spcBef>
                <a:spcPct val="0"/>
              </a:spcBef>
              <a:spcAft>
                <a:spcPts val="600"/>
              </a:spcAft>
            </a:pPr>
            <a:r>
              <a:rPr lang="en-US" sz="2800" b="1" dirty="0">
                <a:solidFill>
                  <a:schemeClr val="accent6">
                    <a:lumMod val="50000"/>
                  </a:schemeClr>
                </a:solidFill>
                <a:latin typeface="Arial" panose="020B0604020202020204" pitchFamily="34" charset="0"/>
                <a:ea typeface="+mj-ea"/>
                <a:cs typeface="Arial" panose="020B0604020202020204" pitchFamily="34" charset="0"/>
              </a:rPr>
              <a:t>Legal Format and Management  Structure</a:t>
            </a:r>
          </a:p>
          <a:p>
            <a:pPr>
              <a:lnSpc>
                <a:spcPct val="90000"/>
              </a:lnSpc>
              <a:spcBef>
                <a:spcPct val="0"/>
              </a:spcBef>
              <a:spcAft>
                <a:spcPts val="600"/>
              </a:spcAft>
            </a:pPr>
            <a:endParaRPr lang="en-US" sz="4100" b="1" dirty="0">
              <a:latin typeface="+mj-lt"/>
              <a:ea typeface="+mj-ea"/>
              <a:cs typeface="+mj-cs"/>
            </a:endParaRP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838200" y="776178"/>
            <a:ext cx="4619621" cy="6081822"/>
          </a:xfrm>
        </p:spPr>
        <p:txBody>
          <a:bodyPr vert="horz" lIns="91440" tIns="45720" rIns="91440" bIns="45720" rtlCol="0">
            <a:normAutofit/>
          </a:bodyPr>
          <a:lstStyle/>
          <a:p>
            <a:endParaRPr lang="en-US" sz="800" dirty="0"/>
          </a:p>
          <a:p>
            <a:pPr marL="0"/>
            <a:r>
              <a:rPr lang="en-US" sz="2000" b="1" dirty="0">
                <a:solidFill>
                  <a:schemeClr val="accent6">
                    <a:lumMod val="50000"/>
                  </a:schemeClr>
                </a:solidFill>
                <a:latin typeface="Arial" panose="020B0604020202020204" pitchFamily="34" charset="0"/>
                <a:cs typeface="Arial" panose="020B0604020202020204" pitchFamily="34" charset="0"/>
              </a:rPr>
              <a:t>Legal Structure </a:t>
            </a:r>
          </a:p>
          <a:p>
            <a:r>
              <a:rPr lang="en-US" sz="2000" dirty="0">
                <a:latin typeface="Arial" panose="020B0604020202020204" pitchFamily="34" charset="0"/>
                <a:cs typeface="Arial" panose="020B0604020202020204" pitchFamily="34" charset="0"/>
              </a:rPr>
              <a:t>Private Limited Company (Ltd) </a:t>
            </a:r>
          </a:p>
          <a:p>
            <a:r>
              <a:rPr lang="en-US" sz="2000" dirty="0">
                <a:latin typeface="Arial" panose="020B0604020202020204" pitchFamily="34" charset="0"/>
                <a:cs typeface="Arial" panose="020B0604020202020204" pitchFamily="34" charset="0"/>
              </a:rPr>
              <a:t>Protects the owner’s personal assets through limited liability.</a:t>
            </a:r>
          </a:p>
          <a:p>
            <a:r>
              <a:rPr lang="en-US" sz="2000" dirty="0">
                <a:latin typeface="Arial" panose="020B0604020202020204" pitchFamily="34" charset="0"/>
                <a:cs typeface="Arial" panose="020B0604020202020204" pitchFamily="34" charset="0"/>
              </a:rPr>
              <a:t>Supports business growth, credibility and future expansion. </a:t>
            </a:r>
          </a:p>
          <a:p>
            <a:endParaRPr lang="en-US" sz="2000" dirty="0">
              <a:solidFill>
                <a:schemeClr val="accent6">
                  <a:lumMod val="50000"/>
                </a:schemeClr>
              </a:solidFill>
              <a:latin typeface="Arial" panose="020B0604020202020204" pitchFamily="34" charset="0"/>
              <a:cs typeface="Arial" panose="020B0604020202020204" pitchFamily="34" charset="0"/>
            </a:endParaRPr>
          </a:p>
          <a:p>
            <a:pPr marL="0"/>
            <a:r>
              <a:rPr lang="en-US" sz="2000" b="1" dirty="0">
                <a:solidFill>
                  <a:schemeClr val="accent6">
                    <a:lumMod val="50000"/>
                  </a:schemeClr>
                </a:solidFill>
                <a:latin typeface="Arial" panose="020B0604020202020204" pitchFamily="34" charset="0"/>
                <a:cs typeface="Arial" panose="020B0604020202020204" pitchFamily="34" charset="0"/>
              </a:rPr>
              <a:t>Management Structure </a:t>
            </a:r>
          </a:p>
          <a:p>
            <a:pPr marL="0"/>
            <a:r>
              <a:rPr lang="en-US" sz="2000" dirty="0">
                <a:latin typeface="Arial" panose="020B0604020202020204" pitchFamily="34" charset="0"/>
                <a:cs typeface="Arial" panose="020B0604020202020204" pitchFamily="34" charset="0"/>
              </a:rPr>
              <a:t> Owner / Manager</a:t>
            </a:r>
          </a:p>
          <a:p>
            <a:r>
              <a:rPr lang="en-US" sz="2000" dirty="0">
                <a:latin typeface="Arial" panose="020B0604020202020204" pitchFamily="34" charset="0"/>
                <a:cs typeface="Arial" panose="020B0604020202020204" pitchFamily="34" charset="0"/>
              </a:rPr>
              <a:t> Marketing and finance</a:t>
            </a:r>
          </a:p>
          <a:p>
            <a:r>
              <a:rPr lang="en-US" sz="2000" dirty="0">
                <a:latin typeface="Arial" panose="020B0604020202020204" pitchFamily="34" charset="0"/>
                <a:cs typeface="Arial" panose="020B0604020202020204" pitchFamily="34" charset="0"/>
              </a:rPr>
              <a:t> Customer service </a:t>
            </a:r>
          </a:p>
          <a:p>
            <a:r>
              <a:rPr lang="en-US" sz="2000" dirty="0">
                <a:latin typeface="Arial" panose="020B0604020202020204" pitchFamily="34" charset="0"/>
                <a:cs typeface="Arial" panose="020B0604020202020204" pitchFamily="34" charset="0"/>
              </a:rPr>
              <a:t> Cleaner 2 staff</a:t>
            </a:r>
          </a:p>
          <a:p>
            <a:r>
              <a:rPr lang="en-US" sz="2000" dirty="0">
                <a:latin typeface="Arial" panose="020B0604020202020204" pitchFamily="34" charset="0"/>
                <a:cs typeface="Arial" panose="020B0604020202020204" pitchFamily="34" charset="0"/>
              </a:rPr>
              <a:t> Residential and commercial    cleaning</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0" indent="0">
              <a:buNone/>
            </a:pPr>
            <a:br>
              <a:rPr lang="en-US" sz="800" dirty="0"/>
            </a:br>
            <a:endParaRPr lang="en-US" sz="800" dirty="0"/>
          </a:p>
          <a:p>
            <a:endParaRPr lang="en-US" sz="800" dirty="0"/>
          </a:p>
        </p:txBody>
      </p:sp>
      <p:pic>
        <p:nvPicPr>
          <p:cNvPr id="5" name="Picture 4">
            <a:extLst>
              <a:ext uri="{FF2B5EF4-FFF2-40B4-BE49-F238E27FC236}">
                <a16:creationId xmlns:a16="http://schemas.microsoft.com/office/drawing/2014/main" id="{6C1CC76D-6E94-3841-4CAB-0FAF5D5FADB6}"/>
              </a:ext>
            </a:extLst>
          </p:cNvPr>
          <p:cNvPicPr>
            <a:picLocks noChangeAspect="1"/>
          </p:cNvPicPr>
          <p:nvPr/>
        </p:nvPicPr>
        <p:blipFill>
          <a:blip r:embed="rId3"/>
          <a:srcRect l="8732" r="37796"/>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3CBEF12-C9B8-466E-A7FE-B00B9ADF4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38199" y="370319"/>
            <a:ext cx="4164401" cy="2107067"/>
          </a:xfrm>
        </p:spPr>
        <p:txBody>
          <a:bodyPr>
            <a:noAutofit/>
          </a:bodyPr>
          <a:lstStyle/>
          <a:p>
            <a:r>
              <a:rPr lang="en-GB" sz="2000" b="1" dirty="0">
                <a:solidFill>
                  <a:schemeClr val="accent6">
                    <a:lumMod val="50000"/>
                  </a:schemeClr>
                </a:solidFill>
                <a:latin typeface="Arial" panose="020B0604020202020204" pitchFamily="34" charset="0"/>
                <a:cs typeface="Arial" panose="020B0604020202020204" pitchFamily="34" charset="0"/>
              </a:rPr>
              <a:t>The organisational structure is simple and allows the owner to manage daily operations efficiently while ensuring high-quality customer service.</a:t>
            </a:r>
          </a:p>
        </p:txBody>
      </p:sp>
      <p:pic>
        <p:nvPicPr>
          <p:cNvPr id="5" name="Picture 4">
            <a:extLst>
              <a:ext uri="{FF2B5EF4-FFF2-40B4-BE49-F238E27FC236}">
                <a16:creationId xmlns:a16="http://schemas.microsoft.com/office/drawing/2014/main" id="{E5646256-6D85-7074-917B-A5F04DCC9E2D}"/>
              </a:ext>
            </a:extLst>
          </p:cNvPr>
          <p:cNvPicPr>
            <a:picLocks noChangeAspect="1"/>
          </p:cNvPicPr>
          <p:nvPr/>
        </p:nvPicPr>
        <p:blipFill>
          <a:blip r:embed="rId3"/>
          <a:srcRect r="-2" b="13930"/>
          <a:stretch>
            <a:fillRect/>
          </a:stretch>
        </p:blipFill>
        <p:spPr>
          <a:xfrm>
            <a:off x="838199" y="2392326"/>
            <a:ext cx="4164414" cy="3917209"/>
          </a:xfrm>
          <a:prstGeom prst="rect">
            <a:avLst/>
          </a:prstGeom>
        </p:spPr>
      </p:pic>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8610600" y="6356350"/>
            <a:ext cx="2743200" cy="365125"/>
          </a:xfrm>
        </p:spPr>
        <p:txBody>
          <a:bodyPr>
            <a:normAutofit/>
          </a:bodyPr>
          <a:lstStyle/>
          <a:p>
            <a:pPr>
              <a:spcAft>
                <a:spcPts val="600"/>
              </a:spcAft>
            </a:pPr>
            <a:fld id="{C3F65BB1-9206-4D7F-97F9-47DCC7DC6334}" type="slidenum">
              <a:rPr lang="en-GB" smtClean="0"/>
              <a:pPr>
                <a:spcAft>
                  <a:spcPts val="600"/>
                </a:spcAft>
              </a:pPr>
              <a:t>7</a:t>
            </a:fld>
            <a:endParaRPr lang="en-GB"/>
          </a:p>
        </p:txBody>
      </p:sp>
      <p:sp>
        <p:nvSpPr>
          <p:cNvPr id="3" name="Rectangle 2">
            <a:extLst>
              <a:ext uri="{FF2B5EF4-FFF2-40B4-BE49-F238E27FC236}">
                <a16:creationId xmlns:a16="http://schemas.microsoft.com/office/drawing/2014/main" id="{A26CCC52-EE1C-BB60-BDAB-FB61158293A4}"/>
              </a:ext>
            </a:extLst>
          </p:cNvPr>
          <p:cNvSpPr/>
          <p:nvPr/>
        </p:nvSpPr>
        <p:spPr>
          <a:xfrm>
            <a:off x="7843589" y="2798300"/>
            <a:ext cx="2007476" cy="998483"/>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Manager / Business Owner</a:t>
            </a:r>
          </a:p>
        </p:txBody>
      </p:sp>
      <p:sp>
        <p:nvSpPr>
          <p:cNvPr id="6" name="Rectangle 5">
            <a:extLst>
              <a:ext uri="{FF2B5EF4-FFF2-40B4-BE49-F238E27FC236}">
                <a16:creationId xmlns:a16="http://schemas.microsoft.com/office/drawing/2014/main" id="{ECB80508-1AB2-008B-10D4-86FC4AC620D5}"/>
              </a:ext>
            </a:extLst>
          </p:cNvPr>
          <p:cNvSpPr/>
          <p:nvPr/>
        </p:nvSpPr>
        <p:spPr>
          <a:xfrm>
            <a:off x="6251944" y="4657060"/>
            <a:ext cx="2007476" cy="998483"/>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Cleaner 1</a:t>
            </a:r>
          </a:p>
        </p:txBody>
      </p:sp>
      <p:sp>
        <p:nvSpPr>
          <p:cNvPr id="8" name="Rectangle 7">
            <a:extLst>
              <a:ext uri="{FF2B5EF4-FFF2-40B4-BE49-F238E27FC236}">
                <a16:creationId xmlns:a16="http://schemas.microsoft.com/office/drawing/2014/main" id="{DCFD74D5-2764-9083-C21D-432B4C0C79D7}"/>
              </a:ext>
            </a:extLst>
          </p:cNvPr>
          <p:cNvSpPr/>
          <p:nvPr/>
        </p:nvSpPr>
        <p:spPr>
          <a:xfrm>
            <a:off x="9743090" y="4635797"/>
            <a:ext cx="1835766" cy="1019746"/>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Cleaner 2</a:t>
            </a:r>
          </a:p>
        </p:txBody>
      </p:sp>
      <p:cxnSp>
        <p:nvCxnSpPr>
          <p:cNvPr id="10" name="Straight Arrow Connector 9">
            <a:extLst>
              <a:ext uri="{FF2B5EF4-FFF2-40B4-BE49-F238E27FC236}">
                <a16:creationId xmlns:a16="http://schemas.microsoft.com/office/drawing/2014/main" id="{4C230076-1E5D-981E-A525-0313D6BE6F2D}"/>
              </a:ext>
            </a:extLst>
          </p:cNvPr>
          <p:cNvCxnSpPr>
            <a:cxnSpLocks/>
          </p:cNvCxnSpPr>
          <p:nvPr/>
        </p:nvCxnSpPr>
        <p:spPr>
          <a:xfrm flipH="1">
            <a:off x="7255682" y="3806456"/>
            <a:ext cx="856960" cy="850604"/>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7C9E7B8-1107-6B91-1493-C57ED5646ECA}"/>
              </a:ext>
            </a:extLst>
          </p:cNvPr>
          <p:cNvCxnSpPr>
            <a:cxnSpLocks/>
          </p:cNvCxnSpPr>
          <p:nvPr/>
        </p:nvCxnSpPr>
        <p:spPr>
          <a:xfrm>
            <a:off x="9409814" y="3806456"/>
            <a:ext cx="882502" cy="829341"/>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98B1D9E-3EA6-3524-CE12-E7BDF829B692}"/>
              </a:ext>
            </a:extLst>
          </p:cNvPr>
          <p:cNvPicPr>
            <a:picLocks noChangeAspect="1"/>
          </p:cNvPicPr>
          <p:nvPr/>
        </p:nvPicPr>
        <p:blipFill>
          <a:blip r:embed="rId3"/>
          <a:srcRect l="1192" r="4690" b="-1"/>
          <a:stretch>
            <a:fillRect/>
          </a:stretch>
        </p:blipFill>
        <p:spPr>
          <a:xfrm>
            <a:off x="1"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19FB4DE-DBB1-0BF2-DBFA-00D692BAF33E}"/>
              </a:ext>
            </a:extLst>
          </p:cNvPr>
          <p:cNvSpPr txBox="1"/>
          <p:nvPr/>
        </p:nvSpPr>
        <p:spPr>
          <a:xfrm>
            <a:off x="7531610" y="365125"/>
            <a:ext cx="3822189" cy="76192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dirty="0">
                <a:latin typeface="+mj-lt"/>
                <a:ea typeface="+mj-ea"/>
                <a:cs typeface="+mj-cs"/>
              </a:rPr>
              <a:t> </a:t>
            </a:r>
            <a:r>
              <a:rPr lang="en-US" sz="2800" dirty="0">
                <a:solidFill>
                  <a:schemeClr val="accent6">
                    <a:lumMod val="50000"/>
                  </a:schemeClr>
                </a:solidFill>
                <a:latin typeface="Arial" panose="020B0604020202020204" pitchFamily="34" charset="0"/>
                <a:ea typeface="+mj-ea"/>
                <a:cs typeface="Arial" panose="020B0604020202020204" pitchFamily="34" charset="0"/>
              </a:rPr>
              <a:t>PESTEL Analysis</a:t>
            </a:r>
            <a:endParaRPr lang="en-US" sz="2800" b="1" dirty="0">
              <a:solidFill>
                <a:schemeClr val="accent6">
                  <a:lumMod val="50000"/>
                </a:schemeClr>
              </a:solidFill>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85BF6541-B0FA-9297-3DE4-B13C722629AE}"/>
              </a:ext>
            </a:extLst>
          </p:cNvPr>
          <p:cNvSpPr txBox="1"/>
          <p:nvPr/>
        </p:nvSpPr>
        <p:spPr>
          <a:xfrm>
            <a:off x="7531610" y="1020726"/>
            <a:ext cx="3822189" cy="5613989"/>
          </a:xfrm>
          <a:prstGeom prst="rect">
            <a:avLst/>
          </a:prstGeom>
        </p:spPr>
        <p:txBody>
          <a:bodyPr vert="horz" lIns="91440" tIns="45720" rIns="91440" bIns="45720" rtlCol="0">
            <a:noAutofit/>
          </a:bodyPr>
          <a:lstStyle/>
          <a:p>
            <a:pPr indent="-228600" algn="ctr">
              <a:lnSpc>
                <a:spcPct val="90000"/>
              </a:lnSpc>
              <a:spcAft>
                <a:spcPts val="600"/>
              </a:spcAft>
              <a:buFont typeface="Arial" panose="020B0604020202020204" pitchFamily="34" charset="0"/>
              <a:buChar char="•"/>
            </a:pPr>
            <a:r>
              <a:rPr lang="en-US" sz="2000" b="1" dirty="0">
                <a:solidFill>
                  <a:schemeClr val="accent6">
                    <a:lumMod val="50000"/>
                  </a:schemeClr>
                </a:solidFill>
                <a:latin typeface="Arial" panose="020B0604020202020204" pitchFamily="34" charset="0"/>
                <a:cs typeface="Arial" panose="020B0604020202020204" pitchFamily="34" charset="0"/>
              </a:rPr>
              <a:t>Economic</a:t>
            </a:r>
            <a:endParaRPr lang="en-US" sz="2000" dirty="0">
              <a:solidFill>
                <a:schemeClr val="accent6">
                  <a:lumMod val="50000"/>
                </a:schemeClr>
              </a:solidFill>
              <a:latin typeface="Arial" panose="020B0604020202020204" pitchFamily="34" charset="0"/>
              <a:cs typeface="Arial" panose="020B0604020202020204" pitchFamily="34" charset="0"/>
            </a:endParaRPr>
          </a:p>
          <a:p>
            <a:pPr marL="285750" indent="-228600" algn="ctr">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Rising inflation and fuel prices increase operating costs.</a:t>
            </a:r>
          </a:p>
          <a:p>
            <a:pPr marL="285750" indent="-228600" algn="ctr">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Annual price reviews help maintain profitability.</a:t>
            </a:r>
          </a:p>
          <a:p>
            <a:pPr marL="285750" indent="-228600" algn="ctr">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gn="ctr">
              <a:lnSpc>
                <a:spcPct val="90000"/>
              </a:lnSpc>
              <a:spcAft>
                <a:spcPts val="600"/>
              </a:spcAft>
              <a:buFont typeface="Arial" panose="020B0604020202020204" pitchFamily="34" charset="0"/>
              <a:buChar char="•"/>
            </a:pPr>
            <a:r>
              <a:rPr lang="en-US" sz="2000" b="1" dirty="0">
                <a:solidFill>
                  <a:schemeClr val="accent6">
                    <a:lumMod val="50000"/>
                  </a:schemeClr>
                </a:solidFill>
                <a:latin typeface="Arial" panose="020B0604020202020204" pitchFamily="34" charset="0"/>
                <a:cs typeface="Arial" panose="020B0604020202020204" pitchFamily="34" charset="0"/>
              </a:rPr>
              <a:t> Social</a:t>
            </a:r>
            <a:endParaRPr lang="en-US" sz="2000" dirty="0">
              <a:solidFill>
                <a:schemeClr val="accent6">
                  <a:lumMod val="50000"/>
                </a:schemeClr>
              </a:solidFill>
              <a:latin typeface="Arial" panose="020B0604020202020204" pitchFamily="34" charset="0"/>
              <a:cs typeface="Arial" panose="020B0604020202020204" pitchFamily="34" charset="0"/>
            </a:endParaRPr>
          </a:p>
          <a:p>
            <a:pPr marL="285750" indent="-228600" algn="ctr">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Growing demand from busy families and businesses.</a:t>
            </a:r>
          </a:p>
          <a:p>
            <a:pPr marL="285750" indent="-228600" algn="ctr">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Focus on reliable, flexible and high-quality cleaning services.</a:t>
            </a:r>
          </a:p>
          <a:p>
            <a:pPr marL="285750" indent="-228600" algn="ctr">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gn="ctr">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a:t>
            </a:r>
            <a:r>
              <a:rPr lang="en-US" sz="2000" b="1" dirty="0">
                <a:solidFill>
                  <a:schemeClr val="accent6">
                    <a:lumMod val="50000"/>
                  </a:schemeClr>
                </a:solidFill>
                <a:latin typeface="Arial" panose="020B0604020202020204" pitchFamily="34" charset="0"/>
                <a:cs typeface="Arial" panose="020B0604020202020204" pitchFamily="34" charset="0"/>
              </a:rPr>
              <a:t>Technological</a:t>
            </a:r>
            <a:endParaRPr lang="en-US" sz="2000" dirty="0">
              <a:solidFill>
                <a:schemeClr val="accent6">
                  <a:lumMod val="50000"/>
                </a:schemeClr>
              </a:solidFill>
              <a:latin typeface="Arial" panose="020B0604020202020204" pitchFamily="34" charset="0"/>
              <a:cs typeface="Arial" panose="020B0604020202020204" pitchFamily="34" charset="0"/>
            </a:endParaRPr>
          </a:p>
          <a:p>
            <a:pPr marL="457200" indent="-228600" algn="ctr">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Online booking system </a:t>
            </a:r>
          </a:p>
          <a:p>
            <a:pPr marL="457200" indent="-228600" algn="ctr">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Social media marketing</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E9F0FB-8BB5-EBF8-8C32-B168544BC004}"/>
              </a:ext>
            </a:extLst>
          </p:cNvPr>
          <p:cNvPicPr>
            <a:picLocks noChangeAspect="1"/>
          </p:cNvPicPr>
          <p:nvPr/>
        </p:nvPicPr>
        <p:blipFill>
          <a:blip r:embed="rId3"/>
          <a:srcRect l="45127" r="4506" b="2"/>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4" name="TextBox 3">
            <a:extLst>
              <a:ext uri="{FF2B5EF4-FFF2-40B4-BE49-F238E27FC236}">
                <a16:creationId xmlns:a16="http://schemas.microsoft.com/office/drawing/2014/main" id="{7CA7CFC1-D7AD-1D38-BE48-0537EF316731}"/>
              </a:ext>
            </a:extLst>
          </p:cNvPr>
          <p:cNvSpPr txBox="1"/>
          <p:nvPr/>
        </p:nvSpPr>
        <p:spPr>
          <a:xfrm>
            <a:off x="481012" y="485775"/>
            <a:ext cx="2825506" cy="571976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dirty="0">
                <a:solidFill>
                  <a:schemeClr val="accent6">
                    <a:lumMod val="75000"/>
                  </a:schemeClr>
                </a:solidFill>
                <a:latin typeface="Arial" panose="020B0604020202020204" pitchFamily="34" charset="0"/>
                <a:ea typeface="+mj-ea"/>
                <a:cs typeface="Arial" panose="020B0604020202020204" pitchFamily="34" charset="0"/>
              </a:rPr>
              <a:t>Marketing Strategies</a:t>
            </a:r>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416925" y="-797442"/>
            <a:ext cx="3775075" cy="8612372"/>
          </a:xfrm>
        </p:spPr>
        <p:txBody>
          <a:bodyPr vert="horz" lIns="91440" tIns="45720" rIns="91440" bIns="45720" rtlCol="0" anchor="ctr">
            <a:normAutofit/>
          </a:bodyPr>
          <a:lstStyle/>
          <a:p>
            <a:pPr marL="0"/>
            <a:r>
              <a:rPr lang="en-US" sz="1800" b="1" dirty="0">
                <a:solidFill>
                  <a:schemeClr val="accent6">
                    <a:lumMod val="50000"/>
                  </a:schemeClr>
                </a:solidFill>
                <a:latin typeface="Arial" panose="020B0604020202020204" pitchFamily="34" charset="0"/>
                <a:cs typeface="Arial" panose="020B0604020202020204" pitchFamily="34" charset="0"/>
              </a:rPr>
              <a:t>Target Customers</a:t>
            </a:r>
          </a:p>
          <a:p>
            <a:r>
              <a:rPr lang="en-US" sz="1800" dirty="0">
                <a:latin typeface="Arial" panose="020B0604020202020204" pitchFamily="34" charset="0"/>
                <a:cs typeface="Arial" panose="020B0604020202020204" pitchFamily="34" charset="0"/>
              </a:rPr>
              <a:t>Busy families</a:t>
            </a:r>
          </a:p>
          <a:p>
            <a:r>
              <a:rPr lang="en-US" sz="1800" dirty="0">
                <a:latin typeface="Arial" panose="020B0604020202020204" pitchFamily="34" charset="0"/>
                <a:cs typeface="Arial" panose="020B0604020202020204" pitchFamily="34" charset="0"/>
              </a:rPr>
              <a:t>Working professionals</a:t>
            </a:r>
          </a:p>
          <a:p>
            <a:r>
              <a:rPr lang="en-US" sz="1800" dirty="0">
                <a:latin typeface="Arial" panose="020B0604020202020204" pitchFamily="34" charset="0"/>
                <a:cs typeface="Arial" panose="020B0604020202020204" pitchFamily="34" charset="0"/>
              </a:rPr>
              <a:t> Landlords and small business</a:t>
            </a:r>
          </a:p>
          <a:p>
            <a:pPr marL="0" indent="0">
              <a:buNone/>
            </a:pPr>
            <a:endParaRPr lang="en-US" sz="1800" dirty="0">
              <a:latin typeface="Arial" panose="020B0604020202020204" pitchFamily="34" charset="0"/>
              <a:cs typeface="Arial" panose="020B0604020202020204" pitchFamily="34" charset="0"/>
            </a:endParaRPr>
          </a:p>
          <a:p>
            <a:pPr marL="0"/>
            <a:r>
              <a:rPr lang="en-US" sz="1800" b="1" dirty="0">
                <a:solidFill>
                  <a:schemeClr val="accent6">
                    <a:lumMod val="50000"/>
                  </a:schemeClr>
                </a:solidFill>
                <a:latin typeface="Arial" panose="020B0604020202020204" pitchFamily="34" charset="0"/>
                <a:cs typeface="Arial" panose="020B0604020202020204" pitchFamily="34" charset="0"/>
              </a:rPr>
              <a:t>Unique Selling Points</a:t>
            </a:r>
          </a:p>
          <a:p>
            <a:r>
              <a:rPr lang="en-US" sz="1800" dirty="0">
                <a:latin typeface="Arial" panose="020B0604020202020204" pitchFamily="34" charset="0"/>
                <a:cs typeface="Arial" panose="020B0604020202020204" pitchFamily="34" charset="0"/>
              </a:rPr>
              <a:t>Reliable cleaning</a:t>
            </a:r>
          </a:p>
          <a:p>
            <a:r>
              <a:rPr lang="en-US" sz="1800" dirty="0">
                <a:latin typeface="Arial" panose="020B0604020202020204" pitchFamily="34" charset="0"/>
                <a:cs typeface="Arial" panose="020B0604020202020204" pitchFamily="34" charset="0"/>
              </a:rPr>
              <a:t>Eco-friendly cleaning products</a:t>
            </a:r>
          </a:p>
          <a:p>
            <a:r>
              <a:rPr lang="en-US" sz="1800" dirty="0">
                <a:latin typeface="Arial" panose="020B0604020202020204" pitchFamily="34" charset="0"/>
                <a:cs typeface="Arial" panose="020B0604020202020204" pitchFamily="34" charset="0"/>
              </a:rPr>
              <a:t>Flexible booking and competitive prices</a:t>
            </a:r>
          </a:p>
          <a:p>
            <a:pPr marL="0" indent="0">
              <a:buNone/>
            </a:pPr>
            <a:endParaRPr lang="en-US" sz="1800" dirty="0">
              <a:latin typeface="Arial" panose="020B0604020202020204" pitchFamily="34" charset="0"/>
              <a:cs typeface="Arial" panose="020B0604020202020204" pitchFamily="34" charset="0"/>
            </a:endParaRPr>
          </a:p>
          <a:p>
            <a:pPr marL="0"/>
            <a:r>
              <a:rPr lang="en-US" sz="1800" dirty="0">
                <a:latin typeface="Arial" panose="020B0604020202020204" pitchFamily="34" charset="0"/>
                <a:cs typeface="Arial" panose="020B0604020202020204" pitchFamily="34" charset="0"/>
              </a:rPr>
              <a:t> </a:t>
            </a:r>
            <a:r>
              <a:rPr lang="en-US" sz="1800" b="1" dirty="0">
                <a:solidFill>
                  <a:schemeClr val="accent6">
                    <a:lumMod val="50000"/>
                  </a:schemeClr>
                </a:solidFill>
                <a:latin typeface="Arial" panose="020B0604020202020204" pitchFamily="34" charset="0"/>
                <a:cs typeface="Arial" panose="020B0604020202020204" pitchFamily="34" charset="0"/>
              </a:rPr>
              <a:t>Marketing Channels</a:t>
            </a:r>
          </a:p>
          <a:p>
            <a:r>
              <a:rPr lang="en-US" sz="1800" dirty="0">
                <a:latin typeface="Arial" panose="020B0604020202020204" pitchFamily="34" charset="0"/>
                <a:cs typeface="Arial" panose="020B0604020202020204" pitchFamily="34" charset="0"/>
              </a:rPr>
              <a:t> Company website</a:t>
            </a:r>
          </a:p>
          <a:p>
            <a:r>
              <a:rPr lang="en-US" sz="1800" dirty="0">
                <a:latin typeface="Arial" panose="020B0604020202020204" pitchFamily="34" charset="0"/>
                <a:cs typeface="Arial" panose="020B0604020202020204" pitchFamily="34" charset="0"/>
              </a:rPr>
              <a:t> Social media</a:t>
            </a:r>
          </a:p>
          <a:p>
            <a:r>
              <a:rPr lang="en-US" sz="1800" dirty="0">
                <a:latin typeface="Arial" panose="020B0604020202020204" pitchFamily="34" charset="0"/>
                <a:cs typeface="Arial" panose="020B0604020202020204" pitchFamily="34" charset="0"/>
              </a:rPr>
              <a:t> Google Business Profile</a:t>
            </a:r>
          </a:p>
          <a:p>
            <a:pPr marL="0"/>
            <a:r>
              <a:rPr lang="en-US" sz="1800" dirty="0">
                <a:latin typeface="Arial" panose="020B0604020202020204" pitchFamily="34" charset="0"/>
                <a:cs typeface="Arial" panose="020B0604020202020204" pitchFamily="34" charset="0"/>
              </a:rPr>
              <a:t> Referral program</a:t>
            </a:r>
          </a:p>
          <a:p>
            <a:pPr marL="0" indent="0">
              <a:buNone/>
            </a:pPr>
            <a:endParaRPr lang="en-US" sz="1400" dirty="0">
              <a:latin typeface="Arial" panose="020B0604020202020204" pitchFamily="34" charset="0"/>
              <a:cs typeface="Arial" panose="020B0604020202020204" pitchFamily="34" charset="0"/>
            </a:endParaRPr>
          </a:p>
          <a:p>
            <a:pPr marL="0" indent="0">
              <a:buNone/>
            </a:pPr>
            <a:endParaRPr lang="en-US" sz="1400" dirty="0"/>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3" name="Content Placeholder 22">
            <a:extLst>
              <a:ext uri="{FF2B5EF4-FFF2-40B4-BE49-F238E27FC236}">
                <a16:creationId xmlns:a16="http://schemas.microsoft.com/office/drawing/2014/main" id="{CD0D6417-AE40-4E76-7672-FDA1C97A07B8}"/>
              </a:ext>
            </a:extLst>
          </p:cNvPr>
          <p:cNvPicPr>
            <a:picLocks noGrp="1" noChangeAspect="1"/>
          </p:cNvPicPr>
          <p:nvPr>
            <p:ph idx="1"/>
          </p:nvPr>
        </p:nvPicPr>
        <p:blipFill>
          <a:blip r:embed="rId3"/>
          <a:srcRect t="4179" b="20835"/>
          <a:stretch>
            <a:fillRect/>
          </a:stretch>
        </p:blipFill>
        <p:spPr>
          <a:xfrm>
            <a:off x="20" y="-1201479"/>
            <a:ext cx="12191980" cy="8431619"/>
          </a:xfrm>
          <a:prstGeom prst="rect">
            <a:avLst/>
          </a:prstGeom>
        </p:spPr>
      </p:pic>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FC329D6B-1130-476F-6C7D-F3FD4C7364A6}"/>
              </a:ext>
            </a:extLst>
          </p:cNvPr>
          <p:cNvPicPr>
            <a:picLocks noChangeAspect="1"/>
          </p:cNvPicPr>
          <p:nvPr/>
        </p:nvPicPr>
        <p:blipFill>
          <a:blip r:embed="rId3"/>
          <a:srcRect t="2221" b="22793"/>
          <a:stretch>
            <a:fillRect/>
          </a:stretch>
        </p:blipFill>
        <p:spPr>
          <a:xfrm>
            <a:off x="20" y="1281"/>
            <a:ext cx="12191980" cy="7250124"/>
          </a:xfrm>
          <a:prstGeom prst="rect">
            <a:avLst/>
          </a:prstGeom>
        </p:spPr>
      </p:pic>
    </p:spTree>
    <p:extLst>
      <p:ext uri="{BB962C8B-B14F-4D97-AF65-F5344CB8AC3E}">
        <p14:creationId xmlns:p14="http://schemas.microsoft.com/office/powerpoint/2010/main" val="3313680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01194C-A313-961B-87B4-34039FC27135}"/>
              </a:ext>
            </a:extLst>
          </p:cNvPr>
          <p:cNvPicPr>
            <a:picLocks noChangeAspect="1"/>
          </p:cNvPicPr>
          <p:nvPr/>
        </p:nvPicPr>
        <p:blipFill>
          <a:blip r:embed="rId2"/>
          <a:stretch>
            <a:fillRect/>
          </a:stretch>
        </p:blipFill>
        <p:spPr>
          <a:xfrm>
            <a:off x="0" y="0"/>
            <a:ext cx="12191999" cy="6698512"/>
          </a:xfrm>
          <a:prstGeom prst="rect">
            <a:avLst/>
          </a:prstGeom>
        </p:spPr>
      </p:pic>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4C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198B51B-5E6C-5467-20F4-933A6C3E8A48}"/>
              </a:ext>
            </a:extLst>
          </p:cNvPr>
          <p:cNvPicPr>
            <a:picLocks noGrp="1" noChangeAspect="1"/>
          </p:cNvPicPr>
          <p:nvPr>
            <p:ph idx="1"/>
          </p:nvPr>
        </p:nvPicPr>
        <p:blipFill>
          <a:blip r:embed="rId3"/>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571021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678</TotalTime>
  <Words>1075</Words>
  <Application>Microsoft Office PowerPoint</Application>
  <PresentationFormat>Widescreen</PresentationFormat>
  <Paragraphs>133</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Söhne</vt:lpstr>
      <vt:lpstr>Office Theme</vt:lpstr>
      <vt:lpstr>PowerPoint Presentation</vt:lpstr>
      <vt:lpstr>Sparkling Cleaning Professional Cleaning Services</vt:lpstr>
      <vt:lpstr>PowerPoint Presentation</vt:lpstr>
      <vt:lpstr>PowerPoint Presentation</vt:lpstr>
      <vt:lpstr>PowerPoint Presentation</vt:lpstr>
      <vt:lpstr>PowerPoint Presentation</vt:lpstr>
      <vt:lpstr>The organisational structure is simple and allows the owner to manage daily operations efficiently while ensuring high-quality customer service.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Eriks Grabeklis</cp:lastModifiedBy>
  <cp:revision>54</cp:revision>
  <dcterms:created xsi:type="dcterms:W3CDTF">2023-07-31T07:37:43Z</dcterms:created>
  <dcterms:modified xsi:type="dcterms:W3CDTF">2026-08-10T07:07:31Z</dcterms:modified>
</cp:coreProperties>
</file>