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4" r:id="rId3"/>
    <p:sldId id="257" r:id="rId4"/>
    <p:sldId id="265" r:id="rId5"/>
    <p:sldId id="258" r:id="rId6"/>
    <p:sldId id="259" r:id="rId7"/>
    <p:sldId id="263" r:id="rId8"/>
    <p:sldId id="267" r:id="rId9"/>
    <p:sldId id="262" r:id="rId10"/>
    <p:sldId id="260"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270F0-8D8F-35FF-1182-18CA527157BA}" v="97" dt="2024-12-01T15:54:45.696"/>
    <p1510:client id="{95A6F37D-8521-0551-DA7B-9CB0F4EEF7FE}" v="1" dt="2024-12-01T16:58:11.486"/>
    <p1510:client id="{A89BC0D2-1DB0-D8CF-02C1-9109CD899458}" v="129" dt="2024-12-01T16:55:46.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wan Thomas (2403908)" userId="S::2403908@student.uwtsd.ac.uk::75234604-554a-4a25-a32d-2b5763a3a97a" providerId="AD" clId="Web-{0C7D6DA9-05A2-50C5-5E9E-481DA7BBB841}"/>
    <pc:docChg chg="addSld modSld">
      <pc:chgData name="Iwan Thomas (2403908)" userId="S::2403908@student.uwtsd.ac.uk::75234604-554a-4a25-a32d-2b5763a3a97a" providerId="AD" clId="Web-{0C7D6DA9-05A2-50C5-5E9E-481DA7BBB841}" dt="2024-11-26T14:48:30.854" v="188"/>
      <pc:docMkLst>
        <pc:docMk/>
      </pc:docMkLst>
      <pc:sldChg chg="addSp modSp mod setBg">
        <pc:chgData name="Iwan Thomas (2403908)" userId="S::2403908@student.uwtsd.ac.uk::75234604-554a-4a25-a32d-2b5763a3a97a" providerId="AD" clId="Web-{0C7D6DA9-05A2-50C5-5E9E-481DA7BBB841}" dt="2024-11-26T14:19:30.101" v="115"/>
        <pc:sldMkLst>
          <pc:docMk/>
          <pc:sldMk cId="398352147" sldId="257"/>
        </pc:sldMkLst>
        <pc:spChg chg="mod">
          <ac:chgData name="Iwan Thomas (2403908)" userId="S::2403908@student.uwtsd.ac.uk::75234604-554a-4a25-a32d-2b5763a3a97a" providerId="AD" clId="Web-{0C7D6DA9-05A2-50C5-5E9E-481DA7BBB841}" dt="2024-11-26T14:19:30.101" v="115"/>
          <ac:spMkLst>
            <pc:docMk/>
            <pc:sldMk cId="398352147" sldId="257"/>
            <ac:spMk id="2" creationId="{6B224B70-BEF2-A463-E806-78DEDC8AFB2D}"/>
          </ac:spMkLst>
        </pc:spChg>
        <pc:spChg chg="mod">
          <ac:chgData name="Iwan Thomas (2403908)" userId="S::2403908@student.uwtsd.ac.uk::75234604-554a-4a25-a32d-2b5763a3a97a" providerId="AD" clId="Web-{0C7D6DA9-05A2-50C5-5E9E-481DA7BBB841}" dt="2024-11-26T14:19:30.101" v="115"/>
          <ac:spMkLst>
            <pc:docMk/>
            <pc:sldMk cId="398352147" sldId="257"/>
            <ac:spMk id="3" creationId="{1D5B69F3-4ADE-A14F-118F-F6338C03570D}"/>
          </ac:spMkLst>
        </pc:spChg>
        <pc:spChg chg="add">
          <ac:chgData name="Iwan Thomas (2403908)" userId="S::2403908@student.uwtsd.ac.uk::75234604-554a-4a25-a32d-2b5763a3a97a" providerId="AD" clId="Web-{0C7D6DA9-05A2-50C5-5E9E-481DA7BBB841}" dt="2024-11-26T14:19:30.101" v="115"/>
          <ac:spMkLst>
            <pc:docMk/>
            <pc:sldMk cId="398352147" sldId="257"/>
            <ac:spMk id="8" creationId="{70DFC902-7D23-471A-B557-B6B6917D7A0D}"/>
          </ac:spMkLst>
        </pc:spChg>
        <pc:spChg chg="add">
          <ac:chgData name="Iwan Thomas (2403908)" userId="S::2403908@student.uwtsd.ac.uk::75234604-554a-4a25-a32d-2b5763a3a97a" providerId="AD" clId="Web-{0C7D6DA9-05A2-50C5-5E9E-481DA7BBB841}" dt="2024-11-26T14:19:30.101" v="115"/>
          <ac:spMkLst>
            <pc:docMk/>
            <pc:sldMk cId="398352147" sldId="257"/>
            <ac:spMk id="10" creationId="{A55D5633-D557-4DCA-982C-FF36EB7A1C00}"/>
          </ac:spMkLst>
        </pc:spChg>
        <pc:spChg chg="add">
          <ac:chgData name="Iwan Thomas (2403908)" userId="S::2403908@student.uwtsd.ac.uk::75234604-554a-4a25-a32d-2b5763a3a97a" providerId="AD" clId="Web-{0C7D6DA9-05A2-50C5-5E9E-481DA7BBB841}" dt="2024-11-26T14:19:30.101" v="115"/>
          <ac:spMkLst>
            <pc:docMk/>
            <pc:sldMk cId="398352147" sldId="257"/>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37.179" v="116"/>
        <pc:sldMkLst>
          <pc:docMk/>
          <pc:sldMk cId="3868448090" sldId="258"/>
        </pc:sldMkLst>
        <pc:spChg chg="mod">
          <ac:chgData name="Iwan Thomas (2403908)" userId="S::2403908@student.uwtsd.ac.uk::75234604-554a-4a25-a32d-2b5763a3a97a" providerId="AD" clId="Web-{0C7D6DA9-05A2-50C5-5E9E-481DA7BBB841}" dt="2024-11-26T14:19:37.179" v="116"/>
          <ac:spMkLst>
            <pc:docMk/>
            <pc:sldMk cId="3868448090" sldId="258"/>
            <ac:spMk id="2" creationId="{2721806D-9F53-A4F2-1813-81CF10ECD13E}"/>
          </ac:spMkLst>
        </pc:spChg>
        <pc:spChg chg="mod">
          <ac:chgData name="Iwan Thomas (2403908)" userId="S::2403908@student.uwtsd.ac.uk::75234604-554a-4a25-a32d-2b5763a3a97a" providerId="AD" clId="Web-{0C7D6DA9-05A2-50C5-5E9E-481DA7BBB841}" dt="2024-11-26T14:19:37.179" v="116"/>
          <ac:spMkLst>
            <pc:docMk/>
            <pc:sldMk cId="3868448090" sldId="258"/>
            <ac:spMk id="3" creationId="{1F5671BE-5485-24F9-2644-4530A4849BB7}"/>
          </ac:spMkLst>
        </pc:spChg>
        <pc:spChg chg="add">
          <ac:chgData name="Iwan Thomas (2403908)" userId="S::2403908@student.uwtsd.ac.uk::75234604-554a-4a25-a32d-2b5763a3a97a" providerId="AD" clId="Web-{0C7D6DA9-05A2-50C5-5E9E-481DA7BBB841}" dt="2024-11-26T14:19:37.179" v="116"/>
          <ac:spMkLst>
            <pc:docMk/>
            <pc:sldMk cId="3868448090" sldId="258"/>
            <ac:spMk id="8" creationId="{70DFC902-7D23-471A-B557-B6B6917D7A0D}"/>
          </ac:spMkLst>
        </pc:spChg>
        <pc:spChg chg="add">
          <ac:chgData name="Iwan Thomas (2403908)" userId="S::2403908@student.uwtsd.ac.uk::75234604-554a-4a25-a32d-2b5763a3a97a" providerId="AD" clId="Web-{0C7D6DA9-05A2-50C5-5E9E-481DA7BBB841}" dt="2024-11-26T14:19:37.179" v="116"/>
          <ac:spMkLst>
            <pc:docMk/>
            <pc:sldMk cId="3868448090" sldId="258"/>
            <ac:spMk id="10" creationId="{A55D5633-D557-4DCA-982C-FF36EB7A1C00}"/>
          </ac:spMkLst>
        </pc:spChg>
        <pc:spChg chg="add">
          <ac:chgData name="Iwan Thomas (2403908)" userId="S::2403908@student.uwtsd.ac.uk::75234604-554a-4a25-a32d-2b5763a3a97a" providerId="AD" clId="Web-{0C7D6DA9-05A2-50C5-5E9E-481DA7BBB841}" dt="2024-11-26T14:19:37.179" v="116"/>
          <ac:spMkLst>
            <pc:docMk/>
            <pc:sldMk cId="3868448090" sldId="258"/>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42.695" v="117"/>
        <pc:sldMkLst>
          <pc:docMk/>
          <pc:sldMk cId="182728650" sldId="259"/>
        </pc:sldMkLst>
        <pc:spChg chg="mod">
          <ac:chgData name="Iwan Thomas (2403908)" userId="S::2403908@student.uwtsd.ac.uk::75234604-554a-4a25-a32d-2b5763a3a97a" providerId="AD" clId="Web-{0C7D6DA9-05A2-50C5-5E9E-481DA7BBB841}" dt="2024-11-26T14:19:42.695" v="117"/>
          <ac:spMkLst>
            <pc:docMk/>
            <pc:sldMk cId="182728650" sldId="259"/>
            <ac:spMk id="2" creationId="{580501DE-76B4-AEDA-20F9-0D36925AAF4B}"/>
          </ac:spMkLst>
        </pc:spChg>
        <pc:spChg chg="mod">
          <ac:chgData name="Iwan Thomas (2403908)" userId="S::2403908@student.uwtsd.ac.uk::75234604-554a-4a25-a32d-2b5763a3a97a" providerId="AD" clId="Web-{0C7D6DA9-05A2-50C5-5E9E-481DA7BBB841}" dt="2024-11-26T14:19:42.695" v="117"/>
          <ac:spMkLst>
            <pc:docMk/>
            <pc:sldMk cId="182728650" sldId="259"/>
            <ac:spMk id="3" creationId="{9181FF1E-5873-FA3B-B757-C845D97FFD28}"/>
          </ac:spMkLst>
        </pc:spChg>
        <pc:spChg chg="add">
          <ac:chgData name="Iwan Thomas (2403908)" userId="S::2403908@student.uwtsd.ac.uk::75234604-554a-4a25-a32d-2b5763a3a97a" providerId="AD" clId="Web-{0C7D6DA9-05A2-50C5-5E9E-481DA7BBB841}" dt="2024-11-26T14:19:42.695" v="117"/>
          <ac:spMkLst>
            <pc:docMk/>
            <pc:sldMk cId="182728650" sldId="259"/>
            <ac:spMk id="8" creationId="{70DFC902-7D23-471A-B557-B6B6917D7A0D}"/>
          </ac:spMkLst>
        </pc:spChg>
        <pc:spChg chg="add">
          <ac:chgData name="Iwan Thomas (2403908)" userId="S::2403908@student.uwtsd.ac.uk::75234604-554a-4a25-a32d-2b5763a3a97a" providerId="AD" clId="Web-{0C7D6DA9-05A2-50C5-5E9E-481DA7BBB841}" dt="2024-11-26T14:19:42.695" v="117"/>
          <ac:spMkLst>
            <pc:docMk/>
            <pc:sldMk cId="182728650" sldId="259"/>
            <ac:spMk id="10" creationId="{A55D5633-D557-4DCA-982C-FF36EB7A1C00}"/>
          </ac:spMkLst>
        </pc:spChg>
        <pc:spChg chg="add">
          <ac:chgData name="Iwan Thomas (2403908)" userId="S::2403908@student.uwtsd.ac.uk::75234604-554a-4a25-a32d-2b5763a3a97a" providerId="AD" clId="Web-{0C7D6DA9-05A2-50C5-5E9E-481DA7BBB841}" dt="2024-11-26T14:19:42.695" v="117"/>
          <ac:spMkLst>
            <pc:docMk/>
            <pc:sldMk cId="182728650" sldId="259"/>
            <ac:spMk id="12" creationId="{450D3AD2-FA80-415F-A9CE-54D884561CD7}"/>
          </ac:spMkLst>
        </pc:spChg>
      </pc:sldChg>
      <pc:sldChg chg="addSp delSp modSp mod setBg">
        <pc:chgData name="Iwan Thomas (2403908)" userId="S::2403908@student.uwtsd.ac.uk::75234604-554a-4a25-a32d-2b5763a3a97a" providerId="AD" clId="Web-{0C7D6DA9-05A2-50C5-5E9E-481DA7BBB841}" dt="2024-11-26T14:20:42.760" v="128"/>
        <pc:sldMkLst>
          <pc:docMk/>
          <pc:sldMk cId="2117131567" sldId="260"/>
        </pc:sldMkLst>
        <pc:spChg chg="mod">
          <ac:chgData name="Iwan Thomas (2403908)" userId="S::2403908@student.uwtsd.ac.uk::75234604-554a-4a25-a32d-2b5763a3a97a" providerId="AD" clId="Web-{0C7D6DA9-05A2-50C5-5E9E-481DA7BBB841}" dt="2024-11-26T14:20:42.760" v="128"/>
          <ac:spMkLst>
            <pc:docMk/>
            <pc:sldMk cId="2117131567" sldId="260"/>
            <ac:spMk id="2" creationId="{22D32325-31B4-DD68-72EC-9A3901AAAB3A}"/>
          </ac:spMkLst>
        </pc:spChg>
        <pc:spChg chg="mod">
          <ac:chgData name="Iwan Thomas (2403908)" userId="S::2403908@student.uwtsd.ac.uk::75234604-554a-4a25-a32d-2b5763a3a97a" providerId="AD" clId="Web-{0C7D6DA9-05A2-50C5-5E9E-481DA7BBB841}" dt="2024-11-26T14:20:42.760" v="128"/>
          <ac:spMkLst>
            <pc:docMk/>
            <pc:sldMk cId="2117131567" sldId="260"/>
            <ac:spMk id="13" creationId="{F2A385E6-52CF-BC0A-47C4-790BA9245045}"/>
          </ac:spMkLst>
        </pc:spChg>
        <pc:spChg chg="add del">
          <ac:chgData name="Iwan Thomas (2403908)" userId="S::2403908@student.uwtsd.ac.uk::75234604-554a-4a25-a32d-2b5763a3a97a" providerId="AD" clId="Web-{0C7D6DA9-05A2-50C5-5E9E-481DA7BBB841}" dt="2024-11-26T14:20:32.290" v="125"/>
          <ac:spMkLst>
            <pc:docMk/>
            <pc:sldMk cId="2117131567" sldId="260"/>
            <ac:spMk id="18" creationId="{70DFC902-7D23-471A-B557-B6B6917D7A0D}"/>
          </ac:spMkLst>
        </pc:spChg>
        <pc:spChg chg="add del">
          <ac:chgData name="Iwan Thomas (2403908)" userId="S::2403908@student.uwtsd.ac.uk::75234604-554a-4a25-a32d-2b5763a3a97a" providerId="AD" clId="Web-{0C7D6DA9-05A2-50C5-5E9E-481DA7BBB841}" dt="2024-11-26T14:20:32.290" v="125"/>
          <ac:spMkLst>
            <pc:docMk/>
            <pc:sldMk cId="2117131567" sldId="260"/>
            <ac:spMk id="20" creationId="{A55D5633-D557-4DCA-982C-FF36EB7A1C00}"/>
          </ac:spMkLst>
        </pc:spChg>
        <pc:spChg chg="add del">
          <ac:chgData name="Iwan Thomas (2403908)" userId="S::2403908@student.uwtsd.ac.uk::75234604-554a-4a25-a32d-2b5763a3a97a" providerId="AD" clId="Web-{0C7D6DA9-05A2-50C5-5E9E-481DA7BBB841}" dt="2024-11-26T14:20:32.290" v="125"/>
          <ac:spMkLst>
            <pc:docMk/>
            <pc:sldMk cId="2117131567" sldId="260"/>
            <ac:spMk id="22" creationId="{450D3AD2-FA80-415F-A9CE-54D884561CD7}"/>
          </ac:spMkLst>
        </pc:spChg>
        <pc:spChg chg="add del">
          <ac:chgData name="Iwan Thomas (2403908)" userId="S::2403908@student.uwtsd.ac.uk::75234604-554a-4a25-a32d-2b5763a3a97a" providerId="AD" clId="Web-{0C7D6DA9-05A2-50C5-5E9E-481DA7BBB841}" dt="2024-11-26T14:20:42.760" v="127"/>
          <ac:spMkLst>
            <pc:docMk/>
            <pc:sldMk cId="2117131567" sldId="260"/>
            <ac:spMk id="24" creationId="{C3896A03-3945-419A-B66B-4EE266EDD152}"/>
          </ac:spMkLst>
        </pc:spChg>
        <pc:spChg chg="add del">
          <ac:chgData name="Iwan Thomas (2403908)" userId="S::2403908@student.uwtsd.ac.uk::75234604-554a-4a25-a32d-2b5763a3a97a" providerId="AD" clId="Web-{0C7D6DA9-05A2-50C5-5E9E-481DA7BBB841}" dt="2024-11-26T14:20:42.760" v="127"/>
          <ac:spMkLst>
            <pc:docMk/>
            <pc:sldMk cId="2117131567" sldId="260"/>
            <ac:spMk id="25" creationId="{B34F5AD2-EDBD-4BBD-A55C-EAFFD0C7097A}"/>
          </ac:spMkLst>
        </pc:spChg>
        <pc:spChg chg="add del">
          <ac:chgData name="Iwan Thomas (2403908)" userId="S::2403908@student.uwtsd.ac.uk::75234604-554a-4a25-a32d-2b5763a3a97a" providerId="AD" clId="Web-{0C7D6DA9-05A2-50C5-5E9E-481DA7BBB841}" dt="2024-11-26T14:20:42.760" v="127"/>
          <ac:spMkLst>
            <pc:docMk/>
            <pc:sldMk cId="2117131567" sldId="260"/>
            <ac:spMk id="26" creationId="{6832F003-FCA6-4CFB-A2EA-308F3AA257D1}"/>
          </ac:spMkLst>
        </pc:spChg>
        <pc:spChg chg="add">
          <ac:chgData name="Iwan Thomas (2403908)" userId="S::2403908@student.uwtsd.ac.uk::75234604-554a-4a25-a32d-2b5763a3a97a" providerId="AD" clId="Web-{0C7D6DA9-05A2-50C5-5E9E-481DA7BBB841}" dt="2024-11-26T14:20:42.760" v="128"/>
          <ac:spMkLst>
            <pc:docMk/>
            <pc:sldMk cId="2117131567" sldId="260"/>
            <ac:spMk id="28" creationId="{C3896A03-3945-419A-B66B-4EE266EDD152}"/>
          </ac:spMkLst>
        </pc:spChg>
        <pc:spChg chg="add">
          <ac:chgData name="Iwan Thomas (2403908)" userId="S::2403908@student.uwtsd.ac.uk::75234604-554a-4a25-a32d-2b5763a3a97a" providerId="AD" clId="Web-{0C7D6DA9-05A2-50C5-5E9E-481DA7BBB841}" dt="2024-11-26T14:20:42.760" v="128"/>
          <ac:spMkLst>
            <pc:docMk/>
            <pc:sldMk cId="2117131567" sldId="260"/>
            <ac:spMk id="29" creationId="{B34F5AD2-EDBD-4BBD-A55C-EAFFD0C7097A}"/>
          </ac:spMkLst>
        </pc:spChg>
      </pc:sldChg>
      <pc:sldChg chg="addSp modSp mod setBg">
        <pc:chgData name="Iwan Thomas (2403908)" userId="S::2403908@student.uwtsd.ac.uk::75234604-554a-4a25-a32d-2b5763a3a97a" providerId="AD" clId="Web-{0C7D6DA9-05A2-50C5-5E9E-481DA7BBB841}" dt="2024-11-26T14:20:52.025" v="129"/>
        <pc:sldMkLst>
          <pc:docMk/>
          <pc:sldMk cId="4202522728" sldId="261"/>
        </pc:sldMkLst>
        <pc:spChg chg="mod">
          <ac:chgData name="Iwan Thomas (2403908)" userId="S::2403908@student.uwtsd.ac.uk::75234604-554a-4a25-a32d-2b5763a3a97a" providerId="AD" clId="Web-{0C7D6DA9-05A2-50C5-5E9E-481DA7BBB841}" dt="2024-11-26T14:20:52.025" v="129"/>
          <ac:spMkLst>
            <pc:docMk/>
            <pc:sldMk cId="4202522728" sldId="261"/>
            <ac:spMk id="2" creationId="{DB271A1A-4AF4-0C8A-1A49-8C41BF27CF82}"/>
          </ac:spMkLst>
        </pc:spChg>
        <pc:spChg chg="mod">
          <ac:chgData name="Iwan Thomas (2403908)" userId="S::2403908@student.uwtsd.ac.uk::75234604-554a-4a25-a32d-2b5763a3a97a" providerId="AD" clId="Web-{0C7D6DA9-05A2-50C5-5E9E-481DA7BBB841}" dt="2024-11-26T14:20:52.025" v="129"/>
          <ac:spMkLst>
            <pc:docMk/>
            <pc:sldMk cId="4202522728" sldId="261"/>
            <ac:spMk id="3" creationId="{14741721-7511-8BEE-3940-ADBE4BFD1C68}"/>
          </ac:spMkLst>
        </pc:spChg>
        <pc:spChg chg="add">
          <ac:chgData name="Iwan Thomas (2403908)" userId="S::2403908@student.uwtsd.ac.uk::75234604-554a-4a25-a32d-2b5763a3a97a" providerId="AD" clId="Web-{0C7D6DA9-05A2-50C5-5E9E-481DA7BBB841}" dt="2024-11-26T14:20:52.025" v="129"/>
          <ac:spMkLst>
            <pc:docMk/>
            <pc:sldMk cId="4202522728" sldId="261"/>
            <ac:spMk id="8" creationId="{70DFC902-7D23-471A-B557-B6B6917D7A0D}"/>
          </ac:spMkLst>
        </pc:spChg>
        <pc:spChg chg="add">
          <ac:chgData name="Iwan Thomas (2403908)" userId="S::2403908@student.uwtsd.ac.uk::75234604-554a-4a25-a32d-2b5763a3a97a" providerId="AD" clId="Web-{0C7D6DA9-05A2-50C5-5E9E-481DA7BBB841}" dt="2024-11-26T14:20:52.025" v="129"/>
          <ac:spMkLst>
            <pc:docMk/>
            <pc:sldMk cId="4202522728" sldId="261"/>
            <ac:spMk id="10" creationId="{A55D5633-D557-4DCA-982C-FF36EB7A1C00}"/>
          </ac:spMkLst>
        </pc:spChg>
        <pc:spChg chg="add">
          <ac:chgData name="Iwan Thomas (2403908)" userId="S::2403908@student.uwtsd.ac.uk::75234604-554a-4a25-a32d-2b5763a3a97a" providerId="AD" clId="Web-{0C7D6DA9-05A2-50C5-5E9E-481DA7BBB841}" dt="2024-11-26T14:20:52.025" v="129"/>
          <ac:spMkLst>
            <pc:docMk/>
            <pc:sldMk cId="4202522728" sldId="261"/>
            <ac:spMk id="12" creationId="{450D3AD2-FA80-415F-A9CE-54D884561CD7}"/>
          </ac:spMkLst>
        </pc:spChg>
      </pc:sldChg>
      <pc:sldChg chg="addSp delSp modSp mod setBg setClrOvrMap">
        <pc:chgData name="Iwan Thomas (2403908)" userId="S::2403908@student.uwtsd.ac.uk::75234604-554a-4a25-a32d-2b5763a3a97a" providerId="AD" clId="Web-{0C7D6DA9-05A2-50C5-5E9E-481DA7BBB841}" dt="2024-11-26T14:20:22.946" v="123"/>
        <pc:sldMkLst>
          <pc:docMk/>
          <pc:sldMk cId="1256522783" sldId="262"/>
        </pc:sldMkLst>
        <pc:spChg chg="mod">
          <ac:chgData name="Iwan Thomas (2403908)" userId="S::2403908@student.uwtsd.ac.uk::75234604-554a-4a25-a32d-2b5763a3a97a" providerId="AD" clId="Web-{0C7D6DA9-05A2-50C5-5E9E-481DA7BBB841}" dt="2024-11-26T14:20:22.946" v="123"/>
          <ac:spMkLst>
            <pc:docMk/>
            <pc:sldMk cId="1256522783" sldId="262"/>
            <ac:spMk id="2" creationId="{48A79905-5E2C-CB40-FF3B-007A2C0AFD51}"/>
          </ac:spMkLst>
        </pc:spChg>
        <pc:spChg chg="add del mod">
          <ac:chgData name="Iwan Thomas (2403908)" userId="S::2403908@student.uwtsd.ac.uk::75234604-554a-4a25-a32d-2b5763a3a97a" providerId="AD" clId="Web-{0C7D6DA9-05A2-50C5-5E9E-481DA7BBB841}" dt="2024-11-26T14:20:22.946" v="123"/>
          <ac:spMkLst>
            <pc:docMk/>
            <pc:sldMk cId="1256522783" sldId="262"/>
            <ac:spMk id="3" creationId="{391B2572-01FD-77B9-58C0-B345DC1E8283}"/>
          </ac:spMkLst>
        </pc:spChg>
        <pc:spChg chg="add del">
          <ac:chgData name="Iwan Thomas (2403908)" userId="S::2403908@student.uwtsd.ac.uk::75234604-554a-4a25-a32d-2b5763a3a97a" providerId="AD" clId="Web-{0C7D6DA9-05A2-50C5-5E9E-481DA7BBB841}" dt="2024-11-26T14:19:58.743" v="120"/>
          <ac:spMkLst>
            <pc:docMk/>
            <pc:sldMk cId="1256522783" sldId="262"/>
            <ac:spMk id="8" creationId="{70DFC902-7D23-471A-B557-B6B6917D7A0D}"/>
          </ac:spMkLst>
        </pc:spChg>
        <pc:spChg chg="add del">
          <ac:chgData name="Iwan Thomas (2403908)" userId="S::2403908@student.uwtsd.ac.uk::75234604-554a-4a25-a32d-2b5763a3a97a" providerId="AD" clId="Web-{0C7D6DA9-05A2-50C5-5E9E-481DA7BBB841}" dt="2024-11-26T14:19:58.743" v="120"/>
          <ac:spMkLst>
            <pc:docMk/>
            <pc:sldMk cId="1256522783" sldId="262"/>
            <ac:spMk id="10" creationId="{A55D5633-D557-4DCA-982C-FF36EB7A1C00}"/>
          </ac:spMkLst>
        </pc:spChg>
        <pc:spChg chg="add del">
          <ac:chgData name="Iwan Thomas (2403908)" userId="S::2403908@student.uwtsd.ac.uk::75234604-554a-4a25-a32d-2b5763a3a97a" providerId="AD" clId="Web-{0C7D6DA9-05A2-50C5-5E9E-481DA7BBB841}" dt="2024-11-26T14:19:58.743" v="120"/>
          <ac:spMkLst>
            <pc:docMk/>
            <pc:sldMk cId="1256522783" sldId="262"/>
            <ac:spMk id="12" creationId="{450D3AD2-FA80-415F-A9CE-54D884561CD7}"/>
          </ac:spMkLst>
        </pc:spChg>
        <pc:spChg chg="add del">
          <ac:chgData name="Iwan Thomas (2403908)" userId="S::2403908@student.uwtsd.ac.uk::75234604-554a-4a25-a32d-2b5763a3a97a" providerId="AD" clId="Web-{0C7D6DA9-05A2-50C5-5E9E-481DA7BBB841}" dt="2024-11-26T14:20:22.946" v="122"/>
          <ac:spMkLst>
            <pc:docMk/>
            <pc:sldMk cId="1256522783" sldId="262"/>
            <ac:spMk id="14" creationId="{9228552E-C8B1-4A80-8448-0787CE0FC704}"/>
          </ac:spMkLst>
        </pc:spChg>
        <pc:spChg chg="add">
          <ac:chgData name="Iwan Thomas (2403908)" userId="S::2403908@student.uwtsd.ac.uk::75234604-554a-4a25-a32d-2b5763a3a97a" providerId="AD" clId="Web-{0C7D6DA9-05A2-50C5-5E9E-481DA7BBB841}" dt="2024-11-26T14:20:22.946" v="123"/>
          <ac:spMkLst>
            <pc:docMk/>
            <pc:sldMk cId="1256522783" sldId="262"/>
            <ac:spMk id="16" creationId="{70DFC902-7D23-471A-B557-B6B6917D7A0D}"/>
          </ac:spMkLst>
        </pc:spChg>
        <pc:spChg chg="add">
          <ac:chgData name="Iwan Thomas (2403908)" userId="S::2403908@student.uwtsd.ac.uk::75234604-554a-4a25-a32d-2b5763a3a97a" providerId="AD" clId="Web-{0C7D6DA9-05A2-50C5-5E9E-481DA7BBB841}" dt="2024-11-26T14:20:22.946" v="123"/>
          <ac:spMkLst>
            <pc:docMk/>
            <pc:sldMk cId="1256522783" sldId="262"/>
            <ac:spMk id="17" creationId="{A55D5633-D557-4DCA-982C-FF36EB7A1C00}"/>
          </ac:spMkLst>
        </pc:spChg>
        <pc:spChg chg="add">
          <ac:chgData name="Iwan Thomas (2403908)" userId="S::2403908@student.uwtsd.ac.uk::75234604-554a-4a25-a32d-2b5763a3a97a" providerId="AD" clId="Web-{0C7D6DA9-05A2-50C5-5E9E-481DA7BBB841}" dt="2024-11-26T14:20:22.946" v="123"/>
          <ac:spMkLst>
            <pc:docMk/>
            <pc:sldMk cId="1256522783" sldId="262"/>
            <ac:spMk id="18" creationId="{450D3AD2-FA80-415F-A9CE-54D884561CD7}"/>
          </ac:spMkLst>
        </pc:spChg>
        <pc:spChg chg="add">
          <ac:chgData name="Iwan Thomas (2403908)" userId="S::2403908@student.uwtsd.ac.uk::75234604-554a-4a25-a32d-2b5763a3a97a" providerId="AD" clId="Web-{0C7D6DA9-05A2-50C5-5E9E-481DA7BBB841}" dt="2024-11-26T14:20:22.946" v="123"/>
          <ac:spMkLst>
            <pc:docMk/>
            <pc:sldMk cId="1256522783" sldId="262"/>
            <ac:spMk id="19" creationId="{391B2572-01FD-77B9-58C0-B345DC1E8283}"/>
          </ac:spMkLst>
        </pc:spChg>
        <pc:graphicFrameChg chg="add del">
          <ac:chgData name="Iwan Thomas (2403908)" userId="S::2403908@student.uwtsd.ac.uk::75234604-554a-4a25-a32d-2b5763a3a97a" providerId="AD" clId="Web-{0C7D6DA9-05A2-50C5-5E9E-481DA7BBB841}" dt="2024-11-26T14:20:22.946" v="122"/>
          <ac:graphicFrameMkLst>
            <pc:docMk/>
            <pc:sldMk cId="1256522783" sldId="262"/>
            <ac:graphicFrameMk id="5" creationId="{D2789C33-8CF3-68FE-8C31-DC4E23CAC7F9}"/>
          </ac:graphicFrameMkLst>
        </pc:graphicFrameChg>
        <pc:picChg chg="add del">
          <ac:chgData name="Iwan Thomas (2403908)" userId="S::2403908@student.uwtsd.ac.uk::75234604-554a-4a25-a32d-2b5763a3a97a" providerId="AD" clId="Web-{0C7D6DA9-05A2-50C5-5E9E-481DA7BBB841}" dt="2024-11-26T14:20:22.946" v="122"/>
          <ac:picMkLst>
            <pc:docMk/>
            <pc:sldMk cId="1256522783" sldId="262"/>
            <ac:picMk id="6" creationId="{242EF298-0B86-A834-4BBB-F9FE2CEB4574}"/>
          </ac:picMkLst>
        </pc:picChg>
      </pc:sldChg>
      <pc:sldChg chg="addSp modSp mod setBg">
        <pc:chgData name="Iwan Thomas (2403908)" userId="S::2403908@student.uwtsd.ac.uk::75234604-554a-4a25-a32d-2b5763a3a97a" providerId="AD" clId="Web-{0C7D6DA9-05A2-50C5-5E9E-481DA7BBB841}" dt="2024-11-26T14:19:46.883" v="118"/>
        <pc:sldMkLst>
          <pc:docMk/>
          <pc:sldMk cId="2181341404" sldId="263"/>
        </pc:sldMkLst>
        <pc:spChg chg="mod">
          <ac:chgData name="Iwan Thomas (2403908)" userId="S::2403908@student.uwtsd.ac.uk::75234604-554a-4a25-a32d-2b5763a3a97a" providerId="AD" clId="Web-{0C7D6DA9-05A2-50C5-5E9E-481DA7BBB841}" dt="2024-11-26T14:19:46.883" v="118"/>
          <ac:spMkLst>
            <pc:docMk/>
            <pc:sldMk cId="2181341404" sldId="263"/>
            <ac:spMk id="2" creationId="{0E113B7B-D326-0E1A-7AB9-F48EC14C3A59}"/>
          </ac:spMkLst>
        </pc:spChg>
        <pc:spChg chg="mod">
          <ac:chgData name="Iwan Thomas (2403908)" userId="S::2403908@student.uwtsd.ac.uk::75234604-554a-4a25-a32d-2b5763a3a97a" providerId="AD" clId="Web-{0C7D6DA9-05A2-50C5-5E9E-481DA7BBB841}" dt="2024-11-26T14:19:46.883" v="118"/>
          <ac:spMkLst>
            <pc:docMk/>
            <pc:sldMk cId="2181341404" sldId="263"/>
            <ac:spMk id="3" creationId="{6350FC56-7422-042E-10AE-A563F242D637}"/>
          </ac:spMkLst>
        </pc:spChg>
        <pc:spChg chg="add">
          <ac:chgData name="Iwan Thomas (2403908)" userId="S::2403908@student.uwtsd.ac.uk::75234604-554a-4a25-a32d-2b5763a3a97a" providerId="AD" clId="Web-{0C7D6DA9-05A2-50C5-5E9E-481DA7BBB841}" dt="2024-11-26T14:19:46.883" v="118"/>
          <ac:spMkLst>
            <pc:docMk/>
            <pc:sldMk cId="2181341404" sldId="263"/>
            <ac:spMk id="8" creationId="{70DFC902-7D23-471A-B557-B6B6917D7A0D}"/>
          </ac:spMkLst>
        </pc:spChg>
        <pc:spChg chg="add">
          <ac:chgData name="Iwan Thomas (2403908)" userId="S::2403908@student.uwtsd.ac.uk::75234604-554a-4a25-a32d-2b5763a3a97a" providerId="AD" clId="Web-{0C7D6DA9-05A2-50C5-5E9E-481DA7BBB841}" dt="2024-11-26T14:19:46.883" v="118"/>
          <ac:spMkLst>
            <pc:docMk/>
            <pc:sldMk cId="2181341404" sldId="263"/>
            <ac:spMk id="10" creationId="{A55D5633-D557-4DCA-982C-FF36EB7A1C00}"/>
          </ac:spMkLst>
        </pc:spChg>
        <pc:spChg chg="add">
          <ac:chgData name="Iwan Thomas (2403908)" userId="S::2403908@student.uwtsd.ac.uk::75234604-554a-4a25-a32d-2b5763a3a97a" providerId="AD" clId="Web-{0C7D6DA9-05A2-50C5-5E9E-481DA7BBB841}" dt="2024-11-26T14:19:46.883" v="118"/>
          <ac:spMkLst>
            <pc:docMk/>
            <pc:sldMk cId="2181341404" sldId="263"/>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24.773" v="114"/>
        <pc:sldMkLst>
          <pc:docMk/>
          <pc:sldMk cId="3072455394" sldId="264"/>
        </pc:sldMkLst>
        <pc:spChg chg="mod">
          <ac:chgData name="Iwan Thomas (2403908)" userId="S::2403908@student.uwtsd.ac.uk::75234604-554a-4a25-a32d-2b5763a3a97a" providerId="AD" clId="Web-{0C7D6DA9-05A2-50C5-5E9E-481DA7BBB841}" dt="2024-11-26T14:19:24.773" v="114"/>
          <ac:spMkLst>
            <pc:docMk/>
            <pc:sldMk cId="3072455394" sldId="264"/>
            <ac:spMk id="2" creationId="{AD08BE35-0019-DF57-7688-97404A16AF80}"/>
          </ac:spMkLst>
        </pc:spChg>
        <pc:spChg chg="mod">
          <ac:chgData name="Iwan Thomas (2403908)" userId="S::2403908@student.uwtsd.ac.uk::75234604-554a-4a25-a32d-2b5763a3a97a" providerId="AD" clId="Web-{0C7D6DA9-05A2-50C5-5E9E-481DA7BBB841}" dt="2024-11-26T14:19:24.773" v="114"/>
          <ac:spMkLst>
            <pc:docMk/>
            <pc:sldMk cId="3072455394" sldId="264"/>
            <ac:spMk id="3" creationId="{D02E78A7-C045-CCDA-B984-67CDB870B9F3}"/>
          </ac:spMkLst>
        </pc:spChg>
        <pc:spChg chg="add">
          <ac:chgData name="Iwan Thomas (2403908)" userId="S::2403908@student.uwtsd.ac.uk::75234604-554a-4a25-a32d-2b5763a3a97a" providerId="AD" clId="Web-{0C7D6DA9-05A2-50C5-5E9E-481DA7BBB841}" dt="2024-11-26T14:19:24.773" v="114"/>
          <ac:spMkLst>
            <pc:docMk/>
            <pc:sldMk cId="3072455394" sldId="264"/>
            <ac:spMk id="8" creationId="{70DFC902-7D23-471A-B557-B6B6917D7A0D}"/>
          </ac:spMkLst>
        </pc:spChg>
        <pc:spChg chg="add">
          <ac:chgData name="Iwan Thomas (2403908)" userId="S::2403908@student.uwtsd.ac.uk::75234604-554a-4a25-a32d-2b5763a3a97a" providerId="AD" clId="Web-{0C7D6DA9-05A2-50C5-5E9E-481DA7BBB841}" dt="2024-11-26T14:19:24.773" v="114"/>
          <ac:spMkLst>
            <pc:docMk/>
            <pc:sldMk cId="3072455394" sldId="264"/>
            <ac:spMk id="10" creationId="{A55D5633-D557-4DCA-982C-FF36EB7A1C00}"/>
          </ac:spMkLst>
        </pc:spChg>
        <pc:spChg chg="add">
          <ac:chgData name="Iwan Thomas (2403908)" userId="S::2403908@student.uwtsd.ac.uk::75234604-554a-4a25-a32d-2b5763a3a97a" providerId="AD" clId="Web-{0C7D6DA9-05A2-50C5-5E9E-481DA7BBB841}" dt="2024-11-26T14:19:24.773" v="114"/>
          <ac:spMkLst>
            <pc:docMk/>
            <pc:sldMk cId="3072455394" sldId="264"/>
            <ac:spMk id="12" creationId="{450D3AD2-FA80-415F-A9CE-54D884561CD7}"/>
          </ac:spMkLst>
        </pc:spChg>
      </pc:sldChg>
      <pc:sldChg chg="addSp delSp modSp new mod setBg">
        <pc:chgData name="Iwan Thomas (2403908)" userId="S::2403908@student.uwtsd.ac.uk::75234604-554a-4a25-a32d-2b5763a3a97a" providerId="AD" clId="Web-{0C7D6DA9-05A2-50C5-5E9E-481DA7BBB841}" dt="2024-11-26T14:48:30.854" v="188"/>
        <pc:sldMkLst>
          <pc:docMk/>
          <pc:sldMk cId="822218832" sldId="265"/>
        </pc:sldMkLst>
        <pc:spChg chg="mod">
          <ac:chgData name="Iwan Thomas (2403908)" userId="S::2403908@student.uwtsd.ac.uk::75234604-554a-4a25-a32d-2b5763a3a97a" providerId="AD" clId="Web-{0C7D6DA9-05A2-50C5-5E9E-481DA7BBB841}" dt="2024-11-26T14:48:22.714" v="186" actId="20577"/>
          <ac:spMkLst>
            <pc:docMk/>
            <pc:sldMk cId="822218832" sldId="265"/>
            <ac:spMk id="2" creationId="{2B2FCC4F-6B05-4D9B-7709-2B0AE1A5FEAD}"/>
          </ac:spMkLst>
        </pc:spChg>
        <pc:spChg chg="mod">
          <ac:chgData name="Iwan Thomas (2403908)" userId="S::2403908@student.uwtsd.ac.uk::75234604-554a-4a25-a32d-2b5763a3a97a" providerId="AD" clId="Web-{0C7D6DA9-05A2-50C5-5E9E-481DA7BBB841}" dt="2024-11-26T14:39:11.416" v="153" actId="1076"/>
          <ac:spMkLst>
            <pc:docMk/>
            <pc:sldMk cId="822218832" sldId="265"/>
            <ac:spMk id="3" creationId="{D1C68EA4-F83B-2BE1-F8EA-723EBCBD3532}"/>
          </ac:spMkLst>
        </pc:spChg>
        <pc:spChg chg="add del mod">
          <ac:chgData name="Iwan Thomas (2403908)" userId="S::2403908@student.uwtsd.ac.uk::75234604-554a-4a25-a32d-2b5763a3a97a" providerId="AD" clId="Web-{0C7D6DA9-05A2-50C5-5E9E-481DA7BBB841}" dt="2024-11-26T14:48:30.854" v="188"/>
          <ac:spMkLst>
            <pc:docMk/>
            <pc:sldMk cId="822218832" sldId="265"/>
            <ac:spMk id="5" creationId="{E369BAFC-8C52-311A-A0F1-1EFC7383346D}"/>
          </ac:spMkLst>
        </pc:spChg>
        <pc:spChg chg="add ord">
          <ac:chgData name="Iwan Thomas (2403908)" userId="S::2403908@student.uwtsd.ac.uk::75234604-554a-4a25-a32d-2b5763a3a97a" providerId="AD" clId="Web-{0C7D6DA9-05A2-50C5-5E9E-481DA7BBB841}" dt="2024-11-26T14:45:32.537" v="163"/>
          <ac:spMkLst>
            <pc:docMk/>
            <pc:sldMk cId="822218832" sldId="265"/>
            <ac:spMk id="9" creationId="{0671A8AE-40A1-4631-A6B8-581AFF065482}"/>
          </ac:spMkLst>
        </pc:spChg>
        <pc:spChg chg="add">
          <ac:chgData name="Iwan Thomas (2403908)" userId="S::2403908@student.uwtsd.ac.uk::75234604-554a-4a25-a32d-2b5763a3a97a" providerId="AD" clId="Web-{0C7D6DA9-05A2-50C5-5E9E-481DA7BBB841}" dt="2024-11-26T14:12:31.667" v="102"/>
          <ac:spMkLst>
            <pc:docMk/>
            <pc:sldMk cId="822218832" sldId="265"/>
            <ac:spMk id="11" creationId="{AB58EF07-17C2-48CF-ABB0-EEF1F17CB8F0}"/>
          </ac:spMkLst>
        </pc:spChg>
        <pc:spChg chg="add">
          <ac:chgData name="Iwan Thomas (2403908)" userId="S::2403908@student.uwtsd.ac.uk::75234604-554a-4a25-a32d-2b5763a3a97a" providerId="AD" clId="Web-{0C7D6DA9-05A2-50C5-5E9E-481DA7BBB841}" dt="2024-11-26T14:12:31.667" v="102"/>
          <ac:spMkLst>
            <pc:docMk/>
            <pc:sldMk cId="822218832" sldId="265"/>
            <ac:spMk id="13" creationId="{AF2F604E-43BE-4DC3-B983-E071523364F8}"/>
          </ac:spMkLst>
        </pc:spChg>
        <pc:spChg chg="add">
          <ac:chgData name="Iwan Thomas (2403908)" userId="S::2403908@student.uwtsd.ac.uk::75234604-554a-4a25-a32d-2b5763a3a97a" providerId="AD" clId="Web-{0C7D6DA9-05A2-50C5-5E9E-481DA7BBB841}" dt="2024-11-26T14:12:31.667" v="102"/>
          <ac:spMkLst>
            <pc:docMk/>
            <pc:sldMk cId="822218832" sldId="265"/>
            <ac:spMk id="15" creationId="{08C9B587-E65E-4B52-B37C-ABEBB6E87928}"/>
          </ac:spMkLst>
        </pc:spChg>
        <pc:picChg chg="add mod ord">
          <ac:chgData name="Iwan Thomas (2403908)" userId="S::2403908@student.uwtsd.ac.uk::75234604-554a-4a25-a32d-2b5763a3a97a" providerId="AD" clId="Web-{0C7D6DA9-05A2-50C5-5E9E-481DA7BBB841}" dt="2024-11-26T14:46:17.241" v="170"/>
          <ac:picMkLst>
            <pc:docMk/>
            <pc:sldMk cId="822218832" sldId="265"/>
            <ac:picMk id="4" creationId="{2D77C5D4-73BD-C9BF-0AB7-C0BF555C6E31}"/>
          </ac:picMkLst>
        </pc:picChg>
        <pc:picChg chg="add del mod ord">
          <ac:chgData name="Iwan Thomas (2403908)" userId="S::2403908@student.uwtsd.ac.uk::75234604-554a-4a25-a32d-2b5763a3a97a" providerId="AD" clId="Web-{0C7D6DA9-05A2-50C5-5E9E-481DA7BBB841}" dt="2024-11-26T14:46:49.164" v="172"/>
          <ac:picMkLst>
            <pc:docMk/>
            <pc:sldMk cId="822218832" sldId="265"/>
            <ac:picMk id="6" creationId="{6C1F7211-4031-1EF4-BC1D-F9007A711EB9}"/>
          </ac:picMkLst>
        </pc:picChg>
      </pc:sldChg>
      <pc:sldChg chg="addSp modSp new mod setBg">
        <pc:chgData name="Iwan Thomas (2403908)" userId="S::2403908@student.uwtsd.ac.uk::75234604-554a-4a25-a32d-2b5763a3a97a" providerId="AD" clId="Web-{0C7D6DA9-05A2-50C5-5E9E-481DA7BBB841}" dt="2024-11-26T14:20:56.072" v="130"/>
        <pc:sldMkLst>
          <pc:docMk/>
          <pc:sldMk cId="4029677033" sldId="266"/>
        </pc:sldMkLst>
        <pc:spChg chg="mod">
          <ac:chgData name="Iwan Thomas (2403908)" userId="S::2403908@student.uwtsd.ac.uk::75234604-554a-4a25-a32d-2b5763a3a97a" providerId="AD" clId="Web-{0C7D6DA9-05A2-50C5-5E9E-481DA7BBB841}" dt="2024-11-26T14:20:56.072" v="130"/>
          <ac:spMkLst>
            <pc:docMk/>
            <pc:sldMk cId="4029677033" sldId="266"/>
            <ac:spMk id="2" creationId="{406AB774-60F7-8EA4-503B-1ED71AF5C3C7}"/>
          </ac:spMkLst>
        </pc:spChg>
        <pc:spChg chg="mod">
          <ac:chgData name="Iwan Thomas (2403908)" userId="S::2403908@student.uwtsd.ac.uk::75234604-554a-4a25-a32d-2b5763a3a97a" providerId="AD" clId="Web-{0C7D6DA9-05A2-50C5-5E9E-481DA7BBB841}" dt="2024-11-26T14:20:56.072" v="130"/>
          <ac:spMkLst>
            <pc:docMk/>
            <pc:sldMk cId="4029677033" sldId="266"/>
            <ac:spMk id="3" creationId="{B499DC35-010B-43D4-041C-668117DCF1D8}"/>
          </ac:spMkLst>
        </pc:spChg>
        <pc:spChg chg="add">
          <ac:chgData name="Iwan Thomas (2403908)" userId="S::2403908@student.uwtsd.ac.uk::75234604-554a-4a25-a32d-2b5763a3a97a" providerId="AD" clId="Web-{0C7D6DA9-05A2-50C5-5E9E-481DA7BBB841}" dt="2024-11-26T14:20:56.072" v="130"/>
          <ac:spMkLst>
            <pc:docMk/>
            <pc:sldMk cId="4029677033" sldId="266"/>
            <ac:spMk id="8" creationId="{70DFC902-7D23-471A-B557-B6B6917D7A0D}"/>
          </ac:spMkLst>
        </pc:spChg>
        <pc:spChg chg="add">
          <ac:chgData name="Iwan Thomas (2403908)" userId="S::2403908@student.uwtsd.ac.uk::75234604-554a-4a25-a32d-2b5763a3a97a" providerId="AD" clId="Web-{0C7D6DA9-05A2-50C5-5E9E-481DA7BBB841}" dt="2024-11-26T14:20:56.072" v="130"/>
          <ac:spMkLst>
            <pc:docMk/>
            <pc:sldMk cId="4029677033" sldId="266"/>
            <ac:spMk id="10" creationId="{A55D5633-D557-4DCA-982C-FF36EB7A1C00}"/>
          </ac:spMkLst>
        </pc:spChg>
        <pc:spChg chg="add">
          <ac:chgData name="Iwan Thomas (2403908)" userId="S::2403908@student.uwtsd.ac.uk::75234604-554a-4a25-a32d-2b5763a3a97a" providerId="AD" clId="Web-{0C7D6DA9-05A2-50C5-5E9E-481DA7BBB841}" dt="2024-11-26T14:20:56.072" v="130"/>
          <ac:spMkLst>
            <pc:docMk/>
            <pc:sldMk cId="4029677033" sldId="266"/>
            <ac:spMk id="12" creationId="{450D3AD2-FA80-415F-A9CE-54D884561CD7}"/>
          </ac:spMkLst>
        </pc:spChg>
      </pc:sldChg>
    </pc:docChg>
  </pc:docChgLst>
  <pc:docChgLst>
    <pc:chgData clId="Web-{E5CDC7C6-3F53-2A3A-6C6A-3B06FD40DFFD}"/>
    <pc:docChg chg="modSld">
      <pc:chgData name="" userId="" providerId="" clId="Web-{E5CDC7C6-3F53-2A3A-6C6A-3B06FD40DFFD}" dt="2024-11-15T12:40:57.579" v="17" actId="20577"/>
      <pc:docMkLst>
        <pc:docMk/>
      </pc:docMkLst>
      <pc:sldChg chg="modSp">
        <pc:chgData name="" userId="" providerId="" clId="Web-{E5CDC7C6-3F53-2A3A-6C6A-3B06FD40DFFD}" dt="2024-11-15T12:40:57.579" v="17" actId="20577"/>
        <pc:sldMkLst>
          <pc:docMk/>
          <pc:sldMk cId="109857222" sldId="256"/>
        </pc:sldMkLst>
        <pc:spChg chg="mod">
          <ac:chgData name="" userId="" providerId="" clId="Web-{E5CDC7C6-3F53-2A3A-6C6A-3B06FD40DFFD}" dt="2024-11-15T12:40:00.812" v="11" actId="20577"/>
          <ac:spMkLst>
            <pc:docMk/>
            <pc:sldMk cId="109857222" sldId="256"/>
            <ac:spMk id="2" creationId="{00000000-0000-0000-0000-000000000000}"/>
          </ac:spMkLst>
        </pc:spChg>
        <pc:spChg chg="mod">
          <ac:chgData name="" userId="" providerId="" clId="Web-{E5CDC7C6-3F53-2A3A-6C6A-3B06FD40DFFD}" dt="2024-11-15T12:40:57.579" v="17" actId="20577"/>
          <ac:spMkLst>
            <pc:docMk/>
            <pc:sldMk cId="109857222" sldId="256"/>
            <ac:spMk id="3" creationId="{00000000-0000-0000-0000-000000000000}"/>
          </ac:spMkLst>
        </pc:spChg>
      </pc:sldChg>
    </pc:docChg>
  </pc:docChgLst>
  <pc:docChgLst>
    <pc:chgData name="Iwan Thomas (2403908)" userId="S::2403908@student.uwtsd.ac.uk::75234604-554a-4a25-a32d-2b5763a3a97a" providerId="AD" clId="Web-{152270F0-8D8F-35FF-1182-18CA527157BA}"/>
    <pc:docChg chg="modSld">
      <pc:chgData name="Iwan Thomas (2403908)" userId="S::2403908@student.uwtsd.ac.uk::75234604-554a-4a25-a32d-2b5763a3a97a" providerId="AD" clId="Web-{152270F0-8D8F-35FF-1182-18CA527157BA}" dt="2024-12-01T15:54:45.696" v="92" actId="20577"/>
      <pc:docMkLst>
        <pc:docMk/>
      </pc:docMkLst>
      <pc:sldChg chg="modSp">
        <pc:chgData name="Iwan Thomas (2403908)" userId="S::2403908@student.uwtsd.ac.uk::75234604-554a-4a25-a32d-2b5763a3a97a" providerId="AD" clId="Web-{152270F0-8D8F-35FF-1182-18CA527157BA}" dt="2024-12-01T15:48:52.718" v="82" actId="20577"/>
        <pc:sldMkLst>
          <pc:docMk/>
          <pc:sldMk cId="398352147" sldId="257"/>
        </pc:sldMkLst>
        <pc:spChg chg="mod">
          <ac:chgData name="Iwan Thomas (2403908)" userId="S::2403908@student.uwtsd.ac.uk::75234604-554a-4a25-a32d-2b5763a3a97a" providerId="AD" clId="Web-{152270F0-8D8F-35FF-1182-18CA527157BA}" dt="2024-12-01T15:48:52.718" v="82" actId="20577"/>
          <ac:spMkLst>
            <pc:docMk/>
            <pc:sldMk cId="398352147" sldId="257"/>
            <ac:spMk id="3" creationId="{1D5B69F3-4ADE-A14F-118F-F6338C03570D}"/>
          </ac:spMkLst>
        </pc:spChg>
      </pc:sldChg>
      <pc:sldChg chg="modSp">
        <pc:chgData name="Iwan Thomas (2403908)" userId="S::2403908@student.uwtsd.ac.uk::75234604-554a-4a25-a32d-2b5763a3a97a" providerId="AD" clId="Web-{152270F0-8D8F-35FF-1182-18CA527157BA}" dt="2024-12-01T15:31:30.219" v="68" actId="20577"/>
        <pc:sldMkLst>
          <pc:docMk/>
          <pc:sldMk cId="3868448090" sldId="258"/>
        </pc:sldMkLst>
        <pc:spChg chg="mod">
          <ac:chgData name="Iwan Thomas (2403908)" userId="S::2403908@student.uwtsd.ac.uk::75234604-554a-4a25-a32d-2b5763a3a97a" providerId="AD" clId="Web-{152270F0-8D8F-35FF-1182-18CA527157BA}" dt="2024-12-01T15:05:22.950" v="47" actId="20577"/>
          <ac:spMkLst>
            <pc:docMk/>
            <pc:sldMk cId="3868448090" sldId="258"/>
            <ac:spMk id="2" creationId="{2721806D-9F53-A4F2-1813-81CF10ECD13E}"/>
          </ac:spMkLst>
        </pc:spChg>
        <pc:spChg chg="mod">
          <ac:chgData name="Iwan Thomas (2403908)" userId="S::2403908@student.uwtsd.ac.uk::75234604-554a-4a25-a32d-2b5763a3a97a" providerId="AD" clId="Web-{152270F0-8D8F-35FF-1182-18CA527157BA}" dt="2024-12-01T15:31:30.219" v="68" actId="20577"/>
          <ac:spMkLst>
            <pc:docMk/>
            <pc:sldMk cId="3868448090" sldId="258"/>
            <ac:spMk id="3" creationId="{1F5671BE-5485-24F9-2644-4530A4849BB7}"/>
          </ac:spMkLst>
        </pc:spChg>
      </pc:sldChg>
      <pc:sldChg chg="modSp">
        <pc:chgData name="Iwan Thomas (2403908)" userId="S::2403908@student.uwtsd.ac.uk::75234604-554a-4a25-a32d-2b5763a3a97a" providerId="AD" clId="Web-{152270F0-8D8F-35FF-1182-18CA527157BA}" dt="2024-12-01T15:47:34.263" v="80" actId="20577"/>
        <pc:sldMkLst>
          <pc:docMk/>
          <pc:sldMk cId="182728650" sldId="259"/>
        </pc:sldMkLst>
        <pc:spChg chg="mod">
          <ac:chgData name="Iwan Thomas (2403908)" userId="S::2403908@student.uwtsd.ac.uk::75234604-554a-4a25-a32d-2b5763a3a97a" providerId="AD" clId="Web-{152270F0-8D8F-35FF-1182-18CA527157BA}" dt="2024-12-01T15:47:34.263" v="80" actId="20577"/>
          <ac:spMkLst>
            <pc:docMk/>
            <pc:sldMk cId="182728650" sldId="259"/>
            <ac:spMk id="3" creationId="{9181FF1E-5873-FA3B-B757-C845D97FFD28}"/>
          </ac:spMkLst>
        </pc:spChg>
      </pc:sldChg>
      <pc:sldChg chg="modSp">
        <pc:chgData name="Iwan Thomas (2403908)" userId="S::2403908@student.uwtsd.ac.uk::75234604-554a-4a25-a32d-2b5763a3a97a" providerId="AD" clId="Web-{152270F0-8D8F-35FF-1182-18CA527157BA}" dt="2024-11-26T19:25:19.780" v="7" actId="20577"/>
        <pc:sldMkLst>
          <pc:docMk/>
          <pc:sldMk cId="1256522783" sldId="262"/>
        </pc:sldMkLst>
        <pc:spChg chg="mod">
          <ac:chgData name="Iwan Thomas (2403908)" userId="S::2403908@student.uwtsd.ac.uk::75234604-554a-4a25-a32d-2b5763a3a97a" providerId="AD" clId="Web-{152270F0-8D8F-35FF-1182-18CA527157BA}" dt="2024-11-26T19:25:19.780" v="7" actId="20577"/>
          <ac:spMkLst>
            <pc:docMk/>
            <pc:sldMk cId="1256522783" sldId="262"/>
            <ac:spMk id="19" creationId="{391B2572-01FD-77B9-58C0-B345DC1E8283}"/>
          </ac:spMkLst>
        </pc:spChg>
      </pc:sldChg>
      <pc:sldChg chg="modSp">
        <pc:chgData name="Iwan Thomas (2403908)" userId="S::2403908@student.uwtsd.ac.uk::75234604-554a-4a25-a32d-2b5763a3a97a" providerId="AD" clId="Web-{152270F0-8D8F-35FF-1182-18CA527157BA}" dt="2024-12-01T15:54:45.696" v="92" actId="20577"/>
        <pc:sldMkLst>
          <pc:docMk/>
          <pc:sldMk cId="2181341404" sldId="263"/>
        </pc:sldMkLst>
        <pc:spChg chg="mod">
          <ac:chgData name="Iwan Thomas (2403908)" userId="S::2403908@student.uwtsd.ac.uk::75234604-554a-4a25-a32d-2b5763a3a97a" providerId="AD" clId="Web-{152270F0-8D8F-35FF-1182-18CA527157BA}" dt="2024-12-01T15:54:45.696" v="92" actId="20577"/>
          <ac:spMkLst>
            <pc:docMk/>
            <pc:sldMk cId="2181341404" sldId="263"/>
            <ac:spMk id="3" creationId="{6350FC56-7422-042E-10AE-A563F242D637}"/>
          </ac:spMkLst>
        </pc:spChg>
      </pc:sldChg>
      <pc:sldChg chg="modSp">
        <pc:chgData name="Iwan Thomas (2403908)" userId="S::2403908@student.uwtsd.ac.uk::75234604-554a-4a25-a32d-2b5763a3a97a" providerId="AD" clId="Web-{152270F0-8D8F-35FF-1182-18CA527157BA}" dt="2024-11-26T19:30:14.073" v="9" actId="1076"/>
        <pc:sldMkLst>
          <pc:docMk/>
          <pc:sldMk cId="3072455394" sldId="264"/>
        </pc:sldMkLst>
        <pc:spChg chg="mod">
          <ac:chgData name="Iwan Thomas (2403908)" userId="S::2403908@student.uwtsd.ac.uk::75234604-554a-4a25-a32d-2b5763a3a97a" providerId="AD" clId="Web-{152270F0-8D8F-35FF-1182-18CA527157BA}" dt="2024-11-26T19:30:14.073" v="9" actId="1076"/>
          <ac:spMkLst>
            <pc:docMk/>
            <pc:sldMk cId="3072455394" sldId="264"/>
            <ac:spMk id="3" creationId="{D02E78A7-C045-CCDA-B984-67CDB870B9F3}"/>
          </ac:spMkLst>
        </pc:spChg>
      </pc:sldChg>
      <pc:sldChg chg="modSp">
        <pc:chgData name="Iwan Thomas (2403908)" userId="S::2403908@student.uwtsd.ac.uk::75234604-554a-4a25-a32d-2b5763a3a97a" providerId="AD" clId="Web-{152270F0-8D8F-35FF-1182-18CA527157BA}" dt="2024-11-26T19:22:41.992" v="5" actId="20577"/>
        <pc:sldMkLst>
          <pc:docMk/>
          <pc:sldMk cId="822218832" sldId="265"/>
        </pc:sldMkLst>
        <pc:spChg chg="mod">
          <ac:chgData name="Iwan Thomas (2403908)" userId="S::2403908@student.uwtsd.ac.uk::75234604-554a-4a25-a32d-2b5763a3a97a" providerId="AD" clId="Web-{152270F0-8D8F-35FF-1182-18CA527157BA}" dt="2024-11-26T19:22:41.992" v="5" actId="20577"/>
          <ac:spMkLst>
            <pc:docMk/>
            <pc:sldMk cId="822218832" sldId="265"/>
            <ac:spMk id="3" creationId="{D1C68EA4-F83B-2BE1-F8EA-723EBCBD3532}"/>
          </ac:spMkLst>
        </pc:spChg>
      </pc:sldChg>
      <pc:sldChg chg="addSp modSp mod setBg">
        <pc:chgData name="Iwan Thomas (2403908)" userId="S::2403908@student.uwtsd.ac.uk::75234604-554a-4a25-a32d-2b5763a3a97a" providerId="AD" clId="Web-{152270F0-8D8F-35FF-1182-18CA527157BA}" dt="2024-11-26T19:19:27.875" v="0"/>
        <pc:sldMkLst>
          <pc:docMk/>
          <pc:sldMk cId="1810331391" sldId="267"/>
        </pc:sldMkLst>
        <pc:spChg chg="mod">
          <ac:chgData name="Iwan Thomas (2403908)" userId="S::2403908@student.uwtsd.ac.uk::75234604-554a-4a25-a32d-2b5763a3a97a" providerId="AD" clId="Web-{152270F0-8D8F-35FF-1182-18CA527157BA}" dt="2024-11-26T19:19:27.875" v="0"/>
          <ac:spMkLst>
            <pc:docMk/>
            <pc:sldMk cId="1810331391" sldId="267"/>
            <ac:spMk id="2" creationId="{C722A4DC-6DE5-BDD1-3AE3-4BEA8740E5BC}"/>
          </ac:spMkLst>
        </pc:spChg>
        <pc:spChg chg="mod">
          <ac:chgData name="Iwan Thomas (2403908)" userId="S::2403908@student.uwtsd.ac.uk::75234604-554a-4a25-a32d-2b5763a3a97a" providerId="AD" clId="Web-{152270F0-8D8F-35FF-1182-18CA527157BA}" dt="2024-11-26T19:19:27.875" v="0"/>
          <ac:spMkLst>
            <pc:docMk/>
            <pc:sldMk cId="1810331391" sldId="267"/>
            <ac:spMk id="3" creationId="{C4C6CCC3-6F0F-EF01-E95A-87D8673789EC}"/>
          </ac:spMkLst>
        </pc:spChg>
        <pc:spChg chg="add">
          <ac:chgData name="Iwan Thomas (2403908)" userId="S::2403908@student.uwtsd.ac.uk::75234604-554a-4a25-a32d-2b5763a3a97a" providerId="AD" clId="Web-{152270F0-8D8F-35FF-1182-18CA527157BA}" dt="2024-11-26T19:19:27.875" v="0"/>
          <ac:spMkLst>
            <pc:docMk/>
            <pc:sldMk cId="1810331391" sldId="267"/>
            <ac:spMk id="8" creationId="{70DFC902-7D23-471A-B557-B6B6917D7A0D}"/>
          </ac:spMkLst>
        </pc:spChg>
        <pc:spChg chg="add">
          <ac:chgData name="Iwan Thomas (2403908)" userId="S::2403908@student.uwtsd.ac.uk::75234604-554a-4a25-a32d-2b5763a3a97a" providerId="AD" clId="Web-{152270F0-8D8F-35FF-1182-18CA527157BA}" dt="2024-11-26T19:19:27.875" v="0"/>
          <ac:spMkLst>
            <pc:docMk/>
            <pc:sldMk cId="1810331391" sldId="267"/>
            <ac:spMk id="10" creationId="{A55D5633-D557-4DCA-982C-FF36EB7A1C00}"/>
          </ac:spMkLst>
        </pc:spChg>
        <pc:spChg chg="add">
          <ac:chgData name="Iwan Thomas (2403908)" userId="S::2403908@student.uwtsd.ac.uk::75234604-554a-4a25-a32d-2b5763a3a97a" providerId="AD" clId="Web-{152270F0-8D8F-35FF-1182-18CA527157BA}" dt="2024-11-26T19:19:27.875" v="0"/>
          <ac:spMkLst>
            <pc:docMk/>
            <pc:sldMk cId="1810331391" sldId="267"/>
            <ac:spMk id="12" creationId="{450D3AD2-FA80-415F-A9CE-54D884561CD7}"/>
          </ac:spMkLst>
        </pc:spChg>
      </pc:sldChg>
    </pc:docChg>
  </pc:docChgLst>
  <pc:docChgLst>
    <pc:chgData name="Iwan Thomas (2403908)" userId="S::2403908@student.uwtsd.ac.uk::75234604-554a-4a25-a32d-2b5763a3a97a" providerId="AD" clId="Web-{A89BC0D2-1DB0-D8CF-02C1-9109CD899458}"/>
    <pc:docChg chg="modSld">
      <pc:chgData name="Iwan Thomas (2403908)" userId="S::2403908@student.uwtsd.ac.uk::75234604-554a-4a25-a32d-2b5763a3a97a" providerId="AD" clId="Web-{A89BC0D2-1DB0-D8CF-02C1-9109CD899458}" dt="2024-12-01T16:55:46.413" v="126" actId="20577"/>
      <pc:docMkLst>
        <pc:docMk/>
      </pc:docMkLst>
      <pc:sldChg chg="modSp">
        <pc:chgData name="Iwan Thomas (2403908)" userId="S::2403908@student.uwtsd.ac.uk::75234604-554a-4a25-a32d-2b5763a3a97a" providerId="AD" clId="Web-{A89BC0D2-1DB0-D8CF-02C1-9109CD899458}" dt="2024-12-01T16:26:10.928" v="59" actId="20577"/>
        <pc:sldMkLst>
          <pc:docMk/>
          <pc:sldMk cId="398352147" sldId="257"/>
        </pc:sldMkLst>
        <pc:spChg chg="mod">
          <ac:chgData name="Iwan Thomas (2403908)" userId="S::2403908@student.uwtsd.ac.uk::75234604-554a-4a25-a32d-2b5763a3a97a" providerId="AD" clId="Web-{A89BC0D2-1DB0-D8CF-02C1-9109CD899458}" dt="2024-12-01T16:26:10.928" v="59" actId="20577"/>
          <ac:spMkLst>
            <pc:docMk/>
            <pc:sldMk cId="398352147" sldId="257"/>
            <ac:spMk id="3" creationId="{1D5B69F3-4ADE-A14F-118F-F6338C03570D}"/>
          </ac:spMkLst>
        </pc:spChg>
      </pc:sldChg>
      <pc:sldChg chg="modSp">
        <pc:chgData name="Iwan Thomas (2403908)" userId="S::2403908@student.uwtsd.ac.uk::75234604-554a-4a25-a32d-2b5763a3a97a" providerId="AD" clId="Web-{A89BC0D2-1DB0-D8CF-02C1-9109CD899458}" dt="2024-12-01T16:55:33.725" v="125" actId="20577"/>
        <pc:sldMkLst>
          <pc:docMk/>
          <pc:sldMk cId="4202522728" sldId="261"/>
        </pc:sldMkLst>
        <pc:spChg chg="mod">
          <ac:chgData name="Iwan Thomas (2403908)" userId="S::2403908@student.uwtsd.ac.uk::75234604-554a-4a25-a32d-2b5763a3a97a" providerId="AD" clId="Web-{A89BC0D2-1DB0-D8CF-02C1-9109CD899458}" dt="2024-12-01T16:55:33.725" v="125" actId="20577"/>
          <ac:spMkLst>
            <pc:docMk/>
            <pc:sldMk cId="4202522728" sldId="261"/>
            <ac:spMk id="3" creationId="{14741721-7511-8BEE-3940-ADBE4BFD1C68}"/>
          </ac:spMkLst>
        </pc:spChg>
      </pc:sldChg>
      <pc:sldChg chg="modSp">
        <pc:chgData name="Iwan Thomas (2403908)" userId="S::2403908@student.uwtsd.ac.uk::75234604-554a-4a25-a32d-2b5763a3a97a" providerId="AD" clId="Web-{A89BC0D2-1DB0-D8CF-02C1-9109CD899458}" dt="2024-12-01T16:55:46.413" v="126" actId="20577"/>
        <pc:sldMkLst>
          <pc:docMk/>
          <pc:sldMk cId="1256522783" sldId="262"/>
        </pc:sldMkLst>
        <pc:spChg chg="mod">
          <ac:chgData name="Iwan Thomas (2403908)" userId="S::2403908@student.uwtsd.ac.uk::75234604-554a-4a25-a32d-2b5763a3a97a" providerId="AD" clId="Web-{A89BC0D2-1DB0-D8CF-02C1-9109CD899458}" dt="2024-12-01T16:55:46.413" v="126" actId="20577"/>
          <ac:spMkLst>
            <pc:docMk/>
            <pc:sldMk cId="1256522783" sldId="262"/>
            <ac:spMk id="19" creationId="{391B2572-01FD-77B9-58C0-B345DC1E8283}"/>
          </ac:spMkLst>
        </pc:spChg>
      </pc:sldChg>
      <pc:sldChg chg="modSp">
        <pc:chgData name="Iwan Thomas (2403908)" userId="S::2403908@student.uwtsd.ac.uk::75234604-554a-4a25-a32d-2b5763a3a97a" providerId="AD" clId="Web-{A89BC0D2-1DB0-D8CF-02C1-9109CD899458}" dt="2024-12-01T16:23:12.634" v="57" actId="20577"/>
        <pc:sldMkLst>
          <pc:docMk/>
          <pc:sldMk cId="2181341404" sldId="263"/>
        </pc:sldMkLst>
        <pc:spChg chg="mod">
          <ac:chgData name="Iwan Thomas (2403908)" userId="S::2403908@student.uwtsd.ac.uk::75234604-554a-4a25-a32d-2b5763a3a97a" providerId="AD" clId="Web-{A89BC0D2-1DB0-D8CF-02C1-9109CD899458}" dt="2024-12-01T16:03:46.456" v="35" actId="20577"/>
          <ac:spMkLst>
            <pc:docMk/>
            <pc:sldMk cId="2181341404" sldId="263"/>
            <ac:spMk id="2" creationId="{0E113B7B-D326-0E1A-7AB9-F48EC14C3A59}"/>
          </ac:spMkLst>
        </pc:spChg>
        <pc:spChg chg="mod">
          <ac:chgData name="Iwan Thomas (2403908)" userId="S::2403908@student.uwtsd.ac.uk::75234604-554a-4a25-a32d-2b5763a3a97a" providerId="AD" clId="Web-{A89BC0D2-1DB0-D8CF-02C1-9109CD899458}" dt="2024-12-01T16:23:12.634" v="57" actId="20577"/>
          <ac:spMkLst>
            <pc:docMk/>
            <pc:sldMk cId="2181341404" sldId="263"/>
            <ac:spMk id="3" creationId="{6350FC56-7422-042E-10AE-A563F242D637}"/>
          </ac:spMkLst>
        </pc:spChg>
      </pc:sldChg>
      <pc:sldChg chg="modSp">
        <pc:chgData name="Iwan Thomas (2403908)" userId="S::2403908@student.uwtsd.ac.uk::75234604-554a-4a25-a32d-2b5763a3a97a" providerId="AD" clId="Web-{A89BC0D2-1DB0-D8CF-02C1-9109CD899458}" dt="2024-12-01T16:55:09.285" v="122" actId="20577"/>
        <pc:sldMkLst>
          <pc:docMk/>
          <pc:sldMk cId="4029677033" sldId="266"/>
        </pc:sldMkLst>
        <pc:spChg chg="mod">
          <ac:chgData name="Iwan Thomas (2403908)" userId="S::2403908@student.uwtsd.ac.uk::75234604-554a-4a25-a32d-2b5763a3a97a" providerId="AD" clId="Web-{A89BC0D2-1DB0-D8CF-02C1-9109CD899458}" dt="2024-12-01T16:55:09.285" v="122" actId="20577"/>
          <ac:spMkLst>
            <pc:docMk/>
            <pc:sldMk cId="4029677033" sldId="266"/>
            <ac:spMk id="3" creationId="{B499DC35-010B-43D4-041C-668117DCF1D8}"/>
          </ac:spMkLst>
        </pc:spChg>
      </pc:sldChg>
      <pc:sldChg chg="modSp">
        <pc:chgData name="Iwan Thomas (2403908)" userId="S::2403908@student.uwtsd.ac.uk::75234604-554a-4a25-a32d-2b5763a3a97a" providerId="AD" clId="Web-{A89BC0D2-1DB0-D8CF-02C1-9109CD899458}" dt="2024-12-01T16:45:05.096" v="71" actId="20577"/>
        <pc:sldMkLst>
          <pc:docMk/>
          <pc:sldMk cId="1810331391" sldId="267"/>
        </pc:sldMkLst>
        <pc:spChg chg="mod">
          <ac:chgData name="Iwan Thomas (2403908)" userId="S::2403908@student.uwtsd.ac.uk::75234604-554a-4a25-a32d-2b5763a3a97a" providerId="AD" clId="Web-{A89BC0D2-1DB0-D8CF-02C1-9109CD899458}" dt="2024-12-01T16:45:05.096" v="71" actId="20577"/>
          <ac:spMkLst>
            <pc:docMk/>
            <pc:sldMk cId="1810331391" sldId="267"/>
            <ac:spMk id="3" creationId="{C4C6CCC3-6F0F-EF01-E95A-87D8673789EC}"/>
          </ac:spMkLst>
        </pc:spChg>
      </pc:sldChg>
    </pc:docChg>
  </pc:docChgLst>
  <pc:docChgLst>
    <pc:chgData name="Iwan Thomas (2403908)" userId="S::2403908@student.uwtsd.ac.uk::75234604-554a-4a25-a32d-2b5763a3a97a" providerId="AD" clId="Web-{144DE032-C58C-2E9E-FFAB-5A410A60FE23}"/>
    <pc:docChg chg="modSld">
      <pc:chgData name="Iwan Thomas (2403908)" userId="S::2403908@student.uwtsd.ac.uk::75234604-554a-4a25-a32d-2b5763a3a97a" providerId="AD" clId="Web-{144DE032-C58C-2E9E-FFAB-5A410A60FE23}" dt="2024-11-26T14:59:52.248" v="16" actId="20577"/>
      <pc:docMkLst>
        <pc:docMk/>
      </pc:docMkLst>
      <pc:sldChg chg="modSp">
        <pc:chgData name="Iwan Thomas (2403908)" userId="S::2403908@student.uwtsd.ac.uk::75234604-554a-4a25-a32d-2b5763a3a97a" providerId="AD" clId="Web-{144DE032-C58C-2E9E-FFAB-5A410A60FE23}" dt="2024-11-26T14:54:39.317" v="7"/>
        <pc:sldMkLst>
          <pc:docMk/>
          <pc:sldMk cId="109857222" sldId="256"/>
        </pc:sldMkLst>
        <pc:spChg chg="mod">
          <ac:chgData name="Iwan Thomas (2403908)" userId="S::2403908@student.uwtsd.ac.uk::75234604-554a-4a25-a32d-2b5763a3a97a" providerId="AD" clId="Web-{144DE032-C58C-2E9E-FFAB-5A410A60FE23}" dt="2024-11-26T14:54:39.317" v="7"/>
          <ac:spMkLst>
            <pc:docMk/>
            <pc:sldMk cId="109857222" sldId="256"/>
            <ac:spMk id="13" creationId="{AF2F604E-43BE-4DC3-B983-E071523364F8}"/>
          </ac:spMkLst>
        </pc:spChg>
      </pc:sldChg>
      <pc:sldChg chg="modSp">
        <pc:chgData name="Iwan Thomas (2403908)" userId="S::2403908@student.uwtsd.ac.uk::75234604-554a-4a25-a32d-2b5763a3a97a" providerId="AD" clId="Web-{144DE032-C58C-2E9E-FFAB-5A410A60FE23}" dt="2024-11-26T14:59:52.248" v="16" actId="20577"/>
        <pc:sldMkLst>
          <pc:docMk/>
          <pc:sldMk cId="2181341404" sldId="263"/>
        </pc:sldMkLst>
        <pc:spChg chg="mod">
          <ac:chgData name="Iwan Thomas (2403908)" userId="S::2403908@student.uwtsd.ac.uk::75234604-554a-4a25-a32d-2b5763a3a97a" providerId="AD" clId="Web-{144DE032-C58C-2E9E-FFAB-5A410A60FE23}" dt="2024-11-26T14:59:52.248" v="16" actId="20577"/>
          <ac:spMkLst>
            <pc:docMk/>
            <pc:sldMk cId="2181341404" sldId="263"/>
            <ac:spMk id="2" creationId="{0E113B7B-D326-0E1A-7AB9-F48EC14C3A59}"/>
          </ac:spMkLst>
        </pc:spChg>
      </pc:sldChg>
      <pc:sldChg chg="addSp delSp modSp">
        <pc:chgData name="Iwan Thomas (2403908)" userId="S::2403908@student.uwtsd.ac.uk::75234604-554a-4a25-a32d-2b5763a3a97a" providerId="AD" clId="Web-{144DE032-C58C-2E9E-FFAB-5A410A60FE23}" dt="2024-11-26T14:54:36.254" v="6"/>
        <pc:sldMkLst>
          <pc:docMk/>
          <pc:sldMk cId="822218832" sldId="265"/>
        </pc:sldMkLst>
        <pc:spChg chg="mod">
          <ac:chgData name="Iwan Thomas (2403908)" userId="S::2403908@student.uwtsd.ac.uk::75234604-554a-4a25-a32d-2b5763a3a97a" providerId="AD" clId="Web-{144DE032-C58C-2E9E-FFAB-5A410A60FE23}" dt="2024-11-26T14:52:00.921" v="2"/>
          <ac:spMkLst>
            <pc:docMk/>
            <pc:sldMk cId="822218832" sldId="265"/>
            <ac:spMk id="2" creationId="{2B2FCC4F-6B05-4D9B-7709-2B0AE1A5FEAD}"/>
          </ac:spMkLst>
        </pc:spChg>
        <pc:spChg chg="mod">
          <ac:chgData name="Iwan Thomas (2403908)" userId="S::2403908@student.uwtsd.ac.uk::75234604-554a-4a25-a32d-2b5763a3a97a" providerId="AD" clId="Web-{144DE032-C58C-2E9E-FFAB-5A410A60FE23}" dt="2024-11-26T14:52:00.921" v="2"/>
          <ac:spMkLst>
            <pc:docMk/>
            <pc:sldMk cId="822218832" sldId="265"/>
            <ac:spMk id="3" creationId="{D1C68EA4-F83B-2BE1-F8EA-723EBCBD3532}"/>
          </ac:spMkLst>
        </pc:spChg>
        <pc:spChg chg="del">
          <ac:chgData name="Iwan Thomas (2403908)" userId="S::2403908@student.uwtsd.ac.uk::75234604-554a-4a25-a32d-2b5763a3a97a" providerId="AD" clId="Web-{144DE032-C58C-2E9E-FFAB-5A410A60FE23}" dt="2024-11-26T14:49:57.433" v="0"/>
          <ac:spMkLst>
            <pc:docMk/>
            <pc:sldMk cId="822218832" sldId="265"/>
            <ac:spMk id="9" creationId="{0671A8AE-40A1-4631-A6B8-581AFF065482}"/>
          </ac:spMkLst>
        </pc:spChg>
        <pc:spChg chg="del">
          <ac:chgData name="Iwan Thomas (2403908)" userId="S::2403908@student.uwtsd.ac.uk::75234604-554a-4a25-a32d-2b5763a3a97a" providerId="AD" clId="Web-{144DE032-C58C-2E9E-FFAB-5A410A60FE23}" dt="2024-11-26T14:49:57.433" v="0"/>
          <ac:spMkLst>
            <pc:docMk/>
            <pc:sldMk cId="822218832" sldId="265"/>
            <ac:spMk id="11" creationId="{AB58EF07-17C2-48CF-ABB0-EEF1F17CB8F0}"/>
          </ac:spMkLst>
        </pc:spChg>
        <pc:spChg chg="del">
          <ac:chgData name="Iwan Thomas (2403908)" userId="S::2403908@student.uwtsd.ac.uk::75234604-554a-4a25-a32d-2b5763a3a97a" providerId="AD" clId="Web-{144DE032-C58C-2E9E-FFAB-5A410A60FE23}" dt="2024-11-26T14:49:57.433" v="0"/>
          <ac:spMkLst>
            <pc:docMk/>
            <pc:sldMk cId="822218832" sldId="265"/>
            <ac:spMk id="13" creationId="{AF2F604E-43BE-4DC3-B983-E071523364F8}"/>
          </ac:spMkLst>
        </pc:spChg>
        <pc:spChg chg="del">
          <ac:chgData name="Iwan Thomas (2403908)" userId="S::2403908@student.uwtsd.ac.uk::75234604-554a-4a25-a32d-2b5763a3a97a" providerId="AD" clId="Web-{144DE032-C58C-2E9E-FFAB-5A410A60FE23}" dt="2024-11-26T14:49:57.433" v="0"/>
          <ac:spMkLst>
            <pc:docMk/>
            <pc:sldMk cId="822218832" sldId="265"/>
            <ac:spMk id="15" creationId="{08C9B587-E65E-4B52-B37C-ABEBB6E87928}"/>
          </ac:spMkLst>
        </pc:spChg>
        <pc:spChg chg="add del">
          <ac:chgData name="Iwan Thomas (2403908)" userId="S::2403908@student.uwtsd.ac.uk::75234604-554a-4a25-a32d-2b5763a3a97a" providerId="AD" clId="Web-{144DE032-C58C-2E9E-FFAB-5A410A60FE23}" dt="2024-11-26T14:50:59.888" v="1"/>
          <ac:spMkLst>
            <pc:docMk/>
            <pc:sldMk cId="822218832" sldId="265"/>
            <ac:spMk id="20" creationId="{5964CBE2-084A-47DF-A704-CF5F6217B569}"/>
          </ac:spMkLst>
        </pc:spChg>
        <pc:spChg chg="add del">
          <ac:chgData name="Iwan Thomas (2403908)" userId="S::2403908@student.uwtsd.ac.uk::75234604-554a-4a25-a32d-2b5763a3a97a" providerId="AD" clId="Web-{144DE032-C58C-2E9E-FFAB-5A410A60FE23}" dt="2024-11-26T14:50:59.888" v="1"/>
          <ac:spMkLst>
            <pc:docMk/>
            <pc:sldMk cId="822218832" sldId="265"/>
            <ac:spMk id="22" creationId="{686A5CBB-E03B-4019-8BCD-78975D39E48C}"/>
          </ac:spMkLst>
        </pc:spChg>
        <pc:spChg chg="add del">
          <ac:chgData name="Iwan Thomas (2403908)" userId="S::2403908@student.uwtsd.ac.uk::75234604-554a-4a25-a32d-2b5763a3a97a" providerId="AD" clId="Web-{144DE032-C58C-2E9E-FFAB-5A410A60FE23}" dt="2024-11-26T14:50:59.888" v="1"/>
          <ac:spMkLst>
            <pc:docMk/>
            <pc:sldMk cId="822218832" sldId="265"/>
            <ac:spMk id="24" creationId="{94993204-9792-4E61-A83C-73D4379E2B1C}"/>
          </ac:spMkLst>
        </pc:spChg>
        <pc:spChg chg="add del">
          <ac:chgData name="Iwan Thomas (2403908)" userId="S::2403908@student.uwtsd.ac.uk::75234604-554a-4a25-a32d-2b5763a3a97a" providerId="AD" clId="Web-{144DE032-C58C-2E9E-FFAB-5A410A60FE23}" dt="2024-11-26T14:52:00.921" v="2"/>
          <ac:spMkLst>
            <pc:docMk/>
            <pc:sldMk cId="822218832" sldId="265"/>
            <ac:spMk id="29" creationId="{04812C46-200A-4DEB-A05E-3ED6C68C2387}"/>
          </ac:spMkLst>
        </pc:spChg>
        <pc:spChg chg="add del">
          <ac:chgData name="Iwan Thomas (2403908)" userId="S::2403908@student.uwtsd.ac.uk::75234604-554a-4a25-a32d-2b5763a3a97a" providerId="AD" clId="Web-{144DE032-C58C-2E9E-FFAB-5A410A60FE23}" dt="2024-11-26T14:52:00.921" v="2"/>
          <ac:spMkLst>
            <pc:docMk/>
            <pc:sldMk cId="822218832" sldId="265"/>
            <ac:spMk id="31" creationId="{D1EA859B-E555-4109-94F3-6700E046E008}"/>
          </ac:spMkLst>
        </pc:spChg>
        <pc:spChg chg="add del">
          <ac:chgData name="Iwan Thomas (2403908)" userId="S::2403908@student.uwtsd.ac.uk::75234604-554a-4a25-a32d-2b5763a3a97a" providerId="AD" clId="Web-{144DE032-C58C-2E9E-FFAB-5A410A60FE23}" dt="2024-11-26T14:54:25.082" v="4"/>
          <ac:spMkLst>
            <pc:docMk/>
            <pc:sldMk cId="822218832" sldId="265"/>
            <ac:spMk id="36" creationId="{0671A8AE-40A1-4631-A6B8-581AFF065482}"/>
          </ac:spMkLst>
        </pc:spChg>
        <pc:spChg chg="add del">
          <ac:chgData name="Iwan Thomas (2403908)" userId="S::2403908@student.uwtsd.ac.uk::75234604-554a-4a25-a32d-2b5763a3a97a" providerId="AD" clId="Web-{144DE032-C58C-2E9E-FFAB-5A410A60FE23}" dt="2024-11-26T14:54:25.082" v="4"/>
          <ac:spMkLst>
            <pc:docMk/>
            <pc:sldMk cId="822218832" sldId="265"/>
            <ac:spMk id="38" creationId="{AB58EF07-17C2-48CF-ABB0-EEF1F17CB8F0}"/>
          </ac:spMkLst>
        </pc:spChg>
        <pc:spChg chg="add del">
          <ac:chgData name="Iwan Thomas (2403908)" userId="S::2403908@student.uwtsd.ac.uk::75234604-554a-4a25-a32d-2b5763a3a97a" providerId="AD" clId="Web-{144DE032-C58C-2E9E-FFAB-5A410A60FE23}" dt="2024-11-26T14:52:14.015" v="3"/>
          <ac:spMkLst>
            <pc:docMk/>
            <pc:sldMk cId="822218832" sldId="265"/>
            <ac:spMk id="40" creationId="{AF2F604E-43BE-4DC3-B983-E071523364F8}"/>
          </ac:spMkLst>
        </pc:spChg>
        <pc:spChg chg="add del">
          <ac:chgData name="Iwan Thomas (2403908)" userId="S::2403908@student.uwtsd.ac.uk::75234604-554a-4a25-a32d-2b5763a3a97a" providerId="AD" clId="Web-{144DE032-C58C-2E9E-FFAB-5A410A60FE23}" dt="2024-11-26T14:54:25.082" v="4"/>
          <ac:spMkLst>
            <pc:docMk/>
            <pc:sldMk cId="822218832" sldId="265"/>
            <ac:spMk id="42" creationId="{08C9B587-E65E-4B52-B37C-ABEBB6E87928}"/>
          </ac:spMkLst>
        </pc:spChg>
        <pc:spChg chg="add">
          <ac:chgData name="Iwan Thomas (2403908)" userId="S::2403908@student.uwtsd.ac.uk::75234604-554a-4a25-a32d-2b5763a3a97a" providerId="AD" clId="Web-{144DE032-C58C-2E9E-FFAB-5A410A60FE23}" dt="2024-11-26T14:54:25.082" v="4"/>
          <ac:spMkLst>
            <pc:docMk/>
            <pc:sldMk cId="822218832" sldId="265"/>
            <ac:spMk id="47" creationId="{0671A8AE-40A1-4631-A6B8-581AFF065482}"/>
          </ac:spMkLst>
        </pc:spChg>
        <pc:spChg chg="add">
          <ac:chgData name="Iwan Thomas (2403908)" userId="S::2403908@student.uwtsd.ac.uk::75234604-554a-4a25-a32d-2b5763a3a97a" providerId="AD" clId="Web-{144DE032-C58C-2E9E-FFAB-5A410A60FE23}" dt="2024-11-26T14:54:25.082" v="4"/>
          <ac:spMkLst>
            <pc:docMk/>
            <pc:sldMk cId="822218832" sldId="265"/>
            <ac:spMk id="49" creationId="{AB58EF07-17C2-48CF-ABB0-EEF1F17CB8F0}"/>
          </ac:spMkLst>
        </pc:spChg>
        <pc:spChg chg="add mod">
          <ac:chgData name="Iwan Thomas (2403908)" userId="S::2403908@student.uwtsd.ac.uk::75234604-554a-4a25-a32d-2b5763a3a97a" providerId="AD" clId="Web-{144DE032-C58C-2E9E-FFAB-5A410A60FE23}" dt="2024-11-26T14:54:36.254" v="6"/>
          <ac:spMkLst>
            <pc:docMk/>
            <pc:sldMk cId="822218832" sldId="265"/>
            <ac:spMk id="51" creationId="{AF2F604E-43BE-4DC3-B983-E071523364F8}"/>
          </ac:spMkLst>
        </pc:spChg>
        <pc:spChg chg="add">
          <ac:chgData name="Iwan Thomas (2403908)" userId="S::2403908@student.uwtsd.ac.uk::75234604-554a-4a25-a32d-2b5763a3a97a" providerId="AD" clId="Web-{144DE032-C58C-2E9E-FFAB-5A410A60FE23}" dt="2024-11-26T14:54:25.082" v="4"/>
          <ac:spMkLst>
            <pc:docMk/>
            <pc:sldMk cId="822218832" sldId="265"/>
            <ac:spMk id="53" creationId="{08C9B587-E65E-4B52-B37C-ABEBB6E87928}"/>
          </ac:spMkLst>
        </pc:spChg>
        <pc:picChg chg="mod ord">
          <ac:chgData name="Iwan Thomas (2403908)" userId="S::2403908@student.uwtsd.ac.uk::75234604-554a-4a25-a32d-2b5763a3a97a" providerId="AD" clId="Web-{144DE032-C58C-2E9E-FFAB-5A410A60FE23}" dt="2024-11-26T14:52:00.921" v="2"/>
          <ac:picMkLst>
            <pc:docMk/>
            <pc:sldMk cId="822218832" sldId="265"/>
            <ac:picMk id="4" creationId="{2D77C5D4-73BD-C9BF-0AB7-C0BF555C6E31}"/>
          </ac:picMkLst>
        </pc:picChg>
      </pc:sldChg>
      <pc:sldChg chg="addSp delSp modSp">
        <pc:chgData name="Iwan Thomas (2403908)" userId="S::2403908@student.uwtsd.ac.uk::75234604-554a-4a25-a32d-2b5763a3a97a" providerId="AD" clId="Web-{144DE032-C58C-2E9E-FFAB-5A410A60FE23}" dt="2024-11-26T14:55:31.224" v="10"/>
        <pc:sldMkLst>
          <pc:docMk/>
          <pc:sldMk cId="4029677033" sldId="266"/>
        </pc:sldMkLst>
        <pc:spChg chg="mod">
          <ac:chgData name="Iwan Thomas (2403908)" userId="S::2403908@student.uwtsd.ac.uk::75234604-554a-4a25-a32d-2b5763a3a97a" providerId="AD" clId="Web-{144DE032-C58C-2E9E-FFAB-5A410A60FE23}" dt="2024-11-26T14:55:31.224" v="10"/>
          <ac:spMkLst>
            <pc:docMk/>
            <pc:sldMk cId="4029677033" sldId="266"/>
            <ac:spMk id="2" creationId="{406AB774-60F7-8EA4-503B-1ED71AF5C3C7}"/>
          </ac:spMkLst>
        </pc:spChg>
        <pc:spChg chg="mod">
          <ac:chgData name="Iwan Thomas (2403908)" userId="S::2403908@student.uwtsd.ac.uk::75234604-554a-4a25-a32d-2b5763a3a97a" providerId="AD" clId="Web-{144DE032-C58C-2E9E-FFAB-5A410A60FE23}" dt="2024-11-26T14:55:31.224" v="10"/>
          <ac:spMkLst>
            <pc:docMk/>
            <pc:sldMk cId="4029677033" sldId="266"/>
            <ac:spMk id="3" creationId="{B499DC35-010B-43D4-041C-668117DCF1D8}"/>
          </ac:spMkLst>
        </pc:spChg>
        <pc:spChg chg="del">
          <ac:chgData name="Iwan Thomas (2403908)" userId="S::2403908@student.uwtsd.ac.uk::75234604-554a-4a25-a32d-2b5763a3a97a" providerId="AD" clId="Web-{144DE032-C58C-2E9E-FFAB-5A410A60FE23}" dt="2024-11-26T14:55:24.302" v="8"/>
          <ac:spMkLst>
            <pc:docMk/>
            <pc:sldMk cId="4029677033" sldId="266"/>
            <ac:spMk id="8" creationId="{70DFC902-7D23-471A-B557-B6B6917D7A0D}"/>
          </ac:spMkLst>
        </pc:spChg>
        <pc:spChg chg="del">
          <ac:chgData name="Iwan Thomas (2403908)" userId="S::2403908@student.uwtsd.ac.uk::75234604-554a-4a25-a32d-2b5763a3a97a" providerId="AD" clId="Web-{144DE032-C58C-2E9E-FFAB-5A410A60FE23}" dt="2024-11-26T14:55:24.302" v="8"/>
          <ac:spMkLst>
            <pc:docMk/>
            <pc:sldMk cId="4029677033" sldId="266"/>
            <ac:spMk id="10" creationId="{A55D5633-D557-4DCA-982C-FF36EB7A1C00}"/>
          </ac:spMkLst>
        </pc:spChg>
        <pc:spChg chg="del">
          <ac:chgData name="Iwan Thomas (2403908)" userId="S::2403908@student.uwtsd.ac.uk::75234604-554a-4a25-a32d-2b5763a3a97a" providerId="AD" clId="Web-{144DE032-C58C-2E9E-FFAB-5A410A60FE23}" dt="2024-11-26T14:55:24.302" v="8"/>
          <ac:spMkLst>
            <pc:docMk/>
            <pc:sldMk cId="4029677033" sldId="266"/>
            <ac:spMk id="12" creationId="{450D3AD2-FA80-415F-A9CE-54D884561CD7}"/>
          </ac:spMkLst>
        </pc:spChg>
        <pc:spChg chg="add del">
          <ac:chgData name="Iwan Thomas (2403908)" userId="S::2403908@student.uwtsd.ac.uk::75234604-554a-4a25-a32d-2b5763a3a97a" providerId="AD" clId="Web-{144DE032-C58C-2E9E-FFAB-5A410A60FE23}" dt="2024-11-26T14:55:31.224" v="10"/>
          <ac:spMkLst>
            <pc:docMk/>
            <pc:sldMk cId="4029677033" sldId="266"/>
            <ac:spMk id="17" creationId="{DAF1966E-FD40-4A4A-B61B-C4DF7FA05F06}"/>
          </ac:spMkLst>
        </pc:spChg>
        <pc:spChg chg="add del">
          <ac:chgData name="Iwan Thomas (2403908)" userId="S::2403908@student.uwtsd.ac.uk::75234604-554a-4a25-a32d-2b5763a3a97a" providerId="AD" clId="Web-{144DE032-C58C-2E9E-FFAB-5A410A60FE23}" dt="2024-11-26T14:55:31.224" v="10"/>
          <ac:spMkLst>
            <pc:docMk/>
            <pc:sldMk cId="4029677033" sldId="266"/>
            <ac:spMk id="19" creationId="{047BFA19-D45E-416B-A404-7AF2F3F27017}"/>
          </ac:spMkLst>
        </pc:spChg>
        <pc:spChg chg="add del">
          <ac:chgData name="Iwan Thomas (2403908)" userId="S::2403908@student.uwtsd.ac.uk::75234604-554a-4a25-a32d-2b5763a3a97a" providerId="AD" clId="Web-{144DE032-C58C-2E9E-FFAB-5A410A60FE23}" dt="2024-11-26T14:55:31.224" v="10"/>
          <ac:spMkLst>
            <pc:docMk/>
            <pc:sldMk cId="4029677033" sldId="266"/>
            <ac:spMk id="21" creationId="{8E0105E7-23DB-4CF2-8258-FF47C7620F6E}"/>
          </ac:spMkLst>
        </pc:spChg>
        <pc:spChg chg="add del mod">
          <ac:chgData name="Iwan Thomas (2403908)" userId="S::2403908@student.uwtsd.ac.uk::75234604-554a-4a25-a32d-2b5763a3a97a" providerId="AD" clId="Web-{144DE032-C58C-2E9E-FFAB-5A410A60FE23}" dt="2024-11-26T14:55:31.224" v="10"/>
          <ac:spMkLst>
            <pc:docMk/>
            <pc:sldMk cId="4029677033" sldId="266"/>
            <ac:spMk id="23" creationId="{074B4F7D-14B2-478B-8BF5-01E4E0C5D263}"/>
          </ac:spMkLst>
        </pc:spChg>
        <pc:spChg chg="add">
          <ac:chgData name="Iwan Thomas (2403908)" userId="S::2403908@student.uwtsd.ac.uk::75234604-554a-4a25-a32d-2b5763a3a97a" providerId="AD" clId="Web-{144DE032-C58C-2E9E-FFAB-5A410A60FE23}" dt="2024-11-26T14:55:31.224" v="10"/>
          <ac:spMkLst>
            <pc:docMk/>
            <pc:sldMk cId="4029677033" sldId="266"/>
            <ac:spMk id="28" creationId="{70DFC902-7D23-471A-B557-B6B6917D7A0D}"/>
          </ac:spMkLst>
        </pc:spChg>
        <pc:spChg chg="add">
          <ac:chgData name="Iwan Thomas (2403908)" userId="S::2403908@student.uwtsd.ac.uk::75234604-554a-4a25-a32d-2b5763a3a97a" providerId="AD" clId="Web-{144DE032-C58C-2E9E-FFAB-5A410A60FE23}" dt="2024-11-26T14:55:31.224" v="10"/>
          <ac:spMkLst>
            <pc:docMk/>
            <pc:sldMk cId="4029677033" sldId="266"/>
            <ac:spMk id="30" creationId="{A55D5633-D557-4DCA-982C-FF36EB7A1C00}"/>
          </ac:spMkLst>
        </pc:spChg>
        <pc:spChg chg="add">
          <ac:chgData name="Iwan Thomas (2403908)" userId="S::2403908@student.uwtsd.ac.uk::75234604-554a-4a25-a32d-2b5763a3a97a" providerId="AD" clId="Web-{144DE032-C58C-2E9E-FFAB-5A410A60FE23}" dt="2024-11-26T14:55:31.224" v="10"/>
          <ac:spMkLst>
            <pc:docMk/>
            <pc:sldMk cId="4029677033" sldId="266"/>
            <ac:spMk id="32" creationId="{450D3AD2-FA80-415F-A9CE-54D884561CD7}"/>
          </ac:spMkLst>
        </pc:spChg>
      </pc:sldChg>
    </pc:docChg>
  </pc:docChgLst>
  <pc:docChgLst>
    <pc:chgData name="Iwan Thomas (2403908)" userId="S::2403908@student.uwtsd.ac.uk::75234604-554a-4a25-a32d-2b5763a3a97a" providerId="AD" clId="Web-{8549EFAC-0FA3-FB3C-D168-92AAD7DA38CA}"/>
    <pc:docChg chg="addSld modSld">
      <pc:chgData name="Iwan Thomas (2403908)" userId="S::2403908@student.uwtsd.ac.uk::75234604-554a-4a25-a32d-2b5763a3a97a" providerId="AD" clId="Web-{8549EFAC-0FA3-FB3C-D168-92AAD7DA38CA}" dt="2024-11-26T16:59:05.209" v="299" actId="20577"/>
      <pc:docMkLst>
        <pc:docMk/>
      </pc:docMkLst>
      <pc:sldChg chg="modSp">
        <pc:chgData name="Iwan Thomas (2403908)" userId="S::2403908@student.uwtsd.ac.uk::75234604-554a-4a25-a32d-2b5763a3a97a" providerId="AD" clId="Web-{8549EFAC-0FA3-FB3C-D168-92AAD7DA38CA}" dt="2024-11-26T16:52:52.245" v="216" actId="20577"/>
        <pc:sldMkLst>
          <pc:docMk/>
          <pc:sldMk cId="1256522783" sldId="262"/>
        </pc:sldMkLst>
        <pc:spChg chg="mod">
          <ac:chgData name="Iwan Thomas (2403908)" userId="S::2403908@student.uwtsd.ac.uk::75234604-554a-4a25-a32d-2b5763a3a97a" providerId="AD" clId="Web-{8549EFAC-0FA3-FB3C-D168-92AAD7DA38CA}" dt="2024-11-26T16:52:52.245" v="216" actId="20577"/>
          <ac:spMkLst>
            <pc:docMk/>
            <pc:sldMk cId="1256522783" sldId="262"/>
            <ac:spMk id="19" creationId="{391B2572-01FD-77B9-58C0-B345DC1E8283}"/>
          </ac:spMkLst>
        </pc:spChg>
      </pc:sldChg>
      <pc:sldChg chg="modSp new">
        <pc:chgData name="Iwan Thomas (2403908)" userId="S::2403908@student.uwtsd.ac.uk::75234604-554a-4a25-a32d-2b5763a3a97a" providerId="AD" clId="Web-{8549EFAC-0FA3-FB3C-D168-92AAD7DA38CA}" dt="2024-11-26T16:59:05.209" v="299" actId="20577"/>
        <pc:sldMkLst>
          <pc:docMk/>
          <pc:sldMk cId="1810331391" sldId="267"/>
        </pc:sldMkLst>
        <pc:spChg chg="mod">
          <ac:chgData name="Iwan Thomas (2403908)" userId="S::2403908@student.uwtsd.ac.uk::75234604-554a-4a25-a32d-2b5763a3a97a" providerId="AD" clId="Web-{8549EFAC-0FA3-FB3C-D168-92AAD7DA38CA}" dt="2024-11-26T16:46:49.454" v="26" actId="20577"/>
          <ac:spMkLst>
            <pc:docMk/>
            <pc:sldMk cId="1810331391" sldId="267"/>
            <ac:spMk id="2" creationId="{C722A4DC-6DE5-BDD1-3AE3-4BEA8740E5BC}"/>
          </ac:spMkLst>
        </pc:spChg>
        <pc:spChg chg="mod">
          <ac:chgData name="Iwan Thomas (2403908)" userId="S::2403908@student.uwtsd.ac.uk::75234604-554a-4a25-a32d-2b5763a3a97a" providerId="AD" clId="Web-{8549EFAC-0FA3-FB3C-D168-92AAD7DA38CA}" dt="2024-11-26T16:59:05.209" v="299" actId="20577"/>
          <ac:spMkLst>
            <pc:docMk/>
            <pc:sldMk cId="1810331391" sldId="267"/>
            <ac:spMk id="3" creationId="{C4C6CCC3-6F0F-EF01-E95A-87D8673789EC}"/>
          </ac:spMkLst>
        </pc:spChg>
      </pc:sldChg>
    </pc:docChg>
  </pc:docChgLst>
  <pc:docChgLst>
    <pc:chgData name="Iwan Thomas (2403908)" userId="S::2403908@student.uwtsd.ac.uk::75234604-554a-4a25-a32d-2b5763a3a97a" providerId="AD" clId="Web-{9710EB1B-3A58-CADE-C6D5-75AB8E922538}"/>
    <pc:docChg chg="addSld modSld">
      <pc:chgData name="Iwan Thomas (2403908)" userId="S::2403908@student.uwtsd.ac.uk::75234604-554a-4a25-a32d-2b5763a3a97a" providerId="AD" clId="Web-{9710EB1B-3A58-CADE-C6D5-75AB8E922538}" dt="2024-11-20T19:28:51.349" v="630"/>
      <pc:docMkLst>
        <pc:docMk/>
      </pc:docMkLst>
      <pc:sldChg chg="addSp modSp mod setBg modNotes">
        <pc:chgData name="Iwan Thomas (2403908)" userId="S::2403908@student.uwtsd.ac.uk::75234604-554a-4a25-a32d-2b5763a3a97a" providerId="AD" clId="Web-{9710EB1B-3A58-CADE-C6D5-75AB8E922538}" dt="2024-11-20T18:03:50.906" v="90"/>
        <pc:sldMkLst>
          <pc:docMk/>
          <pc:sldMk cId="109857222" sldId="256"/>
        </pc:sldMkLst>
        <pc:spChg chg="mod">
          <ac:chgData name="Iwan Thomas (2403908)" userId="S::2403908@student.uwtsd.ac.uk::75234604-554a-4a25-a32d-2b5763a3a97a" providerId="AD" clId="Web-{9710EB1B-3A58-CADE-C6D5-75AB8E922538}" dt="2024-11-20T17:41:31.770" v="1"/>
          <ac:spMkLst>
            <pc:docMk/>
            <pc:sldMk cId="109857222" sldId="256"/>
            <ac:spMk id="2" creationId="{00000000-0000-0000-0000-000000000000}"/>
          </ac:spMkLst>
        </pc:spChg>
        <pc:spChg chg="mod">
          <ac:chgData name="Iwan Thomas (2403908)" userId="S::2403908@student.uwtsd.ac.uk::75234604-554a-4a25-a32d-2b5763a3a97a" providerId="AD" clId="Web-{9710EB1B-3A58-CADE-C6D5-75AB8E922538}" dt="2024-11-20T17:41:31.770" v="1"/>
          <ac:spMkLst>
            <pc:docMk/>
            <pc:sldMk cId="109857222" sldId="256"/>
            <ac:spMk id="3" creationId="{00000000-0000-0000-0000-000000000000}"/>
          </ac:spMkLst>
        </pc:spChg>
        <pc:spChg chg="add">
          <ac:chgData name="Iwan Thomas (2403908)" userId="S::2403908@student.uwtsd.ac.uk::75234604-554a-4a25-a32d-2b5763a3a97a" providerId="AD" clId="Web-{9710EB1B-3A58-CADE-C6D5-75AB8E922538}" dt="2024-11-20T17:41:31.770" v="1"/>
          <ac:spMkLst>
            <pc:docMk/>
            <pc:sldMk cId="109857222" sldId="256"/>
            <ac:spMk id="9" creationId="{0671A8AE-40A1-4631-A6B8-581AFF065482}"/>
          </ac:spMkLst>
        </pc:spChg>
        <pc:spChg chg="add">
          <ac:chgData name="Iwan Thomas (2403908)" userId="S::2403908@student.uwtsd.ac.uk::75234604-554a-4a25-a32d-2b5763a3a97a" providerId="AD" clId="Web-{9710EB1B-3A58-CADE-C6D5-75AB8E922538}" dt="2024-11-20T17:41:31.770" v="1"/>
          <ac:spMkLst>
            <pc:docMk/>
            <pc:sldMk cId="109857222" sldId="256"/>
            <ac:spMk id="11" creationId="{AB58EF07-17C2-48CF-ABB0-EEF1F17CB8F0}"/>
          </ac:spMkLst>
        </pc:spChg>
        <pc:spChg chg="add">
          <ac:chgData name="Iwan Thomas (2403908)" userId="S::2403908@student.uwtsd.ac.uk::75234604-554a-4a25-a32d-2b5763a3a97a" providerId="AD" clId="Web-{9710EB1B-3A58-CADE-C6D5-75AB8E922538}" dt="2024-11-20T17:41:31.770" v="1"/>
          <ac:spMkLst>
            <pc:docMk/>
            <pc:sldMk cId="109857222" sldId="256"/>
            <ac:spMk id="13" creationId="{AF2F604E-43BE-4DC3-B983-E071523364F8}"/>
          </ac:spMkLst>
        </pc:spChg>
        <pc:spChg chg="add">
          <ac:chgData name="Iwan Thomas (2403908)" userId="S::2403908@student.uwtsd.ac.uk::75234604-554a-4a25-a32d-2b5763a3a97a" providerId="AD" clId="Web-{9710EB1B-3A58-CADE-C6D5-75AB8E922538}" dt="2024-11-20T17:41:31.770" v="1"/>
          <ac:spMkLst>
            <pc:docMk/>
            <pc:sldMk cId="109857222" sldId="256"/>
            <ac:spMk id="15" creationId="{08C9B587-E65E-4B52-B37C-ABEBB6E87928}"/>
          </ac:spMkLst>
        </pc:spChg>
        <pc:picChg chg="add mod ord">
          <ac:chgData name="Iwan Thomas (2403908)" userId="S::2403908@student.uwtsd.ac.uk::75234604-554a-4a25-a32d-2b5763a3a97a" providerId="AD" clId="Web-{9710EB1B-3A58-CADE-C6D5-75AB8E922538}" dt="2024-11-20T17:41:31.770" v="1"/>
          <ac:picMkLst>
            <pc:docMk/>
            <pc:sldMk cId="109857222" sldId="256"/>
            <ac:picMk id="4" creationId="{B29C2947-34E1-62DE-E057-FD266D268F36}"/>
          </ac:picMkLst>
        </pc:picChg>
      </pc:sldChg>
      <pc:sldChg chg="modSp modNotes">
        <pc:chgData name="Iwan Thomas (2403908)" userId="S::2403908@student.uwtsd.ac.uk::75234604-554a-4a25-a32d-2b5763a3a97a" providerId="AD" clId="Web-{9710EB1B-3A58-CADE-C6D5-75AB8E922538}" dt="2024-11-20T18:19:13.385" v="209"/>
        <pc:sldMkLst>
          <pc:docMk/>
          <pc:sldMk cId="398352147" sldId="257"/>
        </pc:sldMkLst>
        <pc:spChg chg="mod">
          <ac:chgData name="Iwan Thomas (2403908)" userId="S::2403908@student.uwtsd.ac.uk::75234604-554a-4a25-a32d-2b5763a3a97a" providerId="AD" clId="Web-{9710EB1B-3A58-CADE-C6D5-75AB8E922538}" dt="2024-11-20T18:15:54.674" v="202" actId="20577"/>
          <ac:spMkLst>
            <pc:docMk/>
            <pc:sldMk cId="398352147" sldId="257"/>
            <ac:spMk id="3" creationId="{1D5B69F3-4ADE-A14F-118F-F6338C03570D}"/>
          </ac:spMkLst>
        </pc:spChg>
      </pc:sldChg>
      <pc:sldChg chg="modSp">
        <pc:chgData name="Iwan Thomas (2403908)" userId="S::2403908@student.uwtsd.ac.uk::75234604-554a-4a25-a32d-2b5763a3a97a" providerId="AD" clId="Web-{9710EB1B-3A58-CADE-C6D5-75AB8E922538}" dt="2024-11-20T18:24:40.524" v="213" actId="20577"/>
        <pc:sldMkLst>
          <pc:docMk/>
          <pc:sldMk cId="3868448090" sldId="258"/>
        </pc:sldMkLst>
        <pc:spChg chg="mod">
          <ac:chgData name="Iwan Thomas (2403908)" userId="S::2403908@student.uwtsd.ac.uk::75234604-554a-4a25-a32d-2b5763a3a97a" providerId="AD" clId="Web-{9710EB1B-3A58-CADE-C6D5-75AB8E922538}" dt="2024-11-20T18:24:40.524" v="213" actId="20577"/>
          <ac:spMkLst>
            <pc:docMk/>
            <pc:sldMk cId="3868448090" sldId="258"/>
            <ac:spMk id="3" creationId="{1F5671BE-5485-24F9-2644-4530A4849BB7}"/>
          </ac:spMkLst>
        </pc:spChg>
      </pc:sldChg>
      <pc:sldChg chg="modSp">
        <pc:chgData name="Iwan Thomas (2403908)" userId="S::2403908@student.uwtsd.ac.uk::75234604-554a-4a25-a32d-2b5763a3a97a" providerId="AD" clId="Web-{9710EB1B-3A58-CADE-C6D5-75AB8E922538}" dt="2024-11-20T17:43:25.009" v="9" actId="14100"/>
        <pc:sldMkLst>
          <pc:docMk/>
          <pc:sldMk cId="4202522728" sldId="261"/>
        </pc:sldMkLst>
        <pc:spChg chg="mod">
          <ac:chgData name="Iwan Thomas (2403908)" userId="S::2403908@student.uwtsd.ac.uk::75234604-554a-4a25-a32d-2b5763a3a97a" providerId="AD" clId="Web-{9710EB1B-3A58-CADE-C6D5-75AB8E922538}" dt="2024-11-20T17:43:25.009" v="9" actId="14100"/>
          <ac:spMkLst>
            <pc:docMk/>
            <pc:sldMk cId="4202522728" sldId="261"/>
            <ac:spMk id="3" creationId="{14741721-7511-8BEE-3940-ADBE4BFD1C68}"/>
          </ac:spMkLst>
        </pc:spChg>
      </pc:sldChg>
      <pc:sldChg chg="modSp">
        <pc:chgData name="Iwan Thomas (2403908)" userId="S::2403908@student.uwtsd.ac.uk::75234604-554a-4a25-a32d-2b5763a3a97a" providerId="AD" clId="Web-{9710EB1B-3A58-CADE-C6D5-75AB8E922538}" dt="2024-11-20T18:13:57.637" v="181" actId="20577"/>
        <pc:sldMkLst>
          <pc:docMk/>
          <pc:sldMk cId="1256522783" sldId="262"/>
        </pc:sldMkLst>
        <pc:spChg chg="mod">
          <ac:chgData name="Iwan Thomas (2403908)" userId="S::2403908@student.uwtsd.ac.uk::75234604-554a-4a25-a32d-2b5763a3a97a" providerId="AD" clId="Web-{9710EB1B-3A58-CADE-C6D5-75AB8E922538}" dt="2024-11-20T18:06:57.132" v="108" actId="1076"/>
          <ac:spMkLst>
            <pc:docMk/>
            <pc:sldMk cId="1256522783" sldId="262"/>
            <ac:spMk id="2" creationId="{48A79905-5E2C-CB40-FF3B-007A2C0AFD51}"/>
          </ac:spMkLst>
        </pc:spChg>
        <pc:spChg chg="mod">
          <ac:chgData name="Iwan Thomas (2403908)" userId="S::2403908@student.uwtsd.ac.uk::75234604-554a-4a25-a32d-2b5763a3a97a" providerId="AD" clId="Web-{9710EB1B-3A58-CADE-C6D5-75AB8E922538}" dt="2024-11-20T18:13:57.637" v="181" actId="20577"/>
          <ac:spMkLst>
            <pc:docMk/>
            <pc:sldMk cId="1256522783" sldId="262"/>
            <ac:spMk id="3" creationId="{391B2572-01FD-77B9-58C0-B345DC1E8283}"/>
          </ac:spMkLst>
        </pc:spChg>
      </pc:sldChg>
      <pc:sldChg chg="modSp new modNotes">
        <pc:chgData name="Iwan Thomas (2403908)" userId="S::2403908@student.uwtsd.ac.uk::75234604-554a-4a25-a32d-2b5763a3a97a" providerId="AD" clId="Web-{9710EB1B-3A58-CADE-C6D5-75AB8E922538}" dt="2024-11-20T19:28:51.349" v="630"/>
        <pc:sldMkLst>
          <pc:docMk/>
          <pc:sldMk cId="2181341404" sldId="263"/>
        </pc:sldMkLst>
        <pc:spChg chg="mod">
          <ac:chgData name="Iwan Thomas (2403908)" userId="S::2403908@student.uwtsd.ac.uk::75234604-554a-4a25-a32d-2b5763a3a97a" providerId="AD" clId="Web-{9710EB1B-3A58-CADE-C6D5-75AB8E922538}" dt="2024-11-20T18:55:30.654" v="227" actId="20577"/>
          <ac:spMkLst>
            <pc:docMk/>
            <pc:sldMk cId="2181341404" sldId="263"/>
            <ac:spMk id="2" creationId="{0E113B7B-D326-0E1A-7AB9-F48EC14C3A59}"/>
          </ac:spMkLst>
        </pc:spChg>
        <pc:spChg chg="mod">
          <ac:chgData name="Iwan Thomas (2403908)" userId="S::2403908@student.uwtsd.ac.uk::75234604-554a-4a25-a32d-2b5763a3a97a" providerId="AD" clId="Web-{9710EB1B-3A58-CADE-C6D5-75AB8E922538}" dt="2024-11-20T19:13:37.513" v="532" actId="20577"/>
          <ac:spMkLst>
            <pc:docMk/>
            <pc:sldMk cId="2181341404" sldId="263"/>
            <ac:spMk id="3" creationId="{6350FC56-7422-042E-10AE-A563F242D637}"/>
          </ac:spMkLst>
        </pc:spChg>
      </pc:sldChg>
      <pc:sldChg chg="modSp new">
        <pc:chgData name="Iwan Thomas (2403908)" userId="S::2403908@student.uwtsd.ac.uk::75234604-554a-4a25-a32d-2b5763a3a97a" providerId="AD" clId="Web-{9710EB1B-3A58-CADE-C6D5-75AB8E922538}" dt="2024-11-20T19:13:21.184" v="531" actId="20577"/>
        <pc:sldMkLst>
          <pc:docMk/>
          <pc:sldMk cId="3072455394" sldId="264"/>
        </pc:sldMkLst>
        <pc:spChg chg="mod">
          <ac:chgData name="Iwan Thomas (2403908)" userId="S::2403908@student.uwtsd.ac.uk::75234604-554a-4a25-a32d-2b5763a3a97a" providerId="AD" clId="Web-{9710EB1B-3A58-CADE-C6D5-75AB8E922538}" dt="2024-11-20T19:06:12.650" v="267" actId="20577"/>
          <ac:spMkLst>
            <pc:docMk/>
            <pc:sldMk cId="3072455394" sldId="264"/>
            <ac:spMk id="2" creationId="{AD08BE35-0019-DF57-7688-97404A16AF80}"/>
          </ac:spMkLst>
        </pc:spChg>
        <pc:spChg chg="mod">
          <ac:chgData name="Iwan Thomas (2403908)" userId="S::2403908@student.uwtsd.ac.uk::75234604-554a-4a25-a32d-2b5763a3a97a" providerId="AD" clId="Web-{9710EB1B-3A58-CADE-C6D5-75AB8E922538}" dt="2024-11-20T19:13:21.184" v="531" actId="20577"/>
          <ac:spMkLst>
            <pc:docMk/>
            <pc:sldMk cId="3072455394" sldId="264"/>
            <ac:spMk id="3" creationId="{D02E78A7-C045-CCDA-B984-67CDB870B9F3}"/>
          </ac:spMkLst>
        </pc:spChg>
      </pc:sldChg>
    </pc:docChg>
  </pc:docChgLst>
  <pc:docChgLst>
    <pc:chgData name="Iwan Thomas (2403908)" userId="S::2403908@student.uwtsd.ac.uk::75234604-554a-4a25-a32d-2b5763a3a97a" providerId="AD" clId="Web-{17E68AA2-BE39-B715-36E0-188D159A8F45}"/>
    <pc:docChg chg="addSld modSld">
      <pc:chgData name="Iwan Thomas (2403908)" userId="S::2403908@student.uwtsd.ac.uk::75234604-554a-4a25-a32d-2b5763a3a97a" providerId="AD" clId="Web-{17E68AA2-BE39-B715-36E0-188D159A8F45}" dt="2024-11-19T16:24:53.335" v="851" actId="20577"/>
      <pc:docMkLst>
        <pc:docMk/>
      </pc:docMkLst>
      <pc:sldChg chg="modSp">
        <pc:chgData name="Iwan Thomas (2403908)" userId="S::2403908@student.uwtsd.ac.uk::75234604-554a-4a25-a32d-2b5763a3a97a" providerId="AD" clId="Web-{17E68AA2-BE39-B715-36E0-188D159A8F45}" dt="2024-11-19T16:01:51.129" v="627" actId="1076"/>
        <pc:sldMkLst>
          <pc:docMk/>
          <pc:sldMk cId="109857222" sldId="256"/>
        </pc:sldMkLst>
        <pc:spChg chg="mod">
          <ac:chgData name="Iwan Thomas (2403908)" userId="S::2403908@student.uwtsd.ac.uk::75234604-554a-4a25-a32d-2b5763a3a97a" providerId="AD" clId="Web-{17E68AA2-BE39-B715-36E0-188D159A8F45}" dt="2024-11-19T16:01:51.129" v="627" actId="1076"/>
          <ac:spMkLst>
            <pc:docMk/>
            <pc:sldMk cId="109857222" sldId="256"/>
            <ac:spMk id="2" creationId="{00000000-0000-0000-0000-000000000000}"/>
          </ac:spMkLst>
        </pc:spChg>
      </pc:sldChg>
      <pc:sldChg chg="modSp modNotes">
        <pc:chgData name="Iwan Thomas (2403908)" userId="S::2403908@student.uwtsd.ac.uk::75234604-554a-4a25-a32d-2b5763a3a97a" providerId="AD" clId="Web-{17E68AA2-BE39-B715-36E0-188D159A8F45}" dt="2024-11-19T16:01:19.924" v="621" actId="20577"/>
        <pc:sldMkLst>
          <pc:docMk/>
          <pc:sldMk cId="398352147" sldId="257"/>
        </pc:sldMkLst>
        <pc:spChg chg="mod">
          <ac:chgData name="Iwan Thomas (2403908)" userId="S::2403908@student.uwtsd.ac.uk::75234604-554a-4a25-a32d-2b5763a3a97a" providerId="AD" clId="Web-{17E68AA2-BE39-B715-36E0-188D159A8F45}" dt="2024-11-19T15:23:03.936" v="209" actId="20577"/>
          <ac:spMkLst>
            <pc:docMk/>
            <pc:sldMk cId="398352147" sldId="257"/>
            <ac:spMk id="2" creationId="{6B224B70-BEF2-A463-E806-78DEDC8AFB2D}"/>
          </ac:spMkLst>
        </pc:spChg>
        <pc:spChg chg="mod">
          <ac:chgData name="Iwan Thomas (2403908)" userId="S::2403908@student.uwtsd.ac.uk::75234604-554a-4a25-a32d-2b5763a3a97a" providerId="AD" clId="Web-{17E68AA2-BE39-B715-36E0-188D159A8F45}" dt="2024-11-19T16:01:19.924" v="621" actId="20577"/>
          <ac:spMkLst>
            <pc:docMk/>
            <pc:sldMk cId="398352147" sldId="257"/>
            <ac:spMk id="3" creationId="{1D5B69F3-4ADE-A14F-118F-F6338C03570D}"/>
          </ac:spMkLst>
        </pc:spChg>
      </pc:sldChg>
      <pc:sldChg chg="modSp">
        <pc:chgData name="Iwan Thomas (2403908)" userId="S::2403908@student.uwtsd.ac.uk::75234604-554a-4a25-a32d-2b5763a3a97a" providerId="AD" clId="Web-{17E68AA2-BE39-B715-36E0-188D159A8F45}" dt="2024-11-19T15:58:24.943" v="565" actId="20577"/>
        <pc:sldMkLst>
          <pc:docMk/>
          <pc:sldMk cId="3868448090" sldId="258"/>
        </pc:sldMkLst>
        <pc:spChg chg="mod">
          <ac:chgData name="Iwan Thomas (2403908)" userId="S::2403908@student.uwtsd.ac.uk::75234604-554a-4a25-a32d-2b5763a3a97a" providerId="AD" clId="Web-{17E68AA2-BE39-B715-36E0-188D159A8F45}" dt="2024-11-19T15:58:24.943" v="565" actId="20577"/>
          <ac:spMkLst>
            <pc:docMk/>
            <pc:sldMk cId="3868448090" sldId="258"/>
            <ac:spMk id="3" creationId="{1F5671BE-5485-24F9-2644-4530A4849BB7}"/>
          </ac:spMkLst>
        </pc:spChg>
      </pc:sldChg>
      <pc:sldChg chg="modSp">
        <pc:chgData name="Iwan Thomas (2403908)" userId="S::2403908@student.uwtsd.ac.uk::75234604-554a-4a25-a32d-2b5763a3a97a" providerId="AD" clId="Web-{17E68AA2-BE39-B715-36E0-188D159A8F45}" dt="2024-11-19T16:20:40.489" v="746" actId="20577"/>
        <pc:sldMkLst>
          <pc:docMk/>
          <pc:sldMk cId="182728650" sldId="259"/>
        </pc:sldMkLst>
        <pc:spChg chg="mod">
          <ac:chgData name="Iwan Thomas (2403908)" userId="S::2403908@student.uwtsd.ac.uk::75234604-554a-4a25-a32d-2b5763a3a97a" providerId="AD" clId="Web-{17E68AA2-BE39-B715-36E0-188D159A8F45}" dt="2024-11-19T16:20:40.489" v="746" actId="20577"/>
          <ac:spMkLst>
            <pc:docMk/>
            <pc:sldMk cId="182728650" sldId="259"/>
            <ac:spMk id="3" creationId="{9181FF1E-5873-FA3B-B757-C845D97FFD28}"/>
          </ac:spMkLst>
        </pc:spChg>
      </pc:sldChg>
      <pc:sldChg chg="addSp delSp modSp new">
        <pc:chgData name="Iwan Thomas (2403908)" userId="S::2403908@student.uwtsd.ac.uk::75234604-554a-4a25-a32d-2b5763a3a97a" providerId="AD" clId="Web-{17E68AA2-BE39-B715-36E0-188D159A8F45}" dt="2024-11-19T15:58:40.397" v="566" actId="1076"/>
        <pc:sldMkLst>
          <pc:docMk/>
          <pc:sldMk cId="2117131567" sldId="260"/>
        </pc:sldMkLst>
        <pc:spChg chg="mod">
          <ac:chgData name="Iwan Thomas (2403908)" userId="S::2403908@student.uwtsd.ac.uk::75234604-554a-4a25-a32d-2b5763a3a97a" providerId="AD" clId="Web-{17E68AA2-BE39-B715-36E0-188D159A8F45}" dt="2024-11-19T15:03:46.602" v="12" actId="1076"/>
          <ac:spMkLst>
            <pc:docMk/>
            <pc:sldMk cId="2117131567" sldId="260"/>
            <ac:spMk id="2" creationId="{22D32325-31B4-DD68-72EC-9A3901AAAB3A}"/>
          </ac:spMkLst>
        </pc:spChg>
        <pc:spChg chg="del">
          <ac:chgData name="Iwan Thomas (2403908)" userId="S::2403908@student.uwtsd.ac.uk::75234604-554a-4a25-a32d-2b5763a3a97a" providerId="AD" clId="Web-{17E68AA2-BE39-B715-36E0-188D159A8F45}" dt="2024-11-19T15:03:12.553" v="1"/>
          <ac:spMkLst>
            <pc:docMk/>
            <pc:sldMk cId="2117131567" sldId="260"/>
            <ac:spMk id="3" creationId="{3D203F6A-1266-669E-4638-6D63FB8EB1C2}"/>
          </ac:spMkLst>
        </pc:spChg>
        <pc:spChg chg="add del mod">
          <ac:chgData name="Iwan Thomas (2403908)" userId="S::2403908@student.uwtsd.ac.uk::75234604-554a-4a25-a32d-2b5763a3a97a" providerId="AD" clId="Web-{17E68AA2-BE39-B715-36E0-188D159A8F45}" dt="2024-11-19T15:03:19.116" v="4"/>
          <ac:spMkLst>
            <pc:docMk/>
            <pc:sldMk cId="2117131567" sldId="260"/>
            <ac:spMk id="12" creationId="{BF0DAADD-E82C-AFBE-434D-8A6ABA2B63DE}"/>
          </ac:spMkLst>
        </pc:spChg>
        <pc:spChg chg="add mod">
          <ac:chgData name="Iwan Thomas (2403908)" userId="S::2403908@student.uwtsd.ac.uk::75234604-554a-4a25-a32d-2b5763a3a97a" providerId="AD" clId="Web-{17E68AA2-BE39-B715-36E0-188D159A8F45}" dt="2024-11-19T15:58:40.397" v="566" actId="1076"/>
          <ac:spMkLst>
            <pc:docMk/>
            <pc:sldMk cId="2117131567" sldId="260"/>
            <ac:spMk id="13" creationId="{F2A385E6-52CF-BC0A-47C4-790BA9245045}"/>
          </ac:spMkLst>
        </pc:spChg>
        <pc:graphicFrameChg chg="add del mod ord modGraphic">
          <ac:chgData name="Iwan Thomas (2403908)" userId="S::2403908@student.uwtsd.ac.uk::75234604-554a-4a25-a32d-2b5763a3a97a" providerId="AD" clId="Web-{17E68AA2-BE39-B715-36E0-188D159A8F45}" dt="2024-11-19T15:03:14.912" v="2"/>
          <ac:graphicFrameMkLst>
            <pc:docMk/>
            <pc:sldMk cId="2117131567" sldId="260"/>
            <ac:graphicFrameMk id="4" creationId="{77F89214-1C0B-CFC9-E64D-7AB60702F7B0}"/>
          </ac:graphicFrameMkLst>
        </pc:graphicFrameChg>
      </pc:sldChg>
      <pc:sldChg chg="modSp new">
        <pc:chgData name="Iwan Thomas (2403908)" userId="S::2403908@student.uwtsd.ac.uk::75234604-554a-4a25-a32d-2b5763a3a97a" providerId="AD" clId="Web-{17E68AA2-BE39-B715-36E0-188D159A8F45}" dt="2024-11-19T15:51:40.118" v="391" actId="20577"/>
        <pc:sldMkLst>
          <pc:docMk/>
          <pc:sldMk cId="4202522728" sldId="261"/>
        </pc:sldMkLst>
        <pc:spChg chg="mod">
          <ac:chgData name="Iwan Thomas (2403908)" userId="S::2403908@student.uwtsd.ac.uk::75234604-554a-4a25-a32d-2b5763a3a97a" providerId="AD" clId="Web-{17E68AA2-BE39-B715-36E0-188D159A8F45}" dt="2024-11-19T15:27:35.971" v="233" actId="20577"/>
          <ac:spMkLst>
            <pc:docMk/>
            <pc:sldMk cId="4202522728" sldId="261"/>
            <ac:spMk id="2" creationId="{DB271A1A-4AF4-0C8A-1A49-8C41BF27CF82}"/>
          </ac:spMkLst>
        </pc:spChg>
        <pc:spChg chg="mod">
          <ac:chgData name="Iwan Thomas (2403908)" userId="S::2403908@student.uwtsd.ac.uk::75234604-554a-4a25-a32d-2b5763a3a97a" providerId="AD" clId="Web-{17E68AA2-BE39-B715-36E0-188D159A8F45}" dt="2024-11-19T15:51:40.118" v="391" actId="20577"/>
          <ac:spMkLst>
            <pc:docMk/>
            <pc:sldMk cId="4202522728" sldId="261"/>
            <ac:spMk id="3" creationId="{14741721-7511-8BEE-3940-ADBE4BFD1C68}"/>
          </ac:spMkLst>
        </pc:spChg>
      </pc:sldChg>
      <pc:sldChg chg="modSp new">
        <pc:chgData name="Iwan Thomas (2403908)" userId="S::2403908@student.uwtsd.ac.uk::75234604-554a-4a25-a32d-2b5763a3a97a" providerId="AD" clId="Web-{17E68AA2-BE39-B715-36E0-188D159A8F45}" dt="2024-11-19T16:24:53.335" v="851" actId="20577"/>
        <pc:sldMkLst>
          <pc:docMk/>
          <pc:sldMk cId="1256522783" sldId="262"/>
        </pc:sldMkLst>
        <pc:spChg chg="mod">
          <ac:chgData name="Iwan Thomas (2403908)" userId="S::2403908@student.uwtsd.ac.uk::75234604-554a-4a25-a32d-2b5763a3a97a" providerId="AD" clId="Web-{17E68AA2-BE39-B715-36E0-188D159A8F45}" dt="2024-11-19T15:59:42.167" v="571" actId="20577"/>
          <ac:spMkLst>
            <pc:docMk/>
            <pc:sldMk cId="1256522783" sldId="262"/>
            <ac:spMk id="2" creationId="{48A79905-5E2C-CB40-FF3B-007A2C0AFD51}"/>
          </ac:spMkLst>
        </pc:spChg>
        <pc:spChg chg="mod">
          <ac:chgData name="Iwan Thomas (2403908)" userId="S::2403908@student.uwtsd.ac.uk::75234604-554a-4a25-a32d-2b5763a3a97a" providerId="AD" clId="Web-{17E68AA2-BE39-B715-36E0-188D159A8F45}" dt="2024-11-19T16:24:53.335" v="851" actId="20577"/>
          <ac:spMkLst>
            <pc:docMk/>
            <pc:sldMk cId="1256522783" sldId="262"/>
            <ac:spMk id="3" creationId="{391B2572-01FD-77B9-58C0-B345DC1E8283}"/>
          </ac:spMkLst>
        </pc:spChg>
      </pc:sldChg>
    </pc:docChg>
  </pc:docChgLst>
  <pc:docChgLst>
    <pc:chgData name="Iwan Thomas (2403908)" userId="S::2403908@student.uwtsd.ac.uk::75234604-554a-4a25-a32d-2b5763a3a97a" providerId="AD" clId="Web-{95A6F37D-8521-0551-DA7B-9CB0F4EEF7FE}"/>
    <pc:docChg chg="delSld">
      <pc:chgData name="Iwan Thomas (2403908)" userId="S::2403908@student.uwtsd.ac.uk::75234604-554a-4a25-a32d-2b5763a3a97a" providerId="AD" clId="Web-{95A6F37D-8521-0551-DA7B-9CB0F4EEF7FE}" dt="2024-12-01T16:58:11.486" v="0"/>
      <pc:docMkLst>
        <pc:docMk/>
      </pc:docMkLst>
      <pc:sldChg chg="del">
        <pc:chgData name="Iwan Thomas (2403908)" userId="S::2403908@student.uwtsd.ac.uk::75234604-554a-4a25-a32d-2b5763a3a97a" providerId="AD" clId="Web-{95A6F37D-8521-0551-DA7B-9CB0F4EEF7FE}" dt="2024-12-01T16:58:11.486" v="0"/>
        <pc:sldMkLst>
          <pc:docMk/>
          <pc:sldMk cId="4029677033" sldId="266"/>
        </pc:sldMkLst>
      </pc:sldChg>
    </pc:docChg>
  </pc:docChgLst>
  <pc:docChgLst>
    <pc:chgData name="Iwan Thomas (2403908)" userId="S::2403908@student.uwtsd.ac.uk::75234604-554a-4a25-a32d-2b5763a3a97a" providerId="AD" clId="Web-{E5CDC7C6-3F53-2A3A-6C6A-3B06FD40DFFD}"/>
    <pc:docChg chg="addSld modSld">
      <pc:chgData name="Iwan Thomas (2403908)" userId="S::2403908@student.uwtsd.ac.uk::75234604-554a-4a25-a32d-2b5763a3a97a" providerId="AD" clId="Web-{E5CDC7C6-3F53-2A3A-6C6A-3B06FD40DFFD}" dt="2024-11-15T12:51:23.642" v="27" actId="20577"/>
      <pc:docMkLst>
        <pc:docMk/>
      </pc:docMkLst>
      <pc:sldChg chg="modSp">
        <pc:chgData name="Iwan Thomas (2403908)" userId="S::2403908@student.uwtsd.ac.uk::75234604-554a-4a25-a32d-2b5763a3a97a" providerId="AD" clId="Web-{E5CDC7C6-3F53-2A3A-6C6A-3B06FD40DFFD}" dt="2024-11-15T12:44:13.663" v="7" actId="20577"/>
        <pc:sldMkLst>
          <pc:docMk/>
          <pc:sldMk cId="109857222" sldId="256"/>
        </pc:sldMkLst>
        <pc:spChg chg="mod">
          <ac:chgData name="Iwan Thomas (2403908)" userId="S::2403908@student.uwtsd.ac.uk::75234604-554a-4a25-a32d-2b5763a3a97a" providerId="AD" clId="Web-{E5CDC7C6-3F53-2A3A-6C6A-3B06FD40DFFD}" dt="2024-11-15T12:44:13.663" v="7" actId="20577"/>
          <ac:spMkLst>
            <pc:docMk/>
            <pc:sldMk cId="109857222" sldId="256"/>
            <ac:spMk id="2" creationId="{00000000-0000-0000-0000-000000000000}"/>
          </ac:spMkLst>
        </pc:spChg>
        <pc:spChg chg="mod">
          <ac:chgData name="Iwan Thomas (2403908)" userId="S::2403908@student.uwtsd.ac.uk::75234604-554a-4a25-a32d-2b5763a3a97a" providerId="AD" clId="Web-{E5CDC7C6-3F53-2A3A-6C6A-3B06FD40DFFD}" dt="2024-11-15T12:43:25.739" v="5" actId="20577"/>
          <ac:spMkLst>
            <pc:docMk/>
            <pc:sldMk cId="109857222" sldId="256"/>
            <ac:spMk id="3" creationId="{00000000-0000-0000-0000-000000000000}"/>
          </ac:spMkLst>
        </pc:spChg>
      </pc:sldChg>
      <pc:sldChg chg="modSp new">
        <pc:chgData name="Iwan Thomas (2403908)" userId="S::2403908@student.uwtsd.ac.uk::75234604-554a-4a25-a32d-2b5763a3a97a" providerId="AD" clId="Web-{E5CDC7C6-3F53-2A3A-6C6A-3B06FD40DFFD}" dt="2024-11-15T12:48:59.529" v="14" actId="20577"/>
        <pc:sldMkLst>
          <pc:docMk/>
          <pc:sldMk cId="398352147" sldId="257"/>
        </pc:sldMkLst>
        <pc:spChg chg="mod">
          <ac:chgData name="Iwan Thomas (2403908)" userId="S::2403908@student.uwtsd.ac.uk::75234604-554a-4a25-a32d-2b5763a3a97a" providerId="AD" clId="Web-{E5CDC7C6-3F53-2A3A-6C6A-3B06FD40DFFD}" dt="2024-11-15T12:48:59.529" v="14" actId="20577"/>
          <ac:spMkLst>
            <pc:docMk/>
            <pc:sldMk cId="398352147" sldId="257"/>
            <ac:spMk id="2" creationId="{6B224B70-BEF2-A463-E806-78DEDC8AFB2D}"/>
          </ac:spMkLst>
        </pc:spChg>
      </pc:sldChg>
      <pc:sldChg chg="modSp new">
        <pc:chgData name="Iwan Thomas (2403908)" userId="S::2403908@student.uwtsd.ac.uk::75234604-554a-4a25-a32d-2b5763a3a97a" providerId="AD" clId="Web-{E5CDC7C6-3F53-2A3A-6C6A-3B06FD40DFFD}" dt="2024-11-15T12:51:00.579" v="25" actId="20577"/>
        <pc:sldMkLst>
          <pc:docMk/>
          <pc:sldMk cId="3868448090" sldId="258"/>
        </pc:sldMkLst>
        <pc:spChg chg="mod">
          <ac:chgData name="Iwan Thomas (2403908)" userId="S::2403908@student.uwtsd.ac.uk::75234604-554a-4a25-a32d-2b5763a3a97a" providerId="AD" clId="Web-{E5CDC7C6-3F53-2A3A-6C6A-3B06FD40DFFD}" dt="2024-11-15T12:51:00.579" v="25" actId="20577"/>
          <ac:spMkLst>
            <pc:docMk/>
            <pc:sldMk cId="3868448090" sldId="258"/>
            <ac:spMk id="2" creationId="{2721806D-9F53-A4F2-1813-81CF10ECD13E}"/>
          </ac:spMkLst>
        </pc:spChg>
      </pc:sldChg>
      <pc:sldChg chg="modSp new">
        <pc:chgData name="Iwan Thomas (2403908)" userId="S::2403908@student.uwtsd.ac.uk::75234604-554a-4a25-a32d-2b5763a3a97a" providerId="AD" clId="Web-{E5CDC7C6-3F53-2A3A-6C6A-3B06FD40DFFD}" dt="2024-11-15T12:51:23.642" v="27" actId="20577"/>
        <pc:sldMkLst>
          <pc:docMk/>
          <pc:sldMk cId="182728650" sldId="259"/>
        </pc:sldMkLst>
        <pc:spChg chg="mod">
          <ac:chgData name="Iwan Thomas (2403908)" userId="S::2403908@student.uwtsd.ac.uk::75234604-554a-4a25-a32d-2b5763a3a97a" providerId="AD" clId="Web-{E5CDC7C6-3F53-2A3A-6C6A-3B06FD40DFFD}" dt="2024-11-15T12:51:23.642" v="27" actId="20577"/>
          <ac:spMkLst>
            <pc:docMk/>
            <pc:sldMk cId="182728650" sldId="259"/>
            <ac:spMk id="2" creationId="{580501DE-76B4-AEDA-20F9-0D36925AAF4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21C2-400C-4A43-8559-C15719B9AA20}" type="datetimeFigureOut">
              <a:t>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204F-576A-4002-8DC5-BE88630FCA28}" type="slidenum">
              <a:t>‹#›</a:t>
            </a:fld>
            <a:endParaRPr lang="en-US"/>
          </a:p>
        </p:txBody>
      </p:sp>
    </p:spTree>
    <p:extLst>
      <p:ext uri="{BB962C8B-B14F-4D97-AF65-F5344CB8AC3E}">
        <p14:creationId xmlns:p14="http://schemas.microsoft.com/office/powerpoint/2010/main" val="2882604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a:t>
            </a:r>
            <a:endParaRPr lang="en-US"/>
          </a:p>
          <a:p>
            <a:endParaRPr lang="en-US">
              <a:ea typeface="Calibri"/>
              <a:cs typeface="Calibri"/>
            </a:endParaRPr>
          </a:p>
          <a:p>
            <a:r>
              <a:rPr lang="en-US">
                <a:ea typeface="Calibri"/>
                <a:cs typeface="Calibri"/>
              </a:rPr>
              <a:t>My name is Iwan Thomas, and I am here to present to you the benefits and disadvantages of </a:t>
            </a:r>
            <a:r>
              <a:rPr lang="en-GB">
                <a:ea typeface="Calibri"/>
                <a:cs typeface="Calibri"/>
              </a:rPr>
              <a:t>collaborative</a:t>
            </a:r>
            <a:r>
              <a:rPr lang="en-US">
                <a:ea typeface="Calibri"/>
                <a:cs typeface="Calibri"/>
              </a:rPr>
              <a:t> learning.</a:t>
            </a:r>
          </a:p>
        </p:txBody>
      </p:sp>
      <p:sp>
        <p:nvSpPr>
          <p:cNvPr id="4" name="Slide Number Placeholder 3"/>
          <p:cNvSpPr>
            <a:spLocks noGrp="1"/>
          </p:cNvSpPr>
          <p:nvPr>
            <p:ph type="sldNum" sz="quarter" idx="5"/>
          </p:nvPr>
        </p:nvSpPr>
        <p:spPr/>
        <p:txBody>
          <a:bodyPr/>
          <a:lstStyle/>
          <a:p>
            <a:fld id="{8C48204F-576A-4002-8DC5-BE88630FCA28}" type="slidenum">
              <a:rPr lang="en-US"/>
              <a:t>1</a:t>
            </a:fld>
            <a:endParaRPr lang="en-US"/>
          </a:p>
        </p:txBody>
      </p:sp>
    </p:spTree>
    <p:extLst>
      <p:ext uri="{BB962C8B-B14F-4D97-AF65-F5344CB8AC3E}">
        <p14:creationId xmlns:p14="http://schemas.microsoft.com/office/powerpoint/2010/main" val="1833406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Collaborative learning is a style of learning that many theorist seek to be the most beneficial method of educating one another. My definition of collaborative learning is a setting whereas two or more individuals engage to learn collectively. Supported by well-known theorists such as Lev Vygotsky, Jean Piaget, David &amp; Roger Johnson, John Dewey, Etienne Wenger, Jean Lave, Barbara Rogoff and Pierre </a:t>
            </a:r>
            <a:r>
              <a:rPr lang="en-US" err="1"/>
              <a:t>Dillenbourg</a:t>
            </a:r>
            <a:r>
              <a:rPr lang="en-US"/>
              <a:t>.</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C48204F-576A-4002-8DC5-BE88630FCA28}" type="slidenum">
              <a:t>3</a:t>
            </a:fld>
            <a:endParaRPr lang="en-US"/>
          </a:p>
        </p:txBody>
      </p:sp>
    </p:spTree>
    <p:extLst>
      <p:ext uri="{BB962C8B-B14F-4D97-AF65-F5344CB8AC3E}">
        <p14:creationId xmlns:p14="http://schemas.microsoft.com/office/powerpoint/2010/main" val="1445640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Although there seems to be an unbalanced amount of positives to collaborative learning, I can't help but notice flaws in case studies of famous </a:t>
            </a:r>
          </a:p>
        </p:txBody>
      </p:sp>
      <p:sp>
        <p:nvSpPr>
          <p:cNvPr id="4" name="Slide Number Placeholder 3"/>
          <p:cNvSpPr>
            <a:spLocks noGrp="1"/>
          </p:cNvSpPr>
          <p:nvPr>
            <p:ph type="sldNum" sz="quarter" idx="5"/>
          </p:nvPr>
        </p:nvSpPr>
        <p:spPr/>
        <p:txBody>
          <a:bodyPr/>
          <a:lstStyle/>
          <a:p>
            <a:fld id="{8C48204F-576A-4002-8DC5-BE88630FCA28}" type="slidenum">
              <a:rPr lang="en-US"/>
              <a:t>7</a:t>
            </a:fld>
            <a:endParaRPr lang="en-US"/>
          </a:p>
        </p:txBody>
      </p:sp>
    </p:spTree>
    <p:extLst>
      <p:ext uri="{BB962C8B-B14F-4D97-AF65-F5344CB8AC3E}">
        <p14:creationId xmlns:p14="http://schemas.microsoft.com/office/powerpoint/2010/main" val="1482798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ettherapybirmingham.com/the-significance-of-vygotsky-in-psychology-and-education/" TargetMode="External"/><Relationship Id="rId2" Type="http://schemas.openxmlformats.org/officeDocument/2006/relationships/hyperlink" Target="https://unitedceres.edu.sg/the-benefits-of-collaborative-learning-in-the-classro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sitting at desks in a classroom&#10;&#10;Description automatically generated">
            <a:extLst>
              <a:ext uri="{FF2B5EF4-FFF2-40B4-BE49-F238E27FC236}">
                <a16:creationId xmlns:a16="http://schemas.microsoft.com/office/drawing/2014/main" id="{B29C2947-34E1-62DE-E057-FD266D268F36}"/>
              </a:ext>
            </a:extLst>
          </p:cNvPr>
          <p:cNvPicPr>
            <a:picLocks noChangeAspect="1"/>
          </p:cNvPicPr>
          <p:nvPr/>
        </p:nvPicPr>
        <p:blipFill>
          <a:blip r:embed="rId3"/>
          <a:srcRect t="15453" r="9089" b="1262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solidFill>
                  <a:schemeClr val="bg1"/>
                </a:solidFill>
              </a:rPr>
              <a:t>Collaborative Learning</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solidFill>
                  <a:schemeClr val="bg1"/>
                </a:solidFill>
              </a:rPr>
              <a:t>A presentation by Iwan Thomas</a:t>
            </a:r>
          </a:p>
          <a:p>
            <a:pPr algn="l"/>
            <a:r>
              <a:rPr lang="en-US" sz="2000">
                <a:solidFill>
                  <a:schemeClr val="bg1"/>
                </a:solidFill>
              </a:rPr>
              <a:t>2403908</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8BE35-0019-DF57-7688-97404A16AF80}"/>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Introduction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2E78A7-C045-CCDA-B984-67CDB870B9F3}"/>
              </a:ext>
            </a:extLst>
          </p:cNvPr>
          <p:cNvSpPr>
            <a:spLocks noGrp="1"/>
          </p:cNvSpPr>
          <p:nvPr>
            <p:ph idx="1"/>
          </p:nvPr>
        </p:nvSpPr>
        <p:spPr>
          <a:xfrm>
            <a:off x="1155548" y="2293543"/>
            <a:ext cx="9880893" cy="3959619"/>
          </a:xfrm>
        </p:spPr>
        <p:txBody>
          <a:bodyPr vert="horz" lIns="91440" tIns="45720" rIns="91440" bIns="45720" rtlCol="0">
            <a:normAutofit/>
          </a:bodyPr>
          <a:lstStyle/>
          <a:p>
            <a:pPr marL="0" indent="0">
              <a:buNone/>
            </a:pPr>
            <a:r>
              <a:rPr lang="en-US" sz="2400"/>
              <a:t>In this presentation, I will be delving in to the definition of collaborative learning, the theorists that support the collaborative learning method, the benefits and negatives to collaborative learning, critical factors that critique the theory and theorists case studies of collaborative learning, and finally, my conclusion.</a:t>
            </a:r>
          </a:p>
        </p:txBody>
      </p:sp>
    </p:spTree>
    <p:extLst>
      <p:ext uri="{BB962C8B-B14F-4D97-AF65-F5344CB8AC3E}">
        <p14:creationId xmlns:p14="http://schemas.microsoft.com/office/powerpoint/2010/main" val="3072455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24B70-BEF2-A463-E806-78DEDC8AFB2D}"/>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Collaborative Learning and its definition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5B69F3-4ADE-A14F-118F-F6338C03570D}"/>
              </a:ext>
            </a:extLst>
          </p:cNvPr>
          <p:cNvSpPr>
            <a:spLocks noGrp="1"/>
          </p:cNvSpPr>
          <p:nvPr>
            <p:ph idx="1"/>
          </p:nvPr>
        </p:nvSpPr>
        <p:spPr>
          <a:xfrm>
            <a:off x="1155548" y="2289230"/>
            <a:ext cx="9880893" cy="3959619"/>
          </a:xfrm>
        </p:spPr>
        <p:txBody>
          <a:bodyPr vert="horz" lIns="91440" tIns="45720" rIns="91440" bIns="45720" rtlCol="0" anchor="t">
            <a:normAutofit/>
          </a:bodyPr>
          <a:lstStyle/>
          <a:p>
            <a:pPr marL="0" indent="0">
              <a:buNone/>
            </a:pPr>
            <a:r>
              <a:rPr lang="en-US" sz="2400"/>
              <a:t>Collaborative learning is a style of learning that many theorists seek to be the most beneficial method of educating one another. My definition of collaborative learning is a setting whereas two or more individuals engage to learn collectively. Supported by well-known theorists such as  Jean Piaget, David &amp; Roger Johnson, John Dewey, Etienne Wenger, Jean Lave, Barbara Rogoff, Pierre </a:t>
            </a:r>
            <a:r>
              <a:rPr lang="en-US" sz="2400" err="1"/>
              <a:t>Dillenbourg</a:t>
            </a:r>
            <a:r>
              <a:rPr lang="en-US" sz="2400"/>
              <a:t> and most importantly, the founding theorist, Lev Vygotsky.</a:t>
            </a:r>
          </a:p>
        </p:txBody>
      </p:sp>
    </p:spTree>
    <p:extLst>
      <p:ext uri="{BB962C8B-B14F-4D97-AF65-F5344CB8AC3E}">
        <p14:creationId xmlns:p14="http://schemas.microsoft.com/office/powerpoint/2010/main" val="398352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 and tie&#10;&#10;Description automatically generated">
            <a:extLst>
              <a:ext uri="{FF2B5EF4-FFF2-40B4-BE49-F238E27FC236}">
                <a16:creationId xmlns:a16="http://schemas.microsoft.com/office/drawing/2014/main" id="{2D77C5D4-73BD-C9BF-0AB7-C0BF555C6E31}"/>
              </a:ext>
            </a:extLst>
          </p:cNvPr>
          <p:cNvPicPr>
            <a:picLocks noChangeAspect="1"/>
          </p:cNvPicPr>
          <p:nvPr/>
        </p:nvPicPr>
        <p:blipFill>
          <a:blip r:embed="rId2"/>
          <a:srcRect l="12327" r="25622" b="9091"/>
          <a:stretch/>
        </p:blipFill>
        <p:spPr>
          <a:xfrm>
            <a:off x="3523488" y="10"/>
            <a:ext cx="8668512" cy="6857990"/>
          </a:xfrm>
          <a:prstGeom prst="rect">
            <a:avLst/>
          </a:prstGeom>
        </p:spPr>
      </p:pic>
      <p:sp>
        <p:nvSpPr>
          <p:cNvPr id="49" name="Rectangle 4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FCC4F-6B05-4D9B-7709-2B0AE1A5FE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The founding theorist</a:t>
            </a:r>
          </a:p>
        </p:txBody>
      </p:sp>
      <p:sp>
        <p:nvSpPr>
          <p:cNvPr id="3" name="Content Placeholder 2">
            <a:extLst>
              <a:ext uri="{FF2B5EF4-FFF2-40B4-BE49-F238E27FC236}">
                <a16:creationId xmlns:a16="http://schemas.microsoft.com/office/drawing/2014/main" id="{D1C68EA4-F83B-2BE1-F8EA-723EBCBD3532}"/>
              </a:ext>
            </a:extLst>
          </p:cNvPr>
          <p:cNvSpPr>
            <a:spLocks noGrp="1"/>
          </p:cNvSpPr>
          <p:nvPr>
            <p:ph idx="1"/>
          </p:nvPr>
        </p:nvSpPr>
        <p:spPr>
          <a:xfrm>
            <a:off x="477980" y="4872922"/>
            <a:ext cx="4023359" cy="1208141"/>
          </a:xfrm>
        </p:spPr>
        <p:txBody>
          <a:bodyPr vert="horz" lIns="91440" tIns="45720" rIns="91440" bIns="45720" rtlCol="0" anchor="t">
            <a:normAutofit/>
          </a:bodyPr>
          <a:lstStyle/>
          <a:p>
            <a:pPr marL="0" indent="0">
              <a:buNone/>
            </a:pPr>
            <a:r>
              <a:rPr lang="en-US" sz="2000">
                <a:solidFill>
                  <a:schemeClr val="bg1"/>
                </a:solidFill>
              </a:rPr>
              <a:t>"Through others, we become ourselves" Vygotsky 1896/1934</a:t>
            </a:r>
            <a:endParaRPr lang="en-US">
              <a:solidFill>
                <a:schemeClr val="bg1"/>
              </a:solidFill>
            </a:endParaRPr>
          </a:p>
        </p:txBody>
      </p:sp>
      <p:sp>
        <p:nvSpPr>
          <p:cNvPr id="51" name="Rectangle 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2218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1806D-9F53-A4F2-1813-81CF10ECD13E}"/>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Benefits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671BE-5485-24F9-2644-4530A4849BB7}"/>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US" sz="1900"/>
              <a:t>Mixture of perspectives </a:t>
            </a:r>
          </a:p>
          <a:p>
            <a:r>
              <a:rPr lang="en-US" sz="1900"/>
              <a:t>Healthy competition</a:t>
            </a:r>
          </a:p>
          <a:p>
            <a:r>
              <a:rPr lang="en-US" sz="1900"/>
              <a:t>Aid in developing communication skills</a:t>
            </a:r>
          </a:p>
          <a:p>
            <a:r>
              <a:rPr lang="en-US" sz="1900"/>
              <a:t>Encourage an open-minded approach</a:t>
            </a:r>
          </a:p>
          <a:p>
            <a:r>
              <a:rPr lang="en-US" sz="1900"/>
              <a:t>Inspired creativity</a:t>
            </a:r>
          </a:p>
          <a:p>
            <a:r>
              <a:rPr lang="en-US" sz="1900"/>
              <a:t>Informal approach</a:t>
            </a:r>
          </a:p>
          <a:p>
            <a:r>
              <a:rPr lang="en-US" sz="1900"/>
              <a:t>Helps to create and develop trust</a:t>
            </a:r>
          </a:p>
          <a:p>
            <a:r>
              <a:rPr lang="en-US" sz="1900"/>
              <a:t>Opportunity to discover strengths/weaknesses</a:t>
            </a:r>
          </a:p>
          <a:p>
            <a:r>
              <a:rPr lang="en-US" sz="1900"/>
              <a:t>Core memories created</a:t>
            </a:r>
          </a:p>
          <a:p>
            <a:r>
              <a:rPr lang="en-US" sz="1900"/>
              <a:t>Gain confidence</a:t>
            </a:r>
          </a:p>
          <a:p>
            <a:endParaRPr lang="en-US" sz="1900"/>
          </a:p>
          <a:p>
            <a:endParaRPr lang="en-US" sz="1900"/>
          </a:p>
        </p:txBody>
      </p:sp>
    </p:spTree>
    <p:extLst>
      <p:ext uri="{BB962C8B-B14F-4D97-AF65-F5344CB8AC3E}">
        <p14:creationId xmlns:p14="http://schemas.microsoft.com/office/powerpoint/2010/main" val="3868448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501DE-76B4-AEDA-20F9-0D36925AAF4B}"/>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Negatives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81FF1E-5873-FA3B-B757-C845D97FFD28}"/>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US" sz="2400"/>
              <a:t>Unhealthy competition</a:t>
            </a:r>
          </a:p>
          <a:p>
            <a:r>
              <a:rPr lang="en-US" sz="2400"/>
              <a:t>Passive members of the group</a:t>
            </a:r>
          </a:p>
          <a:p>
            <a:r>
              <a:rPr lang="en-US" sz="2400"/>
              <a:t>Group conflicts</a:t>
            </a:r>
          </a:p>
          <a:p>
            <a:r>
              <a:rPr lang="en-US" sz="2400"/>
              <a:t>Interruptions</a:t>
            </a:r>
          </a:p>
          <a:p>
            <a:r>
              <a:rPr lang="en-US" sz="2400"/>
              <a:t>Procrastination</a:t>
            </a:r>
          </a:p>
          <a:p>
            <a:endParaRPr lang="en-US" sz="2400"/>
          </a:p>
        </p:txBody>
      </p:sp>
    </p:spTree>
    <p:extLst>
      <p:ext uri="{BB962C8B-B14F-4D97-AF65-F5344CB8AC3E}">
        <p14:creationId xmlns:p14="http://schemas.microsoft.com/office/powerpoint/2010/main" val="18272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13B7B-D326-0E1A-7AB9-F48EC14C3A59}"/>
              </a:ext>
            </a:extLst>
          </p:cNvPr>
          <p:cNvSpPr>
            <a:spLocks noGrp="1"/>
          </p:cNvSpPr>
          <p:nvPr>
            <p:ph type="title"/>
          </p:nvPr>
        </p:nvSpPr>
        <p:spPr>
          <a:xfrm>
            <a:off x="1156851" y="391233"/>
            <a:ext cx="9888496" cy="900131"/>
          </a:xfrm>
        </p:spPr>
        <p:txBody>
          <a:bodyPr anchor="t">
            <a:normAutofit fontScale="90000"/>
          </a:bodyPr>
          <a:lstStyle/>
          <a:p>
            <a:r>
              <a:rPr lang="en-US" sz="4000">
                <a:solidFill>
                  <a:schemeClr val="bg1"/>
                </a:solidFill>
              </a:rPr>
              <a:t>Critical factors that could effect a positive and successful collaborative learning experience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0FC56-7422-042E-10AE-A563F242D637}"/>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US" sz="2400"/>
              <a:t>Age</a:t>
            </a:r>
          </a:p>
          <a:p>
            <a:r>
              <a:rPr lang="en-US" sz="2400"/>
              <a:t>Gender</a:t>
            </a:r>
          </a:p>
          <a:p>
            <a:r>
              <a:rPr lang="en-US" sz="2400"/>
              <a:t>Abilities</a:t>
            </a:r>
          </a:p>
          <a:p>
            <a:r>
              <a:rPr lang="en-US" sz="2400"/>
              <a:t>Geographical location</a:t>
            </a:r>
          </a:p>
          <a:p>
            <a:r>
              <a:rPr lang="en-US" sz="2400"/>
              <a:t>Day</a:t>
            </a:r>
          </a:p>
          <a:p>
            <a:r>
              <a:rPr lang="en-US" sz="2400"/>
              <a:t>Time</a:t>
            </a:r>
          </a:p>
          <a:p>
            <a:r>
              <a:rPr lang="en-US" sz="2400"/>
              <a:t>Sleep</a:t>
            </a:r>
          </a:p>
          <a:p>
            <a:r>
              <a:rPr lang="en-US" sz="2400"/>
              <a:t>Diet</a:t>
            </a:r>
          </a:p>
          <a:p>
            <a:endParaRPr lang="en-US" sz="2400"/>
          </a:p>
          <a:p>
            <a:endParaRPr lang="en-US" sz="2400"/>
          </a:p>
        </p:txBody>
      </p:sp>
    </p:spTree>
    <p:extLst>
      <p:ext uri="{BB962C8B-B14F-4D97-AF65-F5344CB8AC3E}">
        <p14:creationId xmlns:p14="http://schemas.microsoft.com/office/powerpoint/2010/main" val="2181341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2A4DC-6DE5-BDD1-3AE3-4BEA8740E5BC}"/>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The future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6CCC3-6F0F-EF01-E95A-87D8673789EC}"/>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US" sz="2400"/>
              <a:t>Integration of technology &amp; virtual collaboration</a:t>
            </a:r>
          </a:p>
          <a:p>
            <a:r>
              <a:rPr lang="en-US" sz="2400"/>
              <a:t>Emphasis on interdisciplinary collaborations</a:t>
            </a:r>
          </a:p>
          <a:p>
            <a:r>
              <a:rPr lang="en-US" sz="2400"/>
              <a:t>Focus on soft skill development </a:t>
            </a:r>
          </a:p>
          <a:p>
            <a:r>
              <a:rPr lang="en-US" sz="2400"/>
              <a:t>Data driven &amp; </a:t>
            </a:r>
            <a:r>
              <a:rPr lang="en-GB" sz="2400"/>
              <a:t>personalised</a:t>
            </a:r>
            <a:r>
              <a:rPr lang="en-US" sz="2400"/>
              <a:t> collaboration</a:t>
            </a:r>
            <a:endParaRPr lang="en-US"/>
          </a:p>
          <a:p>
            <a:endParaRPr lang="en-US" sz="2400"/>
          </a:p>
        </p:txBody>
      </p:sp>
    </p:spTree>
    <p:extLst>
      <p:ext uri="{BB962C8B-B14F-4D97-AF65-F5344CB8AC3E}">
        <p14:creationId xmlns:p14="http://schemas.microsoft.com/office/powerpoint/2010/main" val="1810331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79905-5E2C-CB40-FF3B-007A2C0AFD51}"/>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Conclusion</a:t>
            </a: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391B2572-01FD-77B9-58C0-B345DC1E8283}"/>
              </a:ext>
            </a:extLst>
          </p:cNvPr>
          <p:cNvSpPr>
            <a:spLocks noGrp="1"/>
          </p:cNvSpPr>
          <p:nvPr>
            <p:ph idx="1"/>
          </p:nvPr>
        </p:nvSpPr>
        <p:spPr>
          <a:xfrm>
            <a:off x="1155548" y="2217343"/>
            <a:ext cx="9880893" cy="3959619"/>
          </a:xfrm>
        </p:spPr>
        <p:txBody>
          <a:bodyPr vert="horz" lIns="91440" tIns="45720" rIns="91440" bIns="45720" rtlCol="0" anchor="t">
            <a:normAutofit fontScale="92500"/>
          </a:bodyPr>
          <a:lstStyle/>
          <a:p>
            <a:pPr marL="0" indent="0">
              <a:buNone/>
            </a:pPr>
            <a:r>
              <a:rPr lang="en-US" sz="2200"/>
              <a:t>In summary, Collaborative Learning, dependent on the setting and personnel, is a powerful method that allows individuals to essentially be both the teacher, and the student. Developing core skills such as;</a:t>
            </a:r>
          </a:p>
          <a:p>
            <a:r>
              <a:rPr lang="en-US" sz="2200"/>
              <a:t>Communication</a:t>
            </a:r>
          </a:p>
          <a:p>
            <a:r>
              <a:rPr lang="en-US" sz="2200"/>
              <a:t>Listening</a:t>
            </a:r>
          </a:p>
          <a:p>
            <a:r>
              <a:rPr lang="en-US" sz="2200"/>
              <a:t>Promotive interaction</a:t>
            </a:r>
          </a:p>
          <a:p>
            <a:r>
              <a:rPr lang="en-US" sz="2200"/>
              <a:t>Problem solving</a:t>
            </a:r>
          </a:p>
          <a:p>
            <a:pPr marL="0" indent="0">
              <a:buNone/>
            </a:pPr>
            <a:endParaRPr lang="en-US" sz="2200"/>
          </a:p>
          <a:p>
            <a:pPr marL="0" indent="0">
              <a:buNone/>
            </a:pPr>
            <a:r>
              <a:rPr lang="en-US" sz="2200"/>
              <a:t>Although there are disadvantages, they are greatly outweighed by the advantages. This method has and will be effective for the foreseeable future, developing new ways to collaboratively learn, keeping up to date with &amp; utilising fast developing technology.</a:t>
            </a:r>
          </a:p>
          <a:p>
            <a:pPr marL="0" indent="0">
              <a:buNone/>
            </a:pPr>
            <a:endParaRPr lang="en-US" sz="2200"/>
          </a:p>
        </p:txBody>
      </p:sp>
    </p:spTree>
    <p:extLst>
      <p:ext uri="{BB962C8B-B14F-4D97-AF65-F5344CB8AC3E}">
        <p14:creationId xmlns:p14="http://schemas.microsoft.com/office/powerpoint/2010/main" val="1256522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32325-31B4-DD68-72EC-9A3901AAAB3A}"/>
              </a:ext>
            </a:extLst>
          </p:cNvPr>
          <p:cNvSpPr>
            <a:spLocks noGrp="1"/>
          </p:cNvSpPr>
          <p:nvPr>
            <p:ph type="title"/>
          </p:nvPr>
        </p:nvSpPr>
        <p:spPr>
          <a:xfrm>
            <a:off x="1155558" y="637762"/>
            <a:ext cx="4284397" cy="5576770"/>
          </a:xfrm>
        </p:spPr>
        <p:txBody>
          <a:bodyPr vert="horz" lIns="91440" tIns="45720" rIns="91440" bIns="45720" rtlCol="0" anchor="ctr">
            <a:normAutofit/>
          </a:bodyPr>
          <a:lstStyle/>
          <a:p>
            <a:r>
              <a:rPr lang="en-US" sz="6600" kern="1200">
                <a:solidFill>
                  <a:schemeClr val="bg1"/>
                </a:solidFill>
                <a:latin typeface="+mj-lt"/>
                <a:ea typeface="+mj-ea"/>
                <a:cs typeface="+mj-cs"/>
              </a:rPr>
              <a:t>Thanks for listening</a:t>
            </a:r>
          </a:p>
        </p:txBody>
      </p:sp>
      <p:sp>
        <p:nvSpPr>
          <p:cNvPr id="29" name="Rectangle 2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2A385E6-52CF-BC0A-47C4-790BA9245045}"/>
              </a:ext>
            </a:extLst>
          </p:cNvPr>
          <p:cNvSpPr txBox="1"/>
          <p:nvPr/>
        </p:nvSpPr>
        <p:spPr>
          <a:xfrm>
            <a:off x="6739464" y="637762"/>
            <a:ext cx="4305881" cy="58609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sz="4000" kern="1200">
                <a:solidFill>
                  <a:schemeClr val="tx1"/>
                </a:solidFill>
                <a:latin typeface="+mn-lt"/>
                <a:ea typeface="+mn-ea"/>
                <a:cs typeface="+mn-cs"/>
              </a:rPr>
              <a:t>Any questions?</a:t>
            </a:r>
          </a:p>
        </p:txBody>
      </p:sp>
    </p:spTree>
    <p:extLst>
      <p:ext uri="{BB962C8B-B14F-4D97-AF65-F5344CB8AC3E}">
        <p14:creationId xmlns:p14="http://schemas.microsoft.com/office/powerpoint/2010/main" val="2117131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71A1A-4AF4-0C8A-1A49-8C41BF27CF82}"/>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 list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741721-7511-8BEE-3940-ADBE4BFD1C68}"/>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US" sz="1400">
                <a:ea typeface="+mn-lt"/>
                <a:cs typeface="+mn-lt"/>
              </a:rPr>
              <a:t>Vygotsky, L. S. (1978). Mind in society: The development of higher psychological processes (M. Cole, V. John-Steiner, S. Scribner, &amp; E. </a:t>
            </a:r>
            <a:r>
              <a:rPr lang="en-US" sz="1400" err="1">
                <a:ea typeface="+mn-lt"/>
                <a:cs typeface="+mn-lt"/>
              </a:rPr>
              <a:t>Souberman</a:t>
            </a:r>
            <a:r>
              <a:rPr lang="en-US" sz="1400">
                <a:ea typeface="+mn-lt"/>
                <a:cs typeface="+mn-lt"/>
              </a:rPr>
              <a:t>, Eds.). Harvard University Press.</a:t>
            </a:r>
            <a:endParaRPr lang="en-US" sz="1400"/>
          </a:p>
          <a:p>
            <a:r>
              <a:rPr lang="en-US" sz="1400">
                <a:ea typeface="+mn-lt"/>
                <a:cs typeface="+mn-lt"/>
              </a:rPr>
              <a:t>Piaget, J. (1970). Science of education and the psychology of the child (D. Coltman, Trans.). Viking Press.</a:t>
            </a:r>
            <a:endParaRPr lang="en-US" sz="1400"/>
          </a:p>
          <a:p>
            <a:r>
              <a:rPr lang="en-US" sz="1400">
                <a:ea typeface="+mn-lt"/>
                <a:cs typeface="+mn-lt"/>
              </a:rPr>
              <a:t>Johnson, D. W., &amp; Johnson, R. T. (1994). Learning together and alone: Cooperative, competitive, and individualistic learning (4th ed.). Allyn &amp; Bacon.</a:t>
            </a:r>
            <a:endParaRPr lang="en-US" sz="1400"/>
          </a:p>
          <a:p>
            <a:r>
              <a:rPr lang="en-US" sz="1400">
                <a:ea typeface="+mn-lt"/>
                <a:cs typeface="+mn-lt"/>
              </a:rPr>
              <a:t>Dewey, J. (1916). Democracy and education: An introduction to the philosophy of education. Macmillan.</a:t>
            </a:r>
            <a:endParaRPr lang="en-US" sz="1400"/>
          </a:p>
          <a:p>
            <a:r>
              <a:rPr lang="en-US" sz="1400">
                <a:ea typeface="+mn-lt"/>
                <a:cs typeface="+mn-lt"/>
              </a:rPr>
              <a:t>Wenger, E. (1998). Communities of practice: Learning, meaning, and identity. Cambridge University Press.</a:t>
            </a:r>
            <a:endParaRPr lang="en-US" sz="1400"/>
          </a:p>
          <a:p>
            <a:r>
              <a:rPr lang="en-US" sz="1400">
                <a:ea typeface="+mn-lt"/>
                <a:cs typeface="+mn-lt"/>
              </a:rPr>
              <a:t>Rogoff, B. (1990). Apprenticeship in thinking: Cognitive development in social context. Oxford University Press.</a:t>
            </a:r>
            <a:endParaRPr lang="en-US" sz="1400"/>
          </a:p>
          <a:p>
            <a:r>
              <a:rPr lang="en-US" sz="1400" err="1">
                <a:ea typeface="+mn-lt"/>
                <a:cs typeface="+mn-lt"/>
              </a:rPr>
              <a:t>Dillenbourg</a:t>
            </a:r>
            <a:r>
              <a:rPr lang="en-US" sz="1400">
                <a:ea typeface="+mn-lt"/>
                <a:cs typeface="+mn-lt"/>
              </a:rPr>
              <a:t>, P. (1999). Collaborative learning: Cognitive and computational approaches. Elsevier Science.</a:t>
            </a:r>
            <a:endParaRPr lang="en-US" sz="1400"/>
          </a:p>
          <a:p>
            <a:r>
              <a:rPr lang="en-US" sz="1400">
                <a:ea typeface="+mn-lt"/>
                <a:cs typeface="+mn-lt"/>
                <a:hlinkClick r:id="rId2"/>
              </a:rPr>
              <a:t>https://unitedceres.edu.sg/the-benefits-of-collaborative-learning-in-the-classroom/</a:t>
            </a:r>
            <a:endParaRPr lang="en-US" sz="1400"/>
          </a:p>
          <a:p>
            <a:r>
              <a:rPr lang="en-US" sz="1400">
                <a:hlinkClick r:id="rId3"/>
              </a:rPr>
              <a:t>https://gettherapybirmingham.com/the-significance-of-vygotsky-in-psychology-and-education/</a:t>
            </a:r>
            <a:endParaRPr lang="en-US" sz="1400"/>
          </a:p>
        </p:txBody>
      </p:sp>
    </p:spTree>
    <p:extLst>
      <p:ext uri="{BB962C8B-B14F-4D97-AF65-F5344CB8AC3E}">
        <p14:creationId xmlns:p14="http://schemas.microsoft.com/office/powerpoint/2010/main" val="4202522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Collaborative Learning</vt:lpstr>
      <vt:lpstr>Introduction</vt:lpstr>
      <vt:lpstr>Collaborative Learning and its definition</vt:lpstr>
      <vt:lpstr>The founding theorist</vt:lpstr>
      <vt:lpstr>Benefits of Collaborative Learning</vt:lpstr>
      <vt:lpstr>Negatives of Collaborative Learning</vt:lpstr>
      <vt:lpstr>Critical factors that could effect a positive and successful collaborative learning experience</vt:lpstr>
      <vt:lpstr>The future of collaborative learning</vt:lpstr>
      <vt:lpstr>Conclusion</vt:lpstr>
      <vt:lpstr>Thanks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2024-11-15T12:38:38Z</dcterms:created>
  <dcterms:modified xsi:type="dcterms:W3CDTF">2024-12-01T16:58:55Z</dcterms:modified>
</cp:coreProperties>
</file>