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task for completion during today’s lecture time – for Monday 23</a:t>
            </a:r>
            <a:r>
              <a:rPr lang="en-GB" baseline="30000" dirty="0"/>
              <a:t>rd</a:t>
            </a:r>
            <a:r>
              <a:rPr lang="en-GB" dirty="0"/>
              <a:t> of March.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one article from those provided on Moodle. You can choose a motivation article, any from Moodle, or alternatively select an article of your own which has a psychology focus. </a:t>
            </a:r>
          </a:p>
          <a:p>
            <a:r>
              <a:rPr lang="en-GB" dirty="0"/>
              <a:t>Use this </a:t>
            </a:r>
            <a:r>
              <a:rPr lang="en-GB" dirty="0" err="1"/>
              <a:t>powerpoint</a:t>
            </a:r>
            <a:r>
              <a:rPr lang="en-GB" dirty="0"/>
              <a:t> presentation as a template (or design your own) to review your chosen article.</a:t>
            </a:r>
          </a:p>
          <a:p>
            <a:r>
              <a:rPr lang="en-GB" dirty="0"/>
              <a:t>Prepare a presentation (5 minutes in length) </a:t>
            </a:r>
          </a:p>
          <a:p>
            <a:r>
              <a:rPr lang="en-GB" dirty="0"/>
              <a:t>You will be required to present your work next week at the start of the lecture on Monday (23</a:t>
            </a:r>
            <a:r>
              <a:rPr lang="en-GB" baseline="30000" dirty="0"/>
              <a:t>rd</a:t>
            </a:r>
            <a:r>
              <a:rPr lang="en-GB" dirty="0"/>
              <a:t> of March).</a:t>
            </a:r>
          </a:p>
          <a:p>
            <a:r>
              <a:rPr lang="en-GB" dirty="0"/>
              <a:t>This will be useful practice for your assessment presentation in a few weeks time!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699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Article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Your name</a:t>
            </a:r>
          </a:p>
        </p:txBody>
      </p:sp>
    </p:spTree>
    <p:extLst>
      <p:ext uri="{BB962C8B-B14F-4D97-AF65-F5344CB8AC3E}">
        <p14:creationId xmlns:p14="http://schemas.microsoft.com/office/powerpoint/2010/main" val="1663438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for the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Area of study (e.g. motivation / anxiety)</a:t>
            </a:r>
          </a:p>
          <a:p>
            <a:r>
              <a:rPr lang="en-GB" dirty="0"/>
              <a:t>Why did the author feel this was an important area to research? </a:t>
            </a:r>
          </a:p>
          <a:p>
            <a:pPr marL="0" indent="0">
              <a:buNone/>
            </a:pPr>
            <a:r>
              <a:rPr lang="en-GB" dirty="0"/>
              <a:t>(see introduction section for rationale)</a:t>
            </a:r>
          </a:p>
        </p:txBody>
      </p:sp>
    </p:spTree>
    <p:extLst>
      <p:ext uri="{BB962C8B-B14F-4D97-AF65-F5344CB8AC3E}">
        <p14:creationId xmlns:p14="http://schemas.microsoft.com/office/powerpoint/2010/main" val="1758359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they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Method</a:t>
            </a:r>
          </a:p>
          <a:p>
            <a:pPr marL="0" indent="0">
              <a:buNone/>
            </a:pPr>
            <a:r>
              <a:rPr lang="en-GB" dirty="0"/>
              <a:t>Participants – who?</a:t>
            </a:r>
          </a:p>
          <a:p>
            <a:pPr marL="0" indent="0">
              <a:buNone/>
            </a:pPr>
            <a:r>
              <a:rPr lang="en-GB" dirty="0"/>
              <a:t>Design of study – What type of study was it? Qualitative / quantitative / mixed methods / case study? </a:t>
            </a:r>
          </a:p>
          <a:p>
            <a:pPr marL="0" indent="0">
              <a:buNone/>
            </a:pPr>
            <a:r>
              <a:rPr lang="en-GB" dirty="0"/>
              <a:t>Interviews / questionnaires / observations – identify. </a:t>
            </a:r>
          </a:p>
          <a:p>
            <a:pPr marL="0" indent="0">
              <a:buNone/>
            </a:pPr>
            <a:r>
              <a:rPr lang="en-GB" dirty="0"/>
              <a:t>Procedures – What did they do?</a:t>
            </a:r>
          </a:p>
        </p:txBody>
      </p:sp>
    </p:spTree>
    <p:extLst>
      <p:ext uri="{BB962C8B-B14F-4D97-AF65-F5344CB8AC3E}">
        <p14:creationId xmlns:p14="http://schemas.microsoft.com/office/powerpoint/2010/main" val="3490042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they find?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Summary of their results (keep this simple and straightforward!)</a:t>
            </a:r>
          </a:p>
        </p:txBody>
      </p:sp>
    </p:spTree>
    <p:extLst>
      <p:ext uri="{BB962C8B-B14F-4D97-AF65-F5344CB8AC3E}">
        <p14:creationId xmlns:p14="http://schemas.microsoft.com/office/powerpoint/2010/main" val="3199938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mean? </a:t>
            </a:r>
            <a:br>
              <a:rPr lang="en-GB" dirty="0"/>
            </a:br>
            <a:r>
              <a:rPr lang="en-GB" dirty="0"/>
              <a:t>Other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their findings link to previous studies / theory in the area?</a:t>
            </a:r>
          </a:p>
          <a:p>
            <a:pPr marL="0" indent="0">
              <a:buNone/>
            </a:pPr>
            <a:r>
              <a:rPr lang="en-GB" dirty="0"/>
              <a:t>(first section of the discussion)</a:t>
            </a:r>
          </a:p>
        </p:txBody>
      </p:sp>
    </p:spTree>
    <p:extLst>
      <p:ext uri="{BB962C8B-B14F-4D97-AF65-F5344CB8AC3E}">
        <p14:creationId xmlns:p14="http://schemas.microsoft.com/office/powerpoint/2010/main" val="3646645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mean? </a:t>
            </a:r>
            <a:br>
              <a:rPr lang="en-GB" dirty="0"/>
            </a:br>
            <a:r>
              <a:rPr lang="en-GB" dirty="0"/>
              <a:t>Practical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practical implications of this research study?</a:t>
            </a:r>
          </a:p>
          <a:p>
            <a:pPr marL="0" indent="0">
              <a:buNone/>
            </a:pPr>
            <a:r>
              <a:rPr lang="en-GB" dirty="0"/>
              <a:t>(towards the end of the discussion section + introduction may highlight the importance of the area of study)</a:t>
            </a:r>
          </a:p>
        </p:txBody>
      </p:sp>
    </p:spTree>
    <p:extLst>
      <p:ext uri="{BB962C8B-B14F-4D97-AF65-F5344CB8AC3E}">
        <p14:creationId xmlns:p14="http://schemas.microsoft.com/office/powerpoint/2010/main" val="147832460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79</TotalTime>
  <Words>284</Words>
  <Application>Microsoft Macintosh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 2</vt:lpstr>
      <vt:lpstr>Frame</vt:lpstr>
      <vt:lpstr>Presentation task for completion during today’s lecture time – for Monday 23rd of March. </vt:lpstr>
      <vt:lpstr>Article Title</vt:lpstr>
      <vt:lpstr>Rationale for the study</vt:lpstr>
      <vt:lpstr>What did they do?</vt:lpstr>
      <vt:lpstr>What did they find?</vt:lpstr>
      <vt:lpstr>What does this mean?  Other research</vt:lpstr>
      <vt:lpstr>What does this mean?  Practical implications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 Title</dc:title>
  <dc:creator>Administrator</dc:creator>
  <cp:lastModifiedBy>Alison Connaughton</cp:lastModifiedBy>
  <cp:revision>8</cp:revision>
  <dcterms:created xsi:type="dcterms:W3CDTF">2022-03-13T17:09:18Z</dcterms:created>
  <dcterms:modified xsi:type="dcterms:W3CDTF">2026-03-16T10:16:25Z</dcterms:modified>
</cp:coreProperties>
</file>