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7" r:id="rId3"/>
    <p:sldId id="258" r:id="rId4"/>
    <p:sldId id="259" r:id="rId5"/>
    <p:sldId id="260" r:id="rId6"/>
    <p:sldId id="268" r:id="rId7"/>
    <p:sldId id="262" r:id="rId8"/>
    <p:sldId id="263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63526" autoAdjust="0"/>
  </p:normalViewPr>
  <p:slideViewPr>
    <p:cSldViewPr>
      <p:cViewPr>
        <p:scale>
          <a:sx n="66" d="100"/>
          <a:sy n="66" d="100"/>
        </p:scale>
        <p:origin x="-24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887D4-E6E6-4C4F-9474-AE166C61A5F7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FEB858-C35F-48D0-A261-0EC55764CBB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FEB858-C35F-48D0-A261-0EC55764CBBD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FEB858-C35F-48D0-A261-0EC55764CBBD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FEB858-C35F-48D0-A261-0EC55764CBBD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FEB858-C35F-48D0-A261-0EC55764CBBD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30DA2-D5FE-4BAF-8C0B-23DC28935CD4}" type="datetimeFigureOut">
              <a:rPr lang="en-GB" smtClean="0"/>
              <a:pPr/>
              <a:t>30/10/2012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C89C1-13A7-4D26-B18A-9D631DB4B51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rgetjobs.co.uk/" TargetMode="External"/><Relationship Id="rId2" Type="http://schemas.openxmlformats.org/officeDocument/2006/relationships/hyperlink" Target="http://www.prospects.ac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osperec.co.uk/" TargetMode="External"/><Relationship Id="rId4" Type="http://schemas.openxmlformats.org/officeDocument/2006/relationships/hyperlink" Target="http://www.gradcracker.com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 PROFESSIONAL </a:t>
            </a:r>
            <a:endParaRPr lang="en-GB" dirty="0"/>
          </a:p>
        </p:txBody>
      </p:sp>
      <p:pic>
        <p:nvPicPr>
          <p:cNvPr id="1026" name="Picture 2" descr="C:\Documents and Settings\ss-jn\Local Settings\Temporary Internet Files\Content.IE5\4RWA1QMY\MP900443162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46364" y="1600200"/>
            <a:ext cx="3051271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AHEAD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It’s Never Too Early</a:t>
            </a:r>
          </a:p>
          <a:p>
            <a:r>
              <a:rPr lang="en-GB" dirty="0" smtClean="0"/>
              <a:t>In Five Years Time where would you like to be?   </a:t>
            </a:r>
            <a:endParaRPr lang="en-GB" dirty="0"/>
          </a:p>
        </p:txBody>
      </p:sp>
      <p:pic>
        <p:nvPicPr>
          <p:cNvPr id="2057" name="Picture 9" descr="C:\Documents and Settings\ss-jn\Local Settings\Temporary Internet Files\Content.IE5\AJ6UMR4R\MP9000701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936" y="3068960"/>
            <a:ext cx="3155816" cy="3081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ARE YOU?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Interests You ?</a:t>
            </a:r>
          </a:p>
          <a:p>
            <a:r>
              <a:rPr lang="en-GB" dirty="0" smtClean="0"/>
              <a:t>  </a:t>
            </a:r>
          </a:p>
          <a:p>
            <a:r>
              <a:rPr lang="en-GB" dirty="0" smtClean="0"/>
              <a:t>What Inspires You ?</a:t>
            </a:r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What Motivates You? </a:t>
            </a:r>
            <a:endParaRPr lang="en-GB" dirty="0"/>
          </a:p>
        </p:txBody>
      </p:sp>
      <p:pic>
        <p:nvPicPr>
          <p:cNvPr id="3074" name="Picture 2" descr="C:\Documents and Settings\ss-jn\Local Settings\Temporary Internet Files\Content.IE5\4RWA1QMY\MP9004429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365104"/>
            <a:ext cx="3024336" cy="2298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POSSIBILITIES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WEB DEVELOPMENT </a:t>
            </a:r>
          </a:p>
          <a:p>
            <a:r>
              <a:rPr lang="en-GB" dirty="0" smtClean="0"/>
              <a:t>IT &amp; BUSINESS ADMIN  </a:t>
            </a:r>
          </a:p>
          <a:p>
            <a:r>
              <a:rPr lang="en-GB" dirty="0" smtClean="0"/>
              <a:t>DATABASE DEVELOPMENT  </a:t>
            </a:r>
          </a:p>
          <a:p>
            <a:r>
              <a:rPr lang="en-GB" dirty="0" smtClean="0"/>
              <a:t>SOCIAL MEDIA/MARKETING   </a:t>
            </a:r>
            <a:endParaRPr lang="en-GB" dirty="0"/>
          </a:p>
        </p:txBody>
      </p:sp>
      <p:pic>
        <p:nvPicPr>
          <p:cNvPr id="5126" name="Picture 6" descr="C:\Documents and Settings\ss-jn\Local Settings\Temporary Internet Files\Content.IE5\4RWA1QMY\MC9002343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168" y="3573016"/>
            <a:ext cx="2359937" cy="2391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SOMETHING COMPLETELY DIFFERENT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TRAVEL  </a:t>
            </a:r>
          </a:p>
          <a:p>
            <a:r>
              <a:rPr lang="en-GB" dirty="0" smtClean="0"/>
              <a:t>TEACH </a:t>
            </a:r>
            <a:endParaRPr lang="en-GB" dirty="0"/>
          </a:p>
          <a:p>
            <a:r>
              <a:rPr lang="en-GB" dirty="0" smtClean="0"/>
              <a:t> VOLUNTARY ORGANISATIONS</a:t>
            </a:r>
          </a:p>
          <a:p>
            <a:r>
              <a:rPr lang="en-GB" dirty="0" smtClean="0"/>
              <a:t>MANAGEMENT TRAINING </a:t>
            </a:r>
          </a:p>
          <a:p>
            <a:r>
              <a:rPr lang="en-GB" dirty="0"/>
              <a:t> </a:t>
            </a:r>
            <a:r>
              <a:rPr lang="en-GB" dirty="0" smtClean="0"/>
              <a:t>WORK ABROAD </a:t>
            </a:r>
            <a:endParaRPr lang="en-GB" dirty="0"/>
          </a:p>
        </p:txBody>
      </p:sp>
      <p:pic>
        <p:nvPicPr>
          <p:cNvPr id="5123" name="Picture 3" descr="C:\Documents and Settings\ss-jn\Local Settings\Temporary Internet Files\Content.IE5\4RWA1QMY\MC9004383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484784"/>
            <a:ext cx="2549304" cy="3384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EMPLOYMENT </a:t>
            </a:r>
          </a:p>
          <a:p>
            <a:r>
              <a:rPr lang="en-GB" dirty="0" smtClean="0"/>
              <a:t>WORK EXPERIENCE </a:t>
            </a:r>
          </a:p>
          <a:p>
            <a:r>
              <a:rPr lang="en-GB" dirty="0" smtClean="0"/>
              <a:t>INTERNSHIPS </a:t>
            </a:r>
          </a:p>
          <a:p>
            <a:r>
              <a:rPr lang="en-GB" dirty="0" smtClean="0"/>
              <a:t>WORK TASTERS 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EXPERIENCE </a:t>
            </a:r>
            <a:endParaRPr lang="en-GB" dirty="0"/>
          </a:p>
        </p:txBody>
      </p:sp>
      <p:pic>
        <p:nvPicPr>
          <p:cNvPr id="8194" name="Picture 2" descr="C:\Documents and Settings\ss-jn\Local Settings\Temporary Internet Files\Content.IE5\QOB2PB77\MP90044315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056" y="1988840"/>
            <a:ext cx="4067944" cy="5301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THIS YOU? 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...........</a:t>
            </a:r>
          </a:p>
          <a:p>
            <a:r>
              <a:rPr lang="en-GB" dirty="0" smtClean="0"/>
              <a:t>CREEP IN LATE TO LECTURES? </a:t>
            </a:r>
          </a:p>
          <a:p>
            <a:r>
              <a:rPr lang="en-GB" dirty="0" smtClean="0"/>
              <a:t>MISS LECTURES EVERY TIME YOU HAVE A HANGOVER?  </a:t>
            </a:r>
          </a:p>
          <a:p>
            <a:r>
              <a:rPr lang="en-GB" dirty="0" smtClean="0"/>
              <a:t>PLAY GAMES ON YOUR MOBILE AT THE BACK OF THE LECTURE THEATRE?  </a:t>
            </a:r>
          </a:p>
          <a:p>
            <a:r>
              <a:rPr lang="en-GB" dirty="0" smtClean="0"/>
              <a:t>MISS DEADLINES?  </a:t>
            </a:r>
            <a:endParaRPr lang="en-GB" dirty="0"/>
          </a:p>
        </p:txBody>
      </p:sp>
      <p:pic>
        <p:nvPicPr>
          <p:cNvPr id="1029" name="Picture 5" descr="C:\Documents and Settings\ss-jn\Local Settings\Temporary Internet Files\Content.IE5\QOB2PB77\MC9004462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99992" y="5013176"/>
            <a:ext cx="1805243" cy="15272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.....</a:t>
            </a:r>
          </a:p>
          <a:p>
            <a:r>
              <a:rPr lang="en-GB" dirty="0" smtClean="0"/>
              <a:t>DO ALL THE WORK AND FEEL ANNOYED WITH EVERYONE ELSE?</a:t>
            </a:r>
          </a:p>
          <a:p>
            <a:r>
              <a:rPr lang="en-GB" dirty="0" smtClean="0"/>
              <a:t>BOSS EVERYONE AROUND AND WONDER WHY THEY GET ANNOYED WITH YOU? </a:t>
            </a:r>
          </a:p>
          <a:p>
            <a:r>
              <a:rPr lang="en-GB" dirty="0" smtClean="0"/>
              <a:t>MISS MEETINGS AND DEADLINES?  </a:t>
            </a:r>
          </a:p>
          <a:p>
            <a:r>
              <a:rPr lang="en-GB" dirty="0" smtClean="0"/>
              <a:t>REFUSE TO SPEAK IN THE PRESENTATION? </a:t>
            </a:r>
            <a:endParaRPr lang="en-GB" dirty="0"/>
          </a:p>
          <a:p>
            <a:r>
              <a:rPr lang="en-GB" dirty="0" smtClean="0"/>
              <a:t>LEAVE IT TO EVERYONE ELSE ?</a:t>
            </a:r>
            <a:endParaRPr lang="en-GB" dirty="0"/>
          </a:p>
        </p:txBody>
      </p:sp>
      <p:pic>
        <p:nvPicPr>
          <p:cNvPr id="2051" name="Picture 3" descr="C:\Documents and Settings\ss-jn\Local Settings\Temporary Internet Files\Content.IE5\QOB2PB77\MC9001408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4009" y="1268760"/>
            <a:ext cx="1800200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 IT WRITE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 GOOD STANDARD OF WRITTEN ENGLISH IS ESSENTIAL FOR A GRADUATE JOB!</a:t>
            </a:r>
          </a:p>
          <a:p>
            <a:endParaRPr lang="en-GB" dirty="0"/>
          </a:p>
          <a:p>
            <a:r>
              <a:rPr lang="en-GB" dirty="0" smtClean="0"/>
              <a:t>   </a:t>
            </a:r>
            <a:endParaRPr lang="en-GB" dirty="0"/>
          </a:p>
        </p:txBody>
      </p:sp>
      <p:pic>
        <p:nvPicPr>
          <p:cNvPr id="3077" name="Picture 5" descr="C:\Documents and Settings\ss-jn\Local Settings\Temporary Internet Files\Content.IE5\4RWA1QMY\MP90044231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1840" y="3429000"/>
            <a:ext cx="4824536" cy="3429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NETWORKING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WOULD YOU WANT AN EMPLOYER TO SEE</a:t>
            </a:r>
          </a:p>
          <a:p>
            <a:r>
              <a:rPr lang="en-GB" dirty="0" smtClean="0"/>
              <a:t>YOUR FACEBOOK PAGE?      </a:t>
            </a:r>
          </a:p>
          <a:p>
            <a:endParaRPr lang="en-GB" dirty="0"/>
          </a:p>
          <a:p>
            <a:r>
              <a:rPr lang="en-GB" dirty="0" smtClean="0"/>
              <a:t>DO YOU HAVE A LINKED-IN PROFILE?                                                                                      </a:t>
            </a:r>
            <a:endParaRPr lang="en-GB" dirty="0"/>
          </a:p>
        </p:txBody>
      </p:sp>
      <p:pic>
        <p:nvPicPr>
          <p:cNvPr id="4098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39952" y="4581128"/>
            <a:ext cx="2880320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 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>
                <a:hlinkClick r:id="rId2"/>
              </a:rPr>
              <a:t>WWW.PROSPECTS.AC.UK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3"/>
              </a:rPr>
              <a:t>WWW.TARGETJOBS.CO.UK 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WWW.GRADCRACKER.COM</a:t>
            </a:r>
            <a:r>
              <a:rPr lang="en-GB" dirty="0" smtClean="0"/>
              <a:t>  </a:t>
            </a:r>
          </a:p>
          <a:p>
            <a:r>
              <a:rPr lang="en-GB" dirty="0" smtClean="0">
                <a:hlinkClick r:id="rId5"/>
              </a:rPr>
              <a:t>WWW.PROSPEREC.CO.UK </a:t>
            </a:r>
            <a:endParaRPr lang="en-GB" dirty="0" smtClean="0"/>
          </a:p>
          <a:p>
            <a:r>
              <a:rPr lang="en-GB" dirty="0" smtClean="0"/>
              <a:t>CAREERS FACEBOOK 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LUCK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 descr="C:\Documents and Settings\ss-jn\Local Settings\Temporary Internet Files\Content.IE5\4RWA1QMY\MP90031641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3728" y="2204864"/>
            <a:ext cx="4233664" cy="3545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204</Words>
  <Application>Microsoft Office PowerPoint</Application>
  <PresentationFormat>On-screen Show (4:3)</PresentationFormat>
  <Paragraphs>66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GET PROFESSIONAL </vt:lpstr>
      <vt:lpstr>PLAN AHEAD  </vt:lpstr>
      <vt:lpstr>WHO ARE YOU?  </vt:lpstr>
      <vt:lpstr>POSSIBILITIES </vt:lpstr>
      <vt:lpstr>SOMETHING COMPLETELY DIFFERENT </vt:lpstr>
      <vt:lpstr>EXPERIENCE </vt:lpstr>
      <vt:lpstr>IS THIS YOU?   </vt:lpstr>
      <vt:lpstr>GROUP WORK </vt:lpstr>
      <vt:lpstr>GET IT WRITE </vt:lpstr>
      <vt:lpstr>SOCIAL NETWORKING  </vt:lpstr>
      <vt:lpstr>USEFUL INFORMATION   </vt:lpstr>
      <vt:lpstr>GOOD LUCK  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GET PROFESSIONAL </dc:title>
  <dc:creator>ss-jn</dc:creator>
  <cp:lastModifiedBy>sc-jw</cp:lastModifiedBy>
  <cp:revision>16</cp:revision>
  <dcterms:created xsi:type="dcterms:W3CDTF">2012-10-25T15:48:05Z</dcterms:created>
  <dcterms:modified xsi:type="dcterms:W3CDTF">2012-10-30T12:43:37Z</dcterms:modified>
</cp:coreProperties>
</file>