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7" r:id="rId1"/>
  </p:sldMasterIdLst>
  <p:notesMasterIdLst>
    <p:notesMasterId r:id="rId19"/>
  </p:notesMasterIdLst>
  <p:handoutMasterIdLst>
    <p:handoutMasterId r:id="rId20"/>
  </p:handoutMasterIdLst>
  <p:sldIdLst>
    <p:sldId id="256" r:id="rId2"/>
    <p:sldId id="257" r:id="rId3"/>
    <p:sldId id="259" r:id="rId4"/>
    <p:sldId id="258" r:id="rId5"/>
    <p:sldId id="260" r:id="rId6"/>
    <p:sldId id="261" r:id="rId7"/>
    <p:sldId id="262" r:id="rId8"/>
    <p:sldId id="263" r:id="rId9"/>
    <p:sldId id="265" r:id="rId10"/>
    <p:sldId id="267" r:id="rId11"/>
    <p:sldId id="268" r:id="rId12"/>
    <p:sldId id="266" r:id="rId13"/>
    <p:sldId id="269" r:id="rId14"/>
    <p:sldId id="270" r:id="rId15"/>
    <p:sldId id="271" r:id="rId16"/>
    <p:sldId id="272" r:id="rId17"/>
    <p:sldId id="273"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03B2A-086C-5ECF-BCAF-96CE2B309523}" v="70" dt="2024-02-28T10:55:51.991"/>
    <p1510:client id="{32890AAA-098C-1B6A-4C79-325DA2791161}" v="1278" dt="2024-02-26T21:08:12.111"/>
    <p1510:client id="{5F6452AB-58D7-193E-ABBB-DC19D1178FE1}" v="365" dt="2024-02-26T13:02:17.428"/>
    <p1510:client id="{D93B85B1-ABB7-9488-21F1-1FBAFE59844A}" v="683" dt="2024-02-26T16:47:14.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2F03B2A-086C-5ECF-BCAF-96CE2B309523}"/>
    <pc:docChg chg="modSld">
      <pc:chgData name="" userId="" providerId="" clId="Web-{12F03B2A-086C-5ECF-BCAF-96CE2B309523}" dt="2024-02-28T10:50:38.857" v="1" actId="20577"/>
      <pc:docMkLst>
        <pc:docMk/>
      </pc:docMkLst>
      <pc:sldChg chg="modSp">
        <pc:chgData name="" userId="" providerId="" clId="Web-{12F03B2A-086C-5ECF-BCAF-96CE2B309523}" dt="2024-02-28T10:50:38.857" v="1" actId="20577"/>
        <pc:sldMkLst>
          <pc:docMk/>
          <pc:sldMk cId="634366477" sldId="257"/>
        </pc:sldMkLst>
        <pc:spChg chg="mod">
          <ac:chgData name="" userId="" providerId="" clId="Web-{12F03B2A-086C-5ECF-BCAF-96CE2B309523}" dt="2024-02-28T10:50:38.857" v="1" actId="20577"/>
          <ac:spMkLst>
            <pc:docMk/>
            <pc:sldMk cId="634366477" sldId="257"/>
            <ac:spMk id="3" creationId="{69BD2A4C-6C6E-0B15-0965-7B79F032C9B0}"/>
          </ac:spMkLst>
        </pc:spChg>
      </pc:sldChg>
    </pc:docChg>
  </pc:docChgLst>
  <pc:docChgLst>
    <pc:chgData name="Leanne Watkins (2109413)" userId="S::2109413@student.uwtsd.ac.uk::292a0432-b35d-46be-8bbd-e690b218f55a" providerId="AD" clId="Web-{12F03B2A-086C-5ECF-BCAF-96CE2B309523}"/>
    <pc:docChg chg="modSld">
      <pc:chgData name="Leanne Watkins (2109413)" userId="S::2109413@student.uwtsd.ac.uk::292a0432-b35d-46be-8bbd-e690b218f55a" providerId="AD" clId="Web-{12F03B2A-086C-5ECF-BCAF-96CE2B309523}" dt="2024-02-28T10:55:51.991" v="64" actId="20577"/>
      <pc:docMkLst>
        <pc:docMk/>
      </pc:docMkLst>
      <pc:sldChg chg="modSp">
        <pc:chgData name="Leanne Watkins (2109413)" userId="S::2109413@student.uwtsd.ac.uk::292a0432-b35d-46be-8bbd-e690b218f55a" providerId="AD" clId="Web-{12F03B2A-086C-5ECF-BCAF-96CE2B309523}" dt="2024-02-28T10:50:54.998" v="1" actId="20577"/>
        <pc:sldMkLst>
          <pc:docMk/>
          <pc:sldMk cId="634366477" sldId="257"/>
        </pc:sldMkLst>
        <pc:spChg chg="mod">
          <ac:chgData name="Leanne Watkins (2109413)" userId="S::2109413@student.uwtsd.ac.uk::292a0432-b35d-46be-8bbd-e690b218f55a" providerId="AD" clId="Web-{12F03B2A-086C-5ECF-BCAF-96CE2B309523}" dt="2024-02-28T10:50:54.998" v="1" actId="20577"/>
          <ac:spMkLst>
            <pc:docMk/>
            <pc:sldMk cId="634366477" sldId="257"/>
            <ac:spMk id="3" creationId="{69BD2A4C-6C6E-0B15-0965-7B79F032C9B0}"/>
          </ac:spMkLst>
        </pc:spChg>
      </pc:sldChg>
      <pc:sldChg chg="modSp">
        <pc:chgData name="Leanne Watkins (2109413)" userId="S::2109413@student.uwtsd.ac.uk::292a0432-b35d-46be-8bbd-e690b218f55a" providerId="AD" clId="Web-{12F03B2A-086C-5ECF-BCAF-96CE2B309523}" dt="2024-02-28T10:54:06.425" v="52" actId="20577"/>
        <pc:sldMkLst>
          <pc:docMk/>
          <pc:sldMk cId="3629697907" sldId="258"/>
        </pc:sldMkLst>
        <pc:spChg chg="mod">
          <ac:chgData name="Leanne Watkins (2109413)" userId="S::2109413@student.uwtsd.ac.uk::292a0432-b35d-46be-8bbd-e690b218f55a" providerId="AD" clId="Web-{12F03B2A-086C-5ECF-BCAF-96CE2B309523}" dt="2024-02-28T10:54:06.425" v="52" actId="20577"/>
          <ac:spMkLst>
            <pc:docMk/>
            <pc:sldMk cId="3629697907" sldId="258"/>
            <ac:spMk id="2" creationId="{807307D2-B0C9-B869-9122-6CFB3971289D}"/>
          </ac:spMkLst>
        </pc:spChg>
      </pc:sldChg>
      <pc:sldChg chg="modSp">
        <pc:chgData name="Leanne Watkins (2109413)" userId="S::2109413@student.uwtsd.ac.uk::292a0432-b35d-46be-8bbd-e690b218f55a" providerId="AD" clId="Web-{12F03B2A-086C-5ECF-BCAF-96CE2B309523}" dt="2024-02-28T10:55:51.991" v="64" actId="20577"/>
        <pc:sldMkLst>
          <pc:docMk/>
          <pc:sldMk cId="4041813177" sldId="260"/>
        </pc:sldMkLst>
        <pc:spChg chg="mod">
          <ac:chgData name="Leanne Watkins (2109413)" userId="S::2109413@student.uwtsd.ac.uk::292a0432-b35d-46be-8bbd-e690b218f55a" providerId="AD" clId="Web-{12F03B2A-086C-5ECF-BCAF-96CE2B309523}" dt="2024-02-28T10:55:51.991" v="64" actId="20577"/>
          <ac:spMkLst>
            <pc:docMk/>
            <pc:sldMk cId="4041813177" sldId="260"/>
            <ac:spMk id="3" creationId="{49BBB5D5-AFE3-4378-DE76-A4A2334AD385}"/>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6BE8AA-36DF-4F81-A81B-F2F7F0368457}" type="doc">
      <dgm:prSet loTypeId="urn:microsoft.com/office/officeart/2005/8/layout/default" loCatId="list" qsTypeId="urn:microsoft.com/office/officeart/2005/8/quickstyle/simple4" qsCatId="simple" csTypeId="urn:microsoft.com/office/officeart/2005/8/colors/accent0_3" csCatId="mainScheme"/>
      <dgm:spPr/>
      <dgm:t>
        <a:bodyPr/>
        <a:lstStyle/>
        <a:p>
          <a:endParaRPr lang="en-US"/>
        </a:p>
      </dgm:t>
    </dgm:pt>
    <dgm:pt modelId="{A7683593-80D8-4437-97F1-8788F6F4405E}">
      <dgm:prSet/>
      <dgm:spPr/>
      <dgm:t>
        <a:bodyPr/>
        <a:lstStyle/>
        <a:p>
          <a:r>
            <a:rPr lang="en-GB"/>
            <a:t>Someone who is Over weight .</a:t>
          </a:r>
          <a:endParaRPr lang="en-US"/>
        </a:p>
      </dgm:t>
    </dgm:pt>
    <dgm:pt modelId="{1FF8137D-C08F-4760-B252-25F3C8830856}" type="parTrans" cxnId="{F8261DAB-9245-4EB2-B383-0CCF12342ECA}">
      <dgm:prSet/>
      <dgm:spPr/>
      <dgm:t>
        <a:bodyPr/>
        <a:lstStyle/>
        <a:p>
          <a:endParaRPr lang="en-US"/>
        </a:p>
      </dgm:t>
    </dgm:pt>
    <dgm:pt modelId="{CD5B9689-2C1B-4852-8038-B8320124781E}" type="sibTrans" cxnId="{F8261DAB-9245-4EB2-B383-0CCF12342ECA}">
      <dgm:prSet/>
      <dgm:spPr/>
      <dgm:t>
        <a:bodyPr/>
        <a:lstStyle/>
        <a:p>
          <a:endParaRPr lang="en-US"/>
        </a:p>
      </dgm:t>
    </dgm:pt>
    <dgm:pt modelId="{2B9DB66F-0A66-4979-A0A5-0902C1AF130B}">
      <dgm:prSet/>
      <dgm:spPr/>
      <dgm:t>
        <a:bodyPr/>
        <a:lstStyle/>
        <a:p>
          <a:r>
            <a:rPr lang="en-GB"/>
            <a:t>Someone who has a bodymass of 30 or above</a:t>
          </a:r>
          <a:endParaRPr lang="en-US"/>
        </a:p>
      </dgm:t>
    </dgm:pt>
    <dgm:pt modelId="{A26F461D-9EA5-4FAC-9759-42706F7CD9B3}" type="parTrans" cxnId="{2D86CC20-5319-4207-BCCC-B94A5A43225B}">
      <dgm:prSet/>
      <dgm:spPr/>
      <dgm:t>
        <a:bodyPr/>
        <a:lstStyle/>
        <a:p>
          <a:endParaRPr lang="en-US"/>
        </a:p>
      </dgm:t>
    </dgm:pt>
    <dgm:pt modelId="{3B0940C0-8785-4556-BF42-18441818EA44}" type="sibTrans" cxnId="{2D86CC20-5319-4207-BCCC-B94A5A43225B}">
      <dgm:prSet/>
      <dgm:spPr/>
      <dgm:t>
        <a:bodyPr/>
        <a:lstStyle/>
        <a:p>
          <a:endParaRPr lang="en-US"/>
        </a:p>
      </dgm:t>
    </dgm:pt>
    <dgm:pt modelId="{59243611-15B2-4241-96AF-8536EBC1F46A}" type="pres">
      <dgm:prSet presAssocID="{636BE8AA-36DF-4F81-A81B-F2F7F0368457}" presName="diagram" presStyleCnt="0">
        <dgm:presLayoutVars>
          <dgm:dir/>
          <dgm:resizeHandles val="exact"/>
        </dgm:presLayoutVars>
      </dgm:prSet>
      <dgm:spPr/>
    </dgm:pt>
    <dgm:pt modelId="{DC686D57-F136-4D77-9B0B-746B66128F44}" type="pres">
      <dgm:prSet presAssocID="{A7683593-80D8-4437-97F1-8788F6F4405E}" presName="node" presStyleLbl="node1" presStyleIdx="0" presStyleCnt="2">
        <dgm:presLayoutVars>
          <dgm:bulletEnabled val="1"/>
        </dgm:presLayoutVars>
      </dgm:prSet>
      <dgm:spPr/>
    </dgm:pt>
    <dgm:pt modelId="{3621093E-2015-46DB-A8E2-AECB9601AEE1}" type="pres">
      <dgm:prSet presAssocID="{CD5B9689-2C1B-4852-8038-B8320124781E}" presName="sibTrans" presStyleCnt="0"/>
      <dgm:spPr/>
    </dgm:pt>
    <dgm:pt modelId="{87A420A4-3FCA-4A7B-9280-DC03BDF993FA}" type="pres">
      <dgm:prSet presAssocID="{2B9DB66F-0A66-4979-A0A5-0902C1AF130B}" presName="node" presStyleLbl="node1" presStyleIdx="1" presStyleCnt="2">
        <dgm:presLayoutVars>
          <dgm:bulletEnabled val="1"/>
        </dgm:presLayoutVars>
      </dgm:prSet>
      <dgm:spPr/>
    </dgm:pt>
  </dgm:ptLst>
  <dgm:cxnLst>
    <dgm:cxn modelId="{2D86CC20-5319-4207-BCCC-B94A5A43225B}" srcId="{636BE8AA-36DF-4F81-A81B-F2F7F0368457}" destId="{2B9DB66F-0A66-4979-A0A5-0902C1AF130B}" srcOrd="1" destOrd="0" parTransId="{A26F461D-9EA5-4FAC-9759-42706F7CD9B3}" sibTransId="{3B0940C0-8785-4556-BF42-18441818EA44}"/>
    <dgm:cxn modelId="{CD8DED66-9DF1-4492-BCDC-6DC2FA642BBB}" type="presOf" srcId="{636BE8AA-36DF-4F81-A81B-F2F7F0368457}" destId="{59243611-15B2-4241-96AF-8536EBC1F46A}" srcOrd="0" destOrd="0" presId="urn:microsoft.com/office/officeart/2005/8/layout/default"/>
    <dgm:cxn modelId="{F8261DAB-9245-4EB2-B383-0CCF12342ECA}" srcId="{636BE8AA-36DF-4F81-A81B-F2F7F0368457}" destId="{A7683593-80D8-4437-97F1-8788F6F4405E}" srcOrd="0" destOrd="0" parTransId="{1FF8137D-C08F-4760-B252-25F3C8830856}" sibTransId="{CD5B9689-2C1B-4852-8038-B8320124781E}"/>
    <dgm:cxn modelId="{FD71DCD0-C9B0-485E-83FD-98C18F93890D}" type="presOf" srcId="{A7683593-80D8-4437-97F1-8788F6F4405E}" destId="{DC686D57-F136-4D77-9B0B-746B66128F44}" srcOrd="0" destOrd="0" presId="urn:microsoft.com/office/officeart/2005/8/layout/default"/>
    <dgm:cxn modelId="{03FDE8E5-9343-42DB-925E-7BE6D32BB705}" type="presOf" srcId="{2B9DB66F-0A66-4979-A0A5-0902C1AF130B}" destId="{87A420A4-3FCA-4A7B-9280-DC03BDF993FA}" srcOrd="0" destOrd="0" presId="urn:microsoft.com/office/officeart/2005/8/layout/default"/>
    <dgm:cxn modelId="{0172D808-526A-4D91-9C1F-BC77C00A9D62}" type="presParOf" srcId="{59243611-15B2-4241-96AF-8536EBC1F46A}" destId="{DC686D57-F136-4D77-9B0B-746B66128F44}" srcOrd="0" destOrd="0" presId="urn:microsoft.com/office/officeart/2005/8/layout/default"/>
    <dgm:cxn modelId="{94F0CC59-436F-4D2D-BFD1-307C08AD60CB}" type="presParOf" srcId="{59243611-15B2-4241-96AF-8536EBC1F46A}" destId="{3621093E-2015-46DB-A8E2-AECB9601AEE1}" srcOrd="1" destOrd="0" presId="urn:microsoft.com/office/officeart/2005/8/layout/default"/>
    <dgm:cxn modelId="{D55E1037-47F6-40C6-B1B0-B34BA228AD0F}" type="presParOf" srcId="{59243611-15B2-4241-96AF-8536EBC1F46A}" destId="{87A420A4-3FCA-4A7B-9280-DC03BDF993F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A15CB8-DD3F-4E31-B682-F939D8FB5AA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93ADD87-C97A-4C8F-9161-588836EEA0C0}">
      <dgm:prSet/>
      <dgm:spPr/>
      <dgm:t>
        <a:bodyPr/>
        <a:lstStyle/>
        <a:p>
          <a:r>
            <a:rPr lang="en-GB" err="1"/>
            <a:t>Suger</a:t>
          </a:r>
          <a:r>
            <a:rPr lang="en-GB"/>
            <a:t> tax on drinks</a:t>
          </a:r>
          <a:endParaRPr lang="en-US"/>
        </a:p>
      </dgm:t>
    </dgm:pt>
    <dgm:pt modelId="{66FFCE43-28D7-4806-8CFB-11B1FB6E34C1}" type="parTrans" cxnId="{B45DA04B-D8C9-4B51-9632-43292060B50E}">
      <dgm:prSet/>
      <dgm:spPr/>
      <dgm:t>
        <a:bodyPr/>
        <a:lstStyle/>
        <a:p>
          <a:endParaRPr lang="en-US"/>
        </a:p>
      </dgm:t>
    </dgm:pt>
    <dgm:pt modelId="{2A7E89E0-36AB-41F8-99CE-5FE5C89132B9}" type="sibTrans" cxnId="{B45DA04B-D8C9-4B51-9632-43292060B50E}">
      <dgm:prSet/>
      <dgm:spPr/>
      <dgm:t>
        <a:bodyPr/>
        <a:lstStyle/>
        <a:p>
          <a:endParaRPr lang="en-US"/>
        </a:p>
      </dgm:t>
    </dgm:pt>
    <dgm:pt modelId="{60B9791B-861E-4FE9-8223-1946CF573B3C}">
      <dgm:prSet/>
      <dgm:spPr/>
      <dgm:t>
        <a:bodyPr/>
        <a:lstStyle/>
        <a:p>
          <a:r>
            <a:rPr lang="en-GB"/>
            <a:t>Calorie labelling</a:t>
          </a:r>
          <a:endParaRPr lang="en-US"/>
        </a:p>
      </dgm:t>
    </dgm:pt>
    <dgm:pt modelId="{76756D04-5796-469A-BF80-1CEACF0B9765}" type="parTrans" cxnId="{D835E07B-DA0C-4208-B304-8EAFCB5F0024}">
      <dgm:prSet/>
      <dgm:spPr/>
      <dgm:t>
        <a:bodyPr/>
        <a:lstStyle/>
        <a:p>
          <a:endParaRPr lang="en-US"/>
        </a:p>
      </dgm:t>
    </dgm:pt>
    <dgm:pt modelId="{F7E0EBCB-7762-4971-85E7-90FAE8FF5D1A}" type="sibTrans" cxnId="{D835E07B-DA0C-4208-B304-8EAFCB5F0024}">
      <dgm:prSet/>
      <dgm:spPr/>
      <dgm:t>
        <a:bodyPr/>
        <a:lstStyle/>
        <a:p>
          <a:endParaRPr lang="en-US"/>
        </a:p>
      </dgm:t>
    </dgm:pt>
    <dgm:pt modelId="{08A911D2-16E5-421F-9612-67C9DED3938D}">
      <dgm:prSet/>
      <dgm:spPr/>
      <dgm:t>
        <a:bodyPr/>
        <a:lstStyle/>
        <a:p>
          <a:r>
            <a:rPr lang="en-GB"/>
            <a:t>Legislation to restrict the placement of foods high in fat, sugar or salt in supermarkets</a:t>
          </a:r>
          <a:endParaRPr lang="en-US"/>
        </a:p>
      </dgm:t>
    </dgm:pt>
    <dgm:pt modelId="{D1F1E0D6-4459-4C23-94ED-BCA305835EAC}" type="parTrans" cxnId="{3128F051-3289-4221-A3D6-693644CEC106}">
      <dgm:prSet/>
      <dgm:spPr/>
      <dgm:t>
        <a:bodyPr/>
        <a:lstStyle/>
        <a:p>
          <a:endParaRPr lang="en-US"/>
        </a:p>
      </dgm:t>
    </dgm:pt>
    <dgm:pt modelId="{0E09B532-9917-4F0E-B367-6450CBB8329E}" type="sibTrans" cxnId="{3128F051-3289-4221-A3D6-693644CEC106}">
      <dgm:prSet/>
      <dgm:spPr/>
      <dgm:t>
        <a:bodyPr/>
        <a:lstStyle/>
        <a:p>
          <a:endParaRPr lang="en-US"/>
        </a:p>
      </dgm:t>
    </dgm:pt>
    <dgm:pt modelId="{3530DA59-B083-4CAC-AF31-9F9D9D5AB30C}">
      <dgm:prSet/>
      <dgm:spPr/>
      <dgm:t>
        <a:bodyPr/>
        <a:lstStyle/>
        <a:p>
          <a:r>
            <a:rPr lang="en-GB"/>
            <a:t>Government funding for PE and sport </a:t>
          </a:r>
          <a:endParaRPr lang="en-US"/>
        </a:p>
      </dgm:t>
    </dgm:pt>
    <dgm:pt modelId="{3F13CBFF-3AFE-4667-A023-1908636437B1}" type="parTrans" cxnId="{3E8D4F51-02BA-4AEF-8502-8B8DA0102687}">
      <dgm:prSet/>
      <dgm:spPr/>
      <dgm:t>
        <a:bodyPr/>
        <a:lstStyle/>
        <a:p>
          <a:endParaRPr lang="en-US"/>
        </a:p>
      </dgm:t>
    </dgm:pt>
    <dgm:pt modelId="{4415C937-30A5-41FA-A80E-EDA453B3A5E0}" type="sibTrans" cxnId="{3E8D4F51-02BA-4AEF-8502-8B8DA0102687}">
      <dgm:prSet/>
      <dgm:spPr/>
      <dgm:t>
        <a:bodyPr/>
        <a:lstStyle/>
        <a:p>
          <a:endParaRPr lang="en-US"/>
        </a:p>
      </dgm:t>
    </dgm:pt>
    <dgm:pt modelId="{0816251F-4192-4903-8B49-C56F9F56887F}">
      <dgm:prSet phldr="0"/>
      <dgm:spPr/>
      <dgm:t>
        <a:bodyPr/>
        <a:lstStyle/>
        <a:p>
          <a:r>
            <a:rPr lang="en-GB">
              <a:latin typeface="Aptos Display" panose="02110004020202020204"/>
            </a:rPr>
            <a:t>Weight loss drugs</a:t>
          </a:r>
        </a:p>
      </dgm:t>
    </dgm:pt>
    <dgm:pt modelId="{281BA66E-2AA6-4E82-80E8-B33B507005F6}" type="parTrans" cxnId="{76628E51-8FC5-4CCA-926D-D9A53D6D2D56}">
      <dgm:prSet/>
      <dgm:spPr/>
    </dgm:pt>
    <dgm:pt modelId="{6DABB0A9-101E-4A1E-8BBC-9EE7A5CE31D1}" type="sibTrans" cxnId="{76628E51-8FC5-4CCA-926D-D9A53D6D2D56}">
      <dgm:prSet/>
      <dgm:spPr/>
      <dgm:t>
        <a:bodyPr/>
        <a:lstStyle/>
        <a:p>
          <a:endParaRPr lang="en-US"/>
        </a:p>
      </dgm:t>
    </dgm:pt>
    <dgm:pt modelId="{5C67D528-6439-492C-990C-3CB83B0A0432}" type="pres">
      <dgm:prSet presAssocID="{9DA15CB8-DD3F-4E31-B682-F939D8FB5AA9}" presName="diagram" presStyleCnt="0">
        <dgm:presLayoutVars>
          <dgm:dir/>
          <dgm:resizeHandles val="exact"/>
        </dgm:presLayoutVars>
      </dgm:prSet>
      <dgm:spPr/>
    </dgm:pt>
    <dgm:pt modelId="{D55A0459-BD8A-49C8-B6D3-4F58DFC97430}" type="pres">
      <dgm:prSet presAssocID="{293ADD87-C97A-4C8F-9161-588836EEA0C0}" presName="node" presStyleLbl="node1" presStyleIdx="0" presStyleCnt="5">
        <dgm:presLayoutVars>
          <dgm:bulletEnabled val="1"/>
        </dgm:presLayoutVars>
      </dgm:prSet>
      <dgm:spPr/>
    </dgm:pt>
    <dgm:pt modelId="{AE24B6E0-9D33-4F9D-99D5-1BAF92BC5C76}" type="pres">
      <dgm:prSet presAssocID="{2A7E89E0-36AB-41F8-99CE-5FE5C89132B9}" presName="sibTrans" presStyleCnt="0"/>
      <dgm:spPr/>
    </dgm:pt>
    <dgm:pt modelId="{3C3DADD0-6B9A-46B5-8005-980F2389CF26}" type="pres">
      <dgm:prSet presAssocID="{60B9791B-861E-4FE9-8223-1946CF573B3C}" presName="node" presStyleLbl="node1" presStyleIdx="1" presStyleCnt="5">
        <dgm:presLayoutVars>
          <dgm:bulletEnabled val="1"/>
        </dgm:presLayoutVars>
      </dgm:prSet>
      <dgm:spPr/>
    </dgm:pt>
    <dgm:pt modelId="{77DC3C9E-FD4F-44F6-AC35-3BCFBA957D2A}" type="pres">
      <dgm:prSet presAssocID="{F7E0EBCB-7762-4971-85E7-90FAE8FF5D1A}" presName="sibTrans" presStyleCnt="0"/>
      <dgm:spPr/>
    </dgm:pt>
    <dgm:pt modelId="{9E44DC15-ACA4-4A94-AB73-A343E0CD4CF7}" type="pres">
      <dgm:prSet presAssocID="{08A911D2-16E5-421F-9612-67C9DED3938D}" presName="node" presStyleLbl="node1" presStyleIdx="2" presStyleCnt="5">
        <dgm:presLayoutVars>
          <dgm:bulletEnabled val="1"/>
        </dgm:presLayoutVars>
      </dgm:prSet>
      <dgm:spPr/>
    </dgm:pt>
    <dgm:pt modelId="{F2A052EA-35F8-488B-9E6A-74DEBB70C0C4}" type="pres">
      <dgm:prSet presAssocID="{0E09B532-9917-4F0E-B367-6450CBB8329E}" presName="sibTrans" presStyleCnt="0"/>
      <dgm:spPr/>
    </dgm:pt>
    <dgm:pt modelId="{A27BE2C6-90E2-4309-B240-D5CCF50C0772}" type="pres">
      <dgm:prSet presAssocID="{3530DA59-B083-4CAC-AF31-9F9D9D5AB30C}" presName="node" presStyleLbl="node1" presStyleIdx="3" presStyleCnt="5">
        <dgm:presLayoutVars>
          <dgm:bulletEnabled val="1"/>
        </dgm:presLayoutVars>
      </dgm:prSet>
      <dgm:spPr/>
    </dgm:pt>
    <dgm:pt modelId="{AFB53F3B-9EFF-4BD7-B4CB-47A0EFBE5FE7}" type="pres">
      <dgm:prSet presAssocID="{4415C937-30A5-41FA-A80E-EDA453B3A5E0}" presName="sibTrans" presStyleCnt="0"/>
      <dgm:spPr/>
    </dgm:pt>
    <dgm:pt modelId="{2ED53FAF-6C91-44BA-9951-F115B3BFA51D}" type="pres">
      <dgm:prSet presAssocID="{0816251F-4192-4903-8B49-C56F9F56887F}" presName="node" presStyleLbl="node1" presStyleIdx="4" presStyleCnt="5">
        <dgm:presLayoutVars>
          <dgm:bulletEnabled val="1"/>
        </dgm:presLayoutVars>
      </dgm:prSet>
      <dgm:spPr/>
    </dgm:pt>
  </dgm:ptLst>
  <dgm:cxnLst>
    <dgm:cxn modelId="{BD0C8F0F-6E04-435D-A8E3-8E9B49B499A4}" type="presOf" srcId="{60B9791B-861E-4FE9-8223-1946CF573B3C}" destId="{3C3DADD0-6B9A-46B5-8005-980F2389CF26}" srcOrd="0" destOrd="0" presId="urn:microsoft.com/office/officeart/2005/8/layout/default"/>
    <dgm:cxn modelId="{21F63F2E-9C3F-47F8-B374-34C21FA7ED27}" type="presOf" srcId="{293ADD87-C97A-4C8F-9161-588836EEA0C0}" destId="{D55A0459-BD8A-49C8-B6D3-4F58DFC97430}" srcOrd="0" destOrd="0" presId="urn:microsoft.com/office/officeart/2005/8/layout/default"/>
    <dgm:cxn modelId="{B45DA04B-D8C9-4B51-9632-43292060B50E}" srcId="{9DA15CB8-DD3F-4E31-B682-F939D8FB5AA9}" destId="{293ADD87-C97A-4C8F-9161-588836EEA0C0}" srcOrd="0" destOrd="0" parTransId="{66FFCE43-28D7-4806-8CFB-11B1FB6E34C1}" sibTransId="{2A7E89E0-36AB-41F8-99CE-5FE5C89132B9}"/>
    <dgm:cxn modelId="{3E8D4F51-02BA-4AEF-8502-8B8DA0102687}" srcId="{9DA15CB8-DD3F-4E31-B682-F939D8FB5AA9}" destId="{3530DA59-B083-4CAC-AF31-9F9D9D5AB30C}" srcOrd="3" destOrd="0" parTransId="{3F13CBFF-3AFE-4667-A023-1908636437B1}" sibTransId="{4415C937-30A5-41FA-A80E-EDA453B3A5E0}"/>
    <dgm:cxn modelId="{76628E51-8FC5-4CCA-926D-D9A53D6D2D56}" srcId="{9DA15CB8-DD3F-4E31-B682-F939D8FB5AA9}" destId="{0816251F-4192-4903-8B49-C56F9F56887F}" srcOrd="4" destOrd="0" parTransId="{281BA66E-2AA6-4E82-80E8-B33B507005F6}" sibTransId="{6DABB0A9-101E-4A1E-8BBC-9EE7A5CE31D1}"/>
    <dgm:cxn modelId="{3128F051-3289-4221-A3D6-693644CEC106}" srcId="{9DA15CB8-DD3F-4E31-B682-F939D8FB5AA9}" destId="{08A911D2-16E5-421F-9612-67C9DED3938D}" srcOrd="2" destOrd="0" parTransId="{D1F1E0D6-4459-4C23-94ED-BCA305835EAC}" sibTransId="{0E09B532-9917-4F0E-B367-6450CBB8329E}"/>
    <dgm:cxn modelId="{D835E07B-DA0C-4208-B304-8EAFCB5F0024}" srcId="{9DA15CB8-DD3F-4E31-B682-F939D8FB5AA9}" destId="{60B9791B-861E-4FE9-8223-1946CF573B3C}" srcOrd="1" destOrd="0" parTransId="{76756D04-5796-469A-BF80-1CEACF0B9765}" sibTransId="{F7E0EBCB-7762-4971-85E7-90FAE8FF5D1A}"/>
    <dgm:cxn modelId="{9334397F-6A46-40DD-BD8F-9D902C6DEC35}" type="presOf" srcId="{3530DA59-B083-4CAC-AF31-9F9D9D5AB30C}" destId="{A27BE2C6-90E2-4309-B240-D5CCF50C0772}" srcOrd="0" destOrd="0" presId="urn:microsoft.com/office/officeart/2005/8/layout/default"/>
    <dgm:cxn modelId="{D106F38B-CAE9-4548-8DC0-F641A4F6B2FB}" type="presOf" srcId="{08A911D2-16E5-421F-9612-67C9DED3938D}" destId="{9E44DC15-ACA4-4A94-AB73-A343E0CD4CF7}" srcOrd="0" destOrd="0" presId="urn:microsoft.com/office/officeart/2005/8/layout/default"/>
    <dgm:cxn modelId="{8D45299B-254C-4552-8AFC-39BD1CFCF936}" type="presOf" srcId="{9DA15CB8-DD3F-4E31-B682-F939D8FB5AA9}" destId="{5C67D528-6439-492C-990C-3CB83B0A0432}" srcOrd="0" destOrd="0" presId="urn:microsoft.com/office/officeart/2005/8/layout/default"/>
    <dgm:cxn modelId="{7F2600CF-49FF-42CA-8490-9BDAE81BED08}" type="presOf" srcId="{0816251F-4192-4903-8B49-C56F9F56887F}" destId="{2ED53FAF-6C91-44BA-9951-F115B3BFA51D}" srcOrd="0" destOrd="0" presId="urn:microsoft.com/office/officeart/2005/8/layout/default"/>
    <dgm:cxn modelId="{3D6A9038-C273-45EF-9750-41C300C15E7B}" type="presParOf" srcId="{5C67D528-6439-492C-990C-3CB83B0A0432}" destId="{D55A0459-BD8A-49C8-B6D3-4F58DFC97430}" srcOrd="0" destOrd="0" presId="urn:microsoft.com/office/officeart/2005/8/layout/default"/>
    <dgm:cxn modelId="{41E72123-EDA7-4F7F-B8FA-FD9EE4FA9A06}" type="presParOf" srcId="{5C67D528-6439-492C-990C-3CB83B0A0432}" destId="{AE24B6E0-9D33-4F9D-99D5-1BAF92BC5C76}" srcOrd="1" destOrd="0" presId="urn:microsoft.com/office/officeart/2005/8/layout/default"/>
    <dgm:cxn modelId="{0095B980-DD59-4884-94EC-F07D7BB5B846}" type="presParOf" srcId="{5C67D528-6439-492C-990C-3CB83B0A0432}" destId="{3C3DADD0-6B9A-46B5-8005-980F2389CF26}" srcOrd="2" destOrd="0" presId="urn:microsoft.com/office/officeart/2005/8/layout/default"/>
    <dgm:cxn modelId="{9583BFF7-0DCD-4DDB-A8F1-589F666372D1}" type="presParOf" srcId="{5C67D528-6439-492C-990C-3CB83B0A0432}" destId="{77DC3C9E-FD4F-44F6-AC35-3BCFBA957D2A}" srcOrd="3" destOrd="0" presId="urn:microsoft.com/office/officeart/2005/8/layout/default"/>
    <dgm:cxn modelId="{623DF045-C0E8-4217-ABFC-84A5F8B53C89}" type="presParOf" srcId="{5C67D528-6439-492C-990C-3CB83B0A0432}" destId="{9E44DC15-ACA4-4A94-AB73-A343E0CD4CF7}" srcOrd="4" destOrd="0" presId="urn:microsoft.com/office/officeart/2005/8/layout/default"/>
    <dgm:cxn modelId="{FBB23B72-5E95-45C1-9B3A-4C07CAC4A951}" type="presParOf" srcId="{5C67D528-6439-492C-990C-3CB83B0A0432}" destId="{F2A052EA-35F8-488B-9E6A-74DEBB70C0C4}" srcOrd="5" destOrd="0" presId="urn:microsoft.com/office/officeart/2005/8/layout/default"/>
    <dgm:cxn modelId="{95517C0B-C76E-48B9-8CFB-6E0D9211F7E5}" type="presParOf" srcId="{5C67D528-6439-492C-990C-3CB83B0A0432}" destId="{A27BE2C6-90E2-4309-B240-D5CCF50C0772}" srcOrd="6" destOrd="0" presId="urn:microsoft.com/office/officeart/2005/8/layout/default"/>
    <dgm:cxn modelId="{AD7A913B-1746-4B23-8BD5-0C0BFC5D3980}" type="presParOf" srcId="{5C67D528-6439-492C-990C-3CB83B0A0432}" destId="{AFB53F3B-9EFF-4BD7-B4CB-47A0EFBE5FE7}" srcOrd="7" destOrd="0" presId="urn:microsoft.com/office/officeart/2005/8/layout/default"/>
    <dgm:cxn modelId="{B1157CAD-D943-4754-981B-7A70FD524BB6}" type="presParOf" srcId="{5C67D528-6439-492C-990C-3CB83B0A0432}" destId="{2ED53FAF-6C91-44BA-9951-F115B3BFA51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E65B20-8EF7-4E89-8A84-577520FA0FC3}"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55586B7-C546-4116-9740-5E06F2F72448}">
      <dgm:prSet/>
      <dgm:spPr/>
      <dgm:t>
        <a:bodyPr/>
        <a:lstStyle/>
        <a:p>
          <a:pPr>
            <a:defRPr cap="all"/>
          </a:pPr>
          <a:r>
            <a:rPr lang="en-GB"/>
            <a:t>Improve life ecpectencies</a:t>
          </a:r>
          <a:endParaRPr lang="en-US"/>
        </a:p>
      </dgm:t>
    </dgm:pt>
    <dgm:pt modelId="{C8412B14-9ECC-4EEA-A119-5A07EDCB763C}" type="parTrans" cxnId="{2C660B5F-04E2-4E61-9682-61FA9B96A81A}">
      <dgm:prSet/>
      <dgm:spPr/>
      <dgm:t>
        <a:bodyPr/>
        <a:lstStyle/>
        <a:p>
          <a:endParaRPr lang="en-US"/>
        </a:p>
      </dgm:t>
    </dgm:pt>
    <dgm:pt modelId="{32288A49-F1C3-46D2-8A59-6FB90F4AF135}" type="sibTrans" cxnId="{2C660B5F-04E2-4E61-9682-61FA9B96A81A}">
      <dgm:prSet/>
      <dgm:spPr/>
      <dgm:t>
        <a:bodyPr/>
        <a:lstStyle/>
        <a:p>
          <a:endParaRPr lang="en-US"/>
        </a:p>
      </dgm:t>
    </dgm:pt>
    <dgm:pt modelId="{64A15B81-557A-4204-94BC-326F7EA07F64}">
      <dgm:prSet/>
      <dgm:spPr/>
      <dgm:t>
        <a:bodyPr/>
        <a:lstStyle/>
        <a:p>
          <a:pPr>
            <a:defRPr cap="all"/>
          </a:pPr>
          <a:r>
            <a:rPr lang="en-GB"/>
            <a:t>Improve health and wellbeing </a:t>
          </a:r>
          <a:endParaRPr lang="en-US"/>
        </a:p>
      </dgm:t>
    </dgm:pt>
    <dgm:pt modelId="{6D99DE2D-0568-4632-95F2-206411FB91F6}" type="parTrans" cxnId="{A2DF902E-938D-49F0-8EF7-78CC8469636D}">
      <dgm:prSet/>
      <dgm:spPr/>
      <dgm:t>
        <a:bodyPr/>
        <a:lstStyle/>
        <a:p>
          <a:endParaRPr lang="en-US"/>
        </a:p>
      </dgm:t>
    </dgm:pt>
    <dgm:pt modelId="{24918E50-6346-4A02-8133-6AD1876D373C}" type="sibTrans" cxnId="{A2DF902E-938D-49F0-8EF7-78CC8469636D}">
      <dgm:prSet/>
      <dgm:spPr/>
      <dgm:t>
        <a:bodyPr/>
        <a:lstStyle/>
        <a:p>
          <a:endParaRPr lang="en-US"/>
        </a:p>
      </dgm:t>
    </dgm:pt>
    <dgm:pt modelId="{69E7A905-819B-454E-8F71-CD0F5B24AB43}">
      <dgm:prSet/>
      <dgm:spPr/>
      <dgm:t>
        <a:bodyPr/>
        <a:lstStyle/>
        <a:p>
          <a:pPr>
            <a:defRPr cap="all"/>
          </a:pPr>
          <a:r>
            <a:rPr lang="en-GB"/>
            <a:t>Less risk of other illnesses brought on by obesity</a:t>
          </a:r>
          <a:endParaRPr lang="en-US"/>
        </a:p>
      </dgm:t>
    </dgm:pt>
    <dgm:pt modelId="{75755F62-5113-4DD0-8065-5FB0E615BC12}" type="parTrans" cxnId="{8307E526-1D89-4ABC-ADB9-14104BE91202}">
      <dgm:prSet/>
      <dgm:spPr/>
      <dgm:t>
        <a:bodyPr/>
        <a:lstStyle/>
        <a:p>
          <a:endParaRPr lang="en-US"/>
        </a:p>
      </dgm:t>
    </dgm:pt>
    <dgm:pt modelId="{DFD5FA17-CF06-44A3-A59D-2FF41BCFB3C0}" type="sibTrans" cxnId="{8307E526-1D89-4ABC-ADB9-14104BE91202}">
      <dgm:prSet/>
      <dgm:spPr/>
      <dgm:t>
        <a:bodyPr/>
        <a:lstStyle/>
        <a:p>
          <a:endParaRPr lang="en-US"/>
        </a:p>
      </dgm:t>
    </dgm:pt>
    <dgm:pt modelId="{9AD12DBB-49EA-4A6E-B052-E1DCD4662226}">
      <dgm:prSet/>
      <dgm:spPr/>
      <dgm:t>
        <a:bodyPr/>
        <a:lstStyle/>
        <a:p>
          <a:pPr>
            <a:defRPr cap="all"/>
          </a:pPr>
          <a:r>
            <a:rPr lang="en-GB"/>
            <a:t>Less strain on the NHS.</a:t>
          </a:r>
          <a:endParaRPr lang="en-US"/>
        </a:p>
      </dgm:t>
    </dgm:pt>
    <dgm:pt modelId="{417729EF-0C79-492C-A7ED-84859CFF20B8}" type="parTrans" cxnId="{233E8EB5-34E3-48B2-82EE-CCABF9CBD2A0}">
      <dgm:prSet/>
      <dgm:spPr/>
      <dgm:t>
        <a:bodyPr/>
        <a:lstStyle/>
        <a:p>
          <a:endParaRPr lang="en-US"/>
        </a:p>
      </dgm:t>
    </dgm:pt>
    <dgm:pt modelId="{30F23E82-13C3-47EF-A416-3049F620CAB7}" type="sibTrans" cxnId="{233E8EB5-34E3-48B2-82EE-CCABF9CBD2A0}">
      <dgm:prSet/>
      <dgm:spPr/>
      <dgm:t>
        <a:bodyPr/>
        <a:lstStyle/>
        <a:p>
          <a:endParaRPr lang="en-US"/>
        </a:p>
      </dgm:t>
    </dgm:pt>
    <dgm:pt modelId="{2DD7970F-7237-456C-BAE3-A4D7C8C8F2C5}" type="pres">
      <dgm:prSet presAssocID="{E6E65B20-8EF7-4E89-8A84-577520FA0FC3}" presName="root" presStyleCnt="0">
        <dgm:presLayoutVars>
          <dgm:dir/>
          <dgm:resizeHandles val="exact"/>
        </dgm:presLayoutVars>
      </dgm:prSet>
      <dgm:spPr/>
    </dgm:pt>
    <dgm:pt modelId="{14CCA10A-7456-4666-BD89-A4B0486036DA}" type="pres">
      <dgm:prSet presAssocID="{F55586B7-C546-4116-9740-5E06F2F72448}" presName="compNode" presStyleCnt="0"/>
      <dgm:spPr/>
    </dgm:pt>
    <dgm:pt modelId="{EC0F95AA-D0E9-42A4-AA06-0E5406CE9B5A}" type="pres">
      <dgm:prSet presAssocID="{F55586B7-C546-4116-9740-5E06F2F72448}" presName="iconBgRect" presStyleLbl="bgShp" presStyleIdx="0" presStyleCnt="4"/>
      <dgm:spPr/>
    </dgm:pt>
    <dgm:pt modelId="{3AF27F43-3551-4E6F-A4F2-2040250DC6C0}" type="pres">
      <dgm:prSet presAssocID="{F55586B7-C546-4116-9740-5E06F2F7244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E6672E86-3AE3-4D0A-9C41-391748A88275}" type="pres">
      <dgm:prSet presAssocID="{F55586B7-C546-4116-9740-5E06F2F72448}" presName="spaceRect" presStyleCnt="0"/>
      <dgm:spPr/>
    </dgm:pt>
    <dgm:pt modelId="{3D28C19A-22E7-4F55-96EF-EB38E84FECBB}" type="pres">
      <dgm:prSet presAssocID="{F55586B7-C546-4116-9740-5E06F2F72448}" presName="textRect" presStyleLbl="revTx" presStyleIdx="0" presStyleCnt="4">
        <dgm:presLayoutVars>
          <dgm:chMax val="1"/>
          <dgm:chPref val="1"/>
        </dgm:presLayoutVars>
      </dgm:prSet>
      <dgm:spPr/>
    </dgm:pt>
    <dgm:pt modelId="{F2F52E1F-019B-4980-8F0A-F1B79E5F5EC7}" type="pres">
      <dgm:prSet presAssocID="{32288A49-F1C3-46D2-8A59-6FB90F4AF135}" presName="sibTrans" presStyleCnt="0"/>
      <dgm:spPr/>
    </dgm:pt>
    <dgm:pt modelId="{53E89329-63C3-4A71-B106-46EF9823E567}" type="pres">
      <dgm:prSet presAssocID="{64A15B81-557A-4204-94BC-326F7EA07F64}" presName="compNode" presStyleCnt="0"/>
      <dgm:spPr/>
    </dgm:pt>
    <dgm:pt modelId="{DA35DFC7-3A8F-4335-83D2-D5B5A54EEBE0}" type="pres">
      <dgm:prSet presAssocID="{64A15B81-557A-4204-94BC-326F7EA07F64}" presName="iconBgRect" presStyleLbl="bgShp" presStyleIdx="1" presStyleCnt="4"/>
      <dgm:spPr/>
    </dgm:pt>
    <dgm:pt modelId="{A96E2276-EE05-48A5-9312-E1AF7E090F9F}" type="pres">
      <dgm:prSet presAssocID="{64A15B81-557A-4204-94BC-326F7EA07F6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5399B350-8FAE-42C8-8CB3-741AB78D8976}" type="pres">
      <dgm:prSet presAssocID="{64A15B81-557A-4204-94BC-326F7EA07F64}" presName="spaceRect" presStyleCnt="0"/>
      <dgm:spPr/>
    </dgm:pt>
    <dgm:pt modelId="{6E39E4D8-8194-4811-B5E0-E510D54BCEED}" type="pres">
      <dgm:prSet presAssocID="{64A15B81-557A-4204-94BC-326F7EA07F64}" presName="textRect" presStyleLbl="revTx" presStyleIdx="1" presStyleCnt="4">
        <dgm:presLayoutVars>
          <dgm:chMax val="1"/>
          <dgm:chPref val="1"/>
        </dgm:presLayoutVars>
      </dgm:prSet>
      <dgm:spPr/>
    </dgm:pt>
    <dgm:pt modelId="{D5B0AE82-4E8C-42DC-81A7-664100EDB038}" type="pres">
      <dgm:prSet presAssocID="{24918E50-6346-4A02-8133-6AD1876D373C}" presName="sibTrans" presStyleCnt="0"/>
      <dgm:spPr/>
    </dgm:pt>
    <dgm:pt modelId="{83306FA2-E536-4504-9A3A-D04C13CA599C}" type="pres">
      <dgm:prSet presAssocID="{69E7A905-819B-454E-8F71-CD0F5B24AB43}" presName="compNode" presStyleCnt="0"/>
      <dgm:spPr/>
    </dgm:pt>
    <dgm:pt modelId="{A5DD1C3B-1451-41FA-A21F-C2ED34C9F885}" type="pres">
      <dgm:prSet presAssocID="{69E7A905-819B-454E-8F71-CD0F5B24AB43}" presName="iconBgRect" presStyleLbl="bgShp" presStyleIdx="2" presStyleCnt="4"/>
      <dgm:spPr/>
    </dgm:pt>
    <dgm:pt modelId="{3C2728CC-E35E-4EDF-AD88-CA7481BAAF61}" type="pres">
      <dgm:prSet presAssocID="{69E7A905-819B-454E-8F71-CD0F5B24AB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7D64B53B-0D49-46F0-A3A9-E91ECDF585A1}" type="pres">
      <dgm:prSet presAssocID="{69E7A905-819B-454E-8F71-CD0F5B24AB43}" presName="spaceRect" presStyleCnt="0"/>
      <dgm:spPr/>
    </dgm:pt>
    <dgm:pt modelId="{D6045B77-4A5B-4517-A511-DF5950039572}" type="pres">
      <dgm:prSet presAssocID="{69E7A905-819B-454E-8F71-CD0F5B24AB43}" presName="textRect" presStyleLbl="revTx" presStyleIdx="2" presStyleCnt="4">
        <dgm:presLayoutVars>
          <dgm:chMax val="1"/>
          <dgm:chPref val="1"/>
        </dgm:presLayoutVars>
      </dgm:prSet>
      <dgm:spPr/>
    </dgm:pt>
    <dgm:pt modelId="{004BA9FD-1D77-49ED-BA65-379F3BB7E0E6}" type="pres">
      <dgm:prSet presAssocID="{DFD5FA17-CF06-44A3-A59D-2FF41BCFB3C0}" presName="sibTrans" presStyleCnt="0"/>
      <dgm:spPr/>
    </dgm:pt>
    <dgm:pt modelId="{0524BA0F-3A4B-4B32-BD83-CFDF7D550C84}" type="pres">
      <dgm:prSet presAssocID="{9AD12DBB-49EA-4A6E-B052-E1DCD4662226}" presName="compNode" presStyleCnt="0"/>
      <dgm:spPr/>
    </dgm:pt>
    <dgm:pt modelId="{DE6BA835-1111-447A-94EF-F453C5927161}" type="pres">
      <dgm:prSet presAssocID="{9AD12DBB-49EA-4A6E-B052-E1DCD4662226}" presName="iconBgRect" presStyleLbl="bgShp" presStyleIdx="3" presStyleCnt="4"/>
      <dgm:spPr/>
    </dgm:pt>
    <dgm:pt modelId="{643DB52A-F92B-4001-A8F2-B01B5D68FE79}" type="pres">
      <dgm:prSet presAssocID="{9AD12DBB-49EA-4A6E-B052-E1DCD466222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550B1490-6198-42CA-B5BE-A23EFE85CF04}" type="pres">
      <dgm:prSet presAssocID="{9AD12DBB-49EA-4A6E-B052-E1DCD4662226}" presName="spaceRect" presStyleCnt="0"/>
      <dgm:spPr/>
    </dgm:pt>
    <dgm:pt modelId="{CA925BD1-B0CF-4F96-B256-7AA699D72D12}" type="pres">
      <dgm:prSet presAssocID="{9AD12DBB-49EA-4A6E-B052-E1DCD4662226}" presName="textRect" presStyleLbl="revTx" presStyleIdx="3" presStyleCnt="4">
        <dgm:presLayoutVars>
          <dgm:chMax val="1"/>
          <dgm:chPref val="1"/>
        </dgm:presLayoutVars>
      </dgm:prSet>
      <dgm:spPr/>
    </dgm:pt>
  </dgm:ptLst>
  <dgm:cxnLst>
    <dgm:cxn modelId="{8307E526-1D89-4ABC-ADB9-14104BE91202}" srcId="{E6E65B20-8EF7-4E89-8A84-577520FA0FC3}" destId="{69E7A905-819B-454E-8F71-CD0F5B24AB43}" srcOrd="2" destOrd="0" parTransId="{75755F62-5113-4DD0-8065-5FB0E615BC12}" sibTransId="{DFD5FA17-CF06-44A3-A59D-2FF41BCFB3C0}"/>
    <dgm:cxn modelId="{A2DF902E-938D-49F0-8EF7-78CC8469636D}" srcId="{E6E65B20-8EF7-4E89-8A84-577520FA0FC3}" destId="{64A15B81-557A-4204-94BC-326F7EA07F64}" srcOrd="1" destOrd="0" parTransId="{6D99DE2D-0568-4632-95F2-206411FB91F6}" sibTransId="{24918E50-6346-4A02-8133-6AD1876D373C}"/>
    <dgm:cxn modelId="{2C660B5F-04E2-4E61-9682-61FA9B96A81A}" srcId="{E6E65B20-8EF7-4E89-8A84-577520FA0FC3}" destId="{F55586B7-C546-4116-9740-5E06F2F72448}" srcOrd="0" destOrd="0" parTransId="{C8412B14-9ECC-4EEA-A119-5A07EDCB763C}" sibTransId="{32288A49-F1C3-46D2-8A59-6FB90F4AF135}"/>
    <dgm:cxn modelId="{32781951-8C4D-43A6-A82B-0C5222F6CDA1}" type="presOf" srcId="{F55586B7-C546-4116-9740-5E06F2F72448}" destId="{3D28C19A-22E7-4F55-96EF-EB38E84FECBB}" srcOrd="0" destOrd="0" presId="urn:microsoft.com/office/officeart/2018/5/layout/IconCircleLabelList"/>
    <dgm:cxn modelId="{BD4C7C9C-A454-4781-8114-FB148D371B33}" type="presOf" srcId="{E6E65B20-8EF7-4E89-8A84-577520FA0FC3}" destId="{2DD7970F-7237-456C-BAE3-A4D7C8C8F2C5}" srcOrd="0" destOrd="0" presId="urn:microsoft.com/office/officeart/2018/5/layout/IconCircleLabelList"/>
    <dgm:cxn modelId="{233E8EB5-34E3-48B2-82EE-CCABF9CBD2A0}" srcId="{E6E65B20-8EF7-4E89-8A84-577520FA0FC3}" destId="{9AD12DBB-49EA-4A6E-B052-E1DCD4662226}" srcOrd="3" destOrd="0" parTransId="{417729EF-0C79-492C-A7ED-84859CFF20B8}" sibTransId="{30F23E82-13C3-47EF-A416-3049F620CAB7}"/>
    <dgm:cxn modelId="{782A87CD-8AA6-4D1C-AE7C-72CBCCA326F0}" type="presOf" srcId="{64A15B81-557A-4204-94BC-326F7EA07F64}" destId="{6E39E4D8-8194-4811-B5E0-E510D54BCEED}" srcOrd="0" destOrd="0" presId="urn:microsoft.com/office/officeart/2018/5/layout/IconCircleLabelList"/>
    <dgm:cxn modelId="{CE04A1D1-325A-4C70-B8C9-750C44FFAC7B}" type="presOf" srcId="{69E7A905-819B-454E-8F71-CD0F5B24AB43}" destId="{D6045B77-4A5B-4517-A511-DF5950039572}" srcOrd="0" destOrd="0" presId="urn:microsoft.com/office/officeart/2018/5/layout/IconCircleLabelList"/>
    <dgm:cxn modelId="{ECB39CFD-EEE7-44DA-9544-A827254F4E7C}" type="presOf" srcId="{9AD12DBB-49EA-4A6E-B052-E1DCD4662226}" destId="{CA925BD1-B0CF-4F96-B256-7AA699D72D12}" srcOrd="0" destOrd="0" presId="urn:microsoft.com/office/officeart/2018/5/layout/IconCircleLabelList"/>
    <dgm:cxn modelId="{60861421-4593-41A9-B7E6-390FBC3FA4FE}" type="presParOf" srcId="{2DD7970F-7237-456C-BAE3-A4D7C8C8F2C5}" destId="{14CCA10A-7456-4666-BD89-A4B0486036DA}" srcOrd="0" destOrd="0" presId="urn:microsoft.com/office/officeart/2018/5/layout/IconCircleLabelList"/>
    <dgm:cxn modelId="{D0DBB975-4B7E-4027-9BDC-16715608B7F2}" type="presParOf" srcId="{14CCA10A-7456-4666-BD89-A4B0486036DA}" destId="{EC0F95AA-D0E9-42A4-AA06-0E5406CE9B5A}" srcOrd="0" destOrd="0" presId="urn:microsoft.com/office/officeart/2018/5/layout/IconCircleLabelList"/>
    <dgm:cxn modelId="{CA8AF197-555C-43D6-8EFE-8A4E13C8935B}" type="presParOf" srcId="{14CCA10A-7456-4666-BD89-A4B0486036DA}" destId="{3AF27F43-3551-4E6F-A4F2-2040250DC6C0}" srcOrd="1" destOrd="0" presId="urn:microsoft.com/office/officeart/2018/5/layout/IconCircleLabelList"/>
    <dgm:cxn modelId="{A97FF3A1-7C67-44FA-91AE-BC50A2933458}" type="presParOf" srcId="{14CCA10A-7456-4666-BD89-A4B0486036DA}" destId="{E6672E86-3AE3-4D0A-9C41-391748A88275}" srcOrd="2" destOrd="0" presId="urn:microsoft.com/office/officeart/2018/5/layout/IconCircleLabelList"/>
    <dgm:cxn modelId="{1F7E46F7-741F-43BB-A96F-C698B937A268}" type="presParOf" srcId="{14CCA10A-7456-4666-BD89-A4B0486036DA}" destId="{3D28C19A-22E7-4F55-96EF-EB38E84FECBB}" srcOrd="3" destOrd="0" presId="urn:microsoft.com/office/officeart/2018/5/layout/IconCircleLabelList"/>
    <dgm:cxn modelId="{425EDDDF-1255-44A1-9776-7AD09302C2B4}" type="presParOf" srcId="{2DD7970F-7237-456C-BAE3-A4D7C8C8F2C5}" destId="{F2F52E1F-019B-4980-8F0A-F1B79E5F5EC7}" srcOrd="1" destOrd="0" presId="urn:microsoft.com/office/officeart/2018/5/layout/IconCircleLabelList"/>
    <dgm:cxn modelId="{FEA36072-46FB-4550-A76C-99BD8B443E76}" type="presParOf" srcId="{2DD7970F-7237-456C-BAE3-A4D7C8C8F2C5}" destId="{53E89329-63C3-4A71-B106-46EF9823E567}" srcOrd="2" destOrd="0" presId="urn:microsoft.com/office/officeart/2018/5/layout/IconCircleLabelList"/>
    <dgm:cxn modelId="{F3A5E31B-EACD-42EB-A9E9-40B23F09C336}" type="presParOf" srcId="{53E89329-63C3-4A71-B106-46EF9823E567}" destId="{DA35DFC7-3A8F-4335-83D2-D5B5A54EEBE0}" srcOrd="0" destOrd="0" presId="urn:microsoft.com/office/officeart/2018/5/layout/IconCircleLabelList"/>
    <dgm:cxn modelId="{71C9F5FA-BE1F-4569-B672-ECB8E1CD6A1E}" type="presParOf" srcId="{53E89329-63C3-4A71-B106-46EF9823E567}" destId="{A96E2276-EE05-48A5-9312-E1AF7E090F9F}" srcOrd="1" destOrd="0" presId="urn:microsoft.com/office/officeart/2018/5/layout/IconCircleLabelList"/>
    <dgm:cxn modelId="{E5EDF259-9DE8-43BC-B271-A491B4E85C0F}" type="presParOf" srcId="{53E89329-63C3-4A71-B106-46EF9823E567}" destId="{5399B350-8FAE-42C8-8CB3-741AB78D8976}" srcOrd="2" destOrd="0" presId="urn:microsoft.com/office/officeart/2018/5/layout/IconCircleLabelList"/>
    <dgm:cxn modelId="{6C54F726-5000-4BCB-A4AC-C8F74859B20F}" type="presParOf" srcId="{53E89329-63C3-4A71-B106-46EF9823E567}" destId="{6E39E4D8-8194-4811-B5E0-E510D54BCEED}" srcOrd="3" destOrd="0" presId="urn:microsoft.com/office/officeart/2018/5/layout/IconCircleLabelList"/>
    <dgm:cxn modelId="{A7DF42EA-C8DA-4565-8005-EF6BB1560B09}" type="presParOf" srcId="{2DD7970F-7237-456C-BAE3-A4D7C8C8F2C5}" destId="{D5B0AE82-4E8C-42DC-81A7-664100EDB038}" srcOrd="3" destOrd="0" presId="urn:microsoft.com/office/officeart/2018/5/layout/IconCircleLabelList"/>
    <dgm:cxn modelId="{C001CEDE-26DF-435C-887E-86740078EF2D}" type="presParOf" srcId="{2DD7970F-7237-456C-BAE3-A4D7C8C8F2C5}" destId="{83306FA2-E536-4504-9A3A-D04C13CA599C}" srcOrd="4" destOrd="0" presId="urn:microsoft.com/office/officeart/2018/5/layout/IconCircleLabelList"/>
    <dgm:cxn modelId="{167316DB-63CB-4F78-BFE4-CF8E267DB9D1}" type="presParOf" srcId="{83306FA2-E536-4504-9A3A-D04C13CA599C}" destId="{A5DD1C3B-1451-41FA-A21F-C2ED34C9F885}" srcOrd="0" destOrd="0" presId="urn:microsoft.com/office/officeart/2018/5/layout/IconCircleLabelList"/>
    <dgm:cxn modelId="{626F96E8-A215-42D2-9127-2F53FDA718DA}" type="presParOf" srcId="{83306FA2-E536-4504-9A3A-D04C13CA599C}" destId="{3C2728CC-E35E-4EDF-AD88-CA7481BAAF61}" srcOrd="1" destOrd="0" presId="urn:microsoft.com/office/officeart/2018/5/layout/IconCircleLabelList"/>
    <dgm:cxn modelId="{94A5F679-DBFA-496E-AB6D-86855F94D493}" type="presParOf" srcId="{83306FA2-E536-4504-9A3A-D04C13CA599C}" destId="{7D64B53B-0D49-46F0-A3A9-E91ECDF585A1}" srcOrd="2" destOrd="0" presId="urn:microsoft.com/office/officeart/2018/5/layout/IconCircleLabelList"/>
    <dgm:cxn modelId="{2FFFCD3E-8867-40CA-A042-961070997D0C}" type="presParOf" srcId="{83306FA2-E536-4504-9A3A-D04C13CA599C}" destId="{D6045B77-4A5B-4517-A511-DF5950039572}" srcOrd="3" destOrd="0" presId="urn:microsoft.com/office/officeart/2018/5/layout/IconCircleLabelList"/>
    <dgm:cxn modelId="{F8CF544F-3594-4B19-90CA-F202F0D843E5}" type="presParOf" srcId="{2DD7970F-7237-456C-BAE3-A4D7C8C8F2C5}" destId="{004BA9FD-1D77-49ED-BA65-379F3BB7E0E6}" srcOrd="5" destOrd="0" presId="urn:microsoft.com/office/officeart/2018/5/layout/IconCircleLabelList"/>
    <dgm:cxn modelId="{C756BBE0-FE6F-46DD-9431-B80F64B7B41F}" type="presParOf" srcId="{2DD7970F-7237-456C-BAE3-A4D7C8C8F2C5}" destId="{0524BA0F-3A4B-4B32-BD83-CFDF7D550C84}" srcOrd="6" destOrd="0" presId="urn:microsoft.com/office/officeart/2018/5/layout/IconCircleLabelList"/>
    <dgm:cxn modelId="{4C98B28D-9DFB-4BF1-96A4-F35313F3F2E4}" type="presParOf" srcId="{0524BA0F-3A4B-4B32-BD83-CFDF7D550C84}" destId="{DE6BA835-1111-447A-94EF-F453C5927161}" srcOrd="0" destOrd="0" presId="urn:microsoft.com/office/officeart/2018/5/layout/IconCircleLabelList"/>
    <dgm:cxn modelId="{46D67065-3699-4047-86C3-82D0FF0FDBDC}" type="presParOf" srcId="{0524BA0F-3A4B-4B32-BD83-CFDF7D550C84}" destId="{643DB52A-F92B-4001-A8F2-B01B5D68FE79}" srcOrd="1" destOrd="0" presId="urn:microsoft.com/office/officeart/2018/5/layout/IconCircleLabelList"/>
    <dgm:cxn modelId="{A1B30A14-5758-4464-9A6D-B98CEEC80DCF}" type="presParOf" srcId="{0524BA0F-3A4B-4B32-BD83-CFDF7D550C84}" destId="{550B1490-6198-42CA-B5BE-A23EFE85CF04}" srcOrd="2" destOrd="0" presId="urn:microsoft.com/office/officeart/2018/5/layout/IconCircleLabelList"/>
    <dgm:cxn modelId="{164BD42B-4263-405E-AFDC-F1308605DFA5}" type="presParOf" srcId="{0524BA0F-3A4B-4B32-BD83-CFDF7D550C84}" destId="{CA925BD1-B0CF-4F96-B256-7AA699D72D1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86D57-F136-4D77-9B0B-746B66128F44}">
      <dsp:nvSpPr>
        <dsp:cNvPr id="0" name=""/>
        <dsp:cNvSpPr/>
      </dsp:nvSpPr>
      <dsp:spPr>
        <a:xfrm>
          <a:off x="1283" y="673807"/>
          <a:ext cx="5006206" cy="300372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a:t>Someone who is Over weight .</a:t>
          </a:r>
          <a:endParaRPr lang="en-US" sz="5100" kern="1200"/>
        </a:p>
      </dsp:txBody>
      <dsp:txXfrm>
        <a:off x="1283" y="673807"/>
        <a:ext cx="5006206" cy="3003723"/>
      </dsp:txXfrm>
    </dsp:sp>
    <dsp:sp modelId="{87A420A4-3FCA-4A7B-9280-DC03BDF993FA}">
      <dsp:nvSpPr>
        <dsp:cNvPr id="0" name=""/>
        <dsp:cNvSpPr/>
      </dsp:nvSpPr>
      <dsp:spPr>
        <a:xfrm>
          <a:off x="5508110" y="673807"/>
          <a:ext cx="5006206" cy="300372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GB" sz="5100" kern="1200"/>
            <a:t>Someone who has a bodymass of 30 or above</a:t>
          </a:r>
          <a:endParaRPr lang="en-US" sz="5100" kern="1200"/>
        </a:p>
      </dsp:txBody>
      <dsp:txXfrm>
        <a:off x="5508110" y="673807"/>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A0459-BD8A-49C8-B6D3-4F58DFC97430}">
      <dsp:nvSpPr>
        <dsp:cNvPr id="0" name=""/>
        <dsp:cNvSpPr/>
      </dsp:nvSpPr>
      <dsp:spPr>
        <a:xfrm>
          <a:off x="930572" y="3032"/>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err="1"/>
            <a:t>Suger</a:t>
          </a:r>
          <a:r>
            <a:rPr lang="en-GB" sz="2100" kern="1200"/>
            <a:t> tax on drinks</a:t>
          </a:r>
          <a:endParaRPr lang="en-US" sz="2100" kern="1200"/>
        </a:p>
      </dsp:txBody>
      <dsp:txXfrm>
        <a:off x="930572" y="3032"/>
        <a:ext cx="2833338" cy="1700003"/>
      </dsp:txXfrm>
    </dsp:sp>
    <dsp:sp modelId="{3C3DADD0-6B9A-46B5-8005-980F2389CF26}">
      <dsp:nvSpPr>
        <dsp:cNvPr id="0" name=""/>
        <dsp:cNvSpPr/>
      </dsp:nvSpPr>
      <dsp:spPr>
        <a:xfrm>
          <a:off x="4047245" y="3032"/>
          <a:ext cx="2833338" cy="1700003"/>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Calorie labelling</a:t>
          </a:r>
          <a:endParaRPr lang="en-US" sz="2100" kern="1200"/>
        </a:p>
      </dsp:txBody>
      <dsp:txXfrm>
        <a:off x="4047245" y="3032"/>
        <a:ext cx="2833338" cy="1700003"/>
      </dsp:txXfrm>
    </dsp:sp>
    <dsp:sp modelId="{9E44DC15-ACA4-4A94-AB73-A343E0CD4CF7}">
      <dsp:nvSpPr>
        <dsp:cNvPr id="0" name=""/>
        <dsp:cNvSpPr/>
      </dsp:nvSpPr>
      <dsp:spPr>
        <a:xfrm>
          <a:off x="7163917" y="3032"/>
          <a:ext cx="2833338" cy="1700003"/>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Legislation to restrict the placement of foods high in fat, sugar or salt in supermarkets</a:t>
          </a:r>
          <a:endParaRPr lang="en-US" sz="2100" kern="1200"/>
        </a:p>
      </dsp:txBody>
      <dsp:txXfrm>
        <a:off x="7163917" y="3032"/>
        <a:ext cx="2833338" cy="1700003"/>
      </dsp:txXfrm>
    </dsp:sp>
    <dsp:sp modelId="{A27BE2C6-90E2-4309-B240-D5CCF50C0772}">
      <dsp:nvSpPr>
        <dsp:cNvPr id="0" name=""/>
        <dsp:cNvSpPr/>
      </dsp:nvSpPr>
      <dsp:spPr>
        <a:xfrm>
          <a:off x="2488909" y="1986369"/>
          <a:ext cx="2833338" cy="1700003"/>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Government funding for PE and sport </a:t>
          </a:r>
          <a:endParaRPr lang="en-US" sz="2100" kern="1200"/>
        </a:p>
      </dsp:txBody>
      <dsp:txXfrm>
        <a:off x="2488909" y="1986369"/>
        <a:ext cx="2833338" cy="1700003"/>
      </dsp:txXfrm>
    </dsp:sp>
    <dsp:sp modelId="{2ED53FAF-6C91-44BA-9951-F115B3BFA51D}">
      <dsp:nvSpPr>
        <dsp:cNvPr id="0" name=""/>
        <dsp:cNvSpPr/>
      </dsp:nvSpPr>
      <dsp:spPr>
        <a:xfrm>
          <a:off x="5605581" y="1986369"/>
          <a:ext cx="2833338" cy="170000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Aptos Display" panose="02110004020202020204"/>
            </a:rPr>
            <a:t>Weight loss drugs</a:t>
          </a:r>
        </a:p>
      </dsp:txBody>
      <dsp:txXfrm>
        <a:off x="5605581" y="1986369"/>
        <a:ext cx="2833338" cy="1700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F95AA-D0E9-42A4-AA06-0E5406CE9B5A}">
      <dsp:nvSpPr>
        <dsp:cNvPr id="0" name=""/>
        <dsp:cNvSpPr/>
      </dsp:nvSpPr>
      <dsp:spPr>
        <a:xfrm>
          <a:off x="56292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F27F43-3551-4E6F-A4F2-2040250DC6C0}">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28C19A-22E7-4F55-96EF-EB38E84FECBB}">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Improve life ecpectencies</a:t>
          </a:r>
          <a:endParaRPr lang="en-US" sz="1700" kern="1200"/>
        </a:p>
      </dsp:txBody>
      <dsp:txXfrm>
        <a:off x="100682" y="2684598"/>
        <a:ext cx="2370489" cy="720000"/>
      </dsp:txXfrm>
    </dsp:sp>
    <dsp:sp modelId="{DA35DFC7-3A8F-4335-83D2-D5B5A54EEBE0}">
      <dsp:nvSpPr>
        <dsp:cNvPr id="0" name=""/>
        <dsp:cNvSpPr/>
      </dsp:nvSpPr>
      <dsp:spPr>
        <a:xfrm>
          <a:off x="334825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E2276-EE05-48A5-9312-E1AF7E090F9F}">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39E4D8-8194-4811-B5E0-E510D54BCEED}">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Improve health and wellbeing </a:t>
          </a:r>
          <a:endParaRPr lang="en-US" sz="1700" kern="1200"/>
        </a:p>
      </dsp:txBody>
      <dsp:txXfrm>
        <a:off x="2886007" y="2684598"/>
        <a:ext cx="2370489" cy="720000"/>
      </dsp:txXfrm>
    </dsp:sp>
    <dsp:sp modelId="{A5DD1C3B-1451-41FA-A21F-C2ED34C9F885}">
      <dsp:nvSpPr>
        <dsp:cNvPr id="0" name=""/>
        <dsp:cNvSpPr/>
      </dsp:nvSpPr>
      <dsp:spPr>
        <a:xfrm>
          <a:off x="613357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728CC-E35E-4EDF-AD88-CA7481BAAF61}">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045B77-4A5B-4517-A511-DF5950039572}">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Less risk of other illnesses brought on by obesity</a:t>
          </a:r>
          <a:endParaRPr lang="en-US" sz="1700" kern="1200"/>
        </a:p>
      </dsp:txBody>
      <dsp:txXfrm>
        <a:off x="5671332" y="2684598"/>
        <a:ext cx="2370489" cy="720000"/>
      </dsp:txXfrm>
    </dsp:sp>
    <dsp:sp modelId="{DE6BA835-1111-447A-94EF-F453C5927161}">
      <dsp:nvSpPr>
        <dsp:cNvPr id="0" name=""/>
        <dsp:cNvSpPr/>
      </dsp:nvSpPr>
      <dsp:spPr>
        <a:xfrm>
          <a:off x="891890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DB52A-F92B-4001-A8F2-B01B5D68FE79}">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925BD1-B0CF-4F96-B256-7AA699D72D12}">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Less strain on the NHS.</a:t>
          </a:r>
          <a:endParaRPr lang="en-US" sz="1700" kern="1200"/>
        </a:p>
      </dsp:txBody>
      <dsp:txXfrm>
        <a:off x="8456657" y="2684598"/>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28/02/2024</a:t>
            </a:fld>
            <a:endParaRPr lang="en-GB" dirty="0"/>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28/02/2024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8982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78411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4885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3085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2350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1669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6226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4370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6693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62022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73974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2/28/2024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38596034"/>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nhs.wales" TargetMode="External"/><Relationship Id="rId2" Type="http://schemas.openxmlformats.org/officeDocument/2006/relationships/hyperlink" Target="http://www.gov(2024" TargetMode="External"/><Relationship Id="rId1" Type="http://schemas.openxmlformats.org/officeDocument/2006/relationships/slideLayout" Target="../slideLayouts/slideLayout2.xml"/><Relationship Id="rId4" Type="http://schemas.openxmlformats.org/officeDocument/2006/relationships/hyperlink" Target="http://www.nhs.wales(2024"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gov.wales.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gov.wales.uk" TargetMode="External"/><Relationship Id="rId2" Type="http://schemas.openxmlformats.org/officeDocument/2006/relationships/hyperlink" Target="http://www.worldhealthorganisation(WHO),2024" TargetMode="External"/><Relationship Id="rId1" Type="http://schemas.openxmlformats.org/officeDocument/2006/relationships/slideLayout" Target="../slideLayouts/slideLayout2.xml"/><Relationship Id="rId4" Type="http://schemas.openxmlformats.org/officeDocument/2006/relationships/hyperlink" Target="http://www.nhs.wales(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descr="Abstract design of flower petals in pastel">
            <a:extLst>
              <a:ext uri="{FF2B5EF4-FFF2-40B4-BE49-F238E27FC236}">
                <a16:creationId xmlns:a16="http://schemas.microsoft.com/office/drawing/2014/main" id="{8E3698CF-3ACD-59CB-F0AA-ED7159D441BD}"/>
              </a:ext>
            </a:extLst>
          </p:cNvPr>
          <p:cNvPicPr>
            <a:picLocks noChangeAspect="1"/>
          </p:cNvPicPr>
          <p:nvPr/>
        </p:nvPicPr>
        <p:blipFill rotWithShape="1">
          <a:blip r:embed="rId3"/>
          <a:srcRect t="14122"/>
          <a:stretch/>
        </p:blipFill>
        <p:spPr>
          <a:xfrm>
            <a:off x="-3234885" y="-244405"/>
            <a:ext cx="12191980" cy="6857990"/>
          </a:xfrm>
          <a:prstGeom prst="rect">
            <a:avLst/>
          </a:prstGeom>
        </p:spPr>
      </p:pic>
      <p:sp>
        <p:nvSpPr>
          <p:cNvPr id="59"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p:cNvSpPr>
            <a:spLocks noGrp="1"/>
          </p:cNvSpPr>
          <p:nvPr>
            <p:ph type="ctrTitle"/>
          </p:nvPr>
        </p:nvSpPr>
        <p:spPr>
          <a:xfrm>
            <a:off x="3325473" y="1924619"/>
            <a:ext cx="5541054" cy="1655378"/>
          </a:xfrm>
        </p:spPr>
        <p:txBody>
          <a:bodyPr rtlCol="0">
            <a:normAutofit/>
          </a:bodyPr>
          <a:lstStyle/>
          <a:p>
            <a:r>
              <a:rPr lang="en-GB" sz="4400"/>
              <a:t>Public health promotions.</a:t>
            </a:r>
          </a:p>
        </p:txBody>
      </p:sp>
      <p:sp>
        <p:nvSpPr>
          <p:cNvPr id="3" name="Subtitle 2"/>
          <p:cNvSpPr>
            <a:spLocks noGrp="1"/>
          </p:cNvSpPr>
          <p:nvPr>
            <p:ph type="subTitle" idx="1"/>
          </p:nvPr>
        </p:nvSpPr>
        <p:spPr>
          <a:xfrm>
            <a:off x="-4384343" y="2132841"/>
            <a:ext cx="4264677" cy="732996"/>
          </a:xfrm>
        </p:spPr>
        <p:txBody>
          <a:bodyPr rtlCol="0" anchor="t">
            <a:normAutofit/>
          </a:bodyPr>
          <a:lstStyle/>
          <a:p>
            <a:r>
              <a:rPr lang="en-GB" dirty="0">
                <a:solidFill>
                  <a:srgbClr val="FFFFFF"/>
                </a:solidFill>
              </a:rPr>
              <a:t>Leanne </a:t>
            </a:r>
            <a:r>
              <a:rPr lang="en-GB" dirty="0" err="1">
                <a:solidFill>
                  <a:srgbClr val="FFFFFF"/>
                </a:solidFill>
              </a:rPr>
              <a:t>watkins</a:t>
            </a:r>
          </a:p>
        </p:txBody>
      </p:sp>
    </p:spTree>
    <p:extLst>
      <p:ext uri="{BB962C8B-B14F-4D97-AF65-F5344CB8AC3E}">
        <p14:creationId xmlns:p14="http://schemas.microsoft.com/office/powerpoint/2010/main" val="26221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A66BC-B209-7696-8C59-99DBB63BECE7}"/>
              </a:ext>
            </a:extLst>
          </p:cNvPr>
          <p:cNvSpPr>
            <a:spLocks noGrp="1"/>
          </p:cNvSpPr>
          <p:nvPr>
            <p:ph type="title"/>
          </p:nvPr>
        </p:nvSpPr>
        <p:spPr>
          <a:xfrm>
            <a:off x="838201" y="365125"/>
            <a:ext cx="5251316" cy="1807305"/>
          </a:xfrm>
        </p:spPr>
        <p:txBody>
          <a:bodyPr>
            <a:normAutofit/>
          </a:bodyPr>
          <a:lstStyle/>
          <a:p>
            <a:r>
              <a:rPr lang="en-GB"/>
              <a:t>Contents page</a:t>
            </a:r>
          </a:p>
        </p:txBody>
      </p:sp>
      <p:sp>
        <p:nvSpPr>
          <p:cNvPr id="3" name="Content Placeholder 2">
            <a:extLst>
              <a:ext uri="{FF2B5EF4-FFF2-40B4-BE49-F238E27FC236}">
                <a16:creationId xmlns:a16="http://schemas.microsoft.com/office/drawing/2014/main" id="{69BD2A4C-6C6E-0B15-0965-7B79F032C9B0}"/>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800" dirty="0"/>
              <a:t>Cover</a:t>
            </a:r>
          </a:p>
          <a:p>
            <a:r>
              <a:rPr lang="en-US" sz="800" dirty="0"/>
              <a:t>Contents page</a:t>
            </a:r>
          </a:p>
          <a:p>
            <a:r>
              <a:rPr lang="en-US" sz="800" dirty="0"/>
              <a:t>Introduction</a:t>
            </a:r>
          </a:p>
          <a:p>
            <a:r>
              <a:rPr lang="en-US" sz="800" dirty="0"/>
              <a:t>What is obesity</a:t>
            </a:r>
          </a:p>
          <a:p>
            <a:r>
              <a:rPr lang="en-US" sz="800" dirty="0"/>
              <a:t>Statistics</a:t>
            </a:r>
          </a:p>
          <a:p>
            <a:r>
              <a:rPr lang="en-US" sz="800" dirty="0"/>
              <a:t>What are the dangers of obesity</a:t>
            </a:r>
          </a:p>
          <a:p>
            <a:r>
              <a:rPr lang="en-US" sz="800" dirty="0"/>
              <a:t>Strategies to stop obesity by public health </a:t>
            </a:r>
          </a:p>
          <a:p>
            <a:r>
              <a:rPr lang="en-US" sz="800" dirty="0" err="1"/>
              <a:t>Strenghs</a:t>
            </a:r>
            <a:r>
              <a:rPr lang="en-US" sz="800" dirty="0"/>
              <a:t>- what is working </a:t>
            </a:r>
          </a:p>
          <a:p>
            <a:r>
              <a:rPr lang="en-US" sz="800" dirty="0"/>
              <a:t>Weakness's – </a:t>
            </a:r>
            <a:r>
              <a:rPr lang="en-US" sz="800" dirty="0" err="1"/>
              <a:t>whats</a:t>
            </a:r>
            <a:r>
              <a:rPr lang="en-US" sz="800" dirty="0"/>
              <a:t> not working </a:t>
            </a:r>
          </a:p>
          <a:p>
            <a:r>
              <a:rPr lang="en-US" sz="800" dirty="0"/>
              <a:t>Why are public health </a:t>
            </a:r>
            <a:r>
              <a:rPr lang="en-US" sz="800" dirty="0" err="1"/>
              <a:t>wales</a:t>
            </a:r>
            <a:r>
              <a:rPr lang="en-US" sz="800" dirty="0"/>
              <a:t> trying to stop obesity </a:t>
            </a:r>
            <a:r>
              <a:rPr lang="en-US" sz="800" dirty="0" err="1"/>
              <a:t>nd</a:t>
            </a:r>
            <a:r>
              <a:rPr lang="en-US" sz="800" dirty="0"/>
              <a:t> what are the principles </a:t>
            </a:r>
          </a:p>
          <a:p>
            <a:r>
              <a:rPr lang="en-US" sz="800" dirty="0"/>
              <a:t>What help is available</a:t>
            </a:r>
          </a:p>
          <a:p>
            <a:pPr marL="342900" indent="-342900"/>
            <a:r>
              <a:rPr lang="en-US" sz="800" dirty="0"/>
              <a:t>Benefits and positive outcomes </a:t>
            </a:r>
          </a:p>
          <a:p>
            <a:pPr marL="342900" indent="-342900"/>
            <a:r>
              <a:rPr lang="en-US" sz="800" dirty="0" err="1"/>
              <a:t>Conclution</a:t>
            </a:r>
            <a:r>
              <a:rPr lang="en-US" sz="800" dirty="0"/>
              <a:t> </a:t>
            </a:r>
          </a:p>
          <a:p>
            <a:pPr marL="342900" indent="-342900"/>
            <a:r>
              <a:rPr lang="en-US" sz="800" dirty="0"/>
              <a:t>Questions and answers</a:t>
            </a:r>
          </a:p>
          <a:p>
            <a:pPr marL="342900" indent="-342900"/>
            <a:r>
              <a:rPr lang="en-US" sz="800" dirty="0"/>
              <a:t>Reference list</a:t>
            </a:r>
          </a:p>
          <a:p>
            <a:pPr marL="0" indent="0">
              <a:buNone/>
            </a:pPr>
            <a:endParaRPr lang="en-US" sz="800"/>
          </a:p>
        </p:txBody>
      </p:sp>
      <p:pic>
        <p:nvPicPr>
          <p:cNvPr id="24" name="Picture 23" descr="Exclamation mark on a yellow background">
            <a:extLst>
              <a:ext uri="{FF2B5EF4-FFF2-40B4-BE49-F238E27FC236}">
                <a16:creationId xmlns:a16="http://schemas.microsoft.com/office/drawing/2014/main" id="{EE3B9B69-C15C-3C12-B8D5-9FDBD9515C0E}"/>
              </a:ext>
            </a:extLst>
          </p:cNvPr>
          <p:cNvPicPr>
            <a:picLocks noChangeAspect="1"/>
          </p:cNvPicPr>
          <p:nvPr/>
        </p:nvPicPr>
        <p:blipFill rotWithShape="1">
          <a:blip r:embed="rId2"/>
          <a:srcRect l="17395" r="1739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34366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olourful ink in water">
            <a:extLst>
              <a:ext uri="{FF2B5EF4-FFF2-40B4-BE49-F238E27FC236}">
                <a16:creationId xmlns:a16="http://schemas.microsoft.com/office/drawing/2014/main" id="{630CF440-934E-7677-F101-F68F49020112}"/>
              </a:ext>
            </a:extLst>
          </p:cNvPr>
          <p:cNvPicPr>
            <a:picLocks noGrp="1" noChangeAspect="1"/>
          </p:cNvPicPr>
          <p:nvPr>
            <p:ph idx="1"/>
          </p:nvPr>
        </p:nvPicPr>
        <p:blipFill rotWithShape="1">
          <a:blip r:embed="rId2"/>
          <a:srcRect t="10949" b="4782"/>
          <a:stretch/>
        </p:blipFill>
        <p:spPr>
          <a:xfrm>
            <a:off x="20" y="10"/>
            <a:ext cx="12191980" cy="6857990"/>
          </a:xfrm>
          <a:prstGeom prst="rect">
            <a:avLst/>
          </a:prstGeom>
        </p:spPr>
      </p:pic>
      <p:sp>
        <p:nvSpPr>
          <p:cNvPr id="79"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F52EA-D4C6-B170-6B2A-5083933D50D6}"/>
              </a:ext>
            </a:extLst>
          </p:cNvPr>
          <p:cNvSpPr>
            <a:spLocks noGrp="1"/>
          </p:cNvSpPr>
          <p:nvPr>
            <p:ph type="title"/>
          </p:nvPr>
        </p:nvSpPr>
        <p:spPr>
          <a:xfrm>
            <a:off x="1771650" y="5139373"/>
            <a:ext cx="8867012" cy="889952"/>
          </a:xfrm>
          <a:noFill/>
        </p:spPr>
        <p:txBody>
          <a:bodyPr vert="horz" lIns="91440" tIns="45720" rIns="91440" bIns="45720" rtlCol="0" anchor="ctr">
            <a:normAutofit/>
          </a:bodyPr>
          <a:lstStyle/>
          <a:p>
            <a:pPr algn="ctr"/>
            <a:r>
              <a:rPr lang="en-US" sz="4000">
                <a:solidFill>
                  <a:srgbClr val="FFFFFF"/>
                </a:solidFill>
              </a:rPr>
              <a:t>Introduction </a:t>
            </a:r>
          </a:p>
        </p:txBody>
      </p:sp>
    </p:spTree>
    <p:extLst>
      <p:ext uri="{BB962C8B-B14F-4D97-AF65-F5344CB8AC3E}">
        <p14:creationId xmlns:p14="http://schemas.microsoft.com/office/powerpoint/2010/main" val="657062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A7C21E6-29E0-9085-B4F5-E1E5356C9000}"/>
              </a:ext>
            </a:extLst>
          </p:cNvPr>
          <p:cNvPicPr>
            <a:picLocks noChangeAspect="1"/>
          </p:cNvPicPr>
          <p:nvPr/>
        </p:nvPicPr>
        <p:blipFill rotWithShape="1">
          <a:blip r:embed="rId2">
            <a:duotone>
              <a:schemeClr val="bg2">
                <a:shade val="45000"/>
                <a:satMod val="135000"/>
              </a:schemeClr>
              <a:prstClr val="white"/>
            </a:duotone>
          </a:blip>
          <a:srcRect t="3862" r="9085" b="1940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7307D2-B0C9-B869-9122-6CFB3971289D}"/>
              </a:ext>
            </a:extLst>
          </p:cNvPr>
          <p:cNvSpPr>
            <a:spLocks noGrp="1"/>
          </p:cNvSpPr>
          <p:nvPr>
            <p:ph type="title"/>
          </p:nvPr>
        </p:nvSpPr>
        <p:spPr>
          <a:xfrm>
            <a:off x="838200" y="365125"/>
            <a:ext cx="10515600" cy="1325563"/>
          </a:xfrm>
        </p:spPr>
        <p:txBody>
          <a:bodyPr>
            <a:normAutofit/>
          </a:bodyPr>
          <a:lstStyle/>
          <a:p>
            <a:r>
              <a:rPr lang="en-GB" dirty="0"/>
              <a:t>What is obesity?                          </a:t>
            </a:r>
            <a:r>
              <a:rPr lang="en-GB" sz="1100" dirty="0"/>
              <a:t>www.worldhealthpoganisation(WHO)(2024)</a:t>
            </a:r>
            <a:r>
              <a:rPr lang="en-GB" dirty="0"/>
              <a:t>     </a:t>
            </a:r>
            <a:endParaRPr lang="en-GB" sz="900" dirty="0"/>
          </a:p>
        </p:txBody>
      </p:sp>
      <p:graphicFrame>
        <p:nvGraphicFramePr>
          <p:cNvPr id="5" name="Content Placeholder 2">
            <a:extLst>
              <a:ext uri="{FF2B5EF4-FFF2-40B4-BE49-F238E27FC236}">
                <a16:creationId xmlns:a16="http://schemas.microsoft.com/office/drawing/2014/main" id="{633C0005-420A-FF94-4933-DDD97135E5CC}"/>
              </a:ext>
            </a:extLst>
          </p:cNvPr>
          <p:cNvGraphicFramePr>
            <a:graphicFrameLocks noGrp="1"/>
          </p:cNvGraphicFramePr>
          <p:nvPr>
            <p:ph idx="1"/>
            <p:extLst>
              <p:ext uri="{D42A27DB-BD31-4B8C-83A1-F6EECF244321}">
                <p14:modId xmlns:p14="http://schemas.microsoft.com/office/powerpoint/2010/main" val="26356990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9697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measuring tape">
            <a:extLst>
              <a:ext uri="{FF2B5EF4-FFF2-40B4-BE49-F238E27FC236}">
                <a16:creationId xmlns:a16="http://schemas.microsoft.com/office/drawing/2014/main" id="{0B728ACA-D9FB-D298-5CA5-DE0BAC703D79}"/>
              </a:ext>
            </a:extLst>
          </p:cNvPr>
          <p:cNvPicPr>
            <a:picLocks noChangeAspect="1"/>
          </p:cNvPicPr>
          <p:nvPr/>
        </p:nvPicPr>
        <p:blipFill rotWithShape="1">
          <a:blip r:embed="rId2"/>
          <a:srcRect l="23799" r="17022"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744F73-516C-349F-10CB-1592F6B9A407}"/>
              </a:ext>
            </a:extLst>
          </p:cNvPr>
          <p:cNvSpPr>
            <a:spLocks noGrp="1"/>
          </p:cNvSpPr>
          <p:nvPr>
            <p:ph type="title"/>
          </p:nvPr>
        </p:nvSpPr>
        <p:spPr>
          <a:xfrm>
            <a:off x="761801" y="328512"/>
            <a:ext cx="4778387" cy="1628970"/>
          </a:xfrm>
        </p:spPr>
        <p:txBody>
          <a:bodyPr anchor="ctr">
            <a:normAutofit/>
          </a:bodyPr>
          <a:lstStyle/>
          <a:p>
            <a:r>
              <a:rPr lang="en-GB" sz="4000"/>
              <a:t>What is the main cause of obesity?</a:t>
            </a:r>
          </a:p>
        </p:txBody>
      </p:sp>
      <p:sp>
        <p:nvSpPr>
          <p:cNvPr id="3" name="Content Placeholder 2">
            <a:extLst>
              <a:ext uri="{FF2B5EF4-FFF2-40B4-BE49-F238E27FC236}">
                <a16:creationId xmlns:a16="http://schemas.microsoft.com/office/drawing/2014/main" id="{49BBB5D5-AFE3-4378-DE76-A4A2334AD385}"/>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dirty="0"/>
              <a:t>Extra calories stored in the body as fat</a:t>
            </a:r>
          </a:p>
          <a:p>
            <a:r>
              <a:rPr lang="en-GB" sz="2000" dirty="0"/>
              <a:t>Eating to much and moving to little</a:t>
            </a:r>
          </a:p>
          <a:p>
            <a:endParaRPr lang="en-GB" sz="2000" dirty="0"/>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4041813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B80F6E2-210F-3C3B-B4FD-DA7DCF659ACF}"/>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Factors that might contribute to someone becoming obese?</a:t>
            </a:r>
          </a:p>
        </p:txBody>
      </p:sp>
      <p:sp>
        <p:nvSpPr>
          <p:cNvPr id="3" name="Content Placeholder 2">
            <a:extLst>
              <a:ext uri="{FF2B5EF4-FFF2-40B4-BE49-F238E27FC236}">
                <a16:creationId xmlns:a16="http://schemas.microsoft.com/office/drawing/2014/main" id="{6928F73A-4FCA-A86A-84E5-0E1A54EC0A75}"/>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457200" indent="-457200"/>
            <a:r>
              <a:rPr lang="en-GB" sz="1800">
                <a:solidFill>
                  <a:schemeClr val="tx2"/>
                </a:solidFill>
              </a:rPr>
              <a:t>Diet </a:t>
            </a:r>
          </a:p>
          <a:p>
            <a:pPr marL="457200" indent="-457200"/>
            <a:r>
              <a:rPr lang="en-GB" sz="1800">
                <a:solidFill>
                  <a:schemeClr val="tx2"/>
                </a:solidFill>
              </a:rPr>
              <a:t>Lack of exercise</a:t>
            </a:r>
          </a:p>
          <a:p>
            <a:pPr marL="457200" indent="-457200"/>
            <a:r>
              <a:rPr lang="en-GB" sz="1800">
                <a:solidFill>
                  <a:schemeClr val="tx2"/>
                </a:solidFill>
              </a:rPr>
              <a:t>Enviromental factors</a:t>
            </a:r>
          </a:p>
          <a:p>
            <a:pPr marL="457200" indent="-457200"/>
            <a:r>
              <a:rPr lang="en-GB" sz="1800">
                <a:solidFill>
                  <a:schemeClr val="tx2"/>
                </a:solidFill>
              </a:rPr>
              <a:t>Genetics </a:t>
            </a:r>
          </a:p>
        </p:txBody>
      </p:sp>
    </p:spTree>
    <p:extLst>
      <p:ext uri="{BB962C8B-B14F-4D97-AF65-F5344CB8AC3E}">
        <p14:creationId xmlns:p14="http://schemas.microsoft.com/office/powerpoint/2010/main" val="2475425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3" name="Group 2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A8478AA-7158-61E7-1F65-DC1EF8410629}"/>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Statistics. </a:t>
            </a:r>
          </a:p>
        </p:txBody>
      </p:sp>
      <p:sp>
        <p:nvSpPr>
          <p:cNvPr id="3" name="Content Placeholder 2">
            <a:extLst>
              <a:ext uri="{FF2B5EF4-FFF2-40B4-BE49-F238E27FC236}">
                <a16:creationId xmlns:a16="http://schemas.microsoft.com/office/drawing/2014/main" id="{83FC3632-5BEA-EB4D-D6F0-16AD7F7FA1E3}"/>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800">
                <a:solidFill>
                  <a:schemeClr val="tx2"/>
                </a:solidFill>
                <a:hlinkClick r:id="rId2"/>
              </a:rPr>
              <a:t>www.gov(2024</a:t>
            </a:r>
            <a:r>
              <a:rPr lang="en-GB" sz="1800">
                <a:solidFill>
                  <a:schemeClr val="tx2"/>
                </a:solidFill>
              </a:rPr>
              <a:t>)  Wales states that 36% of people are a healthy weight, while 62% are overweight or obese.</a:t>
            </a:r>
          </a:p>
          <a:p>
            <a:r>
              <a:rPr lang="en-GB" sz="1800">
                <a:solidFill>
                  <a:schemeClr val="tx2"/>
                </a:solidFill>
                <a:hlinkClick r:id="rId3"/>
              </a:rPr>
              <a:t>www.nhs.wales</a:t>
            </a:r>
            <a:r>
              <a:rPr lang="en-GB" sz="1800">
                <a:solidFill>
                  <a:schemeClr val="tx2"/>
                </a:solidFill>
              </a:rPr>
              <a:t>(2024) report that almost a quarter of adults self- report to be obese. An estimated 600,000 adults, while one in eight reception age children are obese. </a:t>
            </a:r>
          </a:p>
          <a:p>
            <a:r>
              <a:rPr lang="en-GB" sz="1800">
                <a:solidFill>
                  <a:schemeClr val="tx2"/>
                </a:solidFill>
                <a:hlinkClick r:id="rId4"/>
              </a:rPr>
              <a:t>www.nhs.wales(2024</a:t>
            </a:r>
            <a:r>
              <a:rPr lang="en-GB" sz="1800">
                <a:solidFill>
                  <a:schemeClr val="tx2"/>
                </a:solidFill>
              </a:rPr>
              <a:t>) obesity costs the NHS in wales £73 million a year. </a:t>
            </a:r>
          </a:p>
          <a:p>
            <a:pPr marL="0" indent="0">
              <a:buNone/>
            </a:pPr>
            <a:endParaRPr lang="en-GB" sz="1800">
              <a:solidFill>
                <a:schemeClr val="tx2"/>
              </a:solidFill>
            </a:endParaRPr>
          </a:p>
        </p:txBody>
      </p:sp>
    </p:spTree>
    <p:extLst>
      <p:ext uri="{BB962C8B-B14F-4D97-AF65-F5344CB8AC3E}">
        <p14:creationId xmlns:p14="http://schemas.microsoft.com/office/powerpoint/2010/main" val="2660014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7059721-F6DD-31D6-1265-BC4FD2D23BB3}"/>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What are the dangers of obesity?</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BA756929-C686-A272-314F-ECC65969FD6C}"/>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800">
                <a:solidFill>
                  <a:schemeClr val="tx2"/>
                </a:solidFill>
              </a:rPr>
              <a:t>Type 2 Diabetes </a:t>
            </a:r>
          </a:p>
          <a:p>
            <a:r>
              <a:rPr lang="en-GB" sz="1800">
                <a:solidFill>
                  <a:schemeClr val="tx2"/>
                </a:solidFill>
              </a:rPr>
              <a:t>Heart disease </a:t>
            </a:r>
          </a:p>
          <a:p>
            <a:r>
              <a:rPr lang="en-GB" sz="1800">
                <a:solidFill>
                  <a:schemeClr val="tx2"/>
                </a:solidFill>
              </a:rPr>
              <a:t>High blood pressure (hypertension)</a:t>
            </a:r>
          </a:p>
          <a:p>
            <a:r>
              <a:rPr lang="en-GB" sz="1800">
                <a:solidFill>
                  <a:schemeClr val="tx2"/>
                </a:solidFill>
              </a:rPr>
              <a:t>High cholesterol</a:t>
            </a:r>
          </a:p>
          <a:p>
            <a:r>
              <a:rPr lang="en-GB" sz="1800">
                <a:solidFill>
                  <a:schemeClr val="tx2"/>
                </a:solidFill>
              </a:rPr>
              <a:t>Liver disease</a:t>
            </a:r>
          </a:p>
          <a:p>
            <a:r>
              <a:rPr lang="en-GB" sz="1800">
                <a:solidFill>
                  <a:schemeClr val="tx2"/>
                </a:solidFill>
              </a:rPr>
              <a:t>Sleep apnea</a:t>
            </a:r>
          </a:p>
          <a:p>
            <a:r>
              <a:rPr lang="en-GB" sz="1800">
                <a:solidFill>
                  <a:schemeClr val="tx2"/>
                </a:solidFill>
              </a:rPr>
              <a:t>Certain cancers. </a:t>
            </a:r>
          </a:p>
          <a:p>
            <a:r>
              <a:rPr lang="en-GB" sz="1800" dirty="0">
                <a:solidFill>
                  <a:schemeClr val="tx2"/>
                </a:solidFill>
              </a:rPr>
              <a:t>Stroke</a:t>
            </a:r>
          </a:p>
          <a:p>
            <a:r>
              <a:rPr lang="en-GB" sz="1800">
                <a:solidFill>
                  <a:schemeClr val="tx2"/>
                </a:solidFill>
              </a:rPr>
              <a:t>Death </a:t>
            </a:r>
          </a:p>
        </p:txBody>
      </p:sp>
    </p:spTree>
    <p:extLst>
      <p:ext uri="{BB962C8B-B14F-4D97-AF65-F5344CB8AC3E}">
        <p14:creationId xmlns:p14="http://schemas.microsoft.com/office/powerpoint/2010/main" val="2809134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268014-BC86-0DAB-83B6-5861B86164B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Stratogies to stop obesity by public health.</a:t>
            </a:r>
          </a:p>
        </p:txBody>
      </p:sp>
      <p:graphicFrame>
        <p:nvGraphicFramePr>
          <p:cNvPr id="5" name="Content Placeholder 2">
            <a:extLst>
              <a:ext uri="{FF2B5EF4-FFF2-40B4-BE49-F238E27FC236}">
                <a16:creationId xmlns:a16="http://schemas.microsoft.com/office/drawing/2014/main" id="{A2932BFB-2723-AD53-33D1-09927C1DC1D3}"/>
              </a:ext>
            </a:extLst>
          </p:cNvPr>
          <p:cNvGraphicFramePr>
            <a:graphicFrameLocks noGrp="1"/>
          </p:cNvGraphicFramePr>
          <p:nvPr>
            <p:ph idx="1"/>
            <p:extLst>
              <p:ext uri="{D42A27DB-BD31-4B8C-83A1-F6EECF244321}">
                <p14:modId xmlns:p14="http://schemas.microsoft.com/office/powerpoint/2010/main" val="378899877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2491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9F28F-8669-B92F-F57F-BB629AF026B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Strengths </a:t>
            </a:r>
          </a:p>
        </p:txBody>
      </p:sp>
      <p:sp>
        <p:nvSpPr>
          <p:cNvPr id="3" name="Content Placeholder 2">
            <a:extLst>
              <a:ext uri="{FF2B5EF4-FFF2-40B4-BE49-F238E27FC236}">
                <a16:creationId xmlns:a16="http://schemas.microsoft.com/office/drawing/2014/main" id="{722F7560-621E-5686-92B2-FA111CD6E99E}"/>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400"/>
              <a:t>What's working</a:t>
            </a:r>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s in a line and one question mark is lit">
            <a:extLst>
              <a:ext uri="{FF2B5EF4-FFF2-40B4-BE49-F238E27FC236}">
                <a16:creationId xmlns:a16="http://schemas.microsoft.com/office/drawing/2014/main" id="{23D83F36-CDBE-D2D8-5627-C1D93C9BB88F}"/>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15520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3940A27-BB9F-A755-2985-EEAF19989E79}"/>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Positives.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62301F7-DBC1-E186-8214-B5C0FDBA52D2}"/>
              </a:ext>
            </a:extLst>
          </p:cNvPr>
          <p:cNvSpPr>
            <a:spLocks noGrp="1"/>
          </p:cNvSpPr>
          <p:nvPr>
            <p:ph idx="1"/>
          </p:nvPr>
        </p:nvSpPr>
        <p:spPr>
          <a:xfrm>
            <a:off x="1179226" y="3329677"/>
            <a:ext cx="9833548" cy="2457269"/>
          </a:xfrm>
        </p:spPr>
        <p:txBody>
          <a:bodyPr vert="horz" lIns="91440" tIns="45720" rIns="91440" bIns="45720" rtlCol="0">
            <a:normAutofit/>
          </a:bodyPr>
          <a:lstStyle/>
          <a:p>
            <a:r>
              <a:rPr lang="en-GB" sz="1400">
                <a:solidFill>
                  <a:schemeClr val="tx2"/>
                </a:solidFill>
              </a:rPr>
              <a:t>The average sugar content of retailer and manufacturer branded drinks subject to the soft drinks industry levy decrease by 46% between 2015 and 2020.</a:t>
            </a:r>
          </a:p>
          <a:p>
            <a:r>
              <a:rPr lang="en-GB" sz="1400">
                <a:solidFill>
                  <a:schemeClr val="tx2"/>
                </a:solidFill>
              </a:rPr>
              <a:t>The sugar reduction programme has seen a 14.9% reduction of sugar in retailer and manufacturer branded breakfast cereals and 13.5% reduction in yogurts and fromage frais.</a:t>
            </a:r>
          </a:p>
          <a:p>
            <a:r>
              <a:rPr lang="en-GB" sz="1400">
                <a:solidFill>
                  <a:schemeClr val="tx2"/>
                </a:solidFill>
              </a:rPr>
              <a:t>Over the next 25 years , restrictions on the placement of less healthy food in shops and online are expected to bring health benefits of over £57 billion and provide NHS savings of over £4 billion</a:t>
            </a:r>
          </a:p>
          <a:p>
            <a:r>
              <a:rPr lang="en-GB" sz="1400">
                <a:solidFill>
                  <a:schemeClr val="tx2"/>
                </a:solidFill>
              </a:rPr>
              <a:t>Calorie labelling is expected to bring health benefits of £4.6 billion and provide NHS savings of over £430 over 25 years. </a:t>
            </a:r>
          </a:p>
          <a:p>
            <a:endParaRPr lang="en-GB" sz="1400">
              <a:solidFill>
                <a:schemeClr val="tx2"/>
              </a:solidFill>
            </a:endParaRPr>
          </a:p>
          <a:p>
            <a:pPr marL="0" indent="0">
              <a:buNone/>
            </a:pPr>
            <a:r>
              <a:rPr lang="en-GB" sz="1400">
                <a:solidFill>
                  <a:schemeClr val="tx2"/>
                </a:solidFill>
                <a:hlinkClick r:id="rId2"/>
              </a:rPr>
              <a:t>www.gov.wales.uk</a:t>
            </a:r>
            <a:r>
              <a:rPr lang="en-GB" sz="1400">
                <a:solidFill>
                  <a:schemeClr val="tx2"/>
                </a:solidFill>
              </a:rPr>
              <a:t>(2024)</a:t>
            </a:r>
          </a:p>
          <a:p>
            <a:pPr marL="0" indent="0">
              <a:buNone/>
            </a:pPr>
            <a:endParaRPr lang="en-GB" sz="140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59378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48" name="Rectangle 47">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53978B4F-EE67-678A-9A23-5182A3CF9AEF}"/>
              </a:ext>
            </a:extLst>
          </p:cNvPr>
          <p:cNvSpPr>
            <a:spLocks noGrp="1"/>
          </p:cNvSpPr>
          <p:nvPr>
            <p:ph type="title"/>
          </p:nvPr>
        </p:nvSpPr>
        <p:spPr>
          <a:xfrm>
            <a:off x="1126348" y="1124262"/>
            <a:ext cx="8017652" cy="2690413"/>
          </a:xfrm>
        </p:spPr>
        <p:txBody>
          <a:bodyPr vert="horz" lIns="91440" tIns="45720" rIns="91440" bIns="45720" rtlCol="0" anchor="t">
            <a:normAutofit/>
          </a:bodyPr>
          <a:lstStyle/>
          <a:p>
            <a:r>
              <a:rPr lang="en-US" sz="5400" kern="1200">
                <a:solidFill>
                  <a:srgbClr val="FFFFFF"/>
                </a:solidFill>
                <a:latin typeface="+mj-lt"/>
                <a:ea typeface="+mj-ea"/>
                <a:cs typeface="+mj-cs"/>
              </a:rPr>
              <a:t>Why are public health wales trying to stop obesity and what are the principles?</a:t>
            </a:r>
          </a:p>
        </p:txBody>
      </p:sp>
      <p:pic>
        <p:nvPicPr>
          <p:cNvPr id="51" name="Graphic 50" descr="Avocado">
            <a:extLst>
              <a:ext uri="{FF2B5EF4-FFF2-40B4-BE49-F238E27FC236}">
                <a16:creationId xmlns:a16="http://schemas.microsoft.com/office/drawing/2014/main" id="{D0668064-D229-659B-DA5C-DC43A4AC78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15646" y="5061057"/>
            <a:ext cx="1199733" cy="1199733"/>
          </a:xfrm>
          <a:prstGeom prst="rect">
            <a:avLst/>
          </a:prstGeom>
        </p:spPr>
      </p:pic>
    </p:spTree>
    <p:extLst>
      <p:ext uri="{BB962C8B-B14F-4D97-AF65-F5344CB8AC3E}">
        <p14:creationId xmlns:p14="http://schemas.microsoft.com/office/powerpoint/2010/main" val="1506859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2" name="Freeform: Shape 11">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15">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C211A930-FB6C-52F3-2FF3-40005685D77F}"/>
              </a:ext>
            </a:extLst>
          </p:cNvPr>
          <p:cNvSpPr>
            <a:spLocks noGrp="1"/>
          </p:cNvSpPr>
          <p:nvPr>
            <p:ph type="title"/>
          </p:nvPr>
        </p:nvSpPr>
        <p:spPr>
          <a:xfrm>
            <a:off x="3371787" y="1741337"/>
            <a:ext cx="5448730"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What help is available?</a:t>
            </a:r>
          </a:p>
        </p:txBody>
      </p:sp>
      <p:grpSp>
        <p:nvGrpSpPr>
          <p:cNvPr id="23" name="Group 22">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24" name="Freeform: Shape 23">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0" name="Freeform: Shape 29">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12507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9466E7-E726-212A-8172-E8BF0709AA8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Benefits and positive outcomes</a:t>
            </a:r>
          </a:p>
        </p:txBody>
      </p:sp>
      <p:graphicFrame>
        <p:nvGraphicFramePr>
          <p:cNvPr id="14" name="Content Placeholder 2">
            <a:extLst>
              <a:ext uri="{FF2B5EF4-FFF2-40B4-BE49-F238E27FC236}">
                <a16:creationId xmlns:a16="http://schemas.microsoft.com/office/drawing/2014/main" id="{F355C460-09A1-8937-F320-A38659EEF16E}"/>
              </a:ext>
            </a:extLst>
          </p:cNvPr>
          <p:cNvGraphicFramePr>
            <a:graphicFrameLocks noGrp="1"/>
          </p:cNvGraphicFramePr>
          <p:nvPr>
            <p:ph idx="1"/>
            <p:extLst>
              <p:ext uri="{D42A27DB-BD31-4B8C-83A1-F6EECF244321}">
                <p14:modId xmlns:p14="http://schemas.microsoft.com/office/powerpoint/2010/main" val="174178380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3446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7F01F-072C-8C66-64E0-9554BEA31556}"/>
              </a:ext>
            </a:extLst>
          </p:cNvPr>
          <p:cNvSpPr>
            <a:spLocks noGrp="1"/>
          </p:cNvSpPr>
          <p:nvPr>
            <p:ph type="title"/>
          </p:nvPr>
        </p:nvSpPr>
        <p:spPr>
          <a:xfrm>
            <a:off x="838200" y="365125"/>
            <a:ext cx="5558489" cy="1325563"/>
          </a:xfrm>
        </p:spPr>
        <p:txBody>
          <a:bodyPr>
            <a:normAutofit/>
          </a:bodyPr>
          <a:lstStyle/>
          <a:p>
            <a:r>
              <a:rPr lang="en-GB" dirty="0"/>
              <a:t>Conclusion</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632FE37-65C5-2D90-49D8-2BA33727CC99}"/>
              </a:ext>
            </a:extLst>
          </p:cNvPr>
          <p:cNvSpPr>
            <a:spLocks noGrp="1"/>
          </p:cNvSpPr>
          <p:nvPr>
            <p:ph idx="1"/>
          </p:nvPr>
        </p:nvSpPr>
        <p:spPr>
          <a:xfrm>
            <a:off x="838200" y="1825625"/>
            <a:ext cx="5558489" cy="4351338"/>
          </a:xfrm>
        </p:spPr>
        <p:txBody>
          <a:bodyPr vert="horz" lIns="91440" tIns="45720" rIns="91440" bIns="45720" rtlCol="0">
            <a:normAutofit/>
          </a:bodyPr>
          <a:lstStyle/>
          <a:p>
            <a:r>
              <a:rPr lang="en-GB" sz="2200"/>
              <a:t>Obesity is a global pandemic that affects and kills millions of people every year. Global obesity rates have tripled since 1975,and the </a:t>
            </a:r>
            <a:r>
              <a:rPr lang="en-GB" sz="2200" err="1"/>
              <a:t>uk</a:t>
            </a:r>
            <a:r>
              <a:rPr lang="en-GB" sz="2200"/>
              <a:t> ranks the worse in </a:t>
            </a:r>
            <a:r>
              <a:rPr lang="en-GB" sz="2200" err="1"/>
              <a:t>europe</a:t>
            </a:r>
            <a:r>
              <a:rPr lang="en-GB" sz="2200"/>
              <a:t>. The government is heading in the right direction with the help that is available but the obesity pandemic is not going to be fixed quickly. The government can give help and support to combat obesity  like putting traffic light systems on food labels, and applying sugar tax etc but an individual has to make their own choices with the information they are provided with.</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45702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961A4B4-678A-CA9E-7B91-ED77A5A32157}"/>
              </a:ext>
            </a:extLst>
          </p:cNvPr>
          <p:cNvSpPr>
            <a:spLocks noGrp="1"/>
          </p:cNvSpPr>
          <p:nvPr>
            <p:ph type="title"/>
          </p:nvPr>
        </p:nvSpPr>
        <p:spPr>
          <a:xfrm>
            <a:off x="1179226" y="1594707"/>
            <a:ext cx="9833548" cy="1325563"/>
          </a:xfrm>
        </p:spPr>
        <p:txBody>
          <a:bodyPr anchor="b">
            <a:normAutofit/>
          </a:bodyPr>
          <a:lstStyle/>
          <a:p>
            <a:pPr algn="ctr"/>
            <a:r>
              <a:rPr lang="en-GB" sz="3600" dirty="0">
                <a:solidFill>
                  <a:schemeClr val="tx2"/>
                </a:solidFill>
              </a:rPr>
              <a:t>Questions and answers</a:t>
            </a:r>
          </a:p>
        </p:txBody>
      </p:sp>
      <p:grpSp>
        <p:nvGrpSpPr>
          <p:cNvPr id="78" name="Group 77">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66" name="Freeform: Shape 6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6253C43-C86B-38F8-2927-2AE0641FF6EA}"/>
              </a:ext>
            </a:extLst>
          </p:cNvPr>
          <p:cNvSpPr>
            <a:spLocks noGrp="1"/>
          </p:cNvSpPr>
          <p:nvPr>
            <p:ph idx="1"/>
          </p:nvPr>
        </p:nvSpPr>
        <p:spPr>
          <a:xfrm>
            <a:off x="1179226" y="3329677"/>
            <a:ext cx="9833548" cy="2457269"/>
          </a:xfrm>
        </p:spPr>
        <p:txBody>
          <a:bodyPr vert="horz" lIns="91440" tIns="45720" rIns="91440" bIns="45720" rtlCol="0">
            <a:normAutofit/>
          </a:bodyPr>
          <a:lstStyle/>
          <a:p>
            <a:pPr marL="0" indent="0">
              <a:buNone/>
            </a:pPr>
            <a:r>
              <a:rPr lang="en-GB" sz="1800">
                <a:solidFill>
                  <a:schemeClr val="tx2"/>
                </a:solidFill>
              </a:rPr>
              <a:t>        </a:t>
            </a:r>
          </a:p>
          <a:p>
            <a:pPr marL="0" indent="0">
              <a:buNone/>
            </a:pPr>
            <a:r>
              <a:rPr lang="en-GB" sz="1800">
                <a:solidFill>
                  <a:schemeClr val="tx2"/>
                </a:solidFill>
              </a:rPr>
              <a:t>                </a:t>
            </a:r>
          </a:p>
          <a:p>
            <a:pPr marL="0" indent="0">
              <a:buNone/>
            </a:pPr>
            <a:r>
              <a:rPr lang="en-GB" sz="1800">
                <a:solidFill>
                  <a:schemeClr val="tx2"/>
                </a:solidFill>
              </a:rPr>
              <a:t>            </a:t>
            </a:r>
          </a:p>
        </p:txBody>
      </p:sp>
      <p:grpSp>
        <p:nvGrpSpPr>
          <p:cNvPr id="71" name="Group 70">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72" name="Freeform: Shape 71">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924430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AA3E3-1D00-9E9B-6B68-7D40211266F1}"/>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4B12C6E-CD58-C08B-31C1-309EE1029AB7}"/>
              </a:ext>
            </a:extLst>
          </p:cNvPr>
          <p:cNvSpPr>
            <a:spLocks noGrp="1"/>
          </p:cNvSpPr>
          <p:nvPr>
            <p:ph idx="1"/>
          </p:nvPr>
        </p:nvSpPr>
        <p:spPr/>
        <p:txBody>
          <a:bodyPr vert="horz" lIns="91440" tIns="45720" rIns="91440" bIns="45720" rtlCol="0" anchor="t">
            <a:normAutofit/>
          </a:bodyPr>
          <a:lstStyle/>
          <a:p>
            <a:r>
              <a:rPr lang="en-GB" dirty="0">
                <a:hlinkClick r:id="rId2"/>
              </a:rPr>
              <a:t>www.worldhealthorganisation(WHO),(2024</a:t>
            </a:r>
            <a:r>
              <a:rPr lang="en-GB" dirty="0"/>
              <a:t>)</a:t>
            </a:r>
            <a:endParaRPr lang="en-US" dirty="0"/>
          </a:p>
          <a:p>
            <a:r>
              <a:rPr lang="en-GB" dirty="0">
                <a:hlinkClick r:id="rId3"/>
              </a:rPr>
              <a:t>www.gov.wales.uk</a:t>
            </a:r>
            <a:r>
              <a:rPr lang="en-GB" dirty="0"/>
              <a:t>(2024)</a:t>
            </a:r>
          </a:p>
          <a:p>
            <a:r>
              <a:rPr lang="en-GB" dirty="0">
                <a:hlinkClick r:id="rId4"/>
              </a:rPr>
              <a:t>www.nhs.wales(2024</a:t>
            </a:r>
            <a:r>
              <a:rPr lang="en-GB" dirty="0"/>
              <a:t>)</a:t>
            </a:r>
          </a:p>
          <a:p>
            <a:r>
              <a:rPr lang="en-GB" err="1"/>
              <a:t>Maria.martins</a:t>
            </a:r>
            <a:r>
              <a:rPr lang="en-GB" dirty="0"/>
              <a:t>, </a:t>
            </a:r>
            <a:r>
              <a:rPr lang="en-GB" err="1"/>
              <a:t>Rosario.monteiro</a:t>
            </a:r>
            <a:r>
              <a:rPr lang="en-GB" dirty="0"/>
              <a:t>, (2020) understanding </a:t>
            </a:r>
            <a:r>
              <a:rPr lang="en-GB" err="1"/>
              <a:t>obesity,uk,Bentham</a:t>
            </a:r>
            <a:r>
              <a:rPr lang="en-GB"/>
              <a:t> Science Publishers.</a:t>
            </a:r>
            <a:endParaRPr lang="en-GB" dirty="0"/>
          </a:p>
          <a:p>
            <a:r>
              <a:rPr lang="en-GB" dirty="0" err="1"/>
              <a:t>Catherine.Hankey,Kevin.Whelan.Advanced</a:t>
            </a:r>
            <a:r>
              <a:rPr lang="en-GB" dirty="0"/>
              <a:t> nutrition and dietetics in obesity(2018)</a:t>
            </a:r>
            <a:r>
              <a:rPr lang="en-GB" dirty="0" err="1"/>
              <a:t>UK,Wiley</a:t>
            </a:r>
            <a:r>
              <a:rPr lang="en-GB" dirty="0"/>
              <a:t>.</a:t>
            </a:r>
          </a:p>
          <a:p>
            <a:endParaRPr lang="en-GB" dirty="0"/>
          </a:p>
        </p:txBody>
      </p:sp>
    </p:spTree>
    <p:extLst>
      <p:ext uri="{BB962C8B-B14F-4D97-AF65-F5344CB8AC3E}">
        <p14:creationId xmlns:p14="http://schemas.microsoft.com/office/powerpoint/2010/main" val="42911108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Words>
  <Application>Microsoft Office PowerPoint</Application>
  <PresentationFormat>Widescreen</PresentationFormat>
  <Paragraphs>1</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Public health promotions.</vt:lpstr>
      <vt:lpstr>Contents page</vt:lpstr>
      <vt:lpstr>Introduction </vt:lpstr>
      <vt:lpstr>What is obesity?                          www.worldhealthpoganisation(WHO)(2024)     </vt:lpstr>
      <vt:lpstr>What is the main cause of obesity?</vt:lpstr>
      <vt:lpstr>Factors that might contribute to someone becoming obese?</vt:lpstr>
      <vt:lpstr>Statistics. </vt:lpstr>
      <vt:lpstr>What are the dangers of obesity? </vt:lpstr>
      <vt:lpstr>Stratogies to stop obesity by public health.</vt:lpstr>
      <vt:lpstr>Strengths </vt:lpstr>
      <vt:lpstr>Positives.</vt:lpstr>
      <vt:lpstr>Why are public health wales trying to stop obesity and what are the principles?</vt:lpstr>
      <vt:lpstr>What help is available?</vt:lpstr>
      <vt:lpstr>Benefits and positive outcomes</vt:lpstr>
      <vt:lpstr>Conclusion</vt:lpstr>
      <vt:lpstr>Questions and answers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674</cp:revision>
  <dcterms:created xsi:type="dcterms:W3CDTF">2024-02-26T12:37:32Z</dcterms:created>
  <dcterms:modified xsi:type="dcterms:W3CDTF">2024-02-28T10:56:00Z</dcterms:modified>
</cp:coreProperties>
</file>