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7" r:id="rId3"/>
    <p:sldId id="266" r:id="rId4"/>
    <p:sldId id="260" r:id="rId5"/>
    <p:sldId id="261" r:id="rId6"/>
    <p:sldId id="262" r:id="rId7"/>
    <p:sldId id="267" r:id="rId8"/>
    <p:sldId id="263" r:id="rId9"/>
    <p:sldId id="269" r:id="rId10"/>
    <p:sldId id="268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0885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881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1203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590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450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1169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644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7363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592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515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26655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49275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0960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4320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42174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19752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7719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43141DD-B178-4B8C-B074-99D4C51375A4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4CFCB96-E93A-4090-B543-C648FE04B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190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,legislation.gov.uk/ukpga/2012/7/contents/enacted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efinitions.net/definition/reference+wor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F4A4F-A432-408F-BAA4-1493683704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ECGE4001Q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6D3B44-81A0-45B0-9E86-41C75015C1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Assessment 2</a:t>
            </a:r>
          </a:p>
          <a:p>
            <a:r>
              <a:rPr lang="en-GB" dirty="0"/>
              <a:t>Presentation</a:t>
            </a:r>
          </a:p>
        </p:txBody>
      </p:sp>
    </p:spTree>
    <p:extLst>
      <p:ext uri="{BB962C8B-B14F-4D97-AF65-F5344CB8AC3E}">
        <p14:creationId xmlns:p14="http://schemas.microsoft.com/office/powerpoint/2010/main" val="284163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733BF-AA47-4345-ABB9-D90F6EE07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Assignment 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DFDE31-80B6-4AFB-BE26-BCA9262105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Explain how to reference within a body of the text and a reference list:</a:t>
            </a:r>
          </a:p>
          <a:p>
            <a:pPr marL="0" indent="0">
              <a:buNone/>
            </a:pPr>
            <a:r>
              <a:rPr lang="en-GB" dirty="0"/>
              <a:t>Books, journal articles, government legislation and websites, use examples for each type of reference.</a:t>
            </a:r>
          </a:p>
        </p:txBody>
      </p:sp>
    </p:spTree>
    <p:extLst>
      <p:ext uri="{BB962C8B-B14F-4D97-AF65-F5344CB8AC3E}">
        <p14:creationId xmlns:p14="http://schemas.microsoft.com/office/powerpoint/2010/main" val="1096619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04F16-03C6-44BD-B150-B8D7D6141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we Reference Our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EF7EB4-9881-4B49-9F54-20CBE30BE3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Referencing is to be able to find information quickly when needed and it refers to a particular piece of information.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avoid plagiarism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acknowledge where the research came from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Gives supporting evidence for your ideas, arguments or opinions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Allows others to know where the evidence came from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(Definitions, 2019)</a:t>
            </a:r>
          </a:p>
        </p:txBody>
      </p:sp>
    </p:spTree>
    <p:extLst>
      <p:ext uri="{BB962C8B-B14F-4D97-AF65-F5344CB8AC3E}">
        <p14:creationId xmlns:p14="http://schemas.microsoft.com/office/powerpoint/2010/main" val="2188583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C59802-1CBA-4289-A089-95958AACD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CA7F95-E541-4F2B-B7E7-25498FB410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Surname </a:t>
            </a:r>
          </a:p>
          <a:p>
            <a:r>
              <a:rPr lang="en-GB" dirty="0"/>
              <a:t>Date published in round brackets</a:t>
            </a:r>
          </a:p>
          <a:p>
            <a:r>
              <a:rPr lang="en-GB" dirty="0"/>
              <a:t>Title of the book in italics</a:t>
            </a:r>
          </a:p>
          <a:p>
            <a:r>
              <a:rPr lang="en-GB" dirty="0"/>
              <a:t>Edition</a:t>
            </a:r>
          </a:p>
          <a:p>
            <a:r>
              <a:rPr lang="en-GB" dirty="0"/>
              <a:t>Published: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(Piers and Shields, 2019).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6485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82A32-9CD4-4B9C-9BF5-692A0892A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Journal Articles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FDC0B7-FA51-42EB-8E35-9585BF6642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Surname and initials</a:t>
            </a:r>
          </a:p>
          <a:p>
            <a:r>
              <a:rPr lang="en-GB" dirty="0"/>
              <a:t>Date in round brackets</a:t>
            </a:r>
          </a:p>
          <a:p>
            <a:r>
              <a:rPr lang="en-GB" dirty="0"/>
              <a:t>Title of Article</a:t>
            </a:r>
          </a:p>
          <a:p>
            <a:pPr marL="0" indent="0">
              <a:buNone/>
            </a:pPr>
            <a:r>
              <a:rPr lang="en-GB" dirty="0"/>
              <a:t>Title of the journal in italics</a:t>
            </a:r>
          </a:p>
          <a:p>
            <a:pPr marL="0" indent="0">
              <a:buNone/>
            </a:pPr>
            <a:r>
              <a:rPr lang="en-GB" dirty="0"/>
              <a:t>Volume</a:t>
            </a:r>
          </a:p>
          <a:p>
            <a:pPr marL="0" indent="0">
              <a:buNone/>
            </a:pPr>
            <a:r>
              <a:rPr lang="en-GB" dirty="0"/>
              <a:t>Issue in round brackets</a:t>
            </a:r>
          </a:p>
          <a:p>
            <a:pPr marL="0" indent="0">
              <a:buNone/>
            </a:pPr>
            <a:r>
              <a:rPr lang="en-GB" dirty="0"/>
              <a:t>Page numbers</a:t>
            </a:r>
          </a:p>
          <a:p>
            <a:pPr marL="0" indent="0">
              <a:buNone/>
            </a:pPr>
            <a:r>
              <a:rPr lang="en-GB" dirty="0"/>
              <a:t>(Piers and Shields, 2019).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11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23C29-21F3-450E-80BD-F373C3B8E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Government Legislation</a:t>
            </a:r>
            <a:br>
              <a:rPr lang="en-GB" dirty="0"/>
            </a:br>
            <a:r>
              <a:rPr lang="en-GB" dirty="0"/>
              <a:t>Act of </a:t>
            </a:r>
            <a:r>
              <a:rPr lang="en-GB" dirty="0" err="1"/>
              <a:t>Parliment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9E1F64-62DD-4EBF-B05F-5C2FE9E953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Act, including year and chapter number in italics</a:t>
            </a:r>
          </a:p>
          <a:p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 and Social Care Act 2012, c.7.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http://www,legislation.gov.uk/ukpga/2012/7/contents/enacted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17 September 2018).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(Piers and Shields, 2019).</a:t>
            </a:r>
          </a:p>
        </p:txBody>
      </p:sp>
    </p:spTree>
    <p:extLst>
      <p:ext uri="{BB962C8B-B14F-4D97-AF65-F5344CB8AC3E}">
        <p14:creationId xmlns:p14="http://schemas.microsoft.com/office/powerpoint/2010/main" val="3775199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62B10-E64F-4989-8300-E66F8673C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Government Legislation National Assembly of Wales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60F8D-4DAB-4670-8B64-BD0AF84C68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Title of Assembly Measure, including year in italics</a:t>
            </a:r>
          </a:p>
          <a:p>
            <a:r>
              <a:rPr lang="en-GB" dirty="0" err="1"/>
              <a:t>Nawn</a:t>
            </a:r>
            <a:r>
              <a:rPr lang="en-GB" dirty="0"/>
              <a:t> number (National Assembly of Wales Numbers)</a:t>
            </a:r>
          </a:p>
          <a:p>
            <a:r>
              <a:rPr lang="en-GB" dirty="0"/>
              <a:t>Available: URL </a:t>
            </a:r>
          </a:p>
          <a:p>
            <a:r>
              <a:rPr lang="en-GB" dirty="0"/>
              <a:t>Accessed: date</a:t>
            </a:r>
          </a:p>
          <a:p>
            <a:r>
              <a:rPr lang="en-GB" dirty="0"/>
              <a:t>(Piers and Shields, 2019).</a:t>
            </a:r>
          </a:p>
        </p:txBody>
      </p:sp>
    </p:spTree>
    <p:extLst>
      <p:ext uri="{BB962C8B-B14F-4D97-AF65-F5344CB8AC3E}">
        <p14:creationId xmlns:p14="http://schemas.microsoft.com/office/powerpoint/2010/main" val="22643932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0DC46-1FDC-4EA4-823B-A8C1F184F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Websites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B97205-42D5-45DB-B785-5205EFA12A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Author/organisation or title of the web page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Year that the site was published or last updated in round brackets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the web page in italics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(Accessed: date)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(Piers and Shields, 2019).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133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2D9D1-C0DB-43E9-90B0-D5279AC79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we need in text referencing and a referencing list.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52D59-BD87-4391-939D-626862C747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need to reference briefly in the text</a:t>
            </a:r>
          </a:p>
          <a:p>
            <a:r>
              <a:rPr lang="en-GB" dirty="0"/>
              <a:t>We need to reference the full details in the referencing list</a:t>
            </a:r>
          </a:p>
          <a:p>
            <a:r>
              <a:rPr lang="en-GB" dirty="0"/>
              <a:t>(Lancaster, 2020).</a:t>
            </a:r>
          </a:p>
        </p:txBody>
      </p:sp>
    </p:spTree>
    <p:extLst>
      <p:ext uri="{BB962C8B-B14F-4D97-AF65-F5344CB8AC3E}">
        <p14:creationId xmlns:p14="http://schemas.microsoft.com/office/powerpoint/2010/main" val="9070693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68000-FF07-4358-881B-29F4D8A1A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C8AE0B-D3CD-4A39-8D78-CD93094364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Referencing is essential to avoid </a:t>
            </a:r>
            <a:r>
              <a:rPr lang="en-GB" dirty="0" err="1"/>
              <a:t>plagirism</a:t>
            </a:r>
            <a:r>
              <a:rPr lang="en-GB" dirty="0"/>
              <a:t>.</a:t>
            </a:r>
          </a:p>
          <a:p>
            <a:r>
              <a:rPr lang="en-GB" dirty="0"/>
              <a:t>It is important to get it right in the first year, otherwise going into the second year will be more difficult to avoid plagiarism.</a:t>
            </a:r>
          </a:p>
          <a:p>
            <a:r>
              <a:rPr lang="en-GB" dirty="0"/>
              <a:t> People can get caught in copying and pasting work, and forget or not knowing how to put it in their own words.</a:t>
            </a:r>
          </a:p>
          <a:p>
            <a:r>
              <a:rPr lang="en-GB" dirty="0"/>
              <a:t>(Lancaster, 2020).</a:t>
            </a:r>
          </a:p>
        </p:txBody>
      </p:sp>
    </p:spTree>
    <p:extLst>
      <p:ext uri="{BB962C8B-B14F-4D97-AF65-F5344CB8AC3E}">
        <p14:creationId xmlns:p14="http://schemas.microsoft.com/office/powerpoint/2010/main" val="21008080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8EC95-506B-4849-A0C7-6A5877495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A8AB45-BDE8-468C-9919-B11016198A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Definitions, (2019)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Web’s Largest Resource for Definitions and Translations.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https://www.definitions.net/definition/reference+work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 12</a:t>
            </a:r>
            <a:r>
              <a:rPr lang="en-GB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November 2019).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Lancaster, T. (2020)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Avoid 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Plagirism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London: SAGE publications.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Pears, R and </a:t>
            </a:r>
            <a:r>
              <a:rPr lang="en-GB" err="1">
                <a:latin typeface="Times New Roman" panose="02020603050405020304" pitchFamily="18" charset="0"/>
                <a:cs typeface="Times New Roman" panose="02020603050405020304" pitchFamily="18" charset="0"/>
              </a:rPr>
              <a:t>Shields</a:t>
            </a: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, G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(2019)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Cite Them Rite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Harvard: Harvard publications.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68372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409</TotalTime>
  <Words>469</Words>
  <Application>Microsoft Office PowerPoint</Application>
  <PresentationFormat>Widescreen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Garamond</vt:lpstr>
      <vt:lpstr>Times New Roman</vt:lpstr>
      <vt:lpstr>Organic</vt:lpstr>
      <vt:lpstr>ECGE4001Q</vt:lpstr>
      <vt:lpstr>Assignment Question</vt:lpstr>
      <vt:lpstr>Why we Reference Our Work</vt:lpstr>
      <vt:lpstr>Books</vt:lpstr>
      <vt:lpstr>Journal Articles</vt:lpstr>
      <vt:lpstr>Government Legislation Act of Parliment</vt:lpstr>
      <vt:lpstr>Government Legislation National Assembly of Wales</vt:lpstr>
      <vt:lpstr>Websites</vt:lpstr>
      <vt:lpstr>Why we need in text referencing and a referencing list.</vt:lpstr>
      <vt:lpstr>Conclusion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sims</dc:creator>
  <cp:lastModifiedBy>craig sims</cp:lastModifiedBy>
  <cp:revision>24</cp:revision>
  <dcterms:created xsi:type="dcterms:W3CDTF">2019-12-05T09:41:30Z</dcterms:created>
  <dcterms:modified xsi:type="dcterms:W3CDTF">2020-01-20T16:25:46Z</dcterms:modified>
</cp:coreProperties>
</file>