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68" r:id="rId3"/>
    <p:sldId id="269" r:id="rId4"/>
    <p:sldId id="270" r:id="rId5"/>
    <p:sldId id="286" r:id="rId6"/>
    <p:sldId id="287" r:id="rId7"/>
    <p:sldId id="28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1BB622-23A3-4F55-90A5-2B2F286644B1}" v="6" dt="2023-01-31T15:19:42.0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771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28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Charles Williams (International Centre)" userId="ba7ba280-601e-4d8a-9293-8398117798c9" providerId="ADAL" clId="{D21BB622-23A3-4F55-90A5-2B2F286644B1}"/>
    <pc:docChg chg="custSel addSld delSld modSld sldOrd">
      <pc:chgData name="David Charles Williams (International Centre)" userId="ba7ba280-601e-4d8a-9293-8398117798c9" providerId="ADAL" clId="{D21BB622-23A3-4F55-90A5-2B2F286644B1}" dt="2023-02-06T10:05:14.956" v="1421" actId="20577"/>
      <pc:docMkLst>
        <pc:docMk/>
      </pc:docMkLst>
      <pc:sldChg chg="modSp mod">
        <pc:chgData name="David Charles Williams (International Centre)" userId="ba7ba280-601e-4d8a-9293-8398117798c9" providerId="ADAL" clId="{D21BB622-23A3-4F55-90A5-2B2F286644B1}" dt="2023-02-06T10:05:14.956" v="1421" actId="20577"/>
        <pc:sldMkLst>
          <pc:docMk/>
          <pc:sldMk cId="2583756625" sldId="268"/>
        </pc:sldMkLst>
        <pc:spChg chg="mod">
          <ac:chgData name="David Charles Williams (International Centre)" userId="ba7ba280-601e-4d8a-9293-8398117798c9" providerId="ADAL" clId="{D21BB622-23A3-4F55-90A5-2B2F286644B1}" dt="2023-01-31T15:12:30.427" v="323" actId="6549"/>
          <ac:spMkLst>
            <pc:docMk/>
            <pc:sldMk cId="2583756625" sldId="268"/>
            <ac:spMk id="2" creationId="{6CBEB7E5-C554-F3C3-65CE-FAEF7807DAD0}"/>
          </ac:spMkLst>
        </pc:spChg>
        <pc:spChg chg="mod">
          <ac:chgData name="David Charles Williams (International Centre)" userId="ba7ba280-601e-4d8a-9293-8398117798c9" providerId="ADAL" clId="{D21BB622-23A3-4F55-90A5-2B2F286644B1}" dt="2023-02-06T10:05:14.956" v="1421" actId="20577"/>
          <ac:spMkLst>
            <pc:docMk/>
            <pc:sldMk cId="2583756625" sldId="268"/>
            <ac:spMk id="3" creationId="{C3909000-AC64-3F5B-E7E7-0A446F6E7B47}"/>
          </ac:spMkLst>
        </pc:spChg>
      </pc:sldChg>
      <pc:sldChg chg="modSp mod">
        <pc:chgData name="David Charles Williams (International Centre)" userId="ba7ba280-601e-4d8a-9293-8398117798c9" providerId="ADAL" clId="{D21BB622-23A3-4F55-90A5-2B2F286644B1}" dt="2023-01-31T15:05:14.281" v="69" actId="20577"/>
        <pc:sldMkLst>
          <pc:docMk/>
          <pc:sldMk cId="6400046" sldId="269"/>
        </pc:sldMkLst>
        <pc:spChg chg="mod">
          <ac:chgData name="David Charles Williams (International Centre)" userId="ba7ba280-601e-4d8a-9293-8398117798c9" providerId="ADAL" clId="{D21BB622-23A3-4F55-90A5-2B2F286644B1}" dt="2023-01-31T15:04:16.345" v="62" actId="20577"/>
          <ac:spMkLst>
            <pc:docMk/>
            <pc:sldMk cId="6400046" sldId="269"/>
            <ac:spMk id="2" creationId="{F530649C-4A6E-90BE-7DFB-368B510B71BC}"/>
          </ac:spMkLst>
        </pc:spChg>
        <pc:spChg chg="mod">
          <ac:chgData name="David Charles Williams (International Centre)" userId="ba7ba280-601e-4d8a-9293-8398117798c9" providerId="ADAL" clId="{D21BB622-23A3-4F55-90A5-2B2F286644B1}" dt="2023-01-31T15:05:14.281" v="69" actId="20577"/>
          <ac:spMkLst>
            <pc:docMk/>
            <pc:sldMk cId="6400046" sldId="269"/>
            <ac:spMk id="3" creationId="{76918901-7073-6C2C-C209-6B02863DF2A1}"/>
          </ac:spMkLst>
        </pc:spChg>
      </pc:sldChg>
      <pc:sldChg chg="modSp mod">
        <pc:chgData name="David Charles Williams (International Centre)" userId="ba7ba280-601e-4d8a-9293-8398117798c9" providerId="ADAL" clId="{D21BB622-23A3-4F55-90A5-2B2F286644B1}" dt="2023-01-31T15:46:54.433" v="1146" actId="20577"/>
        <pc:sldMkLst>
          <pc:docMk/>
          <pc:sldMk cId="2013751587" sldId="270"/>
        </pc:sldMkLst>
        <pc:spChg chg="mod">
          <ac:chgData name="David Charles Williams (International Centre)" userId="ba7ba280-601e-4d8a-9293-8398117798c9" providerId="ADAL" clId="{D21BB622-23A3-4F55-90A5-2B2F286644B1}" dt="2023-01-31T15:46:54.433" v="1146" actId="20577"/>
          <ac:spMkLst>
            <pc:docMk/>
            <pc:sldMk cId="2013751587" sldId="270"/>
            <ac:spMk id="2" creationId="{D92F30A5-0E65-C06A-DA37-5040D10F4204}"/>
          </ac:spMkLst>
        </pc:spChg>
        <pc:spChg chg="mod">
          <ac:chgData name="David Charles Williams (International Centre)" userId="ba7ba280-601e-4d8a-9293-8398117798c9" providerId="ADAL" clId="{D21BB622-23A3-4F55-90A5-2B2F286644B1}" dt="2023-01-31T15:11:00.706" v="281" actId="14"/>
          <ac:spMkLst>
            <pc:docMk/>
            <pc:sldMk cId="2013751587" sldId="270"/>
            <ac:spMk id="3" creationId="{41171B03-345C-5DBB-FAF3-CEA927AEA09B}"/>
          </ac:spMkLst>
        </pc:spChg>
      </pc:sldChg>
      <pc:sldChg chg="del">
        <pc:chgData name="David Charles Williams (International Centre)" userId="ba7ba280-601e-4d8a-9293-8398117798c9" providerId="ADAL" clId="{D21BB622-23A3-4F55-90A5-2B2F286644B1}" dt="2023-01-31T15:11:12.456" v="282" actId="47"/>
        <pc:sldMkLst>
          <pc:docMk/>
          <pc:sldMk cId="1569374216" sldId="271"/>
        </pc:sldMkLst>
      </pc:sldChg>
      <pc:sldChg chg="add del">
        <pc:chgData name="David Charles Williams (International Centre)" userId="ba7ba280-601e-4d8a-9293-8398117798c9" providerId="ADAL" clId="{D21BB622-23A3-4F55-90A5-2B2F286644B1}" dt="2023-01-31T15:18:33.382" v="545" actId="2696"/>
        <pc:sldMkLst>
          <pc:docMk/>
          <pc:sldMk cId="907057863" sldId="282"/>
        </pc:sldMkLst>
      </pc:sldChg>
      <pc:sldChg chg="add del ord">
        <pc:chgData name="David Charles Williams (International Centre)" userId="ba7ba280-601e-4d8a-9293-8398117798c9" providerId="ADAL" clId="{D21BB622-23A3-4F55-90A5-2B2F286644B1}" dt="2023-02-06T10:03:15.701" v="1258" actId="47"/>
        <pc:sldMkLst>
          <pc:docMk/>
          <pc:sldMk cId="1916394434" sldId="282"/>
        </pc:sldMkLst>
      </pc:sldChg>
      <pc:sldChg chg="add del">
        <pc:chgData name="David Charles Williams (International Centre)" userId="ba7ba280-601e-4d8a-9293-8398117798c9" providerId="ADAL" clId="{D21BB622-23A3-4F55-90A5-2B2F286644B1}" dt="2023-02-06T10:03:16.826" v="1259" actId="47"/>
        <pc:sldMkLst>
          <pc:docMk/>
          <pc:sldMk cId="554781168" sldId="283"/>
        </pc:sldMkLst>
      </pc:sldChg>
      <pc:sldChg chg="add del">
        <pc:chgData name="David Charles Williams (International Centre)" userId="ba7ba280-601e-4d8a-9293-8398117798c9" providerId="ADAL" clId="{D21BB622-23A3-4F55-90A5-2B2F286644B1}" dt="2023-02-06T10:03:14.005" v="1257" actId="47"/>
        <pc:sldMkLst>
          <pc:docMk/>
          <pc:sldMk cId="1467525602" sldId="285"/>
        </pc:sldMkLst>
      </pc:sldChg>
      <pc:sldChg chg="modSp add mod">
        <pc:chgData name="David Charles Williams (International Centre)" userId="ba7ba280-601e-4d8a-9293-8398117798c9" providerId="ADAL" clId="{D21BB622-23A3-4F55-90A5-2B2F286644B1}" dt="2023-02-06T10:02:58.647" v="1256" actId="20577"/>
        <pc:sldMkLst>
          <pc:docMk/>
          <pc:sldMk cId="125822055" sldId="286"/>
        </pc:sldMkLst>
        <pc:spChg chg="mod">
          <ac:chgData name="David Charles Williams (International Centre)" userId="ba7ba280-601e-4d8a-9293-8398117798c9" providerId="ADAL" clId="{D21BB622-23A3-4F55-90A5-2B2F286644B1}" dt="2023-01-31T15:47:09.529" v="1190" actId="20577"/>
          <ac:spMkLst>
            <pc:docMk/>
            <pc:sldMk cId="125822055" sldId="286"/>
            <ac:spMk id="2" creationId="{D92F30A5-0E65-C06A-DA37-5040D10F4204}"/>
          </ac:spMkLst>
        </pc:spChg>
        <pc:spChg chg="mod">
          <ac:chgData name="David Charles Williams (International Centre)" userId="ba7ba280-601e-4d8a-9293-8398117798c9" providerId="ADAL" clId="{D21BB622-23A3-4F55-90A5-2B2F286644B1}" dt="2023-02-06T10:02:58.647" v="1256" actId="20577"/>
          <ac:spMkLst>
            <pc:docMk/>
            <pc:sldMk cId="125822055" sldId="286"/>
            <ac:spMk id="3" creationId="{41171B03-345C-5DBB-FAF3-CEA927AEA09B}"/>
          </ac:spMkLst>
        </pc:spChg>
      </pc:sldChg>
      <pc:sldChg chg="modSp new mod">
        <pc:chgData name="David Charles Williams (International Centre)" userId="ba7ba280-601e-4d8a-9293-8398117798c9" providerId="ADAL" clId="{D21BB622-23A3-4F55-90A5-2B2F286644B1}" dt="2023-01-31T17:26:21.296" v="1242" actId="20577"/>
        <pc:sldMkLst>
          <pc:docMk/>
          <pc:sldMk cId="918646305" sldId="287"/>
        </pc:sldMkLst>
        <pc:spChg chg="mod">
          <ac:chgData name="David Charles Williams (International Centre)" userId="ba7ba280-601e-4d8a-9293-8398117798c9" providerId="ADAL" clId="{D21BB622-23A3-4F55-90A5-2B2F286644B1}" dt="2023-01-31T15:47:29.260" v="1191" actId="6549"/>
          <ac:spMkLst>
            <pc:docMk/>
            <pc:sldMk cId="918646305" sldId="287"/>
            <ac:spMk id="2" creationId="{8760EC53-FEDB-DC27-6A47-7A729F757FA7}"/>
          </ac:spMkLst>
        </pc:spChg>
        <pc:spChg chg="mod">
          <ac:chgData name="David Charles Williams (International Centre)" userId="ba7ba280-601e-4d8a-9293-8398117798c9" providerId="ADAL" clId="{D21BB622-23A3-4F55-90A5-2B2F286644B1}" dt="2023-01-31T17:26:21.296" v="1242" actId="20577"/>
          <ac:spMkLst>
            <pc:docMk/>
            <pc:sldMk cId="918646305" sldId="287"/>
            <ac:spMk id="3" creationId="{F7B08AB9-D5A4-8D7E-1E72-F0D5876A08FC}"/>
          </ac:spMkLst>
        </pc:spChg>
      </pc:sldChg>
      <pc:sldChg chg="new del">
        <pc:chgData name="David Charles Williams (International Centre)" userId="ba7ba280-601e-4d8a-9293-8398117798c9" providerId="ADAL" clId="{D21BB622-23A3-4F55-90A5-2B2F286644B1}" dt="2023-01-31T15:19:16.908" v="549" actId="47"/>
        <pc:sldMkLst>
          <pc:docMk/>
          <pc:sldMk cId="2681281503" sldId="287"/>
        </pc:sldMkLst>
      </pc:sldChg>
      <pc:sldChg chg="addSp delSp modSp new mod modClrScheme chgLayout">
        <pc:chgData name="David Charles Williams (International Centre)" userId="ba7ba280-601e-4d8a-9293-8398117798c9" providerId="ADAL" clId="{D21BB622-23A3-4F55-90A5-2B2F286644B1}" dt="2023-01-31T15:48:06.645" v="1193" actId="313"/>
        <pc:sldMkLst>
          <pc:docMk/>
          <pc:sldMk cId="791833509" sldId="288"/>
        </pc:sldMkLst>
        <pc:spChg chg="del mod ord">
          <ac:chgData name="David Charles Williams (International Centre)" userId="ba7ba280-601e-4d8a-9293-8398117798c9" providerId="ADAL" clId="{D21BB622-23A3-4F55-90A5-2B2F286644B1}" dt="2023-01-31T15:41:26.264" v="770" actId="700"/>
          <ac:spMkLst>
            <pc:docMk/>
            <pc:sldMk cId="791833509" sldId="288"/>
            <ac:spMk id="2" creationId="{2F4E6AA9-9551-1673-4641-929E46B2AAAD}"/>
          </ac:spMkLst>
        </pc:spChg>
        <pc:spChg chg="del mod ord">
          <ac:chgData name="David Charles Williams (International Centre)" userId="ba7ba280-601e-4d8a-9293-8398117798c9" providerId="ADAL" clId="{D21BB622-23A3-4F55-90A5-2B2F286644B1}" dt="2023-01-31T15:41:26.264" v="770" actId="700"/>
          <ac:spMkLst>
            <pc:docMk/>
            <pc:sldMk cId="791833509" sldId="288"/>
            <ac:spMk id="3" creationId="{3F690032-96D6-3C74-35D2-071A035D754E}"/>
          </ac:spMkLst>
        </pc:spChg>
        <pc:spChg chg="mod ord">
          <ac:chgData name="David Charles Williams (International Centre)" userId="ba7ba280-601e-4d8a-9293-8398117798c9" providerId="ADAL" clId="{D21BB622-23A3-4F55-90A5-2B2F286644B1}" dt="2023-01-31T15:41:26.264" v="770" actId="700"/>
          <ac:spMkLst>
            <pc:docMk/>
            <pc:sldMk cId="791833509" sldId="288"/>
            <ac:spMk id="4" creationId="{F7E46E3B-A2B1-5DB5-2B0A-BDEF5B141FDA}"/>
          </ac:spMkLst>
        </pc:spChg>
        <pc:spChg chg="add mod ord">
          <ac:chgData name="David Charles Williams (International Centre)" userId="ba7ba280-601e-4d8a-9293-8398117798c9" providerId="ADAL" clId="{D21BB622-23A3-4F55-90A5-2B2F286644B1}" dt="2023-01-31T15:46:04.018" v="1098" actId="20577"/>
          <ac:spMkLst>
            <pc:docMk/>
            <pc:sldMk cId="791833509" sldId="288"/>
            <ac:spMk id="5" creationId="{2F01CA87-02FE-A689-4312-172ADC4D2036}"/>
          </ac:spMkLst>
        </pc:spChg>
        <pc:spChg chg="add mod ord">
          <ac:chgData name="David Charles Williams (International Centre)" userId="ba7ba280-601e-4d8a-9293-8398117798c9" providerId="ADAL" clId="{D21BB622-23A3-4F55-90A5-2B2F286644B1}" dt="2023-01-31T15:48:06.645" v="1193" actId="313"/>
          <ac:spMkLst>
            <pc:docMk/>
            <pc:sldMk cId="791833509" sldId="288"/>
            <ac:spMk id="6" creationId="{7931BA6C-2083-D461-B493-64635569A3C5}"/>
          </ac:spMkLst>
        </pc:spChg>
        <pc:spChg chg="add mod ord">
          <ac:chgData name="David Charles Williams (International Centre)" userId="ba7ba280-601e-4d8a-9293-8398117798c9" providerId="ADAL" clId="{D21BB622-23A3-4F55-90A5-2B2F286644B1}" dt="2023-01-31T15:46:18.977" v="1102" actId="113"/>
          <ac:spMkLst>
            <pc:docMk/>
            <pc:sldMk cId="791833509" sldId="288"/>
            <ac:spMk id="7" creationId="{76BB6EB4-A980-D868-7572-00AB2383F6C6}"/>
          </ac:spMkLst>
        </pc:spChg>
      </pc:sldChg>
      <pc:sldChg chg="new del">
        <pc:chgData name="David Charles Williams (International Centre)" userId="ba7ba280-601e-4d8a-9293-8398117798c9" providerId="ADAL" clId="{D21BB622-23A3-4F55-90A5-2B2F286644B1}" dt="2023-01-31T15:19:45.162" v="551" actId="47"/>
        <pc:sldMkLst>
          <pc:docMk/>
          <pc:sldMk cId="1421846409" sldId="2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6D10C-CC01-451B-92D3-39B7A9372711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2DD07-6134-42F5-A56A-AAE6C2B32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027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7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939B0-5FFF-5A27-2C5E-A29A3EAB48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F8166-41F1-01E3-AC9C-F9B2CAAD66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866BF-8A83-083B-AD45-041784D7D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6B35-6131-4EA9-B0AF-651E3A64E13F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59C3F-8247-F40E-E542-32A7D21E6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9A7E7-A539-BF93-E55B-594BC29A7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13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A3180-55F1-83C2-A808-96E528CD3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2CFC-93FB-E519-A946-780073058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085D5-03D1-21EC-E21C-2CE64571D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0F5CE-31BD-4190-AF74-B780DAB318B4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B02F2-E477-2CF1-5640-D06159168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B2CCB-F8DE-C059-1A05-051A30703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65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B8A9F-7B67-BAF8-FB20-9516D819F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A3832-53E6-3C57-3326-C8496D9F0B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F5C40-AC22-A41C-20E6-6511DE392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E4F7B-2D3C-44C9-BD8B-2754EF5194ED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A61AE-D8F5-1355-36C4-FBD682F03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CD3F6-20D3-6A48-EE21-A3B9F3EC0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816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645F-30E8-F51A-9F8E-115815A0C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6FD35-2BF2-743F-7718-B40448E91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1829E2-3109-EE11-80E8-FB1144AD20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81950B-7D91-13EA-FB17-C5F5C95D8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C5F4D-CCEB-42A8-BDD6-719BD563216A}" type="datetime1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9EF655-5BB2-90F7-7B01-7D84E9B66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546DC-595C-38D4-602A-F7BF84DC2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740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9BB1-B67C-4EF7-7AAD-715AE9EC4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AADC1-16B5-D2D6-DEB9-EA92AA94AE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22D3DB-7667-B7AC-44F9-D99AF71F62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84652C-8700-FA69-2CBC-F754BEA1FB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850FBE-47A3-D31F-AFBB-343A62CF13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F0687E-3AFF-9272-1413-B36E8A30C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9C3F3-0E43-4134-8829-1FA462804DFD}" type="datetime1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C25935-2ED7-BEC3-0404-A8AD240B3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40D2FA-A779-697D-05AF-75E8EA9BA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951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1550A-8D2B-60EE-FE67-F314921D4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2E9FE7-FCE3-8DCA-9C62-BBEDE147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18A6-1F72-4304-851B-6266039CAD32}" type="datetime1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EFBC8D-745A-53DC-A0F9-BB1E7D4A5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3BB2A9-0592-8C92-5410-B03050329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443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4842DD-AFC8-B6F8-E3CA-CD91D4C93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CB064-AEEF-45FF-9C5D-56B6CD38156F}" type="datetime1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4F9CF8-B633-FCC2-9ACC-4659517BF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69014E-0825-31E8-DF9A-C61AF0DB6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53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51D1-4CA2-A4D0-657D-4BE809203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0AD21-92B2-D664-A2CB-C0368081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E29052-648E-C16E-C356-2E26C826C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1A4D4-F77D-EC3F-6BA1-964D2A7A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DAA99-41CE-40BD-86F3-F4DFA32044BA}" type="datetime1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494A05-A7AB-4CE4-741D-986B4D5B9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01F51-EC0E-974B-6F0A-8741C6F2D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31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93B28-ED60-E0D5-911A-19BFFB772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123715-7CD6-02E6-6569-1C341BC374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2F60F7-A0A6-EBDE-9B31-A3F4401D5D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14A0E4-F7E9-1647-01B6-8CBB4B0A2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87F44-CEFF-49FB-BB4A-C2E915B083B9}" type="datetime1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0FB43-1344-CFA6-8C86-41B29CE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13B1F-6231-93CA-1F8A-820C5D6A2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116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ACCF0-4764-DC7C-16ED-59B79B64E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8A157F-3398-7546-2951-200545CFE8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377A3-8D0E-0A5D-7025-F065BD1C2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18BC6-7389-408A-8252-430A15679721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7EC896-F3C8-0B8A-C2C4-51D84A113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069AB-8C59-EE77-B3D1-3331D3E45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67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2969D2-F25C-091C-7DF2-4AFE7E5C25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893208-6E51-12F6-3E0C-B18084A157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09B42-A32B-4EAF-9E80-A99A14550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20876-91F7-4D8E-93C7-9C60E0D934B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D3090-82EA-4895-B668-9A1D0E8F6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45A82-8341-F55F-B4B0-2D3D16A60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57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045680-F6F8-1004-F405-55A3116E5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6A641-C88D-9F15-7042-A5E78F104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DD382-6386-37F4-6014-18FC4A3ADC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A9A7B-DF99-437C-A733-2C692A7230C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12282-7156-3F92-EBED-73D8CCCA60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B1C06-389D-4FE2-3C8A-48D07B64ED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AF3EB-AF7A-46BA-9F87-B83B6366E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08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Reading skills - Inference 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14561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EB7E5-C554-F3C3-65CE-FAEF7807D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09000-AC64-3F5B-E7E7-0A446F6E7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inference?</a:t>
            </a:r>
          </a:p>
          <a:p>
            <a:r>
              <a:rPr lang="en-GB" dirty="0"/>
              <a:t>A demonstration of inference</a:t>
            </a:r>
          </a:p>
          <a:p>
            <a:pPr lvl="1"/>
            <a:r>
              <a:rPr lang="en-GB" dirty="0"/>
              <a:t>Exercise using the nonsense word </a:t>
            </a:r>
            <a:r>
              <a:rPr lang="en-GB" i="1" u="sng" dirty="0"/>
              <a:t>plovium</a:t>
            </a:r>
          </a:p>
          <a:p>
            <a:pPr lvl="1"/>
            <a:r>
              <a:rPr lang="en-GB" dirty="0"/>
              <a:t>Answer key - possible choices of word meaning </a:t>
            </a:r>
          </a:p>
          <a:p>
            <a:r>
              <a:rPr lang="en-GB" dirty="0"/>
              <a:t>Poem - </a:t>
            </a:r>
            <a:r>
              <a:rPr lang="en-GB" i="1" dirty="0"/>
              <a:t>The Jabberwocky </a:t>
            </a:r>
            <a:r>
              <a:rPr lang="en-GB" dirty="0"/>
              <a:t>by Lewis </a:t>
            </a:r>
            <a:r>
              <a:rPr lang="en-GB" dirty="0" err="1"/>
              <a:t>Caroll</a:t>
            </a:r>
            <a:endParaRPr lang="en-GB" dirty="0"/>
          </a:p>
          <a:p>
            <a:pPr lvl="1"/>
            <a:r>
              <a:rPr lang="en-GB" dirty="0"/>
              <a:t>Extract from the poem</a:t>
            </a:r>
          </a:p>
          <a:p>
            <a:pPr lvl="1"/>
            <a:r>
              <a:rPr lang="en-GB" dirty="0"/>
              <a:t>Possible meanings of the </a:t>
            </a:r>
            <a:r>
              <a:rPr lang="en-GB"/>
              <a:t>nonsense words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CF296-20D1-CF60-187B-83DF0C4C9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56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0649C-4A6E-90BE-7DFB-368B510B7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18901-7073-6C2C-C209-6B02863DF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 we come across a word, or phrase, that we have never seen before there are several options available to us: </a:t>
            </a:r>
          </a:p>
          <a:p>
            <a:pPr lvl="1" algn="just">
              <a:lnSpc>
                <a:spcPct val="105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Ask a friend	</a:t>
            </a:r>
          </a:p>
          <a:p>
            <a:pPr lvl="1" algn="just">
              <a:lnSpc>
                <a:spcPct val="105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(ii) Use an online or paper dictionary	</a:t>
            </a:r>
          </a:p>
          <a:p>
            <a:pPr lvl="1" algn="just">
              <a:lnSpc>
                <a:spcPct val="105000"/>
              </a:lnSpc>
              <a:spcAft>
                <a:spcPts val="800"/>
              </a:spcAft>
            </a:pPr>
            <a:r>
              <a:rPr lang="en-GB" sz="14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(ii) Guess the meaning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native speakers guess the meaning of a word by looking at its context in the sentence itself, as well as the ones after.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 if guesses are approximate, they help us to continue the reading flow.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74BF1-D02F-BB3B-8D0B-255347514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30A5-0E65-C06A-DA37-5040D10F4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based on the nonsense word plovium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71B03-345C-5DBB-FAF3-CEA927AEA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exercise will help you to understand inference. Read the paragraph below and try to infer (guess) the meaning of the word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plovium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This is not a real word so will not be in any dictionary. It has been invented for the exercise. Just try to guess what it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mean in the following context.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 She was shown to a table in her favourite restaurant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 The waiter brought the menu and Linda ordered her favourite meal.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 While, she was waiting she raised the </a:t>
            </a: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plovium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her lips.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 It fell to the floor and broke into several pieces.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 Only the handle remained in one piece.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2EFBA1-6F96-DD91-7E20-FF9AB84CE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751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30A5-0E65-C06A-DA37-5040D10F4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to exercise on the nonsense word plovium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71B03-345C-5DBB-FAF3-CEA927AEA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exercise will help you to understand inference. Read the paragraph below and try to infer (guess) the meaning of the word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plovium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This is not a real word so will not be in any dictionary. It has been invented for the exercise. Just try to guess what it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mean in the following context.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 She was shown to a table in her favourite restaurant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 The waiter brought the menu and Linda ordered her favourite meal.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 While, she was waiting she raised the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plovium 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her lips. </a:t>
            </a:r>
          </a:p>
          <a:p>
            <a:pPr lvl="1" algn="just">
              <a:lnSpc>
                <a:spcPct val="105000"/>
              </a:lnSpc>
              <a:spcAft>
                <a:spcPts val="800"/>
              </a:spcAft>
            </a:pPr>
            <a:r>
              <a:rPr lang="en-GB" sz="14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Guesses – mobile phone, lipstick, cigarette, mirror, glass, cup, napkin </a:t>
            </a:r>
            <a:endParaRPr lang="en-GB" sz="14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 It fell to the floor and broke into several pieces. </a:t>
            </a:r>
          </a:p>
          <a:p>
            <a:pPr lvl="1" algn="just">
              <a:lnSpc>
                <a:spcPct val="105000"/>
              </a:lnSpc>
              <a:spcAft>
                <a:spcPts val="800"/>
              </a:spcAft>
            </a:pPr>
            <a:r>
              <a:rPr lang="en-GB" sz="14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Guesses – mirror, glass, cup</a:t>
            </a:r>
            <a:endParaRPr lang="en-GB" sz="14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 Only the handle remained in one piece.</a:t>
            </a:r>
          </a:p>
          <a:p>
            <a:pPr lvl="1" algn="just">
              <a:lnSpc>
                <a:spcPct val="105000"/>
              </a:lnSpc>
              <a:spcAft>
                <a:spcPts val="800"/>
              </a:spcAft>
            </a:pPr>
            <a:r>
              <a:rPr lang="en-GB" sz="14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Cup (although some glasses do have a handle)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2EFBA1-6F96-DD91-7E20-FF9AB84CE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22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0EC53-FEDB-DC27-6A47-7A729F75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Extract from Lewis </a:t>
            </a:r>
            <a:r>
              <a:rPr lang="en-GB" sz="4000" dirty="0" err="1"/>
              <a:t>Caroll’s</a:t>
            </a:r>
            <a:r>
              <a:rPr lang="en-GB" sz="4000" dirty="0"/>
              <a:t> “The Jabberwocky”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08AB9-D5A4-8D7E-1E72-F0D5876A0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Twas’</a:t>
            </a:r>
            <a:r>
              <a:rPr lang="en-GB" dirty="0"/>
              <a:t> brillig…</a:t>
            </a:r>
          </a:p>
          <a:p>
            <a:r>
              <a:rPr lang="en-GB" dirty="0"/>
              <a:t>…And the </a:t>
            </a:r>
            <a:r>
              <a:rPr lang="en-GB" dirty="0" err="1">
                <a:solidFill>
                  <a:srgbClr val="FF0000"/>
                </a:solidFill>
              </a:rPr>
              <a:t>slithy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toves</a:t>
            </a:r>
            <a:r>
              <a:rPr lang="en-GB" dirty="0">
                <a:solidFill>
                  <a:srgbClr val="FF0000"/>
                </a:solidFill>
              </a:rPr>
              <a:t> (adjective + plural noun)</a:t>
            </a:r>
          </a:p>
          <a:p>
            <a:r>
              <a:rPr lang="en-GB" dirty="0"/>
              <a:t>…Did </a:t>
            </a:r>
            <a:r>
              <a:rPr lang="en-GB" dirty="0">
                <a:solidFill>
                  <a:srgbClr val="FF0000"/>
                </a:solidFill>
              </a:rPr>
              <a:t>gyre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gimble (2 verbs)</a:t>
            </a:r>
          </a:p>
          <a:p>
            <a:r>
              <a:rPr lang="en-GB" dirty="0"/>
              <a:t>…In the </a:t>
            </a:r>
            <a:r>
              <a:rPr lang="en-GB" dirty="0" err="1">
                <a:solidFill>
                  <a:srgbClr val="FF0000"/>
                </a:solidFill>
              </a:rPr>
              <a:t>wabe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>
                <a:solidFill>
                  <a:srgbClr val="FF0000"/>
                </a:solidFill>
              </a:rPr>
              <a:t>(noun)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479F2-D7D6-6064-B250-A6A3064D5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46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01CA87-02FE-A689-4312-172ADC4D2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possible translation of language used in the “Jabberwocky”, by Lewis </a:t>
            </a:r>
            <a:r>
              <a:rPr lang="en-GB" dirty="0" err="1"/>
              <a:t>Caroll</a:t>
            </a:r>
            <a:r>
              <a:rPr lang="en-GB" dirty="0"/>
              <a:t>, using inference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1BA6C-2083-D461-B493-64635569A3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Original nonsense words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Twas’</a:t>
            </a:r>
            <a:r>
              <a:rPr lang="en-GB" dirty="0"/>
              <a:t> brillig</a:t>
            </a:r>
          </a:p>
          <a:p>
            <a:r>
              <a:rPr lang="en-GB" dirty="0"/>
              <a:t>And the </a:t>
            </a:r>
            <a:r>
              <a:rPr lang="en-GB" dirty="0" err="1"/>
              <a:t>slithy</a:t>
            </a:r>
            <a:r>
              <a:rPr lang="en-GB" dirty="0"/>
              <a:t> </a:t>
            </a:r>
            <a:r>
              <a:rPr lang="en-GB" dirty="0" err="1"/>
              <a:t>toves</a:t>
            </a:r>
            <a:endParaRPr lang="en-GB" dirty="0"/>
          </a:p>
          <a:p>
            <a:r>
              <a:rPr lang="en-GB" dirty="0"/>
              <a:t>Did gyre and gimble</a:t>
            </a:r>
          </a:p>
          <a:p>
            <a:r>
              <a:rPr lang="en-GB" dirty="0"/>
              <a:t>In the </a:t>
            </a:r>
            <a:r>
              <a:rPr lang="en-GB" dirty="0" err="1"/>
              <a:t>wabe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BB6EB4-A980-D868-7572-00AB2383F6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possible translation based on parts of speech</a:t>
            </a:r>
          </a:p>
          <a:p>
            <a:endParaRPr lang="en-GB" dirty="0"/>
          </a:p>
          <a:p>
            <a:r>
              <a:rPr lang="en-GB" dirty="0"/>
              <a:t>It was brilliant (sunshine)</a:t>
            </a:r>
          </a:p>
          <a:p>
            <a:r>
              <a:rPr lang="en-GB" dirty="0"/>
              <a:t>And the noisy birds </a:t>
            </a:r>
          </a:p>
          <a:p>
            <a:r>
              <a:rPr lang="en-GB" dirty="0"/>
              <a:t>Did screech and squawk</a:t>
            </a:r>
          </a:p>
          <a:p>
            <a:r>
              <a:rPr lang="en-GB" dirty="0"/>
              <a:t>In the forest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E46E3B-A2B1-5DB5-2B0A-BDEF5B141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AF3EB-AF7A-46BA-9F87-B83B6366E2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33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593</Words>
  <Application>Microsoft Office PowerPoint</Application>
  <PresentationFormat>Widescreen</PresentationFormat>
  <Paragraphs>65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          </vt:lpstr>
      <vt:lpstr>Structure of presentation</vt:lpstr>
      <vt:lpstr>What is inference?</vt:lpstr>
      <vt:lpstr>Exercise based on the nonsense word plovium</vt:lpstr>
      <vt:lpstr>Key to exercise on the nonsense word plovium</vt:lpstr>
      <vt:lpstr>Extract from Lewis Caroll’s “The Jabberwocky”</vt:lpstr>
      <vt:lpstr>A possible translation of language used in the “Jabberwocky”, by Lewis Caroll, using inference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</dc:title>
  <dc:creator>David Charles Williams (International Centre)</dc:creator>
  <cp:lastModifiedBy>David Charles Williams (International Centre)</cp:lastModifiedBy>
  <cp:revision>1</cp:revision>
  <dcterms:created xsi:type="dcterms:W3CDTF">2023-01-31T14:58:39Z</dcterms:created>
  <dcterms:modified xsi:type="dcterms:W3CDTF">2023-02-06T10:05:16Z</dcterms:modified>
</cp:coreProperties>
</file>