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15"/>
  </p:notesMasterIdLst>
  <p:sldIdLst>
    <p:sldId id="256" r:id="rId2"/>
    <p:sldId id="257" r:id="rId3"/>
    <p:sldId id="258" r:id="rId4"/>
    <p:sldId id="259" r:id="rId5"/>
    <p:sldId id="260" r:id="rId6"/>
    <p:sldId id="261" r:id="rId7"/>
    <p:sldId id="262" r:id="rId8"/>
    <p:sldId id="268" r:id="rId9"/>
    <p:sldId id="263" r:id="rId10"/>
    <p:sldId id="264" r:id="rId11"/>
    <p:sldId id="266" r:id="rId12"/>
    <p:sldId id="265"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8BEC26-2255-93D9-DD59-55F32977AB67}" v="51" dt="2025-02-11T13:13:28.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Potter (2305965)" userId="S::2305965@student.uwtsd.ac.uk::421c52ea-661d-4b97-99cf-4d77c6699b45" providerId="AD" clId="Web-{1F1678E0-E9E0-78DC-C21A-459EF91B349B}"/>
    <pc:docChg chg="addSld delSld modSld sldOrd">
      <pc:chgData name="Sam Potter (2305965)" userId="S::2305965@student.uwtsd.ac.uk::421c52ea-661d-4b97-99cf-4d77c6699b45" providerId="AD" clId="Web-{1F1678E0-E9E0-78DC-C21A-459EF91B349B}" dt="2025-01-28T14:41:26.250" v="329" actId="20577"/>
      <pc:docMkLst>
        <pc:docMk/>
      </pc:docMkLst>
      <pc:sldChg chg="modSp">
        <pc:chgData name="Sam Potter (2305965)" userId="S::2305965@student.uwtsd.ac.uk::421c52ea-661d-4b97-99cf-4d77c6699b45" providerId="AD" clId="Web-{1F1678E0-E9E0-78DC-C21A-459EF91B349B}" dt="2025-01-28T14:41:26.250" v="329" actId="20577"/>
        <pc:sldMkLst>
          <pc:docMk/>
          <pc:sldMk cId="3636935683" sldId="258"/>
        </pc:sldMkLst>
        <pc:spChg chg="mod">
          <ac:chgData name="Sam Potter (2305965)" userId="S::2305965@student.uwtsd.ac.uk::421c52ea-661d-4b97-99cf-4d77c6699b45" providerId="AD" clId="Web-{1F1678E0-E9E0-78DC-C21A-459EF91B349B}" dt="2025-01-28T14:41:26.250" v="329" actId="20577"/>
          <ac:spMkLst>
            <pc:docMk/>
            <pc:sldMk cId="3636935683" sldId="258"/>
            <ac:spMk id="3" creationId="{89FF5BFC-BEBB-ED5D-2860-A5E05EB82467}"/>
          </ac:spMkLst>
        </pc:spChg>
      </pc:sldChg>
      <pc:sldChg chg="ord">
        <pc:chgData name="Sam Potter (2305965)" userId="S::2305965@student.uwtsd.ac.uk::421c52ea-661d-4b97-99cf-4d77c6699b45" providerId="AD" clId="Web-{1F1678E0-E9E0-78DC-C21A-459EF91B349B}" dt="2025-01-28T13:49:47.409" v="234"/>
        <pc:sldMkLst>
          <pc:docMk/>
          <pc:sldMk cId="582691294" sldId="260"/>
        </pc:sldMkLst>
      </pc:sldChg>
      <pc:sldChg chg="modSp ord">
        <pc:chgData name="Sam Potter (2305965)" userId="S::2305965@student.uwtsd.ac.uk::421c52ea-661d-4b97-99cf-4d77c6699b45" providerId="AD" clId="Web-{1F1678E0-E9E0-78DC-C21A-459EF91B349B}" dt="2025-01-28T13:52:22.351" v="265" actId="20577"/>
        <pc:sldMkLst>
          <pc:docMk/>
          <pc:sldMk cId="671321288" sldId="262"/>
        </pc:sldMkLst>
        <pc:spChg chg="mod">
          <ac:chgData name="Sam Potter (2305965)" userId="S::2305965@student.uwtsd.ac.uk::421c52ea-661d-4b97-99cf-4d77c6699b45" providerId="AD" clId="Web-{1F1678E0-E9E0-78DC-C21A-459EF91B349B}" dt="2025-01-28T13:51:47.069" v="257" actId="20577"/>
          <ac:spMkLst>
            <pc:docMk/>
            <pc:sldMk cId="671321288" sldId="262"/>
            <ac:spMk id="2" creationId="{C32CD8EF-0CAD-9576-90C5-A3FB45AFC07F}"/>
          </ac:spMkLst>
        </pc:spChg>
        <pc:spChg chg="mod">
          <ac:chgData name="Sam Potter (2305965)" userId="S::2305965@student.uwtsd.ac.uk::421c52ea-661d-4b97-99cf-4d77c6699b45" providerId="AD" clId="Web-{1F1678E0-E9E0-78DC-C21A-459EF91B349B}" dt="2025-01-28T13:52:22.351" v="265" actId="20577"/>
          <ac:spMkLst>
            <pc:docMk/>
            <pc:sldMk cId="671321288" sldId="262"/>
            <ac:spMk id="9" creationId="{EE0451DD-E2DA-B4AF-7DE1-F355A35FE912}"/>
          </ac:spMkLst>
        </pc:spChg>
      </pc:sldChg>
      <pc:sldChg chg="modSp">
        <pc:chgData name="Sam Potter (2305965)" userId="S::2305965@student.uwtsd.ac.uk::421c52ea-661d-4b97-99cf-4d77c6699b45" providerId="AD" clId="Web-{1F1678E0-E9E0-78DC-C21A-459EF91B349B}" dt="2025-01-28T12:21:15.206" v="177" actId="20577"/>
        <pc:sldMkLst>
          <pc:docMk/>
          <pc:sldMk cId="1884721350" sldId="263"/>
        </pc:sldMkLst>
        <pc:spChg chg="mod">
          <ac:chgData name="Sam Potter (2305965)" userId="S::2305965@student.uwtsd.ac.uk::421c52ea-661d-4b97-99cf-4d77c6699b45" providerId="AD" clId="Web-{1F1678E0-E9E0-78DC-C21A-459EF91B349B}" dt="2025-01-28T12:21:15.206" v="177" actId="20577"/>
          <ac:spMkLst>
            <pc:docMk/>
            <pc:sldMk cId="1884721350" sldId="263"/>
            <ac:spMk id="3" creationId="{7B6E4C72-41B3-2752-CD1D-1E34E378081E}"/>
          </ac:spMkLst>
        </pc:spChg>
      </pc:sldChg>
      <pc:sldChg chg="modSp">
        <pc:chgData name="Sam Potter (2305965)" userId="S::2305965@student.uwtsd.ac.uk::421c52ea-661d-4b97-99cf-4d77c6699b45" providerId="AD" clId="Web-{1F1678E0-E9E0-78DC-C21A-459EF91B349B}" dt="2025-01-28T12:22:47.412" v="205" actId="20577"/>
        <pc:sldMkLst>
          <pc:docMk/>
          <pc:sldMk cId="3343682963" sldId="264"/>
        </pc:sldMkLst>
        <pc:spChg chg="mod">
          <ac:chgData name="Sam Potter (2305965)" userId="S::2305965@student.uwtsd.ac.uk::421c52ea-661d-4b97-99cf-4d77c6699b45" providerId="AD" clId="Web-{1F1678E0-E9E0-78DC-C21A-459EF91B349B}" dt="2025-01-28T12:22:47.412" v="205" actId="20577"/>
          <ac:spMkLst>
            <pc:docMk/>
            <pc:sldMk cId="3343682963" sldId="264"/>
            <ac:spMk id="3" creationId="{D29C1D8F-0A64-1161-CD52-D4EF67E962A5}"/>
          </ac:spMkLst>
        </pc:spChg>
      </pc:sldChg>
      <pc:sldChg chg="modSp">
        <pc:chgData name="Sam Potter (2305965)" userId="S::2305965@student.uwtsd.ac.uk::421c52ea-661d-4b97-99cf-4d77c6699b45" providerId="AD" clId="Web-{1F1678E0-E9E0-78DC-C21A-459EF91B349B}" dt="2025-01-28T09:24:17.137" v="2" actId="20577"/>
        <pc:sldMkLst>
          <pc:docMk/>
          <pc:sldMk cId="98632293" sldId="265"/>
        </pc:sldMkLst>
        <pc:spChg chg="mod">
          <ac:chgData name="Sam Potter (2305965)" userId="S::2305965@student.uwtsd.ac.uk::421c52ea-661d-4b97-99cf-4d77c6699b45" providerId="AD" clId="Web-{1F1678E0-E9E0-78DC-C21A-459EF91B349B}" dt="2025-01-28T09:24:17.137" v="2" actId="20577"/>
          <ac:spMkLst>
            <pc:docMk/>
            <pc:sldMk cId="98632293" sldId="265"/>
            <ac:spMk id="3" creationId="{958B0009-5436-F039-AB0D-C30BEEC2D9A7}"/>
          </ac:spMkLst>
        </pc:spChg>
      </pc:sldChg>
      <pc:sldChg chg="addSp delSp modSp new mod modClrScheme chgLayout">
        <pc:chgData name="Sam Potter (2305965)" userId="S::2305965@student.uwtsd.ac.uk::421c52ea-661d-4b97-99cf-4d77c6699b45" providerId="AD" clId="Web-{1F1678E0-E9E0-78DC-C21A-459EF91B349B}" dt="2025-01-28T14:40:32.655" v="314" actId="20577"/>
        <pc:sldMkLst>
          <pc:docMk/>
          <pc:sldMk cId="458842699" sldId="267"/>
        </pc:sldMkLst>
        <pc:spChg chg="del">
          <ac:chgData name="Sam Potter (2305965)" userId="S::2305965@student.uwtsd.ac.uk::421c52ea-661d-4b97-99cf-4d77c6699b45" providerId="AD" clId="Web-{1F1678E0-E9E0-78DC-C21A-459EF91B349B}" dt="2025-01-28T13:35:30.540" v="208"/>
          <ac:spMkLst>
            <pc:docMk/>
            <pc:sldMk cId="458842699" sldId="267"/>
            <ac:spMk id="2" creationId="{F414C11A-F53F-24E7-F5C7-B7CF27FED91B}"/>
          </ac:spMkLst>
        </pc:spChg>
        <pc:spChg chg="del">
          <ac:chgData name="Sam Potter (2305965)" userId="S::2305965@student.uwtsd.ac.uk::421c52ea-661d-4b97-99cf-4d77c6699b45" providerId="AD" clId="Web-{1F1678E0-E9E0-78DC-C21A-459EF91B349B}" dt="2025-01-28T13:35:30.540" v="208"/>
          <ac:spMkLst>
            <pc:docMk/>
            <pc:sldMk cId="458842699" sldId="267"/>
            <ac:spMk id="3" creationId="{1D4E33DA-2D22-E8C4-E568-224F5DF801C0}"/>
          </ac:spMkLst>
        </pc:spChg>
        <pc:spChg chg="del">
          <ac:chgData name="Sam Potter (2305965)" userId="S::2305965@student.uwtsd.ac.uk::421c52ea-661d-4b97-99cf-4d77c6699b45" providerId="AD" clId="Web-{1F1678E0-E9E0-78DC-C21A-459EF91B349B}" dt="2025-01-28T13:35:30.540" v="208"/>
          <ac:spMkLst>
            <pc:docMk/>
            <pc:sldMk cId="458842699" sldId="267"/>
            <ac:spMk id="4" creationId="{835F8415-1E37-70CD-3DA3-E43AA3B8FF90}"/>
          </ac:spMkLst>
        </pc:spChg>
        <pc:spChg chg="mod">
          <ac:chgData name="Sam Potter (2305965)" userId="S::2305965@student.uwtsd.ac.uk::421c52ea-661d-4b97-99cf-4d77c6699b45" providerId="AD" clId="Web-{1F1678E0-E9E0-78DC-C21A-459EF91B349B}" dt="2025-01-28T13:35:30.540" v="208"/>
          <ac:spMkLst>
            <pc:docMk/>
            <pc:sldMk cId="458842699" sldId="267"/>
            <ac:spMk id="5" creationId="{E3B2AAC3-EC48-6FF6-557D-558CDF3D0A55}"/>
          </ac:spMkLst>
        </pc:spChg>
        <pc:spChg chg="del">
          <ac:chgData name="Sam Potter (2305965)" userId="S::2305965@student.uwtsd.ac.uk::421c52ea-661d-4b97-99cf-4d77c6699b45" providerId="AD" clId="Web-{1F1678E0-E9E0-78DC-C21A-459EF91B349B}" dt="2025-01-28T13:35:30.540" v="208"/>
          <ac:spMkLst>
            <pc:docMk/>
            <pc:sldMk cId="458842699" sldId="267"/>
            <ac:spMk id="6" creationId="{8738C261-4B66-518C-3DC1-1C0FA334C16E}"/>
          </ac:spMkLst>
        </pc:spChg>
        <pc:spChg chg="mod">
          <ac:chgData name="Sam Potter (2305965)" userId="S::2305965@student.uwtsd.ac.uk::421c52ea-661d-4b97-99cf-4d77c6699b45" providerId="AD" clId="Web-{1F1678E0-E9E0-78DC-C21A-459EF91B349B}" dt="2025-01-28T13:35:30.540" v="208"/>
          <ac:spMkLst>
            <pc:docMk/>
            <pc:sldMk cId="458842699" sldId="267"/>
            <ac:spMk id="7" creationId="{1AF9DF8A-35CE-2CDE-5CE2-EA8497D098F6}"/>
          </ac:spMkLst>
        </pc:spChg>
        <pc:spChg chg="add mod">
          <ac:chgData name="Sam Potter (2305965)" userId="S::2305965@student.uwtsd.ac.uk::421c52ea-661d-4b97-99cf-4d77c6699b45" providerId="AD" clId="Web-{1F1678E0-E9E0-78DC-C21A-459EF91B349B}" dt="2025-01-28T13:42:41.428" v="216" actId="20577"/>
          <ac:spMkLst>
            <pc:docMk/>
            <pc:sldMk cId="458842699" sldId="267"/>
            <ac:spMk id="12" creationId="{6E707A28-1369-8D96-871F-254F3B158A1C}"/>
          </ac:spMkLst>
        </pc:spChg>
        <pc:spChg chg="add mod">
          <ac:chgData name="Sam Potter (2305965)" userId="S::2305965@student.uwtsd.ac.uk::421c52ea-661d-4b97-99cf-4d77c6699b45" providerId="AD" clId="Web-{1F1678E0-E9E0-78DC-C21A-459EF91B349B}" dt="2025-01-28T14:40:32.655" v="314" actId="20577"/>
          <ac:spMkLst>
            <pc:docMk/>
            <pc:sldMk cId="458842699" sldId="267"/>
            <ac:spMk id="14" creationId="{C197854D-B6A3-1609-A476-6E1015EAB676}"/>
          </ac:spMkLst>
        </pc:spChg>
        <pc:spChg chg="add mod">
          <ac:chgData name="Sam Potter (2305965)" userId="S::2305965@student.uwtsd.ac.uk::421c52ea-661d-4b97-99cf-4d77c6699b45" providerId="AD" clId="Web-{1F1678E0-E9E0-78DC-C21A-459EF91B349B}" dt="2025-01-28T13:35:30.540" v="208"/>
          <ac:spMkLst>
            <pc:docMk/>
            <pc:sldMk cId="458842699" sldId="267"/>
            <ac:spMk id="16" creationId="{6C5C8F7A-3CE0-A17C-1C8D-3166710C2EBC}"/>
          </ac:spMkLst>
        </pc:spChg>
      </pc:sldChg>
      <pc:sldChg chg="new del">
        <pc:chgData name="Sam Potter (2305965)" userId="S::2305965@student.uwtsd.ac.uk::421c52ea-661d-4b97-99cf-4d77c6699b45" providerId="AD" clId="Web-{1F1678E0-E9E0-78DC-C21A-459EF91B349B}" dt="2025-01-28T13:42:50.178" v="218"/>
        <pc:sldMkLst>
          <pc:docMk/>
          <pc:sldMk cId="249007396" sldId="268"/>
        </pc:sldMkLst>
      </pc:sldChg>
      <pc:sldChg chg="modSp add ord replId">
        <pc:chgData name="Sam Potter (2305965)" userId="S::2305965@student.uwtsd.ac.uk::421c52ea-661d-4b97-99cf-4d77c6699b45" providerId="AD" clId="Web-{1F1678E0-E9E0-78DC-C21A-459EF91B349B}" dt="2025-01-28T14:40:52.686" v="322" actId="20577"/>
        <pc:sldMkLst>
          <pc:docMk/>
          <pc:sldMk cId="1221912044" sldId="268"/>
        </pc:sldMkLst>
        <pc:spChg chg="mod">
          <ac:chgData name="Sam Potter (2305965)" userId="S::2305965@student.uwtsd.ac.uk::421c52ea-661d-4b97-99cf-4d77c6699b45" providerId="AD" clId="Web-{1F1678E0-E9E0-78DC-C21A-459EF91B349B}" dt="2025-01-28T13:53:18.822" v="296" actId="20577"/>
          <ac:spMkLst>
            <pc:docMk/>
            <pc:sldMk cId="1221912044" sldId="268"/>
            <ac:spMk id="12" creationId="{7F159795-00AF-6DF9-5AEA-DAAE02918064}"/>
          </ac:spMkLst>
        </pc:spChg>
        <pc:spChg chg="mod">
          <ac:chgData name="Sam Potter (2305965)" userId="S::2305965@student.uwtsd.ac.uk::421c52ea-661d-4b97-99cf-4d77c6699b45" providerId="AD" clId="Web-{1F1678E0-E9E0-78DC-C21A-459EF91B349B}" dt="2025-01-28T14:40:52.686" v="322" actId="20577"/>
          <ac:spMkLst>
            <pc:docMk/>
            <pc:sldMk cId="1221912044" sldId="268"/>
            <ac:spMk id="14" creationId="{8B635769-AAEB-6CF6-8B3F-E940F6708F62}"/>
          </ac:spMkLst>
        </pc:spChg>
      </pc:sldChg>
      <pc:sldChg chg="add del replId">
        <pc:chgData name="Sam Potter (2305965)" userId="S::2305965@student.uwtsd.ac.uk::421c52ea-661d-4b97-99cf-4d77c6699b45" providerId="AD" clId="Web-{1F1678E0-E9E0-78DC-C21A-459EF91B349B}" dt="2025-01-28T13:42:59.350" v="221"/>
        <pc:sldMkLst>
          <pc:docMk/>
          <pc:sldMk cId="1024614900" sldId="269"/>
        </pc:sldMkLst>
      </pc:sldChg>
      <pc:sldChg chg="add del replId">
        <pc:chgData name="Sam Potter (2305965)" userId="S::2305965@student.uwtsd.ac.uk::421c52ea-661d-4b97-99cf-4d77c6699b45" providerId="AD" clId="Web-{1F1678E0-E9E0-78DC-C21A-459EF91B349B}" dt="2025-01-28T13:42:56.960" v="220"/>
        <pc:sldMkLst>
          <pc:docMk/>
          <pc:sldMk cId="3989040923" sldId="270"/>
        </pc:sldMkLst>
      </pc:sldChg>
    </pc:docChg>
  </pc:docChgLst>
  <pc:docChgLst>
    <pc:chgData name="Sam Potter (2305965)" userId="S::2305965@student.uwtsd.ac.uk::421c52ea-661d-4b97-99cf-4d77c6699b45" providerId="AD" clId="Web-{9F419A21-97D6-D915-16B6-6498229AA535}"/>
    <pc:docChg chg="addSld modSld sldOrd">
      <pc:chgData name="Sam Potter (2305965)" userId="S::2305965@student.uwtsd.ac.uk::421c52ea-661d-4b97-99cf-4d77c6699b45" providerId="AD" clId="Web-{9F419A21-97D6-D915-16B6-6498229AA535}" dt="2025-01-28T00:10:48.016" v="211" actId="20577"/>
      <pc:docMkLst>
        <pc:docMk/>
      </pc:docMkLst>
      <pc:sldChg chg="modSp">
        <pc:chgData name="Sam Potter (2305965)" userId="S::2305965@student.uwtsd.ac.uk::421c52ea-661d-4b97-99cf-4d77c6699b45" providerId="AD" clId="Web-{9F419A21-97D6-D915-16B6-6498229AA535}" dt="2025-01-27T23:58:00.723" v="37" actId="20577"/>
        <pc:sldMkLst>
          <pc:docMk/>
          <pc:sldMk cId="109857222" sldId="256"/>
        </pc:sldMkLst>
        <pc:spChg chg="mod">
          <ac:chgData name="Sam Potter (2305965)" userId="S::2305965@student.uwtsd.ac.uk::421c52ea-661d-4b97-99cf-4d77c6699b45" providerId="AD" clId="Web-{9F419A21-97D6-D915-16B6-6498229AA535}" dt="2025-01-27T23:57:35.895" v="25" actId="20577"/>
          <ac:spMkLst>
            <pc:docMk/>
            <pc:sldMk cId="109857222" sldId="256"/>
            <ac:spMk id="2" creationId="{00000000-0000-0000-0000-000000000000}"/>
          </ac:spMkLst>
        </pc:spChg>
        <pc:spChg chg="mod">
          <ac:chgData name="Sam Potter (2305965)" userId="S::2305965@student.uwtsd.ac.uk::421c52ea-661d-4b97-99cf-4d77c6699b45" providerId="AD" clId="Web-{9F419A21-97D6-D915-16B6-6498229AA535}" dt="2025-01-27T23:58:00.723" v="37" actId="20577"/>
          <ac:spMkLst>
            <pc:docMk/>
            <pc:sldMk cId="109857222" sldId="256"/>
            <ac:spMk id="3" creationId="{00000000-0000-0000-0000-000000000000}"/>
          </ac:spMkLst>
        </pc:spChg>
      </pc:sldChg>
      <pc:sldChg chg="modSp new">
        <pc:chgData name="Sam Potter (2305965)" userId="S::2305965@student.uwtsd.ac.uk::421c52ea-661d-4b97-99cf-4d77c6699b45" providerId="AD" clId="Web-{9F419A21-97D6-D915-16B6-6498229AA535}" dt="2025-01-27T23:58:59.241" v="78" actId="20577"/>
        <pc:sldMkLst>
          <pc:docMk/>
          <pc:sldMk cId="754712048" sldId="257"/>
        </pc:sldMkLst>
        <pc:spChg chg="mod">
          <ac:chgData name="Sam Potter (2305965)" userId="S::2305965@student.uwtsd.ac.uk::421c52ea-661d-4b97-99cf-4d77c6699b45" providerId="AD" clId="Web-{9F419A21-97D6-D915-16B6-6498229AA535}" dt="2025-01-27T23:58:22.162" v="45" actId="20577"/>
          <ac:spMkLst>
            <pc:docMk/>
            <pc:sldMk cId="754712048" sldId="257"/>
            <ac:spMk id="2" creationId="{CEB182DB-8B5E-45E8-7C1B-48DFCC7C5199}"/>
          </ac:spMkLst>
        </pc:spChg>
        <pc:spChg chg="mod">
          <ac:chgData name="Sam Potter (2305965)" userId="S::2305965@student.uwtsd.ac.uk::421c52ea-661d-4b97-99cf-4d77c6699b45" providerId="AD" clId="Web-{9F419A21-97D6-D915-16B6-6498229AA535}" dt="2025-01-27T23:58:59.241" v="78" actId="20577"/>
          <ac:spMkLst>
            <pc:docMk/>
            <pc:sldMk cId="754712048" sldId="257"/>
            <ac:spMk id="3" creationId="{32C40BD2-5062-432E-EB54-54348D7FE7E7}"/>
          </ac:spMkLst>
        </pc:spChg>
      </pc:sldChg>
      <pc:sldChg chg="modSp new">
        <pc:chgData name="Sam Potter (2305965)" userId="S::2305965@student.uwtsd.ac.uk::421c52ea-661d-4b97-99cf-4d77c6699b45" providerId="AD" clId="Web-{9F419A21-97D6-D915-16B6-6498229AA535}" dt="2025-01-27T23:59:07.085" v="83" actId="20577"/>
        <pc:sldMkLst>
          <pc:docMk/>
          <pc:sldMk cId="3636935683" sldId="258"/>
        </pc:sldMkLst>
        <pc:spChg chg="mod">
          <ac:chgData name="Sam Potter (2305965)" userId="S::2305965@student.uwtsd.ac.uk::421c52ea-661d-4b97-99cf-4d77c6699b45" providerId="AD" clId="Web-{9F419A21-97D6-D915-16B6-6498229AA535}" dt="2025-01-27T23:59:07.085" v="83" actId="20577"/>
          <ac:spMkLst>
            <pc:docMk/>
            <pc:sldMk cId="3636935683" sldId="258"/>
            <ac:spMk id="2" creationId="{A92AF5FB-02E5-1C5A-9430-F190E75766F1}"/>
          </ac:spMkLst>
        </pc:spChg>
      </pc:sldChg>
      <pc:sldChg chg="modSp new">
        <pc:chgData name="Sam Potter (2305965)" userId="S::2305965@student.uwtsd.ac.uk::421c52ea-661d-4b97-99cf-4d77c6699b45" providerId="AD" clId="Web-{9F419A21-97D6-D915-16B6-6498229AA535}" dt="2025-01-28T00:03:21.936" v="176" actId="20577"/>
        <pc:sldMkLst>
          <pc:docMk/>
          <pc:sldMk cId="3190892532" sldId="259"/>
        </pc:sldMkLst>
        <pc:spChg chg="mod">
          <ac:chgData name="Sam Potter (2305965)" userId="S::2305965@student.uwtsd.ac.uk::421c52ea-661d-4b97-99cf-4d77c6699b45" providerId="AD" clId="Web-{9F419A21-97D6-D915-16B6-6498229AA535}" dt="2025-01-27T23:59:12.351" v="86" actId="20577"/>
          <ac:spMkLst>
            <pc:docMk/>
            <pc:sldMk cId="3190892532" sldId="259"/>
            <ac:spMk id="2" creationId="{06438426-2CED-E721-4FFB-164519129E0A}"/>
          </ac:spMkLst>
        </pc:spChg>
        <pc:spChg chg="mod">
          <ac:chgData name="Sam Potter (2305965)" userId="S::2305965@student.uwtsd.ac.uk::421c52ea-661d-4b97-99cf-4d77c6699b45" providerId="AD" clId="Web-{9F419A21-97D6-D915-16B6-6498229AA535}" dt="2025-01-28T00:03:21.936" v="176" actId="20577"/>
          <ac:spMkLst>
            <pc:docMk/>
            <pc:sldMk cId="3190892532" sldId="259"/>
            <ac:spMk id="3" creationId="{C8408BFD-EA1D-DAEA-89AE-8C3F11B00CDA}"/>
          </ac:spMkLst>
        </pc:spChg>
      </pc:sldChg>
      <pc:sldChg chg="modSp new">
        <pc:chgData name="Sam Potter (2305965)" userId="S::2305965@student.uwtsd.ac.uk::421c52ea-661d-4b97-99cf-4d77c6699b45" providerId="AD" clId="Web-{9F419A21-97D6-D915-16B6-6498229AA535}" dt="2025-01-28T00:03:53.281" v="195" actId="20577"/>
        <pc:sldMkLst>
          <pc:docMk/>
          <pc:sldMk cId="582691294" sldId="260"/>
        </pc:sldMkLst>
        <pc:spChg chg="mod">
          <ac:chgData name="Sam Potter (2305965)" userId="S::2305965@student.uwtsd.ac.uk::421c52ea-661d-4b97-99cf-4d77c6699b45" providerId="AD" clId="Web-{9F419A21-97D6-D915-16B6-6498229AA535}" dt="2025-01-27T23:59:42.414" v="91" actId="20577"/>
          <ac:spMkLst>
            <pc:docMk/>
            <pc:sldMk cId="582691294" sldId="260"/>
            <ac:spMk id="2" creationId="{8974120F-501C-5BFF-BD55-8107497C2B84}"/>
          </ac:spMkLst>
        </pc:spChg>
        <pc:spChg chg="mod">
          <ac:chgData name="Sam Potter (2305965)" userId="S::2305965@student.uwtsd.ac.uk::421c52ea-661d-4b97-99cf-4d77c6699b45" providerId="AD" clId="Web-{9F419A21-97D6-D915-16B6-6498229AA535}" dt="2025-01-28T00:03:53.281" v="195" actId="20577"/>
          <ac:spMkLst>
            <pc:docMk/>
            <pc:sldMk cId="582691294" sldId="260"/>
            <ac:spMk id="3" creationId="{10FBBFA1-CE1D-0892-BF0C-5BC3B16B715F}"/>
          </ac:spMkLst>
        </pc:spChg>
      </pc:sldChg>
      <pc:sldChg chg="modSp new">
        <pc:chgData name="Sam Potter (2305965)" userId="S::2305965@student.uwtsd.ac.uk::421c52ea-661d-4b97-99cf-4d77c6699b45" providerId="AD" clId="Web-{9F419A21-97D6-D915-16B6-6498229AA535}" dt="2025-01-28T00:10:48.016" v="211" actId="20577"/>
        <pc:sldMkLst>
          <pc:docMk/>
          <pc:sldMk cId="1889623870" sldId="261"/>
        </pc:sldMkLst>
        <pc:spChg chg="mod">
          <ac:chgData name="Sam Potter (2305965)" userId="S::2305965@student.uwtsd.ac.uk::421c52ea-661d-4b97-99cf-4d77c6699b45" providerId="AD" clId="Web-{9F419A21-97D6-D915-16B6-6498229AA535}" dt="2025-01-28T00:00:03.649" v="102" actId="20577"/>
          <ac:spMkLst>
            <pc:docMk/>
            <pc:sldMk cId="1889623870" sldId="261"/>
            <ac:spMk id="2" creationId="{BFDB76D1-2A59-5869-5BBD-83C6DA4ADE09}"/>
          </ac:spMkLst>
        </pc:spChg>
        <pc:spChg chg="mod">
          <ac:chgData name="Sam Potter (2305965)" userId="S::2305965@student.uwtsd.ac.uk::421c52ea-661d-4b97-99cf-4d77c6699b45" providerId="AD" clId="Web-{9F419A21-97D6-D915-16B6-6498229AA535}" dt="2025-01-28T00:10:48.016" v="211" actId="20577"/>
          <ac:spMkLst>
            <pc:docMk/>
            <pc:sldMk cId="1889623870" sldId="261"/>
            <ac:spMk id="3" creationId="{13101C55-BD40-1E80-8303-ABE880C1916B}"/>
          </ac:spMkLst>
        </pc:spChg>
      </pc:sldChg>
      <pc:sldChg chg="modSp new">
        <pc:chgData name="Sam Potter (2305965)" userId="S::2305965@student.uwtsd.ac.uk::421c52ea-661d-4b97-99cf-4d77c6699b45" providerId="AD" clId="Web-{9F419A21-97D6-D915-16B6-6498229AA535}" dt="2025-01-28T00:00:41.447" v="127" actId="20577"/>
        <pc:sldMkLst>
          <pc:docMk/>
          <pc:sldMk cId="671321288" sldId="262"/>
        </pc:sldMkLst>
        <pc:spChg chg="mod">
          <ac:chgData name="Sam Potter (2305965)" userId="S::2305965@student.uwtsd.ac.uk::421c52ea-661d-4b97-99cf-4d77c6699b45" providerId="AD" clId="Web-{9F419A21-97D6-D915-16B6-6498229AA535}" dt="2025-01-28T00:00:41.447" v="127" actId="20577"/>
          <ac:spMkLst>
            <pc:docMk/>
            <pc:sldMk cId="671321288" sldId="262"/>
            <ac:spMk id="2" creationId="{C32CD8EF-0CAD-9576-90C5-A3FB45AFC07F}"/>
          </ac:spMkLst>
        </pc:spChg>
      </pc:sldChg>
      <pc:sldChg chg="modSp new">
        <pc:chgData name="Sam Potter (2305965)" userId="S::2305965@student.uwtsd.ac.uk::421c52ea-661d-4b97-99cf-4d77c6699b45" providerId="AD" clId="Web-{9F419A21-97D6-D915-16B6-6498229AA535}" dt="2025-01-28T00:01:07.026" v="134" actId="20577"/>
        <pc:sldMkLst>
          <pc:docMk/>
          <pc:sldMk cId="1884721350" sldId="263"/>
        </pc:sldMkLst>
        <pc:spChg chg="mod">
          <ac:chgData name="Sam Potter (2305965)" userId="S::2305965@student.uwtsd.ac.uk::421c52ea-661d-4b97-99cf-4d77c6699b45" providerId="AD" clId="Web-{9F419A21-97D6-D915-16B6-6498229AA535}" dt="2025-01-28T00:01:07.026" v="134" actId="20577"/>
          <ac:spMkLst>
            <pc:docMk/>
            <pc:sldMk cId="1884721350" sldId="263"/>
            <ac:spMk id="2" creationId="{939D7B3E-A3FA-342A-D152-5EDC6D11DCDA}"/>
          </ac:spMkLst>
        </pc:spChg>
      </pc:sldChg>
      <pc:sldChg chg="modSp new ord">
        <pc:chgData name="Sam Potter (2305965)" userId="S::2305965@student.uwtsd.ac.uk::421c52ea-661d-4b97-99cf-4d77c6699b45" providerId="AD" clId="Web-{9F419A21-97D6-D915-16B6-6498229AA535}" dt="2025-01-28T00:01:27.651" v="142"/>
        <pc:sldMkLst>
          <pc:docMk/>
          <pc:sldMk cId="3343682963" sldId="264"/>
        </pc:sldMkLst>
        <pc:spChg chg="mod">
          <ac:chgData name="Sam Potter (2305965)" userId="S::2305965@student.uwtsd.ac.uk::421c52ea-661d-4b97-99cf-4d77c6699b45" providerId="AD" clId="Web-{9F419A21-97D6-D915-16B6-6498229AA535}" dt="2025-01-28T00:01:13.838" v="139" actId="20577"/>
          <ac:spMkLst>
            <pc:docMk/>
            <pc:sldMk cId="3343682963" sldId="264"/>
            <ac:spMk id="2" creationId="{95DBAB20-73EE-F9F2-2F7F-90D1EE09DF85}"/>
          </ac:spMkLst>
        </pc:spChg>
      </pc:sldChg>
      <pc:sldChg chg="modSp new">
        <pc:chgData name="Sam Potter (2305965)" userId="S::2305965@student.uwtsd.ac.uk::421c52ea-661d-4b97-99cf-4d77c6699b45" providerId="AD" clId="Web-{9F419A21-97D6-D915-16B6-6498229AA535}" dt="2025-01-28T00:02:37.622" v="153" actId="20577"/>
        <pc:sldMkLst>
          <pc:docMk/>
          <pc:sldMk cId="98632293" sldId="265"/>
        </pc:sldMkLst>
        <pc:spChg chg="mod">
          <ac:chgData name="Sam Potter (2305965)" userId="S::2305965@student.uwtsd.ac.uk::421c52ea-661d-4b97-99cf-4d77c6699b45" providerId="AD" clId="Web-{9F419A21-97D6-D915-16B6-6498229AA535}" dt="2025-01-28T00:02:37.622" v="153" actId="20577"/>
          <ac:spMkLst>
            <pc:docMk/>
            <pc:sldMk cId="98632293" sldId="265"/>
            <ac:spMk id="2" creationId="{751F59AF-176D-03A3-4096-E9380260E39D}"/>
          </ac:spMkLst>
        </pc:spChg>
      </pc:sldChg>
      <pc:sldChg chg="new">
        <pc:chgData name="Sam Potter (2305965)" userId="S::2305965@student.uwtsd.ac.uk::421c52ea-661d-4b97-99cf-4d77c6699b45" providerId="AD" clId="Web-{9F419A21-97D6-D915-16B6-6498229AA535}" dt="2025-01-28T00:01:21.557" v="141"/>
        <pc:sldMkLst>
          <pc:docMk/>
          <pc:sldMk cId="729779985" sldId="266"/>
        </pc:sldMkLst>
      </pc:sldChg>
    </pc:docChg>
  </pc:docChgLst>
  <pc:docChgLst>
    <pc:chgData name="Sam Potter (2305965)" userId="S::2305965@student.uwtsd.ac.uk::421c52ea-661d-4b97-99cf-4d77c6699b45" providerId="AD" clId="Web-{799E4B30-19C4-E85E-E350-2479FD8FEC22}"/>
    <pc:docChg chg="modSld sldOrd addMainMaster delMainMaster">
      <pc:chgData name="Sam Potter (2305965)" userId="S::2305965@student.uwtsd.ac.uk::421c52ea-661d-4b97-99cf-4d77c6699b45" providerId="AD" clId="Web-{799E4B30-19C4-E85E-E350-2479FD8FEC22}" dt="2025-01-28T01:15:08.731" v="186" actId="20577"/>
      <pc:docMkLst>
        <pc:docMk/>
      </pc:docMkLst>
      <pc:sldChg chg="modSp mod modClrScheme chgLayout">
        <pc:chgData name="Sam Potter (2305965)" userId="S::2305965@student.uwtsd.ac.uk::421c52ea-661d-4b97-99cf-4d77c6699b45" providerId="AD" clId="Web-{799E4B30-19C4-E85E-E350-2479FD8FEC22}" dt="2025-01-28T00:51:03.253" v="133"/>
        <pc:sldMkLst>
          <pc:docMk/>
          <pc:sldMk cId="109857222" sldId="256"/>
        </pc:sldMkLst>
        <pc:spChg chg="mod ord">
          <ac:chgData name="Sam Potter (2305965)" userId="S::2305965@student.uwtsd.ac.uk::421c52ea-661d-4b97-99cf-4d77c6699b45" providerId="AD" clId="Web-{799E4B30-19C4-E85E-E350-2479FD8FEC22}" dt="2025-01-28T00:51:03.253" v="133"/>
          <ac:spMkLst>
            <pc:docMk/>
            <pc:sldMk cId="109857222" sldId="256"/>
            <ac:spMk id="2" creationId="{00000000-0000-0000-0000-000000000000}"/>
          </ac:spMkLst>
        </pc:spChg>
        <pc:spChg chg="mod ord">
          <ac:chgData name="Sam Potter (2305965)" userId="S::2305965@student.uwtsd.ac.uk::421c52ea-661d-4b97-99cf-4d77c6699b45" providerId="AD" clId="Web-{799E4B30-19C4-E85E-E350-2479FD8FEC22}" dt="2025-01-28T00:51:03.253" v="133"/>
          <ac:spMkLst>
            <pc:docMk/>
            <pc:sldMk cId="109857222" sldId="256"/>
            <ac:spMk id="3" creationId="{00000000-0000-0000-0000-000000000000}"/>
          </ac:spMkLst>
        </pc:spChg>
      </pc:sldChg>
      <pc:sldChg chg="addSp delSp modSp mod modClrScheme chgLayout">
        <pc:chgData name="Sam Potter (2305965)" userId="S::2305965@student.uwtsd.ac.uk::421c52ea-661d-4b97-99cf-4d77c6699b45" providerId="AD" clId="Web-{799E4B30-19C4-E85E-E350-2479FD8FEC22}" dt="2025-01-28T00:51:03.253" v="133"/>
        <pc:sldMkLst>
          <pc:docMk/>
          <pc:sldMk cId="754712048" sldId="257"/>
        </pc:sldMkLst>
        <pc:spChg chg="mod ord">
          <ac:chgData name="Sam Potter (2305965)" userId="S::2305965@student.uwtsd.ac.uk::421c52ea-661d-4b97-99cf-4d77c6699b45" providerId="AD" clId="Web-{799E4B30-19C4-E85E-E350-2479FD8FEC22}" dt="2025-01-28T00:51:03.253" v="133"/>
          <ac:spMkLst>
            <pc:docMk/>
            <pc:sldMk cId="754712048" sldId="257"/>
            <ac:spMk id="2" creationId="{CEB182DB-8B5E-45E8-7C1B-48DFCC7C5199}"/>
          </ac:spMkLst>
        </pc:spChg>
        <pc:spChg chg="del mod ord">
          <ac:chgData name="Sam Potter (2305965)" userId="S::2305965@student.uwtsd.ac.uk::421c52ea-661d-4b97-99cf-4d77c6699b45" providerId="AD" clId="Web-{799E4B30-19C4-E85E-E350-2479FD8FEC22}" dt="2025-01-28T00:45:14.152" v="100"/>
          <ac:spMkLst>
            <pc:docMk/>
            <pc:sldMk cId="754712048" sldId="257"/>
            <ac:spMk id="3" creationId="{32C40BD2-5062-432E-EB54-54348D7FE7E7}"/>
          </ac:spMkLst>
        </pc:spChg>
        <pc:spChg chg="add mod ord">
          <ac:chgData name="Sam Potter (2305965)" userId="S::2305965@student.uwtsd.ac.uk::421c52ea-661d-4b97-99cf-4d77c6699b45" providerId="AD" clId="Web-{799E4B30-19C4-E85E-E350-2479FD8FEC22}" dt="2025-01-28T00:51:03.253" v="133"/>
          <ac:spMkLst>
            <pc:docMk/>
            <pc:sldMk cId="754712048" sldId="257"/>
            <ac:spMk id="9" creationId="{AE178537-B2F8-11E2-5C43-208632F839D8}"/>
          </ac:spMkLst>
        </pc:spChg>
        <pc:spChg chg="add del">
          <ac:chgData name="Sam Potter (2305965)" userId="S::2305965@student.uwtsd.ac.uk::421c52ea-661d-4b97-99cf-4d77c6699b45" providerId="AD" clId="Web-{799E4B30-19C4-E85E-E350-2479FD8FEC22}" dt="2025-01-28T00:45:22.370" v="101"/>
          <ac:spMkLst>
            <pc:docMk/>
            <pc:sldMk cId="754712048" sldId="257"/>
            <ac:spMk id="11" creationId="{0BCC4044-79E2-F5B9-183C-C9B2F05A444B}"/>
          </ac:spMkLst>
        </pc:spChg>
        <pc:spChg chg="add mod ord">
          <ac:chgData name="Sam Potter (2305965)" userId="S::2305965@student.uwtsd.ac.uk::421c52ea-661d-4b97-99cf-4d77c6699b45" providerId="AD" clId="Web-{799E4B30-19C4-E85E-E350-2479FD8FEC22}" dt="2025-01-28T00:51:03.253" v="133"/>
          <ac:spMkLst>
            <pc:docMk/>
            <pc:sldMk cId="754712048" sldId="257"/>
            <ac:spMk id="13" creationId="{10868F41-6A44-91C7-0073-4FFD6764E830}"/>
          </ac:spMkLst>
        </pc:spChg>
        <pc:graphicFrameChg chg="add mod ord">
          <ac:chgData name="Sam Potter (2305965)" userId="S::2305965@student.uwtsd.ac.uk::421c52ea-661d-4b97-99cf-4d77c6699b45" providerId="AD" clId="Web-{799E4B30-19C4-E85E-E350-2479FD8FEC22}" dt="2025-01-28T00:51:03.253" v="133"/>
          <ac:graphicFrameMkLst>
            <pc:docMk/>
            <pc:sldMk cId="754712048" sldId="257"/>
            <ac:graphicFrameMk id="5" creationId="{31995597-3505-B9E8-474A-60011579654C}"/>
          </ac:graphicFrameMkLst>
        </pc:graphicFrameChg>
      </pc:sldChg>
      <pc:sldChg chg="modSp mod modClrScheme chgLayout">
        <pc:chgData name="Sam Potter (2305965)" userId="S::2305965@student.uwtsd.ac.uk::421c52ea-661d-4b97-99cf-4d77c6699b45" providerId="AD" clId="Web-{799E4B30-19C4-E85E-E350-2479FD8FEC22}" dt="2025-01-28T00:51:03.253" v="133"/>
        <pc:sldMkLst>
          <pc:docMk/>
          <pc:sldMk cId="3636935683" sldId="258"/>
        </pc:sldMkLst>
        <pc:spChg chg="mod ord">
          <ac:chgData name="Sam Potter (2305965)" userId="S::2305965@student.uwtsd.ac.uk::421c52ea-661d-4b97-99cf-4d77c6699b45" providerId="AD" clId="Web-{799E4B30-19C4-E85E-E350-2479FD8FEC22}" dt="2025-01-28T00:51:03.253" v="133"/>
          <ac:spMkLst>
            <pc:docMk/>
            <pc:sldMk cId="3636935683" sldId="258"/>
            <ac:spMk id="2" creationId="{A92AF5FB-02E5-1C5A-9430-F190E75766F1}"/>
          </ac:spMkLst>
        </pc:spChg>
        <pc:spChg chg="mod ord">
          <ac:chgData name="Sam Potter (2305965)" userId="S::2305965@student.uwtsd.ac.uk::421c52ea-661d-4b97-99cf-4d77c6699b45" providerId="AD" clId="Web-{799E4B30-19C4-E85E-E350-2479FD8FEC22}" dt="2025-01-28T00:51:03.253" v="133"/>
          <ac:spMkLst>
            <pc:docMk/>
            <pc:sldMk cId="3636935683" sldId="258"/>
            <ac:spMk id="3" creationId="{89FF5BFC-BEBB-ED5D-2860-A5E05EB82467}"/>
          </ac:spMkLst>
        </pc:spChg>
      </pc:sldChg>
      <pc:sldChg chg="addSp delSp modSp mod modClrScheme chgLayout">
        <pc:chgData name="Sam Potter (2305965)" userId="S::2305965@student.uwtsd.ac.uk::421c52ea-661d-4b97-99cf-4d77c6699b45" providerId="AD" clId="Web-{799E4B30-19C4-E85E-E350-2479FD8FEC22}" dt="2025-01-28T00:51:03.253" v="133"/>
        <pc:sldMkLst>
          <pc:docMk/>
          <pc:sldMk cId="3190892532" sldId="259"/>
        </pc:sldMkLst>
        <pc:spChg chg="mod ord">
          <ac:chgData name="Sam Potter (2305965)" userId="S::2305965@student.uwtsd.ac.uk::421c52ea-661d-4b97-99cf-4d77c6699b45" providerId="AD" clId="Web-{799E4B30-19C4-E85E-E350-2479FD8FEC22}" dt="2025-01-28T00:51:03.253" v="133"/>
          <ac:spMkLst>
            <pc:docMk/>
            <pc:sldMk cId="3190892532" sldId="259"/>
            <ac:spMk id="2" creationId="{06438426-2CED-E721-4FFB-164519129E0A}"/>
          </ac:spMkLst>
        </pc:spChg>
        <pc:spChg chg="del mod ord">
          <ac:chgData name="Sam Potter (2305965)" userId="S::2305965@student.uwtsd.ac.uk::421c52ea-661d-4b97-99cf-4d77c6699b45" providerId="AD" clId="Web-{799E4B30-19C4-E85E-E350-2479FD8FEC22}" dt="2025-01-28T00:45:36.652" v="102"/>
          <ac:spMkLst>
            <pc:docMk/>
            <pc:sldMk cId="3190892532" sldId="259"/>
            <ac:spMk id="3" creationId="{C8408BFD-EA1D-DAEA-89AE-8C3F11B00CDA}"/>
          </ac:spMkLst>
        </pc:spChg>
        <pc:spChg chg="add mod ord">
          <ac:chgData name="Sam Potter (2305965)" userId="S::2305965@student.uwtsd.ac.uk::421c52ea-661d-4b97-99cf-4d77c6699b45" providerId="AD" clId="Web-{799E4B30-19C4-E85E-E350-2479FD8FEC22}" dt="2025-01-28T00:51:03.253" v="133"/>
          <ac:spMkLst>
            <pc:docMk/>
            <pc:sldMk cId="3190892532" sldId="259"/>
            <ac:spMk id="9" creationId="{73A972E7-EBD2-7746-9562-6E0D768AE0BC}"/>
          </ac:spMkLst>
        </pc:spChg>
        <pc:spChg chg="add del">
          <ac:chgData name="Sam Potter (2305965)" userId="S::2305965@student.uwtsd.ac.uk::421c52ea-661d-4b97-99cf-4d77c6699b45" providerId="AD" clId="Web-{799E4B30-19C4-E85E-E350-2479FD8FEC22}" dt="2025-01-28T00:45:44.496" v="103"/>
          <ac:spMkLst>
            <pc:docMk/>
            <pc:sldMk cId="3190892532" sldId="259"/>
            <ac:spMk id="11" creationId="{CB65D340-80ED-ADB4-0DA5-EFB3FFB53FDC}"/>
          </ac:spMkLst>
        </pc:spChg>
        <pc:spChg chg="add mod ord">
          <ac:chgData name="Sam Potter (2305965)" userId="S::2305965@student.uwtsd.ac.uk::421c52ea-661d-4b97-99cf-4d77c6699b45" providerId="AD" clId="Web-{799E4B30-19C4-E85E-E350-2479FD8FEC22}" dt="2025-01-28T00:51:03.253" v="133"/>
          <ac:spMkLst>
            <pc:docMk/>
            <pc:sldMk cId="3190892532" sldId="259"/>
            <ac:spMk id="13" creationId="{C91F638B-62B4-7435-2411-1939F27C95DE}"/>
          </ac:spMkLst>
        </pc:spChg>
        <pc:graphicFrameChg chg="add mod ord">
          <ac:chgData name="Sam Potter (2305965)" userId="S::2305965@student.uwtsd.ac.uk::421c52ea-661d-4b97-99cf-4d77c6699b45" providerId="AD" clId="Web-{799E4B30-19C4-E85E-E350-2479FD8FEC22}" dt="2025-01-28T00:51:03.253" v="133"/>
          <ac:graphicFrameMkLst>
            <pc:docMk/>
            <pc:sldMk cId="3190892532" sldId="259"/>
            <ac:graphicFrameMk id="5" creationId="{931639B8-1AB3-5905-D129-9339AAD041BF}"/>
          </ac:graphicFrameMkLst>
        </pc:graphicFrameChg>
      </pc:sldChg>
      <pc:sldChg chg="addSp delSp modSp mod modClrScheme chgLayout">
        <pc:chgData name="Sam Potter (2305965)" userId="S::2305965@student.uwtsd.ac.uk::421c52ea-661d-4b97-99cf-4d77c6699b45" providerId="AD" clId="Web-{799E4B30-19C4-E85E-E350-2479FD8FEC22}" dt="2025-01-28T00:51:03.253" v="133"/>
        <pc:sldMkLst>
          <pc:docMk/>
          <pc:sldMk cId="582691294" sldId="260"/>
        </pc:sldMkLst>
        <pc:spChg chg="mod ord">
          <ac:chgData name="Sam Potter (2305965)" userId="S::2305965@student.uwtsd.ac.uk::421c52ea-661d-4b97-99cf-4d77c6699b45" providerId="AD" clId="Web-{799E4B30-19C4-E85E-E350-2479FD8FEC22}" dt="2025-01-28T00:51:03.253" v="133"/>
          <ac:spMkLst>
            <pc:docMk/>
            <pc:sldMk cId="582691294" sldId="260"/>
            <ac:spMk id="2" creationId="{8974120F-501C-5BFF-BD55-8107497C2B84}"/>
          </ac:spMkLst>
        </pc:spChg>
        <pc:spChg chg="mod ord">
          <ac:chgData name="Sam Potter (2305965)" userId="S::2305965@student.uwtsd.ac.uk::421c52ea-661d-4b97-99cf-4d77c6699b45" providerId="AD" clId="Web-{799E4B30-19C4-E85E-E350-2479FD8FEC22}" dt="2025-01-28T00:51:03.253" v="133"/>
          <ac:spMkLst>
            <pc:docMk/>
            <pc:sldMk cId="582691294" sldId="260"/>
            <ac:spMk id="3" creationId="{10FBBFA1-CE1D-0892-BF0C-5BC3B16B715F}"/>
          </ac:spMkLst>
        </pc:spChg>
        <pc:spChg chg="add del mod">
          <ac:chgData name="Sam Potter (2305965)" userId="S::2305965@student.uwtsd.ac.uk::421c52ea-661d-4b97-99cf-4d77c6699b45" providerId="AD" clId="Web-{799E4B30-19C4-E85E-E350-2479FD8FEC22}" dt="2025-01-28T00:46:44.154" v="116"/>
          <ac:spMkLst>
            <pc:docMk/>
            <pc:sldMk cId="582691294" sldId="260"/>
            <ac:spMk id="5" creationId="{A4762AD0-90A0-7914-3B58-45B7E23265E0}"/>
          </ac:spMkLst>
        </pc:spChg>
        <pc:spChg chg="add del mod">
          <ac:chgData name="Sam Potter (2305965)" userId="S::2305965@student.uwtsd.ac.uk::421c52ea-661d-4b97-99cf-4d77c6699b45" providerId="AD" clId="Web-{799E4B30-19C4-E85E-E350-2479FD8FEC22}" dt="2025-01-28T00:46:41.591" v="114"/>
          <ac:spMkLst>
            <pc:docMk/>
            <pc:sldMk cId="582691294" sldId="260"/>
            <ac:spMk id="8" creationId="{6B033E71-93CA-5C08-BAE1-C22E0A03E699}"/>
          </ac:spMkLst>
        </pc:spChg>
        <pc:spChg chg="add mod ord">
          <ac:chgData name="Sam Potter (2305965)" userId="S::2305965@student.uwtsd.ac.uk::421c52ea-661d-4b97-99cf-4d77c6699b45" providerId="AD" clId="Web-{799E4B30-19C4-E85E-E350-2479FD8FEC22}" dt="2025-01-28T00:51:03.253" v="133"/>
          <ac:spMkLst>
            <pc:docMk/>
            <pc:sldMk cId="582691294" sldId="260"/>
            <ac:spMk id="9" creationId="{B3093BC8-383A-DBEB-7A24-101765FF60B9}"/>
          </ac:spMkLst>
        </pc:spChg>
        <pc:spChg chg="add mod ord">
          <ac:chgData name="Sam Potter (2305965)" userId="S::2305965@student.uwtsd.ac.uk::421c52ea-661d-4b97-99cf-4d77c6699b45" providerId="AD" clId="Web-{799E4B30-19C4-E85E-E350-2479FD8FEC22}" dt="2025-01-28T00:51:03.253" v="133"/>
          <ac:spMkLst>
            <pc:docMk/>
            <pc:sldMk cId="582691294" sldId="260"/>
            <ac:spMk id="11" creationId="{6D178B07-D4EE-B4DB-7CB0-9A61870261EA}"/>
          </ac:spMkLst>
        </pc:spChg>
        <pc:spChg chg="add mod ord">
          <ac:chgData name="Sam Potter (2305965)" userId="S::2305965@student.uwtsd.ac.uk::421c52ea-661d-4b97-99cf-4d77c6699b45" providerId="AD" clId="Web-{799E4B30-19C4-E85E-E350-2479FD8FEC22}" dt="2025-01-28T00:51:03.253" v="133"/>
          <ac:spMkLst>
            <pc:docMk/>
            <pc:sldMk cId="582691294" sldId="260"/>
            <ac:spMk id="13" creationId="{3874F49F-9E1F-713D-2478-6FECBFB098F1}"/>
          </ac:spMkLst>
        </pc:spChg>
        <pc:picChg chg="add del mod">
          <ac:chgData name="Sam Potter (2305965)" userId="S::2305965@student.uwtsd.ac.uk::421c52ea-661d-4b97-99cf-4d77c6699b45" providerId="AD" clId="Web-{799E4B30-19C4-E85E-E350-2479FD8FEC22}" dt="2025-01-28T00:47:01.279" v="119" actId="1076"/>
          <ac:picMkLst>
            <pc:docMk/>
            <pc:sldMk cId="582691294" sldId="260"/>
            <ac:picMk id="4" creationId="{EAFEC520-051D-BFCB-BA67-DF1F19E8C13C}"/>
          </ac:picMkLst>
        </pc:picChg>
        <pc:picChg chg="add del mod">
          <ac:chgData name="Sam Potter (2305965)" userId="S::2305965@student.uwtsd.ac.uk::421c52ea-661d-4b97-99cf-4d77c6699b45" providerId="AD" clId="Web-{799E4B30-19C4-E85E-E350-2479FD8FEC22}" dt="2025-01-28T00:46:41.591" v="115"/>
          <ac:picMkLst>
            <pc:docMk/>
            <pc:sldMk cId="582691294" sldId="260"/>
            <ac:picMk id="7" creationId="{E55D58D0-16B9-D307-871E-1EE21214C9EA}"/>
          </ac:picMkLst>
        </pc:picChg>
      </pc:sldChg>
      <pc:sldChg chg="addSp delSp modSp mod modClrScheme chgLayout">
        <pc:chgData name="Sam Potter (2305965)" userId="S::2305965@student.uwtsd.ac.uk::421c52ea-661d-4b97-99cf-4d77c6699b45" providerId="AD" clId="Web-{799E4B30-19C4-E85E-E350-2479FD8FEC22}" dt="2025-01-28T00:51:03.253" v="133"/>
        <pc:sldMkLst>
          <pc:docMk/>
          <pc:sldMk cId="1889623870" sldId="261"/>
        </pc:sldMkLst>
        <pc:spChg chg="mod ord">
          <ac:chgData name="Sam Potter (2305965)" userId="S::2305965@student.uwtsd.ac.uk::421c52ea-661d-4b97-99cf-4d77c6699b45" providerId="AD" clId="Web-{799E4B30-19C4-E85E-E350-2479FD8FEC22}" dt="2025-01-28T00:51:03.253" v="133"/>
          <ac:spMkLst>
            <pc:docMk/>
            <pc:sldMk cId="1889623870" sldId="261"/>
            <ac:spMk id="2" creationId="{BFDB76D1-2A59-5869-5BBD-83C6DA4ADE09}"/>
          </ac:spMkLst>
        </pc:spChg>
        <pc:spChg chg="mod ord">
          <ac:chgData name="Sam Potter (2305965)" userId="S::2305965@student.uwtsd.ac.uk::421c52ea-661d-4b97-99cf-4d77c6699b45" providerId="AD" clId="Web-{799E4B30-19C4-E85E-E350-2479FD8FEC22}" dt="2025-01-28T00:51:03.253" v="133"/>
          <ac:spMkLst>
            <pc:docMk/>
            <pc:sldMk cId="1889623870" sldId="261"/>
            <ac:spMk id="3" creationId="{13101C55-BD40-1E80-8303-ABE880C1916B}"/>
          </ac:spMkLst>
        </pc:spChg>
        <pc:spChg chg="add del mod">
          <ac:chgData name="Sam Potter (2305965)" userId="S::2305965@student.uwtsd.ac.uk::421c52ea-661d-4b97-99cf-4d77c6699b45" providerId="AD" clId="Web-{799E4B30-19C4-E85E-E350-2479FD8FEC22}" dt="2025-01-28T00:38:15.109" v="64"/>
          <ac:spMkLst>
            <pc:docMk/>
            <pc:sldMk cId="1889623870" sldId="261"/>
            <ac:spMk id="5" creationId="{620F79C0-5894-D676-73F6-C056CDFEC3D2}"/>
          </ac:spMkLst>
        </pc:spChg>
        <pc:spChg chg="add mod ord">
          <ac:chgData name="Sam Potter (2305965)" userId="S::2305965@student.uwtsd.ac.uk::421c52ea-661d-4b97-99cf-4d77c6699b45" providerId="AD" clId="Web-{799E4B30-19C4-E85E-E350-2479FD8FEC22}" dt="2025-01-28T00:51:03.253" v="133"/>
          <ac:spMkLst>
            <pc:docMk/>
            <pc:sldMk cId="1889623870" sldId="261"/>
            <ac:spMk id="12" creationId="{B6A0E142-191D-1AEF-B2EC-B89F654D5D70}"/>
          </ac:spMkLst>
        </pc:spChg>
        <pc:spChg chg="add mod ord">
          <ac:chgData name="Sam Potter (2305965)" userId="S::2305965@student.uwtsd.ac.uk::421c52ea-661d-4b97-99cf-4d77c6699b45" providerId="AD" clId="Web-{799E4B30-19C4-E85E-E350-2479FD8FEC22}" dt="2025-01-28T00:51:03.253" v="133"/>
          <ac:spMkLst>
            <pc:docMk/>
            <pc:sldMk cId="1889623870" sldId="261"/>
            <ac:spMk id="14" creationId="{5C4FFCC0-A717-E76A-9CD4-254E6EC8D9D6}"/>
          </ac:spMkLst>
        </pc:spChg>
        <pc:spChg chg="add mod ord">
          <ac:chgData name="Sam Potter (2305965)" userId="S::2305965@student.uwtsd.ac.uk::421c52ea-661d-4b97-99cf-4d77c6699b45" providerId="AD" clId="Web-{799E4B30-19C4-E85E-E350-2479FD8FEC22}" dt="2025-01-28T00:51:03.253" v="133"/>
          <ac:spMkLst>
            <pc:docMk/>
            <pc:sldMk cId="1889623870" sldId="261"/>
            <ac:spMk id="16" creationId="{0B448910-2B63-5F32-4435-5582F847B55C}"/>
          </ac:spMkLst>
        </pc:spChg>
        <pc:picChg chg="add del mod">
          <ac:chgData name="Sam Potter (2305965)" userId="S::2305965@student.uwtsd.ac.uk::421c52ea-661d-4b97-99cf-4d77c6699b45" providerId="AD" clId="Web-{799E4B30-19C4-E85E-E350-2479FD8FEC22}" dt="2025-01-28T00:38:15.109" v="65"/>
          <ac:picMkLst>
            <pc:docMk/>
            <pc:sldMk cId="1889623870" sldId="261"/>
            <ac:picMk id="4" creationId="{11F7F5A4-3C5B-F4EB-2292-C568E411A323}"/>
          </ac:picMkLst>
        </pc:picChg>
        <pc:picChg chg="add mod">
          <ac:chgData name="Sam Potter (2305965)" userId="S::2305965@student.uwtsd.ac.uk::421c52ea-661d-4b97-99cf-4d77c6699b45" providerId="AD" clId="Web-{799E4B30-19C4-E85E-E350-2479FD8FEC22}" dt="2025-01-28T00:47:16.623" v="120"/>
          <ac:picMkLst>
            <pc:docMk/>
            <pc:sldMk cId="1889623870" sldId="261"/>
            <ac:picMk id="7" creationId="{CDF17624-9E3F-04DA-3426-ED0AE375B8A8}"/>
          </ac:picMkLst>
        </pc:picChg>
      </pc:sldChg>
      <pc:sldChg chg="addSp delSp modSp mod modClrScheme chgLayout">
        <pc:chgData name="Sam Potter (2305965)" userId="S::2305965@student.uwtsd.ac.uk::421c52ea-661d-4b97-99cf-4d77c6699b45" providerId="AD" clId="Web-{799E4B30-19C4-E85E-E350-2479FD8FEC22}" dt="2025-01-28T01:05:41.718" v="157" actId="20577"/>
        <pc:sldMkLst>
          <pc:docMk/>
          <pc:sldMk cId="671321288" sldId="262"/>
        </pc:sldMkLst>
        <pc:spChg chg="mod ord">
          <ac:chgData name="Sam Potter (2305965)" userId="S::2305965@student.uwtsd.ac.uk::421c52ea-661d-4b97-99cf-4d77c6699b45" providerId="AD" clId="Web-{799E4B30-19C4-E85E-E350-2479FD8FEC22}" dt="2025-01-28T00:51:03.253" v="133"/>
          <ac:spMkLst>
            <pc:docMk/>
            <pc:sldMk cId="671321288" sldId="262"/>
            <ac:spMk id="2" creationId="{C32CD8EF-0CAD-9576-90C5-A3FB45AFC07F}"/>
          </ac:spMkLst>
        </pc:spChg>
        <pc:spChg chg="del">
          <ac:chgData name="Sam Potter (2305965)" userId="S::2305965@student.uwtsd.ac.uk::421c52ea-661d-4b97-99cf-4d77c6699b45" providerId="AD" clId="Web-{799E4B30-19C4-E85E-E350-2479FD8FEC22}" dt="2025-01-28T00:40:17.424" v="69"/>
          <ac:spMkLst>
            <pc:docMk/>
            <pc:sldMk cId="671321288" sldId="262"/>
            <ac:spMk id="3" creationId="{95870B32-8CE2-0817-FD18-C872ADD2BA56}"/>
          </ac:spMkLst>
        </pc:spChg>
        <pc:spChg chg="add del mod">
          <ac:chgData name="Sam Potter (2305965)" userId="S::2305965@student.uwtsd.ac.uk::421c52ea-661d-4b97-99cf-4d77c6699b45" providerId="AD" clId="Web-{799E4B30-19C4-E85E-E350-2479FD8FEC22}" dt="2025-01-28T00:47:29.608" v="122"/>
          <ac:spMkLst>
            <pc:docMk/>
            <pc:sldMk cId="671321288" sldId="262"/>
            <ac:spMk id="5" creationId="{2D32EFD1-8F2B-DE6E-C2C6-C2FEA7EDE7C1}"/>
          </ac:spMkLst>
        </pc:spChg>
        <pc:spChg chg="add mod ord">
          <ac:chgData name="Sam Potter (2305965)" userId="S::2305965@student.uwtsd.ac.uk::421c52ea-661d-4b97-99cf-4d77c6699b45" providerId="AD" clId="Web-{799E4B30-19C4-E85E-E350-2479FD8FEC22}" dt="2025-01-28T01:05:41.718" v="157" actId="20577"/>
          <ac:spMkLst>
            <pc:docMk/>
            <pc:sldMk cId="671321288" sldId="262"/>
            <ac:spMk id="9" creationId="{EE0451DD-E2DA-B4AF-7DE1-F355A35FE912}"/>
          </ac:spMkLst>
        </pc:spChg>
        <pc:spChg chg="add mod ord">
          <ac:chgData name="Sam Potter (2305965)" userId="S::2305965@student.uwtsd.ac.uk::421c52ea-661d-4b97-99cf-4d77c6699b45" providerId="AD" clId="Web-{799E4B30-19C4-E85E-E350-2479FD8FEC22}" dt="2025-01-28T00:51:03.253" v="133"/>
          <ac:spMkLst>
            <pc:docMk/>
            <pc:sldMk cId="671321288" sldId="262"/>
            <ac:spMk id="11" creationId="{B31E1BE8-7A1E-4A11-5781-95F41BF8C32B}"/>
          </ac:spMkLst>
        </pc:spChg>
        <pc:spChg chg="add del mod">
          <ac:chgData name="Sam Potter (2305965)" userId="S::2305965@student.uwtsd.ac.uk::421c52ea-661d-4b97-99cf-4d77c6699b45" providerId="AD" clId="Web-{799E4B30-19C4-E85E-E350-2479FD8FEC22}" dt="2025-01-28T00:47:44.030" v="124"/>
          <ac:spMkLst>
            <pc:docMk/>
            <pc:sldMk cId="671321288" sldId="262"/>
            <ac:spMk id="13" creationId="{B0246595-A745-47B5-72BE-EF77F1D82A24}"/>
          </ac:spMkLst>
        </pc:spChg>
        <pc:spChg chg="add mod ord">
          <ac:chgData name="Sam Potter (2305965)" userId="S::2305965@student.uwtsd.ac.uk::421c52ea-661d-4b97-99cf-4d77c6699b45" providerId="AD" clId="Web-{799E4B30-19C4-E85E-E350-2479FD8FEC22}" dt="2025-01-28T00:51:03.253" v="133"/>
          <ac:spMkLst>
            <pc:docMk/>
            <pc:sldMk cId="671321288" sldId="262"/>
            <ac:spMk id="15" creationId="{A681EBDE-6437-9743-4C6C-D86835BDC1E8}"/>
          </ac:spMkLst>
        </pc:spChg>
        <pc:picChg chg="add mod ord">
          <ac:chgData name="Sam Potter (2305965)" userId="S::2305965@student.uwtsd.ac.uk::421c52ea-661d-4b97-99cf-4d77c6699b45" providerId="AD" clId="Web-{799E4B30-19C4-E85E-E350-2479FD8FEC22}" dt="2025-01-28T00:51:03.253" v="133"/>
          <ac:picMkLst>
            <pc:docMk/>
            <pc:sldMk cId="671321288" sldId="262"/>
            <ac:picMk id="4" creationId="{33139FD3-9623-E6D0-C181-35B5AEB0E190}"/>
          </ac:picMkLst>
        </pc:picChg>
      </pc:sldChg>
      <pc:sldChg chg="modSp mod modClrScheme chgLayout">
        <pc:chgData name="Sam Potter (2305965)" userId="S::2305965@student.uwtsd.ac.uk::421c52ea-661d-4b97-99cf-4d77c6699b45" providerId="AD" clId="Web-{799E4B30-19C4-E85E-E350-2479FD8FEC22}" dt="2025-01-28T01:09:59.568" v="182" actId="20577"/>
        <pc:sldMkLst>
          <pc:docMk/>
          <pc:sldMk cId="1884721350" sldId="263"/>
        </pc:sldMkLst>
        <pc:spChg chg="mod ord">
          <ac:chgData name="Sam Potter (2305965)" userId="S::2305965@student.uwtsd.ac.uk::421c52ea-661d-4b97-99cf-4d77c6699b45" providerId="AD" clId="Web-{799E4B30-19C4-E85E-E350-2479FD8FEC22}" dt="2025-01-28T00:51:03.253" v="133"/>
          <ac:spMkLst>
            <pc:docMk/>
            <pc:sldMk cId="1884721350" sldId="263"/>
            <ac:spMk id="2" creationId="{939D7B3E-A3FA-342A-D152-5EDC6D11DCDA}"/>
          </ac:spMkLst>
        </pc:spChg>
        <pc:spChg chg="mod ord">
          <ac:chgData name="Sam Potter (2305965)" userId="S::2305965@student.uwtsd.ac.uk::421c52ea-661d-4b97-99cf-4d77c6699b45" providerId="AD" clId="Web-{799E4B30-19C4-E85E-E350-2479FD8FEC22}" dt="2025-01-28T01:09:59.568" v="182" actId="20577"/>
          <ac:spMkLst>
            <pc:docMk/>
            <pc:sldMk cId="1884721350" sldId="263"/>
            <ac:spMk id="3" creationId="{7B6E4C72-41B3-2752-CD1D-1E34E378081E}"/>
          </ac:spMkLst>
        </pc:spChg>
      </pc:sldChg>
      <pc:sldChg chg="modSp mod modClrScheme chgLayout">
        <pc:chgData name="Sam Potter (2305965)" userId="S::2305965@student.uwtsd.ac.uk::421c52ea-661d-4b97-99cf-4d77c6699b45" providerId="AD" clId="Web-{799E4B30-19C4-E85E-E350-2479FD8FEC22}" dt="2025-01-28T00:51:03.253" v="133"/>
        <pc:sldMkLst>
          <pc:docMk/>
          <pc:sldMk cId="3343682963" sldId="264"/>
        </pc:sldMkLst>
        <pc:spChg chg="mod ord">
          <ac:chgData name="Sam Potter (2305965)" userId="S::2305965@student.uwtsd.ac.uk::421c52ea-661d-4b97-99cf-4d77c6699b45" providerId="AD" clId="Web-{799E4B30-19C4-E85E-E350-2479FD8FEC22}" dt="2025-01-28T00:51:03.253" v="133"/>
          <ac:spMkLst>
            <pc:docMk/>
            <pc:sldMk cId="3343682963" sldId="264"/>
            <ac:spMk id="2" creationId="{95DBAB20-73EE-F9F2-2F7F-90D1EE09DF85}"/>
          </ac:spMkLst>
        </pc:spChg>
        <pc:spChg chg="mod ord">
          <ac:chgData name="Sam Potter (2305965)" userId="S::2305965@student.uwtsd.ac.uk::421c52ea-661d-4b97-99cf-4d77c6699b45" providerId="AD" clId="Web-{799E4B30-19C4-E85E-E350-2479FD8FEC22}" dt="2025-01-28T00:51:03.253" v="133"/>
          <ac:spMkLst>
            <pc:docMk/>
            <pc:sldMk cId="3343682963" sldId="264"/>
            <ac:spMk id="3" creationId="{D29C1D8F-0A64-1161-CD52-D4EF67E962A5}"/>
          </ac:spMkLst>
        </pc:spChg>
      </pc:sldChg>
      <pc:sldChg chg="modSp mod ord modClrScheme chgLayout">
        <pc:chgData name="Sam Potter (2305965)" userId="S::2305965@student.uwtsd.ac.uk::421c52ea-661d-4b97-99cf-4d77c6699b45" providerId="AD" clId="Web-{799E4B30-19C4-E85E-E350-2479FD8FEC22}" dt="2025-01-28T01:15:08.731" v="186" actId="20577"/>
        <pc:sldMkLst>
          <pc:docMk/>
          <pc:sldMk cId="98632293" sldId="265"/>
        </pc:sldMkLst>
        <pc:spChg chg="mod ord">
          <ac:chgData name="Sam Potter (2305965)" userId="S::2305965@student.uwtsd.ac.uk::421c52ea-661d-4b97-99cf-4d77c6699b45" providerId="AD" clId="Web-{799E4B30-19C4-E85E-E350-2479FD8FEC22}" dt="2025-01-28T00:51:03.253" v="133"/>
          <ac:spMkLst>
            <pc:docMk/>
            <pc:sldMk cId="98632293" sldId="265"/>
            <ac:spMk id="2" creationId="{751F59AF-176D-03A3-4096-E9380260E39D}"/>
          </ac:spMkLst>
        </pc:spChg>
        <pc:spChg chg="mod ord">
          <ac:chgData name="Sam Potter (2305965)" userId="S::2305965@student.uwtsd.ac.uk::421c52ea-661d-4b97-99cf-4d77c6699b45" providerId="AD" clId="Web-{799E4B30-19C4-E85E-E350-2479FD8FEC22}" dt="2025-01-28T01:15:08.731" v="186" actId="20577"/>
          <ac:spMkLst>
            <pc:docMk/>
            <pc:sldMk cId="98632293" sldId="265"/>
            <ac:spMk id="3" creationId="{958B0009-5436-F039-AB0D-C30BEEC2D9A7}"/>
          </ac:spMkLst>
        </pc:spChg>
      </pc:sldChg>
      <pc:sldChg chg="addSp delSp modSp mod modClrScheme chgLayout">
        <pc:chgData name="Sam Potter (2305965)" userId="S::2305965@student.uwtsd.ac.uk::421c52ea-661d-4b97-99cf-4d77c6699b45" providerId="AD" clId="Web-{799E4B30-19C4-E85E-E350-2479FD8FEC22}" dt="2025-01-28T00:54:06.916" v="141"/>
        <pc:sldMkLst>
          <pc:docMk/>
          <pc:sldMk cId="729779985" sldId="266"/>
        </pc:sldMkLst>
        <pc:spChg chg="mod ord">
          <ac:chgData name="Sam Potter (2305965)" userId="S::2305965@student.uwtsd.ac.uk::421c52ea-661d-4b97-99cf-4d77c6699b45" providerId="AD" clId="Web-{799E4B30-19C4-E85E-E350-2479FD8FEC22}" dt="2025-01-28T00:54:06.916" v="141"/>
          <ac:spMkLst>
            <pc:docMk/>
            <pc:sldMk cId="729779985" sldId="266"/>
            <ac:spMk id="2" creationId="{F46EA1DE-ED02-859B-4B58-925CBDD0EDCE}"/>
          </ac:spMkLst>
        </pc:spChg>
        <pc:spChg chg="del mod ord">
          <ac:chgData name="Sam Potter (2305965)" userId="S::2305965@student.uwtsd.ac.uk::421c52ea-661d-4b97-99cf-4d77c6699b45" providerId="AD" clId="Web-{799E4B30-19C4-E85E-E350-2479FD8FEC22}" dt="2025-01-28T00:54:06.916" v="141"/>
          <ac:spMkLst>
            <pc:docMk/>
            <pc:sldMk cId="729779985" sldId="266"/>
            <ac:spMk id="3" creationId="{B2334A95-CA0B-E6D8-9F6D-9F7D7A00FD60}"/>
          </ac:spMkLst>
        </pc:spChg>
        <pc:spChg chg="add mod">
          <ac:chgData name="Sam Potter (2305965)" userId="S::2305965@student.uwtsd.ac.uk::421c52ea-661d-4b97-99cf-4d77c6699b45" providerId="AD" clId="Web-{799E4B30-19C4-E85E-E350-2479FD8FEC22}" dt="2025-01-28T00:54:06.916" v="141"/>
          <ac:spMkLst>
            <pc:docMk/>
            <pc:sldMk cId="729779985" sldId="266"/>
            <ac:spMk id="8" creationId="{80688579-DB2A-8E00-F213-3A950DFC7E47}"/>
          </ac:spMkLst>
        </pc:spChg>
        <pc:spChg chg="add mod">
          <ac:chgData name="Sam Potter (2305965)" userId="S::2305965@student.uwtsd.ac.uk::421c52ea-661d-4b97-99cf-4d77c6699b45" providerId="AD" clId="Web-{799E4B30-19C4-E85E-E350-2479FD8FEC22}" dt="2025-01-28T00:54:06.916" v="141"/>
          <ac:spMkLst>
            <pc:docMk/>
            <pc:sldMk cId="729779985" sldId="266"/>
            <ac:spMk id="10" creationId="{C0060B7B-E2C6-1CA0-9733-93BF0EC58604}"/>
          </ac:spMkLst>
        </pc:spChg>
        <pc:spChg chg="add mod">
          <ac:chgData name="Sam Potter (2305965)" userId="S::2305965@student.uwtsd.ac.uk::421c52ea-661d-4b97-99cf-4d77c6699b45" providerId="AD" clId="Web-{799E4B30-19C4-E85E-E350-2479FD8FEC22}" dt="2025-01-28T00:54:06.916" v="141"/>
          <ac:spMkLst>
            <pc:docMk/>
            <pc:sldMk cId="729779985" sldId="266"/>
            <ac:spMk id="12" creationId="{206A1FC5-CB55-849F-EDC2-ECA31EE2C3D2}"/>
          </ac:spMkLst>
        </pc:spChg>
      </pc:sldChg>
      <pc:sldMasterChg chg="del delSldLayout">
        <pc:chgData name="Sam Potter (2305965)" userId="S::2305965@student.uwtsd.ac.uk::421c52ea-661d-4b97-99cf-4d77c6699b45" providerId="AD" clId="Web-{799E4B30-19C4-E85E-E350-2479FD8FEC22}" dt="2025-01-28T00:44:54.839" v="99"/>
        <pc:sldMasterMkLst>
          <pc:docMk/>
          <pc:sldMasterMk cId="2460954070" sldId="2147483660"/>
        </pc:sldMasterMkLst>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2385387890" sldId="2147483661"/>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949138452" sldId="2147483662"/>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2591524520" sldId="2147483663"/>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1203092039" sldId="2147483664"/>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3733172339" sldId="2147483665"/>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3210312558" sldId="2147483666"/>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3146388984" sldId="2147483667"/>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3171841454" sldId="2147483668"/>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1718958274" sldId="2147483669"/>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2202905451" sldId="2147483670"/>
          </pc:sldLayoutMkLst>
        </pc:sldLayoutChg>
        <pc:sldLayoutChg chg="del">
          <pc:chgData name="Sam Potter (2305965)" userId="S::2305965@student.uwtsd.ac.uk::421c52ea-661d-4b97-99cf-4d77c6699b45" providerId="AD" clId="Web-{799E4B30-19C4-E85E-E350-2479FD8FEC22}" dt="2025-01-28T00:44:54.839" v="99"/>
          <pc:sldLayoutMkLst>
            <pc:docMk/>
            <pc:sldMasterMk cId="2460954070" sldId="2147483660"/>
            <pc:sldLayoutMk cId="3479445657" sldId="2147483671"/>
          </pc:sldLayoutMkLst>
        </pc:sldLayoutChg>
      </pc:sldMasterChg>
      <pc:sldMasterChg chg="add del addSldLayout delSldLayout modSldLayout">
        <pc:chgData name="Sam Potter (2305965)" userId="S::2305965@student.uwtsd.ac.uk::421c52ea-661d-4b97-99cf-4d77c6699b45" providerId="AD" clId="Web-{799E4B30-19C4-E85E-E350-2479FD8FEC22}" dt="2025-01-28T00:48:22.406" v="125"/>
        <pc:sldMasterMkLst>
          <pc:docMk/>
          <pc:sldMasterMk cId="719145549" sldId="2147483672"/>
        </pc:sldMasterMkLst>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3046125257" sldId="2147483673"/>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2745803138" sldId="2147483674"/>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3578856482" sldId="2147483675"/>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1803868188" sldId="2147483676"/>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1368266648" sldId="2147483677"/>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4260850411" sldId="2147483678"/>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71325518" sldId="2147483679"/>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4046316758" sldId="2147483680"/>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5717467" sldId="2147483681"/>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700098782" sldId="2147483682"/>
          </pc:sldLayoutMkLst>
        </pc:sldLayoutChg>
        <pc:sldLayoutChg chg="add del mod replId">
          <pc:chgData name="Sam Potter (2305965)" userId="S::2305965@student.uwtsd.ac.uk::421c52ea-661d-4b97-99cf-4d77c6699b45" providerId="AD" clId="Web-{799E4B30-19C4-E85E-E350-2479FD8FEC22}" dt="2025-01-28T00:48:22.406" v="125"/>
          <pc:sldLayoutMkLst>
            <pc:docMk/>
            <pc:sldMasterMk cId="719145549" sldId="2147483672"/>
            <pc:sldLayoutMk cId="3389437406" sldId="2147483683"/>
          </pc:sldLayoutMkLst>
        </pc:sldLayoutChg>
      </pc:sldMasterChg>
      <pc:sldMasterChg chg="add del addSldLayout delSldLayout modSldLayout">
        <pc:chgData name="Sam Potter (2305965)" userId="S::2305965@student.uwtsd.ac.uk::421c52ea-661d-4b97-99cf-4d77c6699b45" providerId="AD" clId="Web-{799E4B30-19C4-E85E-E350-2479FD8FEC22}" dt="2025-01-28T00:48:46.219" v="126"/>
        <pc:sldMasterMkLst>
          <pc:docMk/>
          <pc:sldMasterMk cId="3939076212" sldId="2147483684"/>
        </pc:sldMasterMkLst>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1321172785" sldId="2147483685"/>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703734876" sldId="2147483686"/>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684949426" sldId="2147483687"/>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896635226" sldId="2147483688"/>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625855067" sldId="2147483689"/>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831527277" sldId="2147483690"/>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320734705" sldId="2147483691"/>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101100338" sldId="2147483692"/>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232715605" sldId="2147483693"/>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613287154" sldId="2147483694"/>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992676318" sldId="2147483695"/>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213956448" sldId="2147483696"/>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357541336" sldId="2147483697"/>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2803478752" sldId="2147483698"/>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3759876677" sldId="2147483699"/>
          </pc:sldLayoutMkLst>
        </pc:sldLayoutChg>
        <pc:sldLayoutChg chg="add del mod replId">
          <pc:chgData name="Sam Potter (2305965)" userId="S::2305965@student.uwtsd.ac.uk::421c52ea-661d-4b97-99cf-4d77c6699b45" providerId="AD" clId="Web-{799E4B30-19C4-E85E-E350-2479FD8FEC22}" dt="2025-01-28T00:48:46.219" v="126"/>
          <pc:sldLayoutMkLst>
            <pc:docMk/>
            <pc:sldMasterMk cId="3939076212" sldId="2147483684"/>
            <pc:sldLayoutMk cId="4122011774" sldId="2147483700"/>
          </pc:sldLayoutMkLst>
        </pc:sldLayoutChg>
      </pc:sldMasterChg>
      <pc:sldMasterChg chg="add del addSldLayout delSldLayout modSldLayout">
        <pc:chgData name="Sam Potter (2305965)" userId="S::2305965@student.uwtsd.ac.uk::421c52ea-661d-4b97-99cf-4d77c6699b45" providerId="AD" clId="Web-{799E4B30-19C4-E85E-E350-2479FD8FEC22}" dt="2025-01-28T00:49:39.970" v="127"/>
        <pc:sldMasterMkLst>
          <pc:docMk/>
          <pc:sldMasterMk cId="3557497638" sldId="2147483701"/>
        </pc:sldMasterMkLst>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1939345143" sldId="2147483702"/>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1520895743" sldId="2147483703"/>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2395682887" sldId="2147483704"/>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421472584" sldId="2147483705"/>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4168721134" sldId="2147483706"/>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1179146098" sldId="2147483707"/>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1436430713" sldId="2147483708"/>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621228583" sldId="2147483709"/>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407361760" sldId="2147483710"/>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3173231344" sldId="2147483711"/>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2035371047" sldId="2147483712"/>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3950023424" sldId="2147483713"/>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997958441" sldId="2147483714"/>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2985199787" sldId="2147483715"/>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1814822851" sldId="2147483716"/>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901390846" sldId="2147483717"/>
          </pc:sldLayoutMkLst>
        </pc:sldLayoutChg>
        <pc:sldLayoutChg chg="add del mod replId">
          <pc:chgData name="Sam Potter (2305965)" userId="S::2305965@student.uwtsd.ac.uk::421c52ea-661d-4b97-99cf-4d77c6699b45" providerId="AD" clId="Web-{799E4B30-19C4-E85E-E350-2479FD8FEC22}" dt="2025-01-28T00:49:39.970" v="127"/>
          <pc:sldLayoutMkLst>
            <pc:docMk/>
            <pc:sldMasterMk cId="3557497638" sldId="2147483701"/>
            <pc:sldLayoutMk cId="548507005" sldId="2147483718"/>
          </pc:sldLayoutMkLst>
        </pc:sldLayoutChg>
      </pc:sldMasterChg>
      <pc:sldMasterChg chg="add del addSldLayout delSldLayout modSldLayout">
        <pc:chgData name="Sam Potter (2305965)" userId="S::2305965@student.uwtsd.ac.uk::421c52ea-661d-4b97-99cf-4d77c6699b45" providerId="AD" clId="Web-{799E4B30-19C4-E85E-E350-2479FD8FEC22}" dt="2025-01-28T00:49:49.345" v="128"/>
        <pc:sldMasterMkLst>
          <pc:docMk/>
          <pc:sldMasterMk cId="1449942035" sldId="2147483719"/>
        </pc:sldMasterMkLst>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3712780669" sldId="2147483720"/>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1040463206" sldId="2147483721"/>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834959991" sldId="2147483722"/>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2093059692" sldId="2147483723"/>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565951057" sldId="2147483724"/>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2615962214" sldId="2147483725"/>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2562576677" sldId="2147483726"/>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2416466514" sldId="2147483727"/>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776320956" sldId="2147483728"/>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3353472800" sldId="2147483729"/>
          </pc:sldLayoutMkLst>
        </pc:sldLayoutChg>
        <pc:sldLayoutChg chg="add del mod replId">
          <pc:chgData name="Sam Potter (2305965)" userId="S::2305965@student.uwtsd.ac.uk::421c52ea-661d-4b97-99cf-4d77c6699b45" providerId="AD" clId="Web-{799E4B30-19C4-E85E-E350-2479FD8FEC22}" dt="2025-01-28T00:49:49.345" v="128"/>
          <pc:sldLayoutMkLst>
            <pc:docMk/>
            <pc:sldMasterMk cId="1449942035" sldId="2147483719"/>
            <pc:sldLayoutMk cId="764021815" sldId="2147483730"/>
          </pc:sldLayoutMkLst>
        </pc:sldLayoutChg>
      </pc:sldMasterChg>
      <pc:sldMasterChg chg="add del addSldLayout delSldLayout modSldLayout">
        <pc:chgData name="Sam Potter (2305965)" userId="S::2305965@student.uwtsd.ac.uk::421c52ea-661d-4b97-99cf-4d77c6699b45" providerId="AD" clId="Web-{799E4B30-19C4-E85E-E350-2479FD8FEC22}" dt="2025-01-28T00:50:18.877" v="129"/>
        <pc:sldMasterMkLst>
          <pc:docMk/>
          <pc:sldMasterMk cId="188679786" sldId="2147483731"/>
        </pc:sldMasterMkLst>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888794296" sldId="2147483732"/>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1167139192" sldId="2147483733"/>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1698574682" sldId="2147483734"/>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624705500" sldId="2147483735"/>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192987092" sldId="2147483736"/>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641917684" sldId="2147483737"/>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31140321" sldId="2147483738"/>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296952459" sldId="2147483739"/>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154287558" sldId="2147483740"/>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204807414" sldId="2147483741"/>
          </pc:sldLayoutMkLst>
        </pc:sldLayoutChg>
        <pc:sldLayoutChg chg="add del mod replId">
          <pc:chgData name="Sam Potter (2305965)" userId="S::2305965@student.uwtsd.ac.uk::421c52ea-661d-4b97-99cf-4d77c6699b45" providerId="AD" clId="Web-{799E4B30-19C4-E85E-E350-2479FD8FEC22}" dt="2025-01-28T00:50:18.877" v="129"/>
          <pc:sldLayoutMkLst>
            <pc:docMk/>
            <pc:sldMasterMk cId="188679786" sldId="2147483731"/>
            <pc:sldLayoutMk cId="3850773344" sldId="2147483742"/>
          </pc:sldLayoutMkLst>
        </pc:sldLayoutChg>
      </pc:sldMasterChg>
      <pc:sldMasterChg chg="add del addSldLayout delSldLayout modSldLayout">
        <pc:chgData name="Sam Potter (2305965)" userId="S::2305965@student.uwtsd.ac.uk::421c52ea-661d-4b97-99cf-4d77c6699b45" providerId="AD" clId="Web-{799E4B30-19C4-E85E-E350-2479FD8FEC22}" dt="2025-01-28T00:50:40.221" v="130"/>
        <pc:sldMasterMkLst>
          <pc:docMk/>
          <pc:sldMasterMk cId="3404058856" sldId="2147483743"/>
        </pc:sldMasterMkLst>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602890510" sldId="2147483744"/>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4234452931" sldId="2147483745"/>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613018345" sldId="2147483746"/>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3343252970" sldId="2147483747"/>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767367707" sldId="2147483748"/>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710396787" sldId="2147483749"/>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3370942823" sldId="2147483750"/>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316553941" sldId="2147483751"/>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721188326" sldId="2147483752"/>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3989309777" sldId="2147483753"/>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058949518" sldId="2147483754"/>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4235553785" sldId="2147483755"/>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1820819532" sldId="2147483756"/>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1820327964" sldId="2147483757"/>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62794409" sldId="2147483758"/>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2864812548" sldId="2147483759"/>
          </pc:sldLayoutMkLst>
        </pc:sldLayoutChg>
        <pc:sldLayoutChg chg="add del mod replId">
          <pc:chgData name="Sam Potter (2305965)" userId="S::2305965@student.uwtsd.ac.uk::421c52ea-661d-4b97-99cf-4d77c6699b45" providerId="AD" clId="Web-{799E4B30-19C4-E85E-E350-2479FD8FEC22}" dt="2025-01-28T00:50:40.221" v="130"/>
          <pc:sldLayoutMkLst>
            <pc:docMk/>
            <pc:sldMasterMk cId="3404058856" sldId="2147483743"/>
            <pc:sldLayoutMk cId="4079053040" sldId="2147483760"/>
          </pc:sldLayoutMkLst>
        </pc:sldLayoutChg>
      </pc:sldMasterChg>
      <pc:sldMasterChg chg="add del addSldLayout delSldLayout modSldLayout">
        <pc:chgData name="Sam Potter (2305965)" userId="S::2305965@student.uwtsd.ac.uk::421c52ea-661d-4b97-99cf-4d77c6699b45" providerId="AD" clId="Web-{799E4B30-19C4-E85E-E350-2479FD8FEC22}" dt="2025-01-28T00:50:49.784" v="131"/>
        <pc:sldMasterMkLst>
          <pc:docMk/>
          <pc:sldMasterMk cId="3436336478" sldId="2147483761"/>
        </pc:sldMasterMkLst>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2756206364" sldId="2147483762"/>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3828416378" sldId="2147483763"/>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1993559118" sldId="2147483764"/>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2265399999" sldId="2147483765"/>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3011195405" sldId="2147483766"/>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312632118" sldId="2147483767"/>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869204248" sldId="2147483768"/>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3570534450" sldId="2147483769"/>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718630998" sldId="2147483770"/>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3049720596" sldId="2147483771"/>
          </pc:sldLayoutMkLst>
        </pc:sldLayoutChg>
        <pc:sldLayoutChg chg="add del mod replId">
          <pc:chgData name="Sam Potter (2305965)" userId="S::2305965@student.uwtsd.ac.uk::421c52ea-661d-4b97-99cf-4d77c6699b45" providerId="AD" clId="Web-{799E4B30-19C4-E85E-E350-2479FD8FEC22}" dt="2025-01-28T00:50:49.784" v="131"/>
          <pc:sldLayoutMkLst>
            <pc:docMk/>
            <pc:sldMasterMk cId="3436336478" sldId="2147483761"/>
            <pc:sldLayoutMk cId="1983503728" sldId="2147483772"/>
          </pc:sldLayoutMkLst>
        </pc:sldLayoutChg>
      </pc:sldMasterChg>
      <pc:sldMasterChg chg="add del addSldLayout delSldLayout modSldLayout">
        <pc:chgData name="Sam Potter (2305965)" userId="S::2305965@student.uwtsd.ac.uk::421c52ea-661d-4b97-99cf-4d77c6699b45" providerId="AD" clId="Web-{799E4B30-19C4-E85E-E350-2479FD8FEC22}" dt="2025-01-28T00:50:56.378" v="132"/>
        <pc:sldMasterMkLst>
          <pc:docMk/>
          <pc:sldMasterMk cId="193103743" sldId="2147483773"/>
        </pc:sldMasterMkLst>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2264862115" sldId="2147483774"/>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4142666506" sldId="2147483775"/>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96176836" sldId="2147483776"/>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3173285083" sldId="2147483777"/>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3403406837" sldId="2147483778"/>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3007856556" sldId="2147483779"/>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4227028069" sldId="2147483780"/>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1159132258" sldId="2147483781"/>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1942534095" sldId="2147483782"/>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1206531995" sldId="2147483783"/>
          </pc:sldLayoutMkLst>
        </pc:sldLayoutChg>
        <pc:sldLayoutChg chg="add del mod replId">
          <pc:chgData name="Sam Potter (2305965)" userId="S::2305965@student.uwtsd.ac.uk::421c52ea-661d-4b97-99cf-4d77c6699b45" providerId="AD" clId="Web-{799E4B30-19C4-E85E-E350-2479FD8FEC22}" dt="2025-01-28T00:50:56.378" v="132"/>
          <pc:sldLayoutMkLst>
            <pc:docMk/>
            <pc:sldMasterMk cId="193103743" sldId="2147483773"/>
            <pc:sldLayoutMk cId="4088623713" sldId="2147483784"/>
          </pc:sldLayoutMkLst>
        </pc:sldLayoutChg>
      </pc:sldMasterChg>
      <pc:sldMasterChg chg="add del addSldLayout delSldLayout modSldLayout">
        <pc:chgData name="Sam Potter (2305965)" userId="S::2305965@student.uwtsd.ac.uk::421c52ea-661d-4b97-99cf-4d77c6699b45" providerId="AD" clId="Web-{799E4B30-19C4-E85E-E350-2479FD8FEC22}" dt="2025-01-28T00:51:03.253" v="133"/>
        <pc:sldMasterMkLst>
          <pc:docMk/>
          <pc:sldMasterMk cId="1161487364" sldId="2147483785"/>
        </pc:sldMasterMkLst>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3386711164" sldId="2147483786"/>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877768636" sldId="2147483787"/>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4262823702" sldId="2147483788"/>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33554635" sldId="2147483789"/>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313784981" sldId="2147483790"/>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123113672" sldId="2147483791"/>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2229281201" sldId="2147483792"/>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1159997262" sldId="2147483793"/>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4079823606" sldId="2147483794"/>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3072407944" sldId="2147483795"/>
          </pc:sldLayoutMkLst>
        </pc:sldLayoutChg>
        <pc:sldLayoutChg chg="add del mod replId">
          <pc:chgData name="Sam Potter (2305965)" userId="S::2305965@student.uwtsd.ac.uk::421c52ea-661d-4b97-99cf-4d77c6699b45" providerId="AD" clId="Web-{799E4B30-19C4-E85E-E350-2479FD8FEC22}" dt="2025-01-28T00:51:03.253" v="133"/>
          <pc:sldLayoutMkLst>
            <pc:docMk/>
            <pc:sldMasterMk cId="1161487364" sldId="2147483785"/>
            <pc:sldLayoutMk cId="1584689494" sldId="2147483796"/>
          </pc:sldLayoutMkLst>
        </pc:sldLayoutChg>
      </pc:sldMasterChg>
      <pc:sldMasterChg chg="add addSldLayout modSldLayout">
        <pc:chgData name="Sam Potter (2305965)" userId="S::2305965@student.uwtsd.ac.uk::421c52ea-661d-4b97-99cf-4d77c6699b45" providerId="AD" clId="Web-{799E4B30-19C4-E85E-E350-2479FD8FEC22}" dt="2025-01-28T00:51:03.253" v="133"/>
        <pc:sldMasterMkLst>
          <pc:docMk/>
          <pc:sldMasterMk cId="1005438400" sldId="2147483797"/>
        </pc:sldMasterMkLst>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581128676" sldId="2147483798"/>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359532915" sldId="2147483799"/>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1242439483" sldId="2147483800"/>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3694965160" sldId="2147483801"/>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30909261" sldId="2147483802"/>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657184726" sldId="2147483803"/>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3309417437" sldId="2147483804"/>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1784129894" sldId="2147483805"/>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1921093091" sldId="2147483806"/>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1444693721" sldId="2147483807"/>
          </pc:sldLayoutMkLst>
        </pc:sldLayoutChg>
        <pc:sldLayoutChg chg="add mod replId">
          <pc:chgData name="Sam Potter (2305965)" userId="S::2305965@student.uwtsd.ac.uk::421c52ea-661d-4b97-99cf-4d77c6699b45" providerId="AD" clId="Web-{799E4B30-19C4-E85E-E350-2479FD8FEC22}" dt="2025-01-28T00:51:03.253" v="133"/>
          <pc:sldLayoutMkLst>
            <pc:docMk/>
            <pc:sldMasterMk cId="1005438400" sldId="2147483797"/>
            <pc:sldLayoutMk cId="1035363247" sldId="2147483808"/>
          </pc:sldLayoutMkLst>
        </pc:sldLayoutChg>
      </pc:sldMasterChg>
    </pc:docChg>
  </pc:docChgLst>
  <pc:docChgLst>
    <pc:chgData name="Sam Potter (2305965)" userId="S::2305965@student.uwtsd.ac.uk::421c52ea-661d-4b97-99cf-4d77c6699b45" providerId="AD" clId="Web-{7C8BEC26-2255-93D9-DD59-55F32977AB67}"/>
    <pc:docChg chg="modSld">
      <pc:chgData name="Sam Potter (2305965)" userId="S::2305965@student.uwtsd.ac.uk::421c52ea-661d-4b97-99cf-4d77c6699b45" providerId="AD" clId="Web-{7C8BEC26-2255-93D9-DD59-55F32977AB67}" dt="2025-02-11T13:13:28.332" v="67" actId="20577"/>
      <pc:docMkLst>
        <pc:docMk/>
      </pc:docMkLst>
      <pc:sldChg chg="modNotes">
        <pc:chgData name="Sam Potter (2305965)" userId="S::2305965@student.uwtsd.ac.uk::421c52ea-661d-4b97-99cf-4d77c6699b45" providerId="AD" clId="Web-{7C8BEC26-2255-93D9-DD59-55F32977AB67}" dt="2025-02-11T13:05:11.100" v="1"/>
        <pc:sldMkLst>
          <pc:docMk/>
          <pc:sldMk cId="109857222" sldId="256"/>
        </pc:sldMkLst>
      </pc:sldChg>
      <pc:sldChg chg="modNotes">
        <pc:chgData name="Sam Potter (2305965)" userId="S::2305965@student.uwtsd.ac.uk::421c52ea-661d-4b97-99cf-4d77c6699b45" providerId="AD" clId="Web-{7C8BEC26-2255-93D9-DD59-55F32977AB67}" dt="2025-02-11T13:05:34.882" v="3"/>
        <pc:sldMkLst>
          <pc:docMk/>
          <pc:sldMk cId="754712048" sldId="257"/>
        </pc:sldMkLst>
      </pc:sldChg>
      <pc:sldChg chg="modNotes">
        <pc:chgData name="Sam Potter (2305965)" userId="S::2305965@student.uwtsd.ac.uk::421c52ea-661d-4b97-99cf-4d77c6699b45" providerId="AD" clId="Web-{7C8BEC26-2255-93D9-DD59-55F32977AB67}" dt="2025-02-11T13:06:16.789" v="5"/>
        <pc:sldMkLst>
          <pc:docMk/>
          <pc:sldMk cId="3636935683" sldId="258"/>
        </pc:sldMkLst>
      </pc:sldChg>
      <pc:sldChg chg="modNotes">
        <pc:chgData name="Sam Potter (2305965)" userId="S::2305965@student.uwtsd.ac.uk::421c52ea-661d-4b97-99cf-4d77c6699b45" providerId="AD" clId="Web-{7C8BEC26-2255-93D9-DD59-55F32977AB67}" dt="2025-02-11T13:07:08.150" v="7"/>
        <pc:sldMkLst>
          <pc:docMk/>
          <pc:sldMk cId="3190892532" sldId="259"/>
        </pc:sldMkLst>
      </pc:sldChg>
      <pc:sldChg chg="modNotes">
        <pc:chgData name="Sam Potter (2305965)" userId="S::2305965@student.uwtsd.ac.uk::421c52ea-661d-4b97-99cf-4d77c6699b45" providerId="AD" clId="Web-{7C8BEC26-2255-93D9-DD59-55F32977AB67}" dt="2025-02-11T13:07:32.510" v="9"/>
        <pc:sldMkLst>
          <pc:docMk/>
          <pc:sldMk cId="582691294" sldId="260"/>
        </pc:sldMkLst>
      </pc:sldChg>
      <pc:sldChg chg="modNotes">
        <pc:chgData name="Sam Potter (2305965)" userId="S::2305965@student.uwtsd.ac.uk::421c52ea-661d-4b97-99cf-4d77c6699b45" providerId="AD" clId="Web-{7C8BEC26-2255-93D9-DD59-55F32977AB67}" dt="2025-02-11T13:08:12.667" v="11"/>
        <pc:sldMkLst>
          <pc:docMk/>
          <pc:sldMk cId="1889623870" sldId="261"/>
        </pc:sldMkLst>
      </pc:sldChg>
      <pc:sldChg chg="modNotes">
        <pc:chgData name="Sam Potter (2305965)" userId="S::2305965@student.uwtsd.ac.uk::421c52ea-661d-4b97-99cf-4d77c6699b45" providerId="AD" clId="Web-{7C8BEC26-2255-93D9-DD59-55F32977AB67}" dt="2025-02-11T13:08:30.058" v="13"/>
        <pc:sldMkLst>
          <pc:docMk/>
          <pc:sldMk cId="671321288" sldId="262"/>
        </pc:sldMkLst>
      </pc:sldChg>
      <pc:sldChg chg="modNotes">
        <pc:chgData name="Sam Potter (2305965)" userId="S::2305965@student.uwtsd.ac.uk::421c52ea-661d-4b97-99cf-4d77c6699b45" providerId="AD" clId="Web-{7C8BEC26-2255-93D9-DD59-55F32977AB67}" dt="2025-02-11T13:09:26.013" v="17"/>
        <pc:sldMkLst>
          <pc:docMk/>
          <pc:sldMk cId="1884721350" sldId="263"/>
        </pc:sldMkLst>
      </pc:sldChg>
      <pc:sldChg chg="modNotes">
        <pc:chgData name="Sam Potter (2305965)" userId="S::2305965@student.uwtsd.ac.uk::421c52ea-661d-4b97-99cf-4d77c6699b45" providerId="AD" clId="Web-{7C8BEC26-2255-93D9-DD59-55F32977AB67}" dt="2025-02-11T13:09:48.467" v="19"/>
        <pc:sldMkLst>
          <pc:docMk/>
          <pc:sldMk cId="3343682963" sldId="264"/>
        </pc:sldMkLst>
      </pc:sldChg>
      <pc:sldChg chg="modSp">
        <pc:chgData name="Sam Potter (2305965)" userId="S::2305965@student.uwtsd.ac.uk::421c52ea-661d-4b97-99cf-4d77c6699b45" providerId="AD" clId="Web-{7C8BEC26-2255-93D9-DD59-55F32977AB67}" dt="2025-02-11T13:13:08.316" v="64" actId="20577"/>
        <pc:sldMkLst>
          <pc:docMk/>
          <pc:sldMk cId="98632293" sldId="265"/>
        </pc:sldMkLst>
        <pc:spChg chg="mod">
          <ac:chgData name="Sam Potter (2305965)" userId="S::2305965@student.uwtsd.ac.uk::421c52ea-661d-4b97-99cf-4d77c6699b45" providerId="AD" clId="Web-{7C8BEC26-2255-93D9-DD59-55F32977AB67}" dt="2025-02-11T13:13:08.316" v="64" actId="20577"/>
          <ac:spMkLst>
            <pc:docMk/>
            <pc:sldMk cId="98632293" sldId="265"/>
            <ac:spMk id="3" creationId="{958B0009-5436-F039-AB0D-C30BEEC2D9A7}"/>
          </ac:spMkLst>
        </pc:spChg>
      </pc:sldChg>
      <pc:sldChg chg="modNotes">
        <pc:chgData name="Sam Potter (2305965)" userId="S::2305965@student.uwtsd.ac.uk::421c52ea-661d-4b97-99cf-4d77c6699b45" providerId="AD" clId="Web-{7C8BEC26-2255-93D9-DD59-55F32977AB67}" dt="2025-02-11T13:08:49.371" v="15"/>
        <pc:sldMkLst>
          <pc:docMk/>
          <pc:sldMk cId="1221912044" sldId="268"/>
        </pc:sldMkLst>
      </pc:sldChg>
      <pc:sldChg chg="modSp">
        <pc:chgData name="Sam Potter (2305965)" userId="S::2305965@student.uwtsd.ac.uk::421c52ea-661d-4b97-99cf-4d77c6699b45" providerId="AD" clId="Web-{7C8BEC26-2255-93D9-DD59-55F32977AB67}" dt="2025-02-11T13:13:28.332" v="67" actId="20577"/>
        <pc:sldMkLst>
          <pc:docMk/>
          <pc:sldMk cId="2667976977" sldId="269"/>
        </pc:sldMkLst>
        <pc:spChg chg="mod">
          <ac:chgData name="Sam Potter (2305965)" userId="S::2305965@student.uwtsd.ac.uk::421c52ea-661d-4b97-99cf-4d77c6699b45" providerId="AD" clId="Web-{7C8BEC26-2255-93D9-DD59-55F32977AB67}" dt="2025-02-11T13:13:28.332" v="67" actId="20577"/>
          <ac:spMkLst>
            <pc:docMk/>
            <pc:sldMk cId="2667976977" sldId="269"/>
            <ac:spMk id="3" creationId="{81B95C9D-B694-8DAD-4551-ACA9126EAAA3}"/>
          </ac:spMkLst>
        </pc:spChg>
      </pc:sldChg>
    </pc:docChg>
  </pc:docChgLst>
  <pc:docChgLst>
    <pc:chgData name="Sam Potter (2305965)" userId="S::2305965@student.uwtsd.ac.uk::421c52ea-661d-4b97-99cf-4d77c6699b45" providerId="AD" clId="Web-{4BE59655-A740-BF6C-EEB2-9C3B3CB6E907}"/>
    <pc:docChg chg="addSld delSld modSld">
      <pc:chgData name="Sam Potter (2305965)" userId="S::2305965@student.uwtsd.ac.uk::421c52ea-661d-4b97-99cf-4d77c6699b45" providerId="AD" clId="Web-{4BE59655-A740-BF6C-EEB2-9C3B3CB6E907}" dt="2025-01-30T01:14:40.114" v="160" actId="20577"/>
      <pc:docMkLst>
        <pc:docMk/>
      </pc:docMkLst>
      <pc:sldChg chg="addSp delSp modSp mod modClrScheme chgLayout">
        <pc:chgData name="Sam Potter (2305965)" userId="S::2305965@student.uwtsd.ac.uk::421c52ea-661d-4b97-99cf-4d77c6699b45" providerId="AD" clId="Web-{4BE59655-A740-BF6C-EEB2-9C3B3CB6E907}" dt="2025-01-30T01:14:15.847" v="140"/>
        <pc:sldMkLst>
          <pc:docMk/>
          <pc:sldMk cId="1884721350" sldId="263"/>
        </pc:sldMkLst>
        <pc:spChg chg="mod">
          <ac:chgData name="Sam Potter (2305965)" userId="S::2305965@student.uwtsd.ac.uk::421c52ea-661d-4b97-99cf-4d77c6699b45" providerId="AD" clId="Web-{4BE59655-A740-BF6C-EEB2-9C3B3CB6E907}" dt="2025-01-30T01:13:59.113" v="138"/>
          <ac:spMkLst>
            <pc:docMk/>
            <pc:sldMk cId="1884721350" sldId="263"/>
            <ac:spMk id="2" creationId="{939D7B3E-A3FA-342A-D152-5EDC6D11DCDA}"/>
          </ac:spMkLst>
        </pc:spChg>
        <pc:spChg chg="add del mod ord">
          <ac:chgData name="Sam Potter (2305965)" userId="S::2305965@student.uwtsd.ac.uk::421c52ea-661d-4b97-99cf-4d77c6699b45" providerId="AD" clId="Web-{4BE59655-A740-BF6C-EEB2-9C3B3CB6E907}" dt="2025-01-30T01:14:15.847" v="140"/>
          <ac:spMkLst>
            <pc:docMk/>
            <pc:sldMk cId="1884721350" sldId="263"/>
            <ac:spMk id="3" creationId="{7B6E4C72-41B3-2752-CD1D-1E34E378081E}"/>
          </ac:spMkLst>
        </pc:spChg>
        <pc:spChg chg="add del mod">
          <ac:chgData name="Sam Potter (2305965)" userId="S::2305965@student.uwtsd.ac.uk::421c52ea-661d-4b97-99cf-4d77c6699b45" providerId="AD" clId="Web-{4BE59655-A740-BF6C-EEB2-9C3B3CB6E907}" dt="2025-01-30T01:14:15.847" v="140"/>
          <ac:spMkLst>
            <pc:docMk/>
            <pc:sldMk cId="1884721350" sldId="263"/>
            <ac:spMk id="6" creationId="{1E69FD43-4949-B3DB-80EE-E9D22CE7AFD9}"/>
          </ac:spMkLst>
        </pc:spChg>
        <pc:spChg chg="add mod">
          <ac:chgData name="Sam Potter (2305965)" userId="S::2305965@student.uwtsd.ac.uk::421c52ea-661d-4b97-99cf-4d77c6699b45" providerId="AD" clId="Web-{4BE59655-A740-BF6C-EEB2-9C3B3CB6E907}" dt="2025-01-30T01:13:59.113" v="138"/>
          <ac:spMkLst>
            <pc:docMk/>
            <pc:sldMk cId="1884721350" sldId="263"/>
            <ac:spMk id="9" creationId="{F6ED65FF-C840-C87F-12A3-04A1D3A183F2}"/>
          </ac:spMkLst>
        </pc:spChg>
        <pc:spChg chg="add mod">
          <ac:chgData name="Sam Potter (2305965)" userId="S::2305965@student.uwtsd.ac.uk::421c52ea-661d-4b97-99cf-4d77c6699b45" providerId="AD" clId="Web-{4BE59655-A740-BF6C-EEB2-9C3B3CB6E907}" dt="2025-01-30T01:13:59.113" v="138"/>
          <ac:spMkLst>
            <pc:docMk/>
            <pc:sldMk cId="1884721350" sldId="263"/>
            <ac:spMk id="11" creationId="{BD206EB9-D2B6-AEFD-5864-54ACB59A8673}"/>
          </ac:spMkLst>
        </pc:spChg>
        <pc:spChg chg="add mod">
          <ac:chgData name="Sam Potter (2305965)" userId="S::2305965@student.uwtsd.ac.uk::421c52ea-661d-4b97-99cf-4d77c6699b45" providerId="AD" clId="Web-{4BE59655-A740-BF6C-EEB2-9C3B3CB6E907}" dt="2025-01-30T01:13:59.113" v="138"/>
          <ac:spMkLst>
            <pc:docMk/>
            <pc:sldMk cId="1884721350" sldId="263"/>
            <ac:spMk id="13" creationId="{7F4B5B2B-459A-4200-4562-78C56907F8C4}"/>
          </ac:spMkLst>
        </pc:spChg>
        <pc:picChg chg="add mod">
          <ac:chgData name="Sam Potter (2305965)" userId="S::2305965@student.uwtsd.ac.uk::421c52ea-661d-4b97-99cf-4d77c6699b45" providerId="AD" clId="Web-{4BE59655-A740-BF6C-EEB2-9C3B3CB6E907}" dt="2025-01-30T01:13:59.113" v="138"/>
          <ac:picMkLst>
            <pc:docMk/>
            <pc:sldMk cId="1884721350" sldId="263"/>
            <ac:picMk id="4" creationId="{FC650BEB-A9EC-3135-F16C-821CB444E1D2}"/>
          </ac:picMkLst>
        </pc:picChg>
      </pc:sldChg>
      <pc:sldChg chg="modSp">
        <pc:chgData name="Sam Potter (2305965)" userId="S::2305965@student.uwtsd.ac.uk::421c52ea-661d-4b97-99cf-4d77c6699b45" providerId="AD" clId="Web-{4BE59655-A740-BF6C-EEB2-9C3B3CB6E907}" dt="2025-01-30T01:14:40.114" v="160" actId="20577"/>
        <pc:sldMkLst>
          <pc:docMk/>
          <pc:sldMk cId="3343682963" sldId="264"/>
        </pc:sldMkLst>
        <pc:spChg chg="mod">
          <ac:chgData name="Sam Potter (2305965)" userId="S::2305965@student.uwtsd.ac.uk::421c52ea-661d-4b97-99cf-4d77c6699b45" providerId="AD" clId="Web-{4BE59655-A740-BF6C-EEB2-9C3B3CB6E907}" dt="2025-01-30T01:14:40.114" v="160" actId="20577"/>
          <ac:spMkLst>
            <pc:docMk/>
            <pc:sldMk cId="3343682963" sldId="264"/>
            <ac:spMk id="3" creationId="{D29C1D8F-0A64-1161-CD52-D4EF67E962A5}"/>
          </ac:spMkLst>
        </pc:spChg>
      </pc:sldChg>
      <pc:sldChg chg="modSp">
        <pc:chgData name="Sam Potter (2305965)" userId="S::2305965@student.uwtsd.ac.uk::421c52ea-661d-4b97-99cf-4d77c6699b45" providerId="AD" clId="Web-{4BE59655-A740-BF6C-EEB2-9C3B3CB6E907}" dt="2025-01-30T00:50:27.599" v="126" actId="20577"/>
        <pc:sldMkLst>
          <pc:docMk/>
          <pc:sldMk cId="98632293" sldId="265"/>
        </pc:sldMkLst>
        <pc:spChg chg="mod">
          <ac:chgData name="Sam Potter (2305965)" userId="S::2305965@student.uwtsd.ac.uk::421c52ea-661d-4b97-99cf-4d77c6699b45" providerId="AD" clId="Web-{4BE59655-A740-BF6C-EEB2-9C3B3CB6E907}" dt="2025-01-30T00:50:27.599" v="126" actId="20577"/>
          <ac:spMkLst>
            <pc:docMk/>
            <pc:sldMk cId="98632293" sldId="265"/>
            <ac:spMk id="3" creationId="{958B0009-5436-F039-AB0D-C30BEEC2D9A7}"/>
          </ac:spMkLst>
        </pc:spChg>
      </pc:sldChg>
      <pc:sldChg chg="del">
        <pc:chgData name="Sam Potter (2305965)" userId="S::2305965@student.uwtsd.ac.uk::421c52ea-661d-4b97-99cf-4d77c6699b45" providerId="AD" clId="Web-{4BE59655-A740-BF6C-EEB2-9C3B3CB6E907}" dt="2025-01-30T00:20:23.826" v="45"/>
        <pc:sldMkLst>
          <pc:docMk/>
          <pc:sldMk cId="458842699" sldId="267"/>
        </pc:sldMkLst>
      </pc:sldChg>
      <pc:sldChg chg="modSp">
        <pc:chgData name="Sam Potter (2305965)" userId="S::2305965@student.uwtsd.ac.uk::421c52ea-661d-4b97-99cf-4d77c6699b45" providerId="AD" clId="Web-{4BE59655-A740-BF6C-EEB2-9C3B3CB6E907}" dt="2025-01-30T01:13:45.315" v="135" actId="20577"/>
        <pc:sldMkLst>
          <pc:docMk/>
          <pc:sldMk cId="1221912044" sldId="268"/>
        </pc:sldMkLst>
        <pc:spChg chg="mod">
          <ac:chgData name="Sam Potter (2305965)" userId="S::2305965@student.uwtsd.ac.uk::421c52ea-661d-4b97-99cf-4d77c6699b45" providerId="AD" clId="Web-{4BE59655-A740-BF6C-EEB2-9C3B3CB6E907}" dt="2025-01-30T01:13:45.315" v="135" actId="20577"/>
          <ac:spMkLst>
            <pc:docMk/>
            <pc:sldMk cId="1221912044" sldId="268"/>
            <ac:spMk id="14" creationId="{8B635769-AAEB-6CF6-8B3F-E940F6708F62}"/>
          </ac:spMkLst>
        </pc:spChg>
      </pc:sldChg>
      <pc:sldChg chg="modSp add replId">
        <pc:chgData name="Sam Potter (2305965)" userId="S::2305965@student.uwtsd.ac.uk::421c52ea-661d-4b97-99cf-4d77c6699b45" providerId="AD" clId="Web-{4BE59655-A740-BF6C-EEB2-9C3B3CB6E907}" dt="2025-01-30T01:13:47.894" v="137" actId="20577"/>
        <pc:sldMkLst>
          <pc:docMk/>
          <pc:sldMk cId="2667976977" sldId="269"/>
        </pc:sldMkLst>
        <pc:spChg chg="mod">
          <ac:chgData name="Sam Potter (2305965)" userId="S::2305965@student.uwtsd.ac.uk::421c52ea-661d-4b97-99cf-4d77c6699b45" providerId="AD" clId="Web-{4BE59655-A740-BF6C-EEB2-9C3B3CB6E907}" dt="2025-01-30T01:13:47.894" v="137" actId="20577"/>
          <ac:spMkLst>
            <pc:docMk/>
            <pc:sldMk cId="2667976977" sldId="269"/>
            <ac:spMk id="3" creationId="{81B95C9D-B694-8DAD-4551-ACA9126EAAA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85BD6A-08FD-4A2F-B768-4AD35F0FB2E0}"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539B51DF-BD51-49E9-8813-48D96D6E50B1}">
      <dgm:prSet/>
      <dgm:spPr/>
      <dgm:t>
        <a:bodyPr/>
        <a:lstStyle/>
        <a:p>
          <a:r>
            <a:rPr lang="en-US"/>
            <a:t>Cyflwyniad</a:t>
          </a:r>
        </a:p>
      </dgm:t>
    </dgm:pt>
    <dgm:pt modelId="{3E32515E-151A-4FAB-974D-E7080782CB73}" type="parTrans" cxnId="{360CFB61-B43F-49FD-9194-F152A6836FDC}">
      <dgm:prSet/>
      <dgm:spPr/>
      <dgm:t>
        <a:bodyPr/>
        <a:lstStyle/>
        <a:p>
          <a:endParaRPr lang="en-US"/>
        </a:p>
      </dgm:t>
    </dgm:pt>
    <dgm:pt modelId="{01745D5D-E8E8-4A08-86BE-B395009F0B02}" type="sibTrans" cxnId="{360CFB61-B43F-49FD-9194-F152A6836FDC}">
      <dgm:prSet/>
      <dgm:spPr/>
      <dgm:t>
        <a:bodyPr/>
        <a:lstStyle/>
        <a:p>
          <a:endParaRPr lang="en-US"/>
        </a:p>
      </dgm:t>
    </dgm:pt>
    <dgm:pt modelId="{BDC4C12B-FE9B-4C33-99BB-7DC6E94FE49C}">
      <dgm:prSet/>
      <dgm:spPr/>
      <dgm:t>
        <a:bodyPr/>
        <a:lstStyle/>
        <a:p>
          <a:r>
            <a:rPr lang="en-US"/>
            <a:t>Methedoleg</a:t>
          </a:r>
        </a:p>
      </dgm:t>
    </dgm:pt>
    <dgm:pt modelId="{13A5E4D3-88B6-4C26-823E-0ED05CAC999F}" type="parTrans" cxnId="{6DF0E5E9-5E47-4253-87BD-11F2A99697C5}">
      <dgm:prSet/>
      <dgm:spPr/>
      <dgm:t>
        <a:bodyPr/>
        <a:lstStyle/>
        <a:p>
          <a:endParaRPr lang="en-US"/>
        </a:p>
      </dgm:t>
    </dgm:pt>
    <dgm:pt modelId="{DCC0B3DC-EBCB-41C8-AC87-E56B173276DA}" type="sibTrans" cxnId="{6DF0E5E9-5E47-4253-87BD-11F2A99697C5}">
      <dgm:prSet/>
      <dgm:spPr/>
      <dgm:t>
        <a:bodyPr/>
        <a:lstStyle/>
        <a:p>
          <a:endParaRPr lang="en-US"/>
        </a:p>
      </dgm:t>
    </dgm:pt>
    <dgm:pt modelId="{1AFF63F0-6BF2-4D55-8254-A3CEC04A6F28}">
      <dgm:prSet/>
      <dgm:spPr/>
      <dgm:t>
        <a:bodyPr/>
        <a:lstStyle/>
        <a:p>
          <a:r>
            <a:rPr lang="en-US"/>
            <a:t>Ganfyddiadau</a:t>
          </a:r>
        </a:p>
      </dgm:t>
    </dgm:pt>
    <dgm:pt modelId="{36A9F812-9E37-4B14-A62C-E279F16EC2C9}" type="parTrans" cxnId="{47DA4C01-B20A-4D0F-8934-1B521B55B40B}">
      <dgm:prSet/>
      <dgm:spPr/>
      <dgm:t>
        <a:bodyPr/>
        <a:lstStyle/>
        <a:p>
          <a:endParaRPr lang="en-US"/>
        </a:p>
      </dgm:t>
    </dgm:pt>
    <dgm:pt modelId="{BDF9C1C5-FBAC-4EF5-BDB8-5ACA395E5FD0}" type="sibTrans" cxnId="{47DA4C01-B20A-4D0F-8934-1B521B55B40B}">
      <dgm:prSet/>
      <dgm:spPr/>
      <dgm:t>
        <a:bodyPr/>
        <a:lstStyle/>
        <a:p>
          <a:endParaRPr lang="en-US"/>
        </a:p>
      </dgm:t>
    </dgm:pt>
    <dgm:pt modelId="{1503DF98-6372-4BB6-8CCD-EF8D9BF58F86}">
      <dgm:prSet/>
      <dgm:spPr/>
      <dgm:t>
        <a:bodyPr/>
        <a:lstStyle/>
        <a:p>
          <a:r>
            <a:rPr lang="en-US"/>
            <a:t>Prif Ganfyddiadau</a:t>
          </a:r>
        </a:p>
      </dgm:t>
    </dgm:pt>
    <dgm:pt modelId="{C4081F63-D6E5-4927-894B-E5212DC3EF78}" type="parTrans" cxnId="{E6990C8A-9DD8-45D4-8167-B74467E56509}">
      <dgm:prSet/>
      <dgm:spPr/>
      <dgm:t>
        <a:bodyPr/>
        <a:lstStyle/>
        <a:p>
          <a:endParaRPr lang="en-US"/>
        </a:p>
      </dgm:t>
    </dgm:pt>
    <dgm:pt modelId="{88E03DDA-3246-49ED-9B73-C3600437531A}" type="sibTrans" cxnId="{E6990C8A-9DD8-45D4-8167-B74467E56509}">
      <dgm:prSet/>
      <dgm:spPr/>
      <dgm:t>
        <a:bodyPr/>
        <a:lstStyle/>
        <a:p>
          <a:endParaRPr lang="en-US"/>
        </a:p>
      </dgm:t>
    </dgm:pt>
    <dgm:pt modelId="{0E19E3ED-29E6-4FAA-B0A4-B12DE20E23EB}">
      <dgm:prSet/>
      <dgm:spPr/>
      <dgm:t>
        <a:bodyPr/>
        <a:lstStyle/>
        <a:p>
          <a:r>
            <a:rPr lang="en-US"/>
            <a:t>Casgliad</a:t>
          </a:r>
        </a:p>
      </dgm:t>
    </dgm:pt>
    <dgm:pt modelId="{54F3C3E7-8FC2-40DA-BF5C-961388D7CD7F}" type="parTrans" cxnId="{109F92AB-8701-4F5D-83BE-7365EADFADAF}">
      <dgm:prSet/>
      <dgm:spPr/>
      <dgm:t>
        <a:bodyPr/>
        <a:lstStyle/>
        <a:p>
          <a:endParaRPr lang="en-US"/>
        </a:p>
      </dgm:t>
    </dgm:pt>
    <dgm:pt modelId="{2E3A6487-A9DC-4E41-9182-FEF48BD329F9}" type="sibTrans" cxnId="{109F92AB-8701-4F5D-83BE-7365EADFADAF}">
      <dgm:prSet/>
      <dgm:spPr/>
      <dgm:t>
        <a:bodyPr/>
        <a:lstStyle/>
        <a:p>
          <a:endParaRPr lang="en-US"/>
        </a:p>
      </dgm:t>
    </dgm:pt>
    <dgm:pt modelId="{AABC3FB1-1F31-41D7-937A-0412FE666539}">
      <dgm:prSet/>
      <dgm:spPr/>
      <dgm:t>
        <a:bodyPr/>
        <a:lstStyle/>
        <a:p>
          <a:r>
            <a:rPr lang="en-US"/>
            <a:t>Argymhyellion</a:t>
          </a:r>
        </a:p>
      </dgm:t>
    </dgm:pt>
    <dgm:pt modelId="{87425362-C1C7-42C4-BA08-E3CDD43F6C26}" type="parTrans" cxnId="{2FD4517C-ACB1-49EA-9278-D8ACA42B1E06}">
      <dgm:prSet/>
      <dgm:spPr/>
      <dgm:t>
        <a:bodyPr/>
        <a:lstStyle/>
        <a:p>
          <a:endParaRPr lang="en-US"/>
        </a:p>
      </dgm:t>
    </dgm:pt>
    <dgm:pt modelId="{E24A2F85-AC7E-4C8D-B578-F56F762B5E13}" type="sibTrans" cxnId="{2FD4517C-ACB1-49EA-9278-D8ACA42B1E06}">
      <dgm:prSet/>
      <dgm:spPr/>
      <dgm:t>
        <a:bodyPr/>
        <a:lstStyle/>
        <a:p>
          <a:endParaRPr lang="en-US"/>
        </a:p>
      </dgm:t>
    </dgm:pt>
    <dgm:pt modelId="{A75DDF6A-B15F-493D-92F4-D21688727400}" type="pres">
      <dgm:prSet presAssocID="{3285BD6A-08FD-4A2F-B768-4AD35F0FB2E0}" presName="diagram" presStyleCnt="0">
        <dgm:presLayoutVars>
          <dgm:dir/>
          <dgm:resizeHandles val="exact"/>
        </dgm:presLayoutVars>
      </dgm:prSet>
      <dgm:spPr/>
    </dgm:pt>
    <dgm:pt modelId="{33066D02-4E95-41B1-8DC7-E127E42233FD}" type="pres">
      <dgm:prSet presAssocID="{539B51DF-BD51-49E9-8813-48D96D6E50B1}" presName="node" presStyleLbl="node1" presStyleIdx="0" presStyleCnt="6">
        <dgm:presLayoutVars>
          <dgm:bulletEnabled val="1"/>
        </dgm:presLayoutVars>
      </dgm:prSet>
      <dgm:spPr/>
    </dgm:pt>
    <dgm:pt modelId="{6959B91F-062F-4394-96E7-B7AB80BB22E2}" type="pres">
      <dgm:prSet presAssocID="{01745D5D-E8E8-4A08-86BE-B395009F0B02}" presName="sibTrans" presStyleCnt="0"/>
      <dgm:spPr/>
    </dgm:pt>
    <dgm:pt modelId="{4809FF50-037B-4698-A477-89786EB5AEBC}" type="pres">
      <dgm:prSet presAssocID="{BDC4C12B-FE9B-4C33-99BB-7DC6E94FE49C}" presName="node" presStyleLbl="node1" presStyleIdx="1" presStyleCnt="6">
        <dgm:presLayoutVars>
          <dgm:bulletEnabled val="1"/>
        </dgm:presLayoutVars>
      </dgm:prSet>
      <dgm:spPr/>
    </dgm:pt>
    <dgm:pt modelId="{31A16BBB-2B9B-49E7-A708-692E54D54937}" type="pres">
      <dgm:prSet presAssocID="{DCC0B3DC-EBCB-41C8-AC87-E56B173276DA}" presName="sibTrans" presStyleCnt="0"/>
      <dgm:spPr/>
    </dgm:pt>
    <dgm:pt modelId="{F5A64A1C-B800-49BF-A046-1FC542FD578D}" type="pres">
      <dgm:prSet presAssocID="{1AFF63F0-6BF2-4D55-8254-A3CEC04A6F28}" presName="node" presStyleLbl="node1" presStyleIdx="2" presStyleCnt="6">
        <dgm:presLayoutVars>
          <dgm:bulletEnabled val="1"/>
        </dgm:presLayoutVars>
      </dgm:prSet>
      <dgm:spPr/>
    </dgm:pt>
    <dgm:pt modelId="{7315FA0B-D613-4068-8FA0-DE8EB432AEF4}" type="pres">
      <dgm:prSet presAssocID="{BDF9C1C5-FBAC-4EF5-BDB8-5ACA395E5FD0}" presName="sibTrans" presStyleCnt="0"/>
      <dgm:spPr/>
    </dgm:pt>
    <dgm:pt modelId="{4060E6E6-DD9E-4352-AA1F-E9B90CE8952A}" type="pres">
      <dgm:prSet presAssocID="{1503DF98-6372-4BB6-8CCD-EF8D9BF58F86}" presName="node" presStyleLbl="node1" presStyleIdx="3" presStyleCnt="6">
        <dgm:presLayoutVars>
          <dgm:bulletEnabled val="1"/>
        </dgm:presLayoutVars>
      </dgm:prSet>
      <dgm:spPr/>
    </dgm:pt>
    <dgm:pt modelId="{40B551D8-398B-4E00-AA2C-3B06AAA21F28}" type="pres">
      <dgm:prSet presAssocID="{88E03DDA-3246-49ED-9B73-C3600437531A}" presName="sibTrans" presStyleCnt="0"/>
      <dgm:spPr/>
    </dgm:pt>
    <dgm:pt modelId="{E6B556F9-64E4-4D3E-8E2C-EEFA7D5D953C}" type="pres">
      <dgm:prSet presAssocID="{0E19E3ED-29E6-4FAA-B0A4-B12DE20E23EB}" presName="node" presStyleLbl="node1" presStyleIdx="4" presStyleCnt="6">
        <dgm:presLayoutVars>
          <dgm:bulletEnabled val="1"/>
        </dgm:presLayoutVars>
      </dgm:prSet>
      <dgm:spPr/>
    </dgm:pt>
    <dgm:pt modelId="{B7863669-AE5E-4EAE-A927-494665DDF3AE}" type="pres">
      <dgm:prSet presAssocID="{2E3A6487-A9DC-4E41-9182-FEF48BD329F9}" presName="sibTrans" presStyleCnt="0"/>
      <dgm:spPr/>
    </dgm:pt>
    <dgm:pt modelId="{F6743F53-8951-46CC-8CF2-47F614893B16}" type="pres">
      <dgm:prSet presAssocID="{AABC3FB1-1F31-41D7-937A-0412FE666539}" presName="node" presStyleLbl="node1" presStyleIdx="5" presStyleCnt="6">
        <dgm:presLayoutVars>
          <dgm:bulletEnabled val="1"/>
        </dgm:presLayoutVars>
      </dgm:prSet>
      <dgm:spPr/>
    </dgm:pt>
  </dgm:ptLst>
  <dgm:cxnLst>
    <dgm:cxn modelId="{47DA4C01-B20A-4D0F-8934-1B521B55B40B}" srcId="{3285BD6A-08FD-4A2F-B768-4AD35F0FB2E0}" destId="{1AFF63F0-6BF2-4D55-8254-A3CEC04A6F28}" srcOrd="2" destOrd="0" parTransId="{36A9F812-9E37-4B14-A62C-E279F16EC2C9}" sibTransId="{BDF9C1C5-FBAC-4EF5-BDB8-5ACA395E5FD0}"/>
    <dgm:cxn modelId="{02014307-8C4B-4ACD-950E-921AA616B261}" type="presOf" srcId="{1503DF98-6372-4BB6-8CCD-EF8D9BF58F86}" destId="{4060E6E6-DD9E-4352-AA1F-E9B90CE8952A}" srcOrd="0" destOrd="0" presId="urn:microsoft.com/office/officeart/2005/8/layout/default"/>
    <dgm:cxn modelId="{EA514E07-63F5-48DE-B7D0-964151042596}" type="presOf" srcId="{539B51DF-BD51-49E9-8813-48D96D6E50B1}" destId="{33066D02-4E95-41B1-8DC7-E127E42233FD}" srcOrd="0" destOrd="0" presId="urn:microsoft.com/office/officeart/2005/8/layout/default"/>
    <dgm:cxn modelId="{CC2BC91A-FCF3-4F71-8005-7A2CCFFD475C}" type="presOf" srcId="{0E19E3ED-29E6-4FAA-B0A4-B12DE20E23EB}" destId="{E6B556F9-64E4-4D3E-8E2C-EEFA7D5D953C}" srcOrd="0" destOrd="0" presId="urn:microsoft.com/office/officeart/2005/8/layout/default"/>
    <dgm:cxn modelId="{360CFB61-B43F-49FD-9194-F152A6836FDC}" srcId="{3285BD6A-08FD-4A2F-B768-4AD35F0FB2E0}" destId="{539B51DF-BD51-49E9-8813-48D96D6E50B1}" srcOrd="0" destOrd="0" parTransId="{3E32515E-151A-4FAB-974D-E7080782CB73}" sibTransId="{01745D5D-E8E8-4A08-86BE-B395009F0B02}"/>
    <dgm:cxn modelId="{2FD4517C-ACB1-49EA-9278-D8ACA42B1E06}" srcId="{3285BD6A-08FD-4A2F-B768-4AD35F0FB2E0}" destId="{AABC3FB1-1F31-41D7-937A-0412FE666539}" srcOrd="5" destOrd="0" parTransId="{87425362-C1C7-42C4-BA08-E3CDD43F6C26}" sibTransId="{E24A2F85-AC7E-4C8D-B578-F56F762B5E13}"/>
    <dgm:cxn modelId="{E6990C8A-9DD8-45D4-8167-B74467E56509}" srcId="{3285BD6A-08FD-4A2F-B768-4AD35F0FB2E0}" destId="{1503DF98-6372-4BB6-8CCD-EF8D9BF58F86}" srcOrd="3" destOrd="0" parTransId="{C4081F63-D6E5-4927-894B-E5212DC3EF78}" sibTransId="{88E03DDA-3246-49ED-9B73-C3600437531A}"/>
    <dgm:cxn modelId="{A116E6A6-2174-469B-A1DA-F0FBE6AFCF95}" type="presOf" srcId="{BDC4C12B-FE9B-4C33-99BB-7DC6E94FE49C}" destId="{4809FF50-037B-4698-A477-89786EB5AEBC}" srcOrd="0" destOrd="0" presId="urn:microsoft.com/office/officeart/2005/8/layout/default"/>
    <dgm:cxn modelId="{109F92AB-8701-4F5D-83BE-7365EADFADAF}" srcId="{3285BD6A-08FD-4A2F-B768-4AD35F0FB2E0}" destId="{0E19E3ED-29E6-4FAA-B0A4-B12DE20E23EB}" srcOrd="4" destOrd="0" parTransId="{54F3C3E7-8FC2-40DA-BF5C-961388D7CD7F}" sibTransId="{2E3A6487-A9DC-4E41-9182-FEF48BD329F9}"/>
    <dgm:cxn modelId="{AC36B8B3-F6E9-441D-98F0-C135AE039D89}" type="presOf" srcId="{1AFF63F0-6BF2-4D55-8254-A3CEC04A6F28}" destId="{F5A64A1C-B800-49BF-A046-1FC542FD578D}" srcOrd="0" destOrd="0" presId="urn:microsoft.com/office/officeart/2005/8/layout/default"/>
    <dgm:cxn modelId="{07707ABC-90BF-4181-A7BA-D23A7495900B}" type="presOf" srcId="{AABC3FB1-1F31-41D7-937A-0412FE666539}" destId="{F6743F53-8951-46CC-8CF2-47F614893B16}" srcOrd="0" destOrd="0" presId="urn:microsoft.com/office/officeart/2005/8/layout/default"/>
    <dgm:cxn modelId="{9316CCCF-9601-4BBB-9C30-B785D754B276}" type="presOf" srcId="{3285BD6A-08FD-4A2F-B768-4AD35F0FB2E0}" destId="{A75DDF6A-B15F-493D-92F4-D21688727400}" srcOrd="0" destOrd="0" presId="urn:microsoft.com/office/officeart/2005/8/layout/default"/>
    <dgm:cxn modelId="{6DF0E5E9-5E47-4253-87BD-11F2A99697C5}" srcId="{3285BD6A-08FD-4A2F-B768-4AD35F0FB2E0}" destId="{BDC4C12B-FE9B-4C33-99BB-7DC6E94FE49C}" srcOrd="1" destOrd="0" parTransId="{13A5E4D3-88B6-4C26-823E-0ED05CAC999F}" sibTransId="{DCC0B3DC-EBCB-41C8-AC87-E56B173276DA}"/>
    <dgm:cxn modelId="{3CBE1407-344D-48E3-9DF4-1C127F847250}" type="presParOf" srcId="{A75DDF6A-B15F-493D-92F4-D21688727400}" destId="{33066D02-4E95-41B1-8DC7-E127E42233FD}" srcOrd="0" destOrd="0" presId="urn:microsoft.com/office/officeart/2005/8/layout/default"/>
    <dgm:cxn modelId="{BCC3B6F0-98F2-4AAF-9A5A-3D4AC8C87272}" type="presParOf" srcId="{A75DDF6A-B15F-493D-92F4-D21688727400}" destId="{6959B91F-062F-4394-96E7-B7AB80BB22E2}" srcOrd="1" destOrd="0" presId="urn:microsoft.com/office/officeart/2005/8/layout/default"/>
    <dgm:cxn modelId="{7DCB716D-CC48-4ED6-BA06-BB7BC19D40BB}" type="presParOf" srcId="{A75DDF6A-B15F-493D-92F4-D21688727400}" destId="{4809FF50-037B-4698-A477-89786EB5AEBC}" srcOrd="2" destOrd="0" presId="urn:microsoft.com/office/officeart/2005/8/layout/default"/>
    <dgm:cxn modelId="{DF8B9095-A00D-492A-AB1D-607B6F8903B2}" type="presParOf" srcId="{A75DDF6A-B15F-493D-92F4-D21688727400}" destId="{31A16BBB-2B9B-49E7-A708-692E54D54937}" srcOrd="3" destOrd="0" presId="urn:microsoft.com/office/officeart/2005/8/layout/default"/>
    <dgm:cxn modelId="{6A273DFB-3973-4191-B852-9C7F2CC3BD73}" type="presParOf" srcId="{A75DDF6A-B15F-493D-92F4-D21688727400}" destId="{F5A64A1C-B800-49BF-A046-1FC542FD578D}" srcOrd="4" destOrd="0" presId="urn:microsoft.com/office/officeart/2005/8/layout/default"/>
    <dgm:cxn modelId="{C0C8BEF9-5ED9-439F-8DC9-4DEE76D4182D}" type="presParOf" srcId="{A75DDF6A-B15F-493D-92F4-D21688727400}" destId="{7315FA0B-D613-4068-8FA0-DE8EB432AEF4}" srcOrd="5" destOrd="0" presId="urn:microsoft.com/office/officeart/2005/8/layout/default"/>
    <dgm:cxn modelId="{E5D50642-2C4E-4DE6-99FF-07631F1166B5}" type="presParOf" srcId="{A75DDF6A-B15F-493D-92F4-D21688727400}" destId="{4060E6E6-DD9E-4352-AA1F-E9B90CE8952A}" srcOrd="6" destOrd="0" presId="urn:microsoft.com/office/officeart/2005/8/layout/default"/>
    <dgm:cxn modelId="{E5C260F2-BD63-4CB6-914F-171837E2B64A}" type="presParOf" srcId="{A75DDF6A-B15F-493D-92F4-D21688727400}" destId="{40B551D8-398B-4E00-AA2C-3B06AAA21F28}" srcOrd="7" destOrd="0" presId="urn:microsoft.com/office/officeart/2005/8/layout/default"/>
    <dgm:cxn modelId="{866D0E94-C544-4931-987B-7B3834CCC21E}" type="presParOf" srcId="{A75DDF6A-B15F-493D-92F4-D21688727400}" destId="{E6B556F9-64E4-4D3E-8E2C-EEFA7D5D953C}" srcOrd="8" destOrd="0" presId="urn:microsoft.com/office/officeart/2005/8/layout/default"/>
    <dgm:cxn modelId="{03662398-C1A6-479A-868E-87AB193813FD}" type="presParOf" srcId="{A75DDF6A-B15F-493D-92F4-D21688727400}" destId="{B7863669-AE5E-4EAE-A927-494665DDF3AE}" srcOrd="9" destOrd="0" presId="urn:microsoft.com/office/officeart/2005/8/layout/default"/>
    <dgm:cxn modelId="{E9AC8FB6-614F-4413-9D00-FCB3345F88CD}" type="presParOf" srcId="{A75DDF6A-B15F-493D-92F4-D21688727400}" destId="{F6743F53-8951-46CC-8CF2-47F614893B1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3A6C43-9294-4C4A-AC3B-213B82F2D828}"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9824C6D4-2342-42DD-BA7E-996A87C15F21}">
      <dgm:prSet/>
      <dgm:spPr/>
      <dgm:t>
        <a:bodyPr/>
        <a:lstStyle/>
        <a:p>
          <a:r>
            <a:rPr lang="en-US"/>
            <a:t>Dull ansoddol</a:t>
          </a:r>
        </a:p>
      </dgm:t>
    </dgm:pt>
    <dgm:pt modelId="{0FC10EFB-4752-4DD3-98F7-6A234B468422}" type="parTrans" cxnId="{95E7E3D9-2E26-4F58-AB51-651AB863E245}">
      <dgm:prSet/>
      <dgm:spPr/>
      <dgm:t>
        <a:bodyPr/>
        <a:lstStyle/>
        <a:p>
          <a:endParaRPr lang="en-US"/>
        </a:p>
      </dgm:t>
    </dgm:pt>
    <dgm:pt modelId="{A8F20A0C-B010-49F1-9C04-7CD4E6A80AA3}" type="sibTrans" cxnId="{95E7E3D9-2E26-4F58-AB51-651AB863E245}">
      <dgm:prSet/>
      <dgm:spPr/>
      <dgm:t>
        <a:bodyPr/>
        <a:lstStyle/>
        <a:p>
          <a:endParaRPr lang="en-US"/>
        </a:p>
      </dgm:t>
    </dgm:pt>
    <dgm:pt modelId="{64433C45-5FF4-477D-83BE-CD86398C534F}">
      <dgm:prSet/>
      <dgm:spPr/>
      <dgm:t>
        <a:bodyPr/>
        <a:lstStyle/>
        <a:p>
          <a:r>
            <a:rPr lang="en-US"/>
            <a:t>Nodweddion y Dull</a:t>
          </a:r>
        </a:p>
      </dgm:t>
    </dgm:pt>
    <dgm:pt modelId="{716E1E74-283C-4F40-908A-AAE4E2776AA0}" type="parTrans" cxnId="{D2F3998D-42AF-40F7-8BE3-92834CB71290}">
      <dgm:prSet/>
      <dgm:spPr/>
      <dgm:t>
        <a:bodyPr/>
        <a:lstStyle/>
        <a:p>
          <a:endParaRPr lang="en-US"/>
        </a:p>
      </dgm:t>
    </dgm:pt>
    <dgm:pt modelId="{3F0C65C6-D47F-414E-B6C7-3F3E7C82DE00}" type="sibTrans" cxnId="{D2F3998D-42AF-40F7-8BE3-92834CB71290}">
      <dgm:prSet/>
      <dgm:spPr/>
      <dgm:t>
        <a:bodyPr/>
        <a:lstStyle/>
        <a:p>
          <a:endParaRPr lang="en-US"/>
        </a:p>
      </dgm:t>
    </dgm:pt>
    <dgm:pt modelId="{226440A4-BB35-4F52-A8FF-A7DE83C7E5E4}">
      <dgm:prSet/>
      <dgm:spPr/>
      <dgm:t>
        <a:bodyPr/>
        <a:lstStyle/>
        <a:p>
          <a:r>
            <a:rPr lang="en-US"/>
            <a:t>Manteision</a:t>
          </a:r>
        </a:p>
      </dgm:t>
    </dgm:pt>
    <dgm:pt modelId="{742A1406-B6CC-447F-9CF6-F213A40AD3CD}" type="parTrans" cxnId="{62B7748A-140E-4787-9697-CF8EAF095752}">
      <dgm:prSet/>
      <dgm:spPr/>
      <dgm:t>
        <a:bodyPr/>
        <a:lstStyle/>
        <a:p>
          <a:endParaRPr lang="en-US"/>
        </a:p>
      </dgm:t>
    </dgm:pt>
    <dgm:pt modelId="{B7BEF811-0E40-49AE-904B-A0EEFD2180C6}" type="sibTrans" cxnId="{62B7748A-140E-4787-9697-CF8EAF095752}">
      <dgm:prSet/>
      <dgm:spPr/>
      <dgm:t>
        <a:bodyPr/>
        <a:lstStyle/>
        <a:p>
          <a:endParaRPr lang="en-US"/>
        </a:p>
      </dgm:t>
    </dgm:pt>
    <dgm:pt modelId="{9044B705-E159-4276-8A5E-E8FFCACBCE44}">
      <dgm:prSet/>
      <dgm:spPr/>
      <dgm:t>
        <a:bodyPr/>
        <a:lstStyle/>
        <a:p>
          <a:r>
            <a:rPr lang="en-US"/>
            <a:t>Anfanteision</a:t>
          </a:r>
        </a:p>
      </dgm:t>
    </dgm:pt>
    <dgm:pt modelId="{6725EC01-5508-4482-A23F-639DF88D303D}" type="parTrans" cxnId="{D54A6F82-FAFD-4243-B226-227E2D82C84F}">
      <dgm:prSet/>
      <dgm:spPr/>
      <dgm:t>
        <a:bodyPr/>
        <a:lstStyle/>
        <a:p>
          <a:endParaRPr lang="en-US"/>
        </a:p>
      </dgm:t>
    </dgm:pt>
    <dgm:pt modelId="{E2AF6696-FBB5-49F0-8F0A-ABE86BBC0035}" type="sibTrans" cxnId="{D54A6F82-FAFD-4243-B226-227E2D82C84F}">
      <dgm:prSet/>
      <dgm:spPr/>
      <dgm:t>
        <a:bodyPr/>
        <a:lstStyle/>
        <a:p>
          <a:endParaRPr lang="en-US"/>
        </a:p>
      </dgm:t>
    </dgm:pt>
    <dgm:pt modelId="{425508D9-A853-4D7A-94F3-9968F73F8371}" type="pres">
      <dgm:prSet presAssocID="{193A6C43-9294-4C4A-AC3B-213B82F2D828}" presName="outerComposite" presStyleCnt="0">
        <dgm:presLayoutVars>
          <dgm:chMax val="5"/>
          <dgm:dir/>
          <dgm:resizeHandles val="exact"/>
        </dgm:presLayoutVars>
      </dgm:prSet>
      <dgm:spPr/>
    </dgm:pt>
    <dgm:pt modelId="{6A67BF9A-DF34-422D-B82C-40A99E800416}" type="pres">
      <dgm:prSet presAssocID="{193A6C43-9294-4C4A-AC3B-213B82F2D828}" presName="dummyMaxCanvas" presStyleCnt="0">
        <dgm:presLayoutVars/>
      </dgm:prSet>
      <dgm:spPr/>
    </dgm:pt>
    <dgm:pt modelId="{63ACA7FE-06ED-463D-87EB-E4CBA75AC1FE}" type="pres">
      <dgm:prSet presAssocID="{193A6C43-9294-4C4A-AC3B-213B82F2D828}" presName="FourNodes_1" presStyleLbl="node1" presStyleIdx="0" presStyleCnt="4">
        <dgm:presLayoutVars>
          <dgm:bulletEnabled val="1"/>
        </dgm:presLayoutVars>
      </dgm:prSet>
      <dgm:spPr/>
    </dgm:pt>
    <dgm:pt modelId="{0C529309-F6E9-45C0-A3EB-0BFC20C7FBA1}" type="pres">
      <dgm:prSet presAssocID="{193A6C43-9294-4C4A-AC3B-213B82F2D828}" presName="FourNodes_2" presStyleLbl="node1" presStyleIdx="1" presStyleCnt="4">
        <dgm:presLayoutVars>
          <dgm:bulletEnabled val="1"/>
        </dgm:presLayoutVars>
      </dgm:prSet>
      <dgm:spPr/>
    </dgm:pt>
    <dgm:pt modelId="{29E84DF6-6EA6-4BBF-81AA-3797259E0692}" type="pres">
      <dgm:prSet presAssocID="{193A6C43-9294-4C4A-AC3B-213B82F2D828}" presName="FourNodes_3" presStyleLbl="node1" presStyleIdx="2" presStyleCnt="4">
        <dgm:presLayoutVars>
          <dgm:bulletEnabled val="1"/>
        </dgm:presLayoutVars>
      </dgm:prSet>
      <dgm:spPr/>
    </dgm:pt>
    <dgm:pt modelId="{DDCDD953-74E7-4B3C-9835-E5C2660EE568}" type="pres">
      <dgm:prSet presAssocID="{193A6C43-9294-4C4A-AC3B-213B82F2D828}" presName="FourNodes_4" presStyleLbl="node1" presStyleIdx="3" presStyleCnt="4">
        <dgm:presLayoutVars>
          <dgm:bulletEnabled val="1"/>
        </dgm:presLayoutVars>
      </dgm:prSet>
      <dgm:spPr/>
    </dgm:pt>
    <dgm:pt modelId="{E9CA839E-A2FC-403E-86DD-20561B05EC4F}" type="pres">
      <dgm:prSet presAssocID="{193A6C43-9294-4C4A-AC3B-213B82F2D828}" presName="FourConn_1-2" presStyleLbl="fgAccFollowNode1" presStyleIdx="0" presStyleCnt="3">
        <dgm:presLayoutVars>
          <dgm:bulletEnabled val="1"/>
        </dgm:presLayoutVars>
      </dgm:prSet>
      <dgm:spPr/>
    </dgm:pt>
    <dgm:pt modelId="{81161A12-715B-4A05-A7F6-F55D7828FA95}" type="pres">
      <dgm:prSet presAssocID="{193A6C43-9294-4C4A-AC3B-213B82F2D828}" presName="FourConn_2-3" presStyleLbl="fgAccFollowNode1" presStyleIdx="1" presStyleCnt="3">
        <dgm:presLayoutVars>
          <dgm:bulletEnabled val="1"/>
        </dgm:presLayoutVars>
      </dgm:prSet>
      <dgm:spPr/>
    </dgm:pt>
    <dgm:pt modelId="{A5B5C306-1AC4-4BC5-970C-74A8C73D7549}" type="pres">
      <dgm:prSet presAssocID="{193A6C43-9294-4C4A-AC3B-213B82F2D828}" presName="FourConn_3-4" presStyleLbl="fgAccFollowNode1" presStyleIdx="2" presStyleCnt="3">
        <dgm:presLayoutVars>
          <dgm:bulletEnabled val="1"/>
        </dgm:presLayoutVars>
      </dgm:prSet>
      <dgm:spPr/>
    </dgm:pt>
    <dgm:pt modelId="{D1E36290-98AD-464A-90C6-1048F7D2B03D}" type="pres">
      <dgm:prSet presAssocID="{193A6C43-9294-4C4A-AC3B-213B82F2D828}" presName="FourNodes_1_text" presStyleLbl="node1" presStyleIdx="3" presStyleCnt="4">
        <dgm:presLayoutVars>
          <dgm:bulletEnabled val="1"/>
        </dgm:presLayoutVars>
      </dgm:prSet>
      <dgm:spPr/>
    </dgm:pt>
    <dgm:pt modelId="{57D409C1-40A3-452D-B8FD-E2CC80965762}" type="pres">
      <dgm:prSet presAssocID="{193A6C43-9294-4C4A-AC3B-213B82F2D828}" presName="FourNodes_2_text" presStyleLbl="node1" presStyleIdx="3" presStyleCnt="4">
        <dgm:presLayoutVars>
          <dgm:bulletEnabled val="1"/>
        </dgm:presLayoutVars>
      </dgm:prSet>
      <dgm:spPr/>
    </dgm:pt>
    <dgm:pt modelId="{E20D5A2C-C72C-4658-A891-A978A400E560}" type="pres">
      <dgm:prSet presAssocID="{193A6C43-9294-4C4A-AC3B-213B82F2D828}" presName="FourNodes_3_text" presStyleLbl="node1" presStyleIdx="3" presStyleCnt="4">
        <dgm:presLayoutVars>
          <dgm:bulletEnabled val="1"/>
        </dgm:presLayoutVars>
      </dgm:prSet>
      <dgm:spPr/>
    </dgm:pt>
    <dgm:pt modelId="{44D34C47-7C2D-4671-8404-41EC8D929D38}" type="pres">
      <dgm:prSet presAssocID="{193A6C43-9294-4C4A-AC3B-213B82F2D828}" presName="FourNodes_4_text" presStyleLbl="node1" presStyleIdx="3" presStyleCnt="4">
        <dgm:presLayoutVars>
          <dgm:bulletEnabled val="1"/>
        </dgm:presLayoutVars>
      </dgm:prSet>
      <dgm:spPr/>
    </dgm:pt>
  </dgm:ptLst>
  <dgm:cxnLst>
    <dgm:cxn modelId="{4DDA011D-C157-4C0F-83F6-1385D4F3DDDD}" type="presOf" srcId="{64433C45-5FF4-477D-83BE-CD86398C534F}" destId="{0C529309-F6E9-45C0-A3EB-0BFC20C7FBA1}" srcOrd="0" destOrd="0" presId="urn:microsoft.com/office/officeart/2005/8/layout/vProcess5"/>
    <dgm:cxn modelId="{6D633332-2FA7-4E94-8B21-ACDBCABDAA4A}" type="presOf" srcId="{193A6C43-9294-4C4A-AC3B-213B82F2D828}" destId="{425508D9-A853-4D7A-94F3-9968F73F8371}" srcOrd="0" destOrd="0" presId="urn:microsoft.com/office/officeart/2005/8/layout/vProcess5"/>
    <dgm:cxn modelId="{FBC93B46-5F63-44D5-8DE2-A5F7564F5CC7}" type="presOf" srcId="{9044B705-E159-4276-8A5E-E8FFCACBCE44}" destId="{44D34C47-7C2D-4671-8404-41EC8D929D38}" srcOrd="1" destOrd="0" presId="urn:microsoft.com/office/officeart/2005/8/layout/vProcess5"/>
    <dgm:cxn modelId="{0108A94D-24D4-497B-A20C-37D7302AC8BA}" type="presOf" srcId="{9824C6D4-2342-42DD-BA7E-996A87C15F21}" destId="{D1E36290-98AD-464A-90C6-1048F7D2B03D}" srcOrd="1" destOrd="0" presId="urn:microsoft.com/office/officeart/2005/8/layout/vProcess5"/>
    <dgm:cxn modelId="{D1F31657-1490-4F1E-A881-919A31F061C9}" type="presOf" srcId="{9824C6D4-2342-42DD-BA7E-996A87C15F21}" destId="{63ACA7FE-06ED-463D-87EB-E4CBA75AC1FE}" srcOrd="0" destOrd="0" presId="urn:microsoft.com/office/officeart/2005/8/layout/vProcess5"/>
    <dgm:cxn modelId="{CEC2A57B-670E-4F55-908E-070CD4A7F946}" type="presOf" srcId="{64433C45-5FF4-477D-83BE-CD86398C534F}" destId="{57D409C1-40A3-452D-B8FD-E2CC80965762}" srcOrd="1" destOrd="0" presId="urn:microsoft.com/office/officeart/2005/8/layout/vProcess5"/>
    <dgm:cxn modelId="{D54A6F82-FAFD-4243-B226-227E2D82C84F}" srcId="{193A6C43-9294-4C4A-AC3B-213B82F2D828}" destId="{9044B705-E159-4276-8A5E-E8FFCACBCE44}" srcOrd="3" destOrd="0" parTransId="{6725EC01-5508-4482-A23F-639DF88D303D}" sibTransId="{E2AF6696-FBB5-49F0-8F0A-ABE86BBC0035}"/>
    <dgm:cxn modelId="{5698DD86-9BEA-4E8D-83DA-1E632951DC86}" type="presOf" srcId="{A8F20A0C-B010-49F1-9C04-7CD4E6A80AA3}" destId="{E9CA839E-A2FC-403E-86DD-20561B05EC4F}" srcOrd="0" destOrd="0" presId="urn:microsoft.com/office/officeart/2005/8/layout/vProcess5"/>
    <dgm:cxn modelId="{62B7748A-140E-4787-9697-CF8EAF095752}" srcId="{193A6C43-9294-4C4A-AC3B-213B82F2D828}" destId="{226440A4-BB35-4F52-A8FF-A7DE83C7E5E4}" srcOrd="2" destOrd="0" parTransId="{742A1406-B6CC-447F-9CF6-F213A40AD3CD}" sibTransId="{B7BEF811-0E40-49AE-904B-A0EEFD2180C6}"/>
    <dgm:cxn modelId="{D2F3998D-42AF-40F7-8BE3-92834CB71290}" srcId="{193A6C43-9294-4C4A-AC3B-213B82F2D828}" destId="{64433C45-5FF4-477D-83BE-CD86398C534F}" srcOrd="1" destOrd="0" parTransId="{716E1E74-283C-4F40-908A-AAE4E2776AA0}" sibTransId="{3F0C65C6-D47F-414E-B6C7-3F3E7C82DE00}"/>
    <dgm:cxn modelId="{BA5C9794-0AAE-4979-B811-F4B4A7177DD6}" type="presOf" srcId="{B7BEF811-0E40-49AE-904B-A0EEFD2180C6}" destId="{A5B5C306-1AC4-4BC5-970C-74A8C73D7549}" srcOrd="0" destOrd="0" presId="urn:microsoft.com/office/officeart/2005/8/layout/vProcess5"/>
    <dgm:cxn modelId="{9546D19C-2A92-496D-8470-4DB723F86E03}" type="presOf" srcId="{9044B705-E159-4276-8A5E-E8FFCACBCE44}" destId="{DDCDD953-74E7-4B3C-9835-E5C2660EE568}" srcOrd="0" destOrd="0" presId="urn:microsoft.com/office/officeart/2005/8/layout/vProcess5"/>
    <dgm:cxn modelId="{2CA3FBAF-4F4A-4E7D-87B6-6D92BD144DB9}" type="presOf" srcId="{226440A4-BB35-4F52-A8FF-A7DE83C7E5E4}" destId="{29E84DF6-6EA6-4BBF-81AA-3797259E0692}" srcOrd="0" destOrd="0" presId="urn:microsoft.com/office/officeart/2005/8/layout/vProcess5"/>
    <dgm:cxn modelId="{DE848FB4-DB4C-492C-B72E-A36B6B123A02}" type="presOf" srcId="{226440A4-BB35-4F52-A8FF-A7DE83C7E5E4}" destId="{E20D5A2C-C72C-4658-A891-A978A400E560}" srcOrd="1" destOrd="0" presId="urn:microsoft.com/office/officeart/2005/8/layout/vProcess5"/>
    <dgm:cxn modelId="{95E7E3D9-2E26-4F58-AB51-651AB863E245}" srcId="{193A6C43-9294-4C4A-AC3B-213B82F2D828}" destId="{9824C6D4-2342-42DD-BA7E-996A87C15F21}" srcOrd="0" destOrd="0" parTransId="{0FC10EFB-4752-4DD3-98F7-6A234B468422}" sibTransId="{A8F20A0C-B010-49F1-9C04-7CD4E6A80AA3}"/>
    <dgm:cxn modelId="{4FD55EE3-E961-4C5B-9EEB-0E0E5CEE2338}" type="presOf" srcId="{3F0C65C6-D47F-414E-B6C7-3F3E7C82DE00}" destId="{81161A12-715B-4A05-A7F6-F55D7828FA95}" srcOrd="0" destOrd="0" presId="urn:microsoft.com/office/officeart/2005/8/layout/vProcess5"/>
    <dgm:cxn modelId="{895F6C69-3AD6-4DDA-8E61-0BD5C040D354}" type="presParOf" srcId="{425508D9-A853-4D7A-94F3-9968F73F8371}" destId="{6A67BF9A-DF34-422D-B82C-40A99E800416}" srcOrd="0" destOrd="0" presId="urn:microsoft.com/office/officeart/2005/8/layout/vProcess5"/>
    <dgm:cxn modelId="{2B057C29-EE06-4FF3-8913-C38A319B1D63}" type="presParOf" srcId="{425508D9-A853-4D7A-94F3-9968F73F8371}" destId="{63ACA7FE-06ED-463D-87EB-E4CBA75AC1FE}" srcOrd="1" destOrd="0" presId="urn:microsoft.com/office/officeart/2005/8/layout/vProcess5"/>
    <dgm:cxn modelId="{779296ED-58CE-48ED-AB71-9C95A9AF48CD}" type="presParOf" srcId="{425508D9-A853-4D7A-94F3-9968F73F8371}" destId="{0C529309-F6E9-45C0-A3EB-0BFC20C7FBA1}" srcOrd="2" destOrd="0" presId="urn:microsoft.com/office/officeart/2005/8/layout/vProcess5"/>
    <dgm:cxn modelId="{53F122E6-C657-431F-AFB5-747C713EE521}" type="presParOf" srcId="{425508D9-A853-4D7A-94F3-9968F73F8371}" destId="{29E84DF6-6EA6-4BBF-81AA-3797259E0692}" srcOrd="3" destOrd="0" presId="urn:microsoft.com/office/officeart/2005/8/layout/vProcess5"/>
    <dgm:cxn modelId="{21741D85-9A90-42D9-9D92-1BB53E1A2A44}" type="presParOf" srcId="{425508D9-A853-4D7A-94F3-9968F73F8371}" destId="{DDCDD953-74E7-4B3C-9835-E5C2660EE568}" srcOrd="4" destOrd="0" presId="urn:microsoft.com/office/officeart/2005/8/layout/vProcess5"/>
    <dgm:cxn modelId="{ACFCD034-AF4A-485B-9A8D-C786BE627B36}" type="presParOf" srcId="{425508D9-A853-4D7A-94F3-9968F73F8371}" destId="{E9CA839E-A2FC-403E-86DD-20561B05EC4F}" srcOrd="5" destOrd="0" presId="urn:microsoft.com/office/officeart/2005/8/layout/vProcess5"/>
    <dgm:cxn modelId="{5E1B6EC2-C79F-4EAF-A9F3-234A305DF5C7}" type="presParOf" srcId="{425508D9-A853-4D7A-94F3-9968F73F8371}" destId="{81161A12-715B-4A05-A7F6-F55D7828FA95}" srcOrd="6" destOrd="0" presId="urn:microsoft.com/office/officeart/2005/8/layout/vProcess5"/>
    <dgm:cxn modelId="{A3ACC9E0-3F2D-4E96-826D-AA54A45D894D}" type="presParOf" srcId="{425508D9-A853-4D7A-94F3-9968F73F8371}" destId="{A5B5C306-1AC4-4BC5-970C-74A8C73D7549}" srcOrd="7" destOrd="0" presId="urn:microsoft.com/office/officeart/2005/8/layout/vProcess5"/>
    <dgm:cxn modelId="{2818AD03-9D1D-41AC-929F-7427A9C0445E}" type="presParOf" srcId="{425508D9-A853-4D7A-94F3-9968F73F8371}" destId="{D1E36290-98AD-464A-90C6-1048F7D2B03D}" srcOrd="8" destOrd="0" presId="urn:microsoft.com/office/officeart/2005/8/layout/vProcess5"/>
    <dgm:cxn modelId="{063F693C-D5F6-44CF-89F7-79D56BDCAD76}" type="presParOf" srcId="{425508D9-A853-4D7A-94F3-9968F73F8371}" destId="{57D409C1-40A3-452D-B8FD-E2CC80965762}" srcOrd="9" destOrd="0" presId="urn:microsoft.com/office/officeart/2005/8/layout/vProcess5"/>
    <dgm:cxn modelId="{1F3A6341-1D07-4BAA-AB8C-05F78F9AE3AB}" type="presParOf" srcId="{425508D9-A853-4D7A-94F3-9968F73F8371}" destId="{E20D5A2C-C72C-4658-A891-A978A400E560}" srcOrd="10" destOrd="0" presId="urn:microsoft.com/office/officeart/2005/8/layout/vProcess5"/>
    <dgm:cxn modelId="{333D4FEA-A605-4554-8CBB-F5E824C1BE2E}" type="presParOf" srcId="{425508D9-A853-4D7A-94F3-9968F73F8371}" destId="{44D34C47-7C2D-4671-8404-41EC8D929D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66D02-4E95-41B1-8DC7-E127E42233FD}">
      <dsp:nvSpPr>
        <dsp:cNvPr id="0" name=""/>
        <dsp:cNvSpPr/>
      </dsp:nvSpPr>
      <dsp:spPr>
        <a:xfrm>
          <a:off x="540171" y="1138"/>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Cyflwyniad</a:t>
          </a:r>
        </a:p>
      </dsp:txBody>
      <dsp:txXfrm>
        <a:off x="540171" y="1138"/>
        <a:ext cx="2839873" cy="1703923"/>
      </dsp:txXfrm>
    </dsp:sp>
    <dsp:sp modelId="{4809FF50-037B-4698-A477-89786EB5AEBC}">
      <dsp:nvSpPr>
        <dsp:cNvPr id="0" name=""/>
        <dsp:cNvSpPr/>
      </dsp:nvSpPr>
      <dsp:spPr>
        <a:xfrm>
          <a:off x="3664031" y="1138"/>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Methedoleg</a:t>
          </a:r>
        </a:p>
      </dsp:txBody>
      <dsp:txXfrm>
        <a:off x="3664031" y="1138"/>
        <a:ext cx="2839873" cy="1703923"/>
      </dsp:txXfrm>
    </dsp:sp>
    <dsp:sp modelId="{F5A64A1C-B800-49BF-A046-1FC542FD578D}">
      <dsp:nvSpPr>
        <dsp:cNvPr id="0" name=""/>
        <dsp:cNvSpPr/>
      </dsp:nvSpPr>
      <dsp:spPr>
        <a:xfrm>
          <a:off x="6787892" y="1138"/>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Ganfyddiadau</a:t>
          </a:r>
        </a:p>
      </dsp:txBody>
      <dsp:txXfrm>
        <a:off x="6787892" y="1138"/>
        <a:ext cx="2839873" cy="1703923"/>
      </dsp:txXfrm>
    </dsp:sp>
    <dsp:sp modelId="{4060E6E6-DD9E-4352-AA1F-E9B90CE8952A}">
      <dsp:nvSpPr>
        <dsp:cNvPr id="0" name=""/>
        <dsp:cNvSpPr/>
      </dsp:nvSpPr>
      <dsp:spPr>
        <a:xfrm>
          <a:off x="540171" y="1989049"/>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Prif Ganfyddiadau</a:t>
          </a:r>
        </a:p>
      </dsp:txBody>
      <dsp:txXfrm>
        <a:off x="540171" y="1989049"/>
        <a:ext cx="2839873" cy="1703923"/>
      </dsp:txXfrm>
    </dsp:sp>
    <dsp:sp modelId="{E6B556F9-64E4-4D3E-8E2C-EEFA7D5D953C}">
      <dsp:nvSpPr>
        <dsp:cNvPr id="0" name=""/>
        <dsp:cNvSpPr/>
      </dsp:nvSpPr>
      <dsp:spPr>
        <a:xfrm>
          <a:off x="3664031" y="1989049"/>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Casgliad</a:t>
          </a:r>
        </a:p>
      </dsp:txBody>
      <dsp:txXfrm>
        <a:off x="3664031" y="1989049"/>
        <a:ext cx="2839873" cy="1703923"/>
      </dsp:txXfrm>
    </dsp:sp>
    <dsp:sp modelId="{F6743F53-8951-46CC-8CF2-47F614893B16}">
      <dsp:nvSpPr>
        <dsp:cNvPr id="0" name=""/>
        <dsp:cNvSpPr/>
      </dsp:nvSpPr>
      <dsp:spPr>
        <a:xfrm>
          <a:off x="6787892" y="1989049"/>
          <a:ext cx="2839873" cy="17039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Argymhyellion</a:t>
          </a:r>
        </a:p>
      </dsp:txBody>
      <dsp:txXfrm>
        <a:off x="6787892" y="1989049"/>
        <a:ext cx="2839873" cy="1703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CA7FE-06ED-463D-87EB-E4CBA75AC1FE}">
      <dsp:nvSpPr>
        <dsp:cNvPr id="0" name=""/>
        <dsp:cNvSpPr/>
      </dsp:nvSpPr>
      <dsp:spPr>
        <a:xfrm>
          <a:off x="0" y="0"/>
          <a:ext cx="8134349" cy="8127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Dull ansoddol</a:t>
          </a:r>
        </a:p>
      </dsp:txBody>
      <dsp:txXfrm>
        <a:off x="23803" y="23803"/>
        <a:ext cx="7188704" cy="765098"/>
      </dsp:txXfrm>
    </dsp:sp>
    <dsp:sp modelId="{0C529309-F6E9-45C0-A3EB-0BFC20C7FBA1}">
      <dsp:nvSpPr>
        <dsp:cNvPr id="0" name=""/>
        <dsp:cNvSpPr/>
      </dsp:nvSpPr>
      <dsp:spPr>
        <a:xfrm>
          <a:off x="681251" y="960469"/>
          <a:ext cx="8134349" cy="8127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Nodweddion y Dull</a:t>
          </a:r>
        </a:p>
      </dsp:txBody>
      <dsp:txXfrm>
        <a:off x="705054" y="984272"/>
        <a:ext cx="6877233" cy="765098"/>
      </dsp:txXfrm>
    </dsp:sp>
    <dsp:sp modelId="{29E84DF6-6EA6-4BBF-81AA-3797259E0692}">
      <dsp:nvSpPr>
        <dsp:cNvPr id="0" name=""/>
        <dsp:cNvSpPr/>
      </dsp:nvSpPr>
      <dsp:spPr>
        <a:xfrm>
          <a:off x="1352335" y="1920938"/>
          <a:ext cx="8134349" cy="8127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Manteision</a:t>
          </a:r>
        </a:p>
      </dsp:txBody>
      <dsp:txXfrm>
        <a:off x="1376138" y="1944741"/>
        <a:ext cx="6887401" cy="765098"/>
      </dsp:txXfrm>
    </dsp:sp>
    <dsp:sp modelId="{DDCDD953-74E7-4B3C-9835-E5C2660EE568}">
      <dsp:nvSpPr>
        <dsp:cNvPr id="0" name=""/>
        <dsp:cNvSpPr/>
      </dsp:nvSpPr>
      <dsp:spPr>
        <a:xfrm>
          <a:off x="2033587" y="2881407"/>
          <a:ext cx="8134349" cy="8127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Anfanteision</a:t>
          </a:r>
        </a:p>
      </dsp:txBody>
      <dsp:txXfrm>
        <a:off x="2057390" y="2905210"/>
        <a:ext cx="6877233" cy="765098"/>
      </dsp:txXfrm>
    </dsp:sp>
    <dsp:sp modelId="{E9CA839E-A2FC-403E-86DD-20561B05EC4F}">
      <dsp:nvSpPr>
        <dsp:cNvPr id="0" name=""/>
        <dsp:cNvSpPr/>
      </dsp:nvSpPr>
      <dsp:spPr>
        <a:xfrm>
          <a:off x="7606091" y="622457"/>
          <a:ext cx="528258" cy="52825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724949" y="622457"/>
        <a:ext cx="290542" cy="397514"/>
      </dsp:txXfrm>
    </dsp:sp>
    <dsp:sp modelId="{81161A12-715B-4A05-A7F6-F55D7828FA95}">
      <dsp:nvSpPr>
        <dsp:cNvPr id="0" name=""/>
        <dsp:cNvSpPr/>
      </dsp:nvSpPr>
      <dsp:spPr>
        <a:xfrm>
          <a:off x="8287343" y="1582926"/>
          <a:ext cx="528258" cy="52825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406201" y="1582926"/>
        <a:ext cx="290542" cy="397514"/>
      </dsp:txXfrm>
    </dsp:sp>
    <dsp:sp modelId="{A5B5C306-1AC4-4BC5-970C-74A8C73D7549}">
      <dsp:nvSpPr>
        <dsp:cNvPr id="0" name=""/>
        <dsp:cNvSpPr/>
      </dsp:nvSpPr>
      <dsp:spPr>
        <a:xfrm>
          <a:off x="8958427" y="2543396"/>
          <a:ext cx="528258" cy="52825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77285" y="2543396"/>
        <a:ext cx="290542" cy="3975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57FAA-79E5-4D1D-A3FB-95D552B4C09A}" type="datetimeFigureOut">
              <a:t>2/11/2025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C757E-DF0C-4FE2-8A44-7A7731B301D5}" type="slidenum">
              <a:t>‹#›</a:t>
            </a:fld>
            <a:endParaRPr lang="en-US"/>
          </a:p>
        </p:txBody>
      </p:sp>
    </p:spTree>
    <p:extLst>
      <p:ext uri="{BB962C8B-B14F-4D97-AF65-F5344CB8AC3E}">
        <p14:creationId xmlns:p14="http://schemas.microsoft.com/office/powerpoint/2010/main" val="3565924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Dros </a:t>
            </a:r>
            <a:r>
              <a:rPr lang="en-US" dirty="0" err="1"/>
              <a:t>yw</a:t>
            </a:r>
            <a:r>
              <a:rPr lang="en-US" dirty="0"/>
              <a:t> </a:t>
            </a:r>
            <a:r>
              <a:rPr lang="en-US" dirty="0" err="1"/>
              <a:t>wythnosau</a:t>
            </a:r>
            <a:r>
              <a:rPr lang="en-US" dirty="0"/>
              <a:t> </a:t>
            </a:r>
            <a:r>
              <a:rPr lang="en-US" dirty="0" err="1"/>
              <a:t>diwethaf</a:t>
            </a:r>
            <a:r>
              <a:rPr lang="en-US" dirty="0"/>
              <a:t> </a:t>
            </a:r>
            <a:r>
              <a:rPr lang="en-US" dirty="0" err="1"/>
              <a:t>rydym</a:t>
            </a:r>
            <a:r>
              <a:rPr lang="en-US" dirty="0"/>
              <a:t> </a:t>
            </a:r>
            <a:r>
              <a:rPr lang="en-US" dirty="0" err="1"/>
              <a:t>wedi</a:t>
            </a:r>
            <a:r>
              <a:rPr lang="en-US" dirty="0"/>
              <a:t> bod </a:t>
            </a:r>
            <a:r>
              <a:rPr lang="en-US" dirty="0" err="1"/>
              <a:t>yn</a:t>
            </a:r>
            <a:r>
              <a:rPr lang="en-US" dirty="0"/>
              <a:t> </a:t>
            </a:r>
            <a:r>
              <a:rPr lang="en-US" dirty="0" err="1"/>
              <a:t>ymweld</a:t>
            </a:r>
            <a:r>
              <a:rPr lang="en-US" dirty="0"/>
              <a:t> a </a:t>
            </a:r>
            <a:r>
              <a:rPr lang="en-US" dirty="0" err="1"/>
              <a:t>ysgolion</a:t>
            </a:r>
            <a:r>
              <a:rPr lang="en-US" dirty="0"/>
              <a:t> </a:t>
            </a:r>
            <a:r>
              <a:rPr lang="en-US" dirty="0" err="1"/>
              <a:t>gynradd</a:t>
            </a:r>
            <a:r>
              <a:rPr lang="en-US" dirty="0"/>
              <a:t> </a:t>
            </a:r>
            <a:r>
              <a:rPr lang="en-US" dirty="0" err="1"/>
              <a:t>lleol</a:t>
            </a:r>
            <a:r>
              <a:rPr lang="en-US" dirty="0"/>
              <a:t> </a:t>
            </a:r>
            <a:r>
              <a:rPr lang="en-US" dirty="0" err="1"/>
              <a:t>i</a:t>
            </a:r>
            <a:r>
              <a:rPr lang="en-US" dirty="0"/>
              <a:t> </a:t>
            </a:r>
            <a:r>
              <a:rPr lang="en-US" dirty="0" err="1"/>
              <a:t>arsylwi</a:t>
            </a:r>
            <a:r>
              <a:rPr lang="en-US" dirty="0"/>
              <a:t> </a:t>
            </a:r>
            <a:r>
              <a:rPr lang="en-US" dirty="0" err="1"/>
              <a:t>symudiad</a:t>
            </a:r>
            <a:r>
              <a:rPr lang="en-US" dirty="0"/>
              <a:t> plant </a:t>
            </a:r>
            <a:r>
              <a:rPr lang="en-US" dirty="0" err="1"/>
              <a:t>yn</a:t>
            </a:r>
            <a:r>
              <a:rPr lang="en-US" dirty="0"/>
              <a:t> yr </a:t>
            </a:r>
            <a:r>
              <a:rPr lang="en-US" dirty="0" err="1"/>
              <a:t>awyr</a:t>
            </a:r>
            <a:r>
              <a:rPr lang="en-US" dirty="0"/>
              <a:t> </a:t>
            </a:r>
            <a:r>
              <a:rPr lang="en-US" dirty="0" err="1"/>
              <a:t>agored</a:t>
            </a:r>
            <a:r>
              <a:rPr lang="en-US" dirty="0"/>
              <a:t>. </a:t>
            </a:r>
            <a:r>
              <a:rPr lang="en-US" dirty="0" err="1"/>
              <a:t>Mae’r</a:t>
            </a:r>
            <a:r>
              <a:rPr lang="en-US" dirty="0"/>
              <a:t> </a:t>
            </a:r>
            <a:r>
              <a:rPr lang="en-US" dirty="0" err="1"/>
              <a:t>cyflwyniad</a:t>
            </a:r>
            <a:r>
              <a:rPr lang="en-US" dirty="0"/>
              <a:t> </a:t>
            </a:r>
            <a:r>
              <a:rPr lang="en-US" dirty="0" err="1"/>
              <a:t>yma</a:t>
            </a:r>
            <a:r>
              <a:rPr lang="en-US" dirty="0"/>
              <a:t> </a:t>
            </a:r>
            <a:r>
              <a:rPr lang="en-US" dirty="0" err="1"/>
              <a:t>heddi</a:t>
            </a:r>
            <a:r>
              <a:rPr lang="en-US" dirty="0"/>
              <a:t> </a:t>
            </a:r>
            <a:r>
              <a:rPr lang="en-US" dirty="0" err="1"/>
              <a:t>i</a:t>
            </a:r>
            <a:r>
              <a:rPr lang="en-US" dirty="0"/>
              <a:t> </a:t>
            </a:r>
            <a:r>
              <a:rPr lang="en-US" dirty="0" err="1"/>
              <a:t>cyflwyno</a:t>
            </a:r>
            <a:r>
              <a:rPr lang="en-US" dirty="0"/>
              <a:t> </a:t>
            </a:r>
            <a:r>
              <a:rPr lang="en-US" dirty="0" err="1"/>
              <a:t>dadansoddiad</a:t>
            </a:r>
            <a:r>
              <a:rPr lang="en-US" dirty="0"/>
              <a:t> </a:t>
            </a:r>
            <a:r>
              <a:rPr lang="en-US" dirty="0" err="1"/>
              <a:t>fy</a:t>
            </a:r>
            <a:r>
              <a:rPr lang="en-US" dirty="0"/>
              <a:t> </a:t>
            </a:r>
            <a:r>
              <a:rPr lang="en-US" dirty="0" err="1"/>
              <a:t>hun</a:t>
            </a:r>
            <a:r>
              <a:rPr lang="en-US" dirty="0"/>
              <a:t> </a:t>
            </a:r>
            <a:r>
              <a:rPr lang="en-US" dirty="0" err="1"/>
              <a:t>ar</a:t>
            </a:r>
            <a:r>
              <a:rPr lang="en-US" dirty="0"/>
              <a:t> </a:t>
            </a:r>
            <a:r>
              <a:rPr lang="en-US" dirty="0" err="1"/>
              <a:t>beth</a:t>
            </a:r>
            <a:r>
              <a:rPr lang="en-US" dirty="0"/>
              <a:t> </a:t>
            </a:r>
            <a:r>
              <a:rPr lang="en-US" dirty="0" err="1"/>
              <a:t>rwyf</a:t>
            </a:r>
            <a:r>
              <a:rPr lang="en-US" dirty="0"/>
              <a:t> </a:t>
            </a:r>
            <a:r>
              <a:rPr lang="en-US" dirty="0" err="1"/>
              <a:t>wedi</a:t>
            </a:r>
            <a:r>
              <a:rPr lang="en-US" dirty="0"/>
              <a:t> </a:t>
            </a:r>
            <a:r>
              <a:rPr lang="en-US" dirty="0" err="1"/>
              <a:t>gweld</a:t>
            </a:r>
            <a:r>
              <a:rPr lang="en-US" dirty="0"/>
              <a:t>. </a:t>
            </a:r>
            <a:r>
              <a:rPr lang="en-US" dirty="0" err="1"/>
              <a:t>Byddwn</a:t>
            </a:r>
            <a:r>
              <a:rPr lang="en-US" dirty="0"/>
              <a:t> </a:t>
            </a:r>
            <a:r>
              <a:rPr lang="en-US" dirty="0" err="1"/>
              <a:t>hefyd</a:t>
            </a:r>
            <a:r>
              <a:rPr lang="en-US" dirty="0"/>
              <a:t> </a:t>
            </a:r>
            <a:r>
              <a:rPr lang="en-US" dirty="0" err="1"/>
              <a:t>yn</a:t>
            </a:r>
            <a:r>
              <a:rPr lang="en-US" dirty="0"/>
              <a:t> </a:t>
            </a:r>
            <a:r>
              <a:rPr lang="en-US" dirty="0" err="1"/>
              <a:t>edrych</a:t>
            </a:r>
            <a:r>
              <a:rPr lang="en-US" dirty="0"/>
              <a:t> </a:t>
            </a:r>
            <a:r>
              <a:rPr lang="en-US" dirty="0" err="1"/>
              <a:t>mewn</a:t>
            </a:r>
            <a:r>
              <a:rPr lang="en-US" dirty="0"/>
              <a:t> </a:t>
            </a:r>
            <a:r>
              <a:rPr lang="en-US" dirty="0" err="1"/>
              <a:t>i</a:t>
            </a:r>
            <a:r>
              <a:rPr lang="en-US" dirty="0"/>
              <a:t> </a:t>
            </a:r>
            <a:r>
              <a:rPr lang="en-US" dirty="0" err="1"/>
              <a:t>sut</a:t>
            </a:r>
            <a:r>
              <a:rPr lang="en-US" dirty="0"/>
              <a:t> </a:t>
            </a:r>
            <a:r>
              <a:rPr lang="en-US" dirty="0" err="1"/>
              <a:t>mae’r</a:t>
            </a:r>
            <a:r>
              <a:rPr lang="en-US" dirty="0"/>
              <a:t> </a:t>
            </a:r>
            <a:r>
              <a:rPr lang="en-US" dirty="0" err="1"/>
              <a:t>gweithgareddau</a:t>
            </a:r>
            <a:r>
              <a:rPr lang="en-US" dirty="0"/>
              <a:t> </a:t>
            </a:r>
            <a:r>
              <a:rPr lang="en-US" dirty="0" err="1"/>
              <a:t>yma</a:t>
            </a:r>
            <a:r>
              <a:rPr lang="en-US" dirty="0"/>
              <a:t> </a:t>
            </a:r>
            <a:r>
              <a:rPr lang="en-US" dirty="0" err="1"/>
              <a:t>yn</a:t>
            </a:r>
            <a:r>
              <a:rPr lang="en-US" dirty="0"/>
              <a:t> </a:t>
            </a:r>
            <a:r>
              <a:rPr lang="en-US" dirty="0" err="1"/>
              <a:t>mynd</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fudd</a:t>
            </a:r>
            <a:r>
              <a:rPr lang="en-US" dirty="0"/>
              <a:t> </a:t>
            </a:r>
            <a:r>
              <a:rPr lang="en-US" dirty="0" err="1"/>
              <a:t>i</a:t>
            </a:r>
            <a:r>
              <a:rPr lang="en-US" dirty="0"/>
              <a:t> </a:t>
            </a:r>
            <a:r>
              <a:rPr lang="en-US" dirty="0" err="1"/>
              <a:t>helpu</a:t>
            </a:r>
            <a:r>
              <a:rPr lang="en-US" dirty="0"/>
              <a:t> </a:t>
            </a:r>
            <a:r>
              <a:rPr lang="en-US" dirty="0" err="1"/>
              <a:t>datblygu</a:t>
            </a:r>
            <a:r>
              <a:rPr lang="en-US" dirty="0"/>
              <a:t> </a:t>
            </a:r>
            <a:r>
              <a:rPr lang="en-US" dirty="0" err="1"/>
              <a:t>sgiliau</a:t>
            </a:r>
            <a:r>
              <a:rPr lang="en-US" dirty="0"/>
              <a:t> </a:t>
            </a:r>
            <a:r>
              <a:rPr lang="en-US" dirty="0" err="1"/>
              <a:t>symud</a:t>
            </a:r>
            <a:r>
              <a:rPr lang="en-US" dirty="0"/>
              <a:t> </a:t>
            </a:r>
            <a:r>
              <a:rPr lang="en-US" dirty="0" err="1"/>
              <a:t>sylfaenol</a:t>
            </a:r>
            <a:r>
              <a:rPr lang="en-US" dirty="0"/>
              <a:t> plant </a:t>
            </a:r>
            <a:r>
              <a:rPr lang="en-US" dirty="0" err="1"/>
              <a:t>yn</a:t>
            </a:r>
            <a:r>
              <a:rPr lang="en-US" dirty="0"/>
              <a:t> </a:t>
            </a:r>
            <a:r>
              <a:rPr lang="en-US" dirty="0" err="1"/>
              <a:t>enwedig</a:t>
            </a:r>
            <a:r>
              <a:rPr lang="en-US" dirty="0"/>
              <a:t> </a:t>
            </a:r>
            <a:r>
              <a:rPr lang="en-US" dirty="0" err="1"/>
              <a:t>gweithgareddau</a:t>
            </a:r>
            <a:r>
              <a:rPr lang="en-US" dirty="0"/>
              <a:t> </a:t>
            </a:r>
            <a:r>
              <a:rPr lang="en-US" dirty="0" err="1"/>
              <a:t>fel</a:t>
            </a:r>
            <a:r>
              <a:rPr lang="en-US" dirty="0"/>
              <a:t> </a:t>
            </a:r>
            <a:r>
              <a:rPr lang="en-US" dirty="0" err="1"/>
              <a:t>dringo</a:t>
            </a:r>
            <a:r>
              <a:rPr lang="en-US" dirty="0"/>
              <a:t> ac </a:t>
            </a:r>
            <a:r>
              <a:rPr lang="en-US" dirty="0" err="1"/>
              <a:t>rheoli</a:t>
            </a:r>
            <a:r>
              <a:rPr lang="en-US" dirty="0"/>
              <a:t> </a:t>
            </a:r>
            <a:r>
              <a:rPr lang="en-US" dirty="0" err="1"/>
              <a:t>gwrthrych</a:t>
            </a:r>
            <a:r>
              <a:rPr lang="en-US" dirty="0"/>
              <a:t>.</a:t>
            </a:r>
          </a:p>
        </p:txBody>
      </p:sp>
      <p:sp>
        <p:nvSpPr>
          <p:cNvPr id="4" name="Slide Number Placeholder 3"/>
          <p:cNvSpPr>
            <a:spLocks noGrp="1"/>
          </p:cNvSpPr>
          <p:nvPr>
            <p:ph type="sldNum" sz="quarter" idx="5"/>
          </p:nvPr>
        </p:nvSpPr>
        <p:spPr/>
        <p:txBody>
          <a:bodyPr/>
          <a:lstStyle/>
          <a:p>
            <a:fld id="{8D1C757E-DF0C-4FE2-8A44-7A7731B301D5}" type="slidenum">
              <a:t>1</a:t>
            </a:fld>
            <a:endParaRPr lang="en-US"/>
          </a:p>
        </p:txBody>
      </p:sp>
    </p:spTree>
    <p:extLst>
      <p:ext uri="{BB962C8B-B14F-4D97-AF65-F5344CB8AC3E}">
        <p14:creationId xmlns:p14="http://schemas.microsoft.com/office/powerpoint/2010/main" val="3315823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cyflwyniad</a:t>
            </a:r>
            <a:r>
              <a:rPr lang="en-US" dirty="0"/>
              <a:t> </a:t>
            </a:r>
            <a:r>
              <a:rPr lang="en-US" dirty="0" err="1"/>
              <a:t>yma</a:t>
            </a:r>
            <a:r>
              <a:rPr lang="en-US" dirty="0"/>
              <a:t> </a:t>
            </a:r>
            <a:r>
              <a:rPr lang="en-US" dirty="0" err="1"/>
              <a:t>yn</a:t>
            </a:r>
            <a:r>
              <a:rPr lang="en-US" dirty="0"/>
              <a:t> </a:t>
            </a:r>
            <a:r>
              <a:rPr lang="en-US" dirty="0" err="1"/>
              <a:t>mynd</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cynnwys</a:t>
            </a:r>
            <a:r>
              <a:rPr lang="en-US" dirty="0"/>
              <a:t> </a:t>
            </a:r>
            <a:r>
              <a:rPr lang="en-US" dirty="0" err="1"/>
              <a:t>cyflwyniad</a:t>
            </a:r>
            <a:r>
              <a:rPr lang="en-US" dirty="0"/>
              <a:t> bel </a:t>
            </a:r>
            <a:r>
              <a:rPr lang="en-US" dirty="0" err="1"/>
              <a:t>byddaf</a:t>
            </a:r>
            <a:r>
              <a:rPr lang="en-US" dirty="0"/>
              <a:t> </a:t>
            </a:r>
            <a:r>
              <a:rPr lang="en-US" dirty="0" err="1"/>
              <a:t>yn</a:t>
            </a:r>
            <a:r>
              <a:rPr lang="en-US" dirty="0"/>
              <a:t> </a:t>
            </a:r>
            <a:r>
              <a:rPr lang="en-US" dirty="0" err="1"/>
              <a:t>trafod</a:t>
            </a:r>
            <a:r>
              <a:rPr lang="en-US" dirty="0"/>
              <a:t> </a:t>
            </a:r>
            <a:r>
              <a:rPr lang="en-US" dirty="0" err="1"/>
              <a:t>beth</a:t>
            </a:r>
            <a:r>
              <a:rPr lang="en-US" dirty="0"/>
              <a:t> </a:t>
            </a:r>
            <a:r>
              <a:rPr lang="en-US" dirty="0" err="1"/>
              <a:t>yw</a:t>
            </a:r>
            <a:r>
              <a:rPr lang="en-US" dirty="0"/>
              <a:t>, </a:t>
            </a:r>
            <a:r>
              <a:rPr lang="en-US" dirty="0" err="1"/>
              <a:t>llythrennedd</a:t>
            </a:r>
            <a:r>
              <a:rPr lang="en-US" dirty="0"/>
              <a:t> </a:t>
            </a:r>
            <a:r>
              <a:rPr lang="en-US" dirty="0" err="1"/>
              <a:t>corfforol</a:t>
            </a:r>
            <a:r>
              <a:rPr lang="en-US" dirty="0"/>
              <a:t>, </a:t>
            </a:r>
            <a:r>
              <a:rPr lang="en-US" dirty="0" err="1"/>
              <a:t>sgiliau</a:t>
            </a:r>
            <a:r>
              <a:rPr lang="en-US" dirty="0"/>
              <a:t> </a:t>
            </a:r>
            <a:r>
              <a:rPr lang="en-US" dirty="0" err="1"/>
              <a:t>symud</a:t>
            </a:r>
            <a:r>
              <a:rPr lang="en-US" dirty="0"/>
              <a:t> </a:t>
            </a:r>
            <a:r>
              <a:rPr lang="en-US" dirty="0" err="1"/>
              <a:t>sylfaenol</a:t>
            </a:r>
            <a:r>
              <a:rPr lang="en-US" dirty="0"/>
              <a:t> a </a:t>
            </a:r>
            <a:r>
              <a:rPr lang="en-US" dirty="0" err="1"/>
              <a:t>rheoli</a:t>
            </a:r>
            <a:r>
              <a:rPr lang="en-US" dirty="0"/>
              <a:t> </a:t>
            </a:r>
            <a:r>
              <a:rPr lang="en-US" dirty="0" err="1"/>
              <a:t>gwrthrych</a:t>
            </a:r>
            <a:r>
              <a:rPr lang="en-US" dirty="0"/>
              <a:t>. </a:t>
            </a:r>
            <a:r>
              <a:rPr lang="en-US" dirty="0" err="1"/>
              <a:t>Byddaf</a:t>
            </a:r>
            <a:r>
              <a:rPr lang="en-US" dirty="0"/>
              <a:t> </a:t>
            </a:r>
            <a:r>
              <a:rPr lang="en-US" dirty="0" err="1"/>
              <a:t>yn</a:t>
            </a:r>
            <a:r>
              <a:rPr lang="en-US" dirty="0"/>
              <a:t> son am y </a:t>
            </a:r>
            <a:r>
              <a:rPr lang="en-US" dirty="0" err="1"/>
              <a:t>methedoleg</a:t>
            </a:r>
            <a:r>
              <a:rPr lang="en-US" dirty="0"/>
              <a:t> </a:t>
            </a:r>
            <a:r>
              <a:rPr lang="en-US" dirty="0" err="1"/>
              <a:t>wnes</a:t>
            </a:r>
            <a:r>
              <a:rPr lang="en-US" dirty="0"/>
              <a:t> </a:t>
            </a:r>
            <a:r>
              <a:rPr lang="en-US" dirty="0" err="1"/>
              <a:t>i</a:t>
            </a:r>
            <a:r>
              <a:rPr lang="en-US" dirty="0"/>
              <a:t> </a:t>
            </a:r>
            <a:r>
              <a:rPr lang="en-US" dirty="0" err="1"/>
              <a:t>ddefnyddio</a:t>
            </a:r>
            <a:r>
              <a:rPr lang="en-US" dirty="0"/>
              <a:t> </a:t>
            </a:r>
            <a:r>
              <a:rPr lang="en-US" dirty="0" err="1"/>
              <a:t>i</a:t>
            </a:r>
            <a:r>
              <a:rPr lang="en-US" dirty="0"/>
              <a:t> </a:t>
            </a:r>
            <a:r>
              <a:rPr lang="en-US" dirty="0" err="1"/>
              <a:t>cyflawni’r</a:t>
            </a:r>
            <a:r>
              <a:rPr lang="en-US" dirty="0"/>
              <a:t> </a:t>
            </a:r>
            <a:r>
              <a:rPr lang="en-US" dirty="0" err="1"/>
              <a:t>ymchwil</a:t>
            </a:r>
            <a:r>
              <a:rPr lang="en-US" dirty="0"/>
              <a:t>, y </a:t>
            </a:r>
            <a:r>
              <a:rPr lang="en-US" dirty="0" err="1"/>
              <a:t>ganfyddiadau</a:t>
            </a:r>
            <a:r>
              <a:rPr lang="en-US" dirty="0"/>
              <a:t>, </a:t>
            </a:r>
            <a:r>
              <a:rPr lang="en-US" dirty="0" err="1"/>
              <a:t>casgliad</a:t>
            </a:r>
            <a:r>
              <a:rPr lang="en-US" dirty="0"/>
              <a:t> ac </a:t>
            </a:r>
            <a:r>
              <a:rPr lang="en-US" dirty="0" err="1"/>
              <a:t>hefyd</a:t>
            </a:r>
            <a:r>
              <a:rPr lang="en-US" dirty="0"/>
              <a:t> </a:t>
            </a:r>
            <a:r>
              <a:rPr lang="en-US" dirty="0" err="1"/>
              <a:t>argymhellion</a:t>
            </a:r>
            <a:r>
              <a:rPr lang="en-US" dirty="0"/>
              <a:t> </a:t>
            </a:r>
            <a:r>
              <a:rPr lang="en-US" dirty="0" err="1"/>
              <a:t>ar</a:t>
            </a:r>
            <a:r>
              <a:rPr lang="en-US" dirty="0"/>
              <a:t> </a:t>
            </a:r>
            <a:r>
              <a:rPr lang="en-US" dirty="0" err="1"/>
              <a:t>gyfer</a:t>
            </a:r>
            <a:r>
              <a:rPr lang="en-US" dirty="0"/>
              <a:t> </a:t>
            </a:r>
            <a:r>
              <a:rPr lang="en-US" dirty="0" err="1"/>
              <a:t>athrawon</a:t>
            </a:r>
            <a:r>
              <a:rPr lang="en-US" dirty="0"/>
              <a:t> ac </a:t>
            </a:r>
            <a:r>
              <a:rPr lang="en-US" dirty="0" err="1"/>
              <a:t>gofalwyr</a:t>
            </a:r>
            <a:r>
              <a:rPr lang="en-US" dirty="0"/>
              <a:t>.</a:t>
            </a:r>
          </a:p>
        </p:txBody>
      </p:sp>
      <p:sp>
        <p:nvSpPr>
          <p:cNvPr id="4" name="Slide Number Placeholder 3"/>
          <p:cNvSpPr>
            <a:spLocks noGrp="1"/>
          </p:cNvSpPr>
          <p:nvPr>
            <p:ph type="sldNum" sz="quarter" idx="5"/>
          </p:nvPr>
        </p:nvSpPr>
        <p:spPr/>
        <p:txBody>
          <a:bodyPr/>
          <a:lstStyle/>
          <a:p>
            <a:fld id="{8D1C757E-DF0C-4FE2-8A44-7A7731B301D5}" type="slidenum">
              <a:t>2</a:t>
            </a:fld>
            <a:endParaRPr lang="en-US"/>
          </a:p>
        </p:txBody>
      </p:sp>
    </p:spTree>
    <p:extLst>
      <p:ext uri="{BB962C8B-B14F-4D97-AF65-F5344CB8AC3E}">
        <p14:creationId xmlns:p14="http://schemas.microsoft.com/office/powerpoint/2010/main" val="1278018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Llythrennedd</a:t>
            </a:r>
            <a:r>
              <a:rPr lang="en-US" b="1" dirty="0"/>
              <a:t> </a:t>
            </a:r>
            <a:r>
              <a:rPr lang="en-US" b="1" dirty="0" err="1"/>
              <a:t>Corfforol</a:t>
            </a:r>
            <a:r>
              <a:rPr lang="en-US" b="1" dirty="0"/>
              <a:t> </a:t>
            </a:r>
            <a:r>
              <a:rPr lang="en-US" dirty="0"/>
              <a:t>– Mae Whitehead (1993) </a:t>
            </a:r>
            <a:r>
              <a:rPr lang="en-US" dirty="0" err="1"/>
              <a:t>yn</a:t>
            </a:r>
            <a:r>
              <a:rPr lang="en-US" dirty="0"/>
              <a:t> </a:t>
            </a:r>
            <a:r>
              <a:rPr lang="en-US" dirty="0" err="1"/>
              <a:t>disgrifio</a:t>
            </a:r>
            <a:r>
              <a:rPr lang="en-US" dirty="0"/>
              <a:t> </a:t>
            </a:r>
            <a:r>
              <a:rPr lang="en-US" dirty="0" err="1"/>
              <a:t>llythrennedd</a:t>
            </a:r>
            <a:r>
              <a:rPr lang="en-US" dirty="0"/>
              <a:t> </a:t>
            </a:r>
            <a:r>
              <a:rPr lang="en-US" dirty="0" err="1"/>
              <a:t>corfforol</a:t>
            </a:r>
            <a:r>
              <a:rPr lang="en-US" dirty="0"/>
              <a:t> </a:t>
            </a:r>
            <a:r>
              <a:rPr lang="en-US" dirty="0" err="1"/>
              <a:t>fel</a:t>
            </a:r>
            <a:r>
              <a:rPr lang="en-US" dirty="0"/>
              <a:t> y </a:t>
            </a:r>
            <a:r>
              <a:rPr lang="en-US" dirty="0" err="1"/>
              <a:t>cymhelliad</a:t>
            </a:r>
            <a:r>
              <a:rPr lang="en-US" dirty="0"/>
              <a:t>, </a:t>
            </a:r>
            <a:r>
              <a:rPr lang="en-US" dirty="0" err="1"/>
              <a:t>hyder</a:t>
            </a:r>
            <a:r>
              <a:rPr lang="en-US" dirty="0"/>
              <a:t>, </a:t>
            </a:r>
            <a:r>
              <a:rPr lang="en-US" dirty="0" err="1"/>
              <a:t>cymhwysedd</a:t>
            </a:r>
            <a:r>
              <a:rPr lang="en-US" dirty="0"/>
              <a:t> </a:t>
            </a:r>
            <a:r>
              <a:rPr lang="en-US" dirty="0" err="1"/>
              <a:t>corfforol</a:t>
            </a:r>
            <a:r>
              <a:rPr lang="en-US" dirty="0"/>
              <a:t>, </a:t>
            </a:r>
            <a:r>
              <a:rPr lang="en-US" dirty="0" err="1"/>
              <a:t>gwybodaeth</a:t>
            </a:r>
            <a:r>
              <a:rPr lang="en-US" dirty="0"/>
              <a:t> ac </a:t>
            </a:r>
            <a:r>
              <a:rPr lang="en-US" dirty="0" err="1"/>
              <a:t>dealldwriaeth</a:t>
            </a:r>
            <a:r>
              <a:rPr lang="en-US" dirty="0"/>
              <a:t> </a:t>
            </a:r>
            <a:r>
              <a:rPr lang="en-US" dirty="0" err="1"/>
              <a:t>mae</a:t>
            </a:r>
            <a:r>
              <a:rPr lang="en-US" dirty="0"/>
              <a:t> </a:t>
            </a:r>
            <a:r>
              <a:rPr lang="en-US" dirty="0" err="1"/>
              <a:t>unigolyn</a:t>
            </a:r>
            <a:r>
              <a:rPr lang="en-US" dirty="0"/>
              <a:t> </a:t>
            </a:r>
            <a:r>
              <a:rPr lang="en-US" dirty="0" err="1"/>
              <a:t>yn</a:t>
            </a:r>
            <a:r>
              <a:rPr lang="en-US" dirty="0"/>
              <a:t> </a:t>
            </a:r>
            <a:r>
              <a:rPr lang="en-US" dirty="0" err="1"/>
              <a:t>datblygu</a:t>
            </a:r>
            <a:r>
              <a:rPr lang="en-US" dirty="0"/>
              <a:t> </a:t>
            </a:r>
            <a:r>
              <a:rPr lang="en-US" dirty="0" err="1"/>
              <a:t>i</a:t>
            </a:r>
            <a:r>
              <a:rPr lang="en-US" dirty="0"/>
              <a:t> </a:t>
            </a:r>
            <a:r>
              <a:rPr lang="en-US" dirty="0" err="1"/>
              <a:t>gadw</a:t>
            </a:r>
            <a:r>
              <a:rPr lang="en-US" dirty="0"/>
              <a:t> </a:t>
            </a:r>
            <a:r>
              <a:rPr lang="en-US" dirty="0" err="1"/>
              <a:t>ei</a:t>
            </a:r>
            <a:r>
              <a:rPr lang="en-US" dirty="0"/>
              <a:t> </a:t>
            </a:r>
            <a:r>
              <a:rPr lang="en-US" dirty="0" err="1"/>
              <a:t>cyfranogiad</a:t>
            </a:r>
            <a:r>
              <a:rPr lang="en-US" dirty="0"/>
              <a:t> </a:t>
            </a:r>
            <a:r>
              <a:rPr lang="en-US" dirty="0" err="1"/>
              <a:t>mewn</a:t>
            </a:r>
            <a:r>
              <a:rPr lang="en-US" dirty="0"/>
              <a:t> </a:t>
            </a:r>
            <a:r>
              <a:rPr lang="en-US" dirty="0" err="1"/>
              <a:t>gweiothgareddau</a:t>
            </a:r>
            <a:r>
              <a:rPr lang="en-US" dirty="0"/>
              <a:t> </a:t>
            </a:r>
            <a:r>
              <a:rPr lang="en-US" dirty="0" err="1"/>
              <a:t>corfforol</a:t>
            </a:r>
            <a:r>
              <a:rPr lang="en-US" dirty="0"/>
              <a:t> </a:t>
            </a:r>
            <a:r>
              <a:rPr lang="en-US" dirty="0" err="1"/>
              <a:t>trwy</a:t>
            </a:r>
            <a:r>
              <a:rPr lang="en-US" dirty="0"/>
              <a:t> </a:t>
            </a:r>
            <a:r>
              <a:rPr lang="en-US" dirty="0" err="1"/>
              <a:t>gydol</a:t>
            </a:r>
            <a:r>
              <a:rPr lang="en-US" dirty="0"/>
              <a:t> </a:t>
            </a:r>
            <a:r>
              <a:rPr lang="en-US" dirty="0" err="1"/>
              <a:t>ei</a:t>
            </a:r>
            <a:r>
              <a:rPr lang="en-US" dirty="0"/>
              <a:t> </a:t>
            </a:r>
            <a:r>
              <a:rPr lang="en-US" dirty="0" err="1"/>
              <a:t>fywyd</a:t>
            </a:r>
            <a:r>
              <a:rPr lang="en-US" dirty="0"/>
              <a:t>. </a:t>
            </a:r>
          </a:p>
          <a:p>
            <a:endParaRPr lang="en-US" dirty="0"/>
          </a:p>
          <a:p>
            <a:r>
              <a:rPr lang="en-US" dirty="0"/>
              <a:t>Mae </a:t>
            </a:r>
            <a:r>
              <a:rPr lang="en-US" dirty="0" err="1"/>
              <a:t>sgiliau</a:t>
            </a:r>
            <a:r>
              <a:rPr lang="en-US" dirty="0"/>
              <a:t> </a:t>
            </a:r>
            <a:r>
              <a:rPr lang="en-US" dirty="0" err="1"/>
              <a:t>symud</a:t>
            </a:r>
            <a:r>
              <a:rPr lang="en-US" dirty="0"/>
              <a:t> </a:t>
            </a:r>
            <a:r>
              <a:rPr lang="en-US" dirty="0" err="1"/>
              <a:t>sylfaenol</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categoreiddio</a:t>
            </a:r>
            <a:r>
              <a:rPr lang="en-US" dirty="0"/>
              <a:t> </a:t>
            </a:r>
            <a:r>
              <a:rPr lang="en-US" dirty="0" err="1"/>
              <a:t>mewn</a:t>
            </a:r>
            <a:r>
              <a:rPr lang="en-US" dirty="0"/>
              <a:t> </a:t>
            </a:r>
            <a:r>
              <a:rPr lang="en-US" dirty="0" err="1"/>
              <a:t>i</a:t>
            </a:r>
            <a:r>
              <a:rPr lang="en-US" dirty="0"/>
              <a:t> </a:t>
            </a:r>
            <a:r>
              <a:rPr lang="en-US" dirty="0" err="1"/>
              <a:t>tair</a:t>
            </a:r>
            <a:r>
              <a:rPr lang="en-US" dirty="0"/>
              <a:t> </a:t>
            </a:r>
            <a:r>
              <a:rPr lang="en-US" dirty="0" err="1"/>
              <a:t>grwp</a:t>
            </a:r>
            <a:r>
              <a:rPr lang="en-US" dirty="0"/>
              <a:t> </a:t>
            </a:r>
            <a:r>
              <a:rPr lang="en-US" dirty="0" err="1"/>
              <a:t>wahanol</a:t>
            </a:r>
            <a:r>
              <a:rPr lang="en-US" dirty="0"/>
              <a:t>, </a:t>
            </a:r>
            <a:r>
              <a:rPr lang="en-US" dirty="0" err="1"/>
              <a:t>sefydlogrwydd</a:t>
            </a:r>
            <a:r>
              <a:rPr lang="en-US" dirty="0"/>
              <a:t>, locomotor ac </a:t>
            </a:r>
            <a:r>
              <a:rPr lang="en-US" dirty="0" err="1"/>
              <a:t>rheoli</a:t>
            </a:r>
            <a:r>
              <a:rPr lang="en-US" dirty="0"/>
              <a:t> </a:t>
            </a:r>
            <a:r>
              <a:rPr lang="en-US" dirty="0" err="1"/>
              <a:t>gwrthrych</a:t>
            </a:r>
            <a:r>
              <a:rPr lang="en-US" dirty="0"/>
              <a:t>. </a:t>
            </a:r>
            <a:r>
              <a:rPr lang="en-US" dirty="0" err="1"/>
              <a:t>Ond</a:t>
            </a:r>
            <a:r>
              <a:rPr lang="en-US" dirty="0"/>
              <a:t> </a:t>
            </a:r>
            <a:r>
              <a:rPr lang="en-US" dirty="0" err="1"/>
              <a:t>byddaf</a:t>
            </a:r>
            <a:r>
              <a:rPr lang="en-US" dirty="0"/>
              <a:t> </a:t>
            </a:r>
            <a:r>
              <a:rPr lang="en-US" dirty="0" err="1"/>
              <a:t>yn</a:t>
            </a:r>
            <a:r>
              <a:rPr lang="en-US" dirty="0"/>
              <a:t> </a:t>
            </a:r>
            <a:r>
              <a:rPr lang="en-US" dirty="0" err="1"/>
              <a:t>focysu</a:t>
            </a:r>
            <a:r>
              <a:rPr lang="en-US" dirty="0"/>
              <a:t> </a:t>
            </a:r>
            <a:r>
              <a:rPr lang="en-US" dirty="0" err="1"/>
              <a:t>fwy</a:t>
            </a:r>
            <a:r>
              <a:rPr lang="en-US" dirty="0"/>
              <a:t> </a:t>
            </a:r>
            <a:r>
              <a:rPr lang="en-US" dirty="0" err="1"/>
              <a:t>ar</a:t>
            </a:r>
            <a:r>
              <a:rPr lang="en-US" dirty="0"/>
              <a:t> </a:t>
            </a:r>
            <a:r>
              <a:rPr lang="en-US" dirty="0" err="1"/>
              <a:t>sgiliau</a:t>
            </a:r>
            <a:r>
              <a:rPr lang="en-US" dirty="0"/>
              <a:t> </a:t>
            </a:r>
            <a:r>
              <a:rPr lang="en-US" dirty="0" err="1"/>
              <a:t>symud</a:t>
            </a:r>
            <a:r>
              <a:rPr lang="en-US" dirty="0"/>
              <a:t> </a:t>
            </a:r>
            <a:r>
              <a:rPr lang="en-US" dirty="0" err="1"/>
              <a:t>sylfaenol</a:t>
            </a:r>
            <a:r>
              <a:rPr lang="en-US" dirty="0"/>
              <a:t> ac </a:t>
            </a:r>
            <a:r>
              <a:rPr lang="en-US" dirty="0" err="1"/>
              <a:t>rheoli</a:t>
            </a:r>
            <a:r>
              <a:rPr lang="en-US" dirty="0"/>
              <a:t> </a:t>
            </a:r>
            <a:r>
              <a:rPr lang="en-US" dirty="0" err="1"/>
              <a:t>gwrthrych</a:t>
            </a:r>
            <a:r>
              <a:rPr lang="en-US" dirty="0"/>
              <a:t>. </a:t>
            </a:r>
            <a:r>
              <a:rPr lang="en-US" dirty="0" err="1"/>
              <a:t>Ond</a:t>
            </a:r>
            <a:r>
              <a:rPr lang="en-US" dirty="0"/>
              <a:t> </a:t>
            </a:r>
            <a:r>
              <a:rPr lang="en-US" dirty="0" err="1"/>
              <a:t>beth</a:t>
            </a:r>
            <a:r>
              <a:rPr lang="en-US" dirty="0"/>
              <a:t> </a:t>
            </a:r>
            <a:r>
              <a:rPr lang="en-US" dirty="0" err="1"/>
              <a:t>yw’r</a:t>
            </a:r>
            <a:r>
              <a:rPr lang="en-US" dirty="0"/>
              <a:t> </a:t>
            </a:r>
            <a:r>
              <a:rPr lang="en-US" dirty="0" err="1"/>
              <a:t>ddau</a:t>
            </a:r>
            <a:r>
              <a:rPr lang="en-US" dirty="0"/>
              <a:t>?</a:t>
            </a:r>
          </a:p>
          <a:p>
            <a:endParaRPr lang="en-US" dirty="0"/>
          </a:p>
          <a:p>
            <a:r>
              <a:rPr lang="en-US" b="1" dirty="0" err="1"/>
              <a:t>Sgiliau</a:t>
            </a:r>
            <a:r>
              <a:rPr lang="en-US" b="1" dirty="0"/>
              <a:t> </a:t>
            </a:r>
            <a:r>
              <a:rPr lang="en-US" b="1" dirty="0" err="1"/>
              <a:t>Symud</a:t>
            </a:r>
            <a:r>
              <a:rPr lang="en-US" b="1" dirty="0"/>
              <a:t> </a:t>
            </a:r>
            <a:r>
              <a:rPr lang="en-US" b="1" dirty="0" err="1"/>
              <a:t>Sylfaenol</a:t>
            </a:r>
            <a:r>
              <a:rPr lang="en-US" b="1" dirty="0"/>
              <a:t> </a:t>
            </a:r>
            <a:r>
              <a:rPr lang="en-US" dirty="0"/>
              <a:t>– Mae </a:t>
            </a:r>
            <a:r>
              <a:rPr lang="en-US" dirty="0" err="1"/>
              <a:t>llywodraeth</a:t>
            </a:r>
            <a:r>
              <a:rPr lang="en-US" dirty="0"/>
              <a:t> New South Wales </a:t>
            </a:r>
            <a:r>
              <a:rPr lang="en-US" dirty="0" err="1"/>
              <a:t>yn</a:t>
            </a:r>
            <a:r>
              <a:rPr lang="en-US" dirty="0"/>
              <a:t> </a:t>
            </a:r>
            <a:r>
              <a:rPr lang="en-US" dirty="0" err="1"/>
              <a:t>Awstralia</a:t>
            </a:r>
            <a:r>
              <a:rPr lang="en-US" dirty="0"/>
              <a:t> </a:t>
            </a:r>
            <a:r>
              <a:rPr lang="en-US" dirty="0" err="1"/>
              <a:t>yn</a:t>
            </a:r>
            <a:r>
              <a:rPr lang="en-US" dirty="0"/>
              <a:t> </a:t>
            </a:r>
            <a:r>
              <a:rPr lang="en-US" dirty="0" err="1"/>
              <a:t>disgrifio</a:t>
            </a:r>
            <a:r>
              <a:rPr lang="en-US" dirty="0"/>
              <a:t> </a:t>
            </a:r>
            <a:r>
              <a:rPr lang="en-US" dirty="0" err="1"/>
              <a:t>sgiliau</a:t>
            </a:r>
            <a:r>
              <a:rPr lang="en-US" dirty="0"/>
              <a:t> </a:t>
            </a:r>
            <a:r>
              <a:rPr lang="en-US" dirty="0" err="1"/>
              <a:t>symud</a:t>
            </a:r>
            <a:r>
              <a:rPr lang="en-US" dirty="0"/>
              <a:t> </a:t>
            </a:r>
            <a:r>
              <a:rPr lang="en-US" dirty="0" err="1"/>
              <a:t>sylfaenol</a:t>
            </a:r>
            <a:r>
              <a:rPr lang="en-US" dirty="0"/>
              <a:t> </a:t>
            </a:r>
            <a:r>
              <a:rPr lang="en-US" dirty="0" err="1"/>
              <a:t>fel</a:t>
            </a:r>
            <a:r>
              <a:rPr lang="en-US" dirty="0"/>
              <a:t> “specific set of gross motor skills that involve different body parts. These skills are the building blocks for more complex skills that children will learn throughout their lives.” (Western Sydney Local Health District). Er </a:t>
            </a:r>
            <a:r>
              <a:rPr lang="en-US" dirty="0" err="1"/>
              <a:t>enghraifft</a:t>
            </a:r>
            <a:r>
              <a:rPr lang="en-US" dirty="0"/>
              <a:t> </a:t>
            </a:r>
            <a:r>
              <a:rPr lang="en-US" dirty="0" err="1"/>
              <a:t>rhedeg</a:t>
            </a:r>
            <a:r>
              <a:rPr lang="en-US" dirty="0"/>
              <a:t>, </a:t>
            </a:r>
            <a:r>
              <a:rPr lang="en-US" dirty="0" err="1"/>
              <a:t>cerdded</a:t>
            </a:r>
            <a:r>
              <a:rPr lang="en-US" dirty="0"/>
              <a:t>, </a:t>
            </a:r>
            <a:r>
              <a:rPr lang="en-US" dirty="0" err="1"/>
              <a:t>neidio</a:t>
            </a:r>
            <a:r>
              <a:rPr lang="en-US" dirty="0"/>
              <a:t> neu </a:t>
            </a:r>
            <a:r>
              <a:rPr lang="en-US" dirty="0" err="1"/>
              <a:t>hopian</a:t>
            </a:r>
            <a:r>
              <a:rPr lang="en-US" dirty="0"/>
              <a:t>.</a:t>
            </a:r>
          </a:p>
          <a:p>
            <a:endParaRPr lang="en-US" dirty="0"/>
          </a:p>
          <a:p>
            <a:r>
              <a:rPr lang="en-US" dirty="0" err="1"/>
              <a:t>Rheoli</a:t>
            </a:r>
            <a:r>
              <a:rPr lang="en-US" dirty="0"/>
              <a:t> </a:t>
            </a:r>
            <a:r>
              <a:rPr lang="en-US" dirty="0" err="1"/>
              <a:t>gwrthrych</a:t>
            </a:r>
            <a:r>
              <a:rPr lang="en-US" dirty="0"/>
              <a:t> – </a:t>
            </a:r>
            <a:r>
              <a:rPr lang="en-US" dirty="0" err="1"/>
              <a:t>Rheoli</a:t>
            </a:r>
            <a:r>
              <a:rPr lang="en-US" dirty="0"/>
              <a:t> </a:t>
            </a:r>
            <a:r>
              <a:rPr lang="en-US" dirty="0" err="1"/>
              <a:t>gwrthrych</a:t>
            </a:r>
            <a:r>
              <a:rPr lang="en-US" dirty="0"/>
              <a:t> </a:t>
            </a:r>
            <a:r>
              <a:rPr lang="en-US" dirty="0" err="1"/>
              <a:t>yw</a:t>
            </a:r>
            <a:r>
              <a:rPr lang="en-US" dirty="0"/>
              <a:t> </a:t>
            </a:r>
            <a:r>
              <a:rPr lang="en-US" dirty="0" err="1"/>
              <a:t>gallu</a:t>
            </a:r>
            <a:r>
              <a:rPr lang="en-US" dirty="0"/>
              <a:t> un </a:t>
            </a:r>
            <a:r>
              <a:rPr lang="en-US" dirty="0" err="1"/>
              <a:t>i</a:t>
            </a:r>
            <a:r>
              <a:rPr lang="en-US" dirty="0"/>
              <a:t> </a:t>
            </a:r>
            <a:r>
              <a:rPr lang="en-US" dirty="0" err="1"/>
              <a:t>cadw</a:t>
            </a:r>
            <a:r>
              <a:rPr lang="en-US" dirty="0"/>
              <a:t>, </a:t>
            </a:r>
            <a:r>
              <a:rPr lang="en-US" dirty="0" err="1"/>
              <a:t>anfon</a:t>
            </a:r>
            <a:r>
              <a:rPr lang="en-US" dirty="0"/>
              <a:t> ac </a:t>
            </a:r>
            <a:r>
              <a:rPr lang="en-US" dirty="0" err="1"/>
              <a:t>derbyn</a:t>
            </a:r>
            <a:r>
              <a:rPr lang="en-US" dirty="0"/>
              <a:t> </a:t>
            </a:r>
            <a:r>
              <a:rPr lang="en-US" dirty="0" err="1"/>
              <a:t>gwrthrych</a:t>
            </a:r>
            <a:r>
              <a:rPr lang="en-US" dirty="0"/>
              <a:t> </a:t>
            </a:r>
            <a:r>
              <a:rPr lang="en-US" dirty="0" err="1"/>
              <a:t>fel</a:t>
            </a:r>
            <a:r>
              <a:rPr lang="en-US" dirty="0"/>
              <a:t> </a:t>
            </a:r>
            <a:r>
              <a:rPr lang="en-US" dirty="0" err="1"/>
              <a:t>cicio</a:t>
            </a:r>
            <a:r>
              <a:rPr lang="en-US" dirty="0"/>
              <a:t>, taro ac dal.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3</a:t>
            </a:fld>
            <a:endParaRPr lang="en-US"/>
          </a:p>
        </p:txBody>
      </p:sp>
    </p:spTree>
    <p:extLst>
      <p:ext uri="{BB962C8B-B14F-4D97-AF65-F5344CB8AC3E}">
        <p14:creationId xmlns:p14="http://schemas.microsoft.com/office/powerpoint/2010/main" val="1871412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Ar</a:t>
            </a:r>
            <a:r>
              <a:rPr lang="en-US" dirty="0"/>
              <a:t> </a:t>
            </a:r>
            <a:r>
              <a:rPr lang="en-US" dirty="0" err="1"/>
              <a:t>gyfer</a:t>
            </a:r>
            <a:r>
              <a:rPr lang="en-US" dirty="0"/>
              <a:t> yr </a:t>
            </a:r>
            <a:r>
              <a:rPr lang="en-US" dirty="0" err="1"/>
              <a:t>ymchwil</a:t>
            </a:r>
            <a:r>
              <a:rPr lang="en-US" dirty="0"/>
              <a:t> </a:t>
            </a:r>
            <a:r>
              <a:rPr lang="en-US" dirty="0" err="1"/>
              <a:t>yma</a:t>
            </a:r>
            <a:r>
              <a:rPr lang="en-US" dirty="0"/>
              <a:t> </a:t>
            </a:r>
            <a:r>
              <a:rPr lang="en-US" dirty="0" err="1"/>
              <a:t>wnes</a:t>
            </a:r>
            <a:r>
              <a:rPr lang="en-US" dirty="0"/>
              <a:t> </a:t>
            </a:r>
            <a:r>
              <a:rPr lang="en-US" dirty="0" err="1"/>
              <a:t>i</a:t>
            </a:r>
            <a:r>
              <a:rPr lang="en-US" dirty="0"/>
              <a:t> </a:t>
            </a:r>
            <a:r>
              <a:rPr lang="en-US" dirty="0" err="1"/>
              <a:t>defnyddio</a:t>
            </a:r>
            <a:r>
              <a:rPr lang="en-US" dirty="0"/>
              <a:t> </a:t>
            </a:r>
            <a:r>
              <a:rPr lang="en-US" dirty="0" err="1"/>
              <a:t>arsylwi</a:t>
            </a:r>
            <a:r>
              <a:rPr lang="en-US" dirty="0"/>
              <a:t> </a:t>
            </a:r>
            <a:r>
              <a:rPr lang="en-US" dirty="0" err="1"/>
              <a:t>fel</a:t>
            </a:r>
            <a:r>
              <a:rPr lang="en-US" dirty="0"/>
              <a:t> y dull </a:t>
            </a:r>
            <a:r>
              <a:rPr lang="en-US" dirty="0" err="1"/>
              <a:t>i</a:t>
            </a:r>
            <a:r>
              <a:rPr lang="en-US" dirty="0"/>
              <a:t> </a:t>
            </a:r>
            <a:r>
              <a:rPr lang="en-US" dirty="0" err="1"/>
              <a:t>casglu’r</a:t>
            </a:r>
            <a:r>
              <a:rPr lang="en-US" dirty="0"/>
              <a:t> </a:t>
            </a:r>
            <a:r>
              <a:rPr lang="en-US" dirty="0" err="1"/>
              <a:t>gwybodaeth</a:t>
            </a:r>
            <a:r>
              <a:rPr lang="en-US" dirty="0"/>
              <a:t>. Mae </a:t>
            </a:r>
            <a:r>
              <a:rPr lang="en-US" dirty="0" err="1"/>
              <a:t>aryslwi</a:t>
            </a:r>
            <a:r>
              <a:rPr lang="en-US" dirty="0"/>
              <a:t> </a:t>
            </a:r>
            <a:r>
              <a:rPr lang="en-US" dirty="0" err="1"/>
              <a:t>yn</a:t>
            </a:r>
            <a:r>
              <a:rPr lang="en-US" dirty="0"/>
              <a:t> dull </a:t>
            </a:r>
            <a:r>
              <a:rPr lang="en-US" dirty="0" err="1"/>
              <a:t>ansoddol</a:t>
            </a:r>
            <a:r>
              <a:rPr lang="en-US" dirty="0"/>
              <a:t>.</a:t>
            </a:r>
          </a:p>
          <a:p>
            <a:endParaRPr lang="en-US" dirty="0"/>
          </a:p>
          <a:p>
            <a:r>
              <a:rPr lang="en-US" dirty="0" err="1"/>
              <a:t>Nodweddion</a:t>
            </a:r>
            <a:r>
              <a:rPr lang="en-US" dirty="0"/>
              <a:t> y dull – </a:t>
            </a:r>
            <a:r>
              <a:rPr lang="en-US" dirty="0" err="1"/>
              <a:t>mae</a:t>
            </a:r>
            <a:r>
              <a:rPr lang="en-US" dirty="0"/>
              <a:t> </a:t>
            </a:r>
            <a:r>
              <a:rPr lang="en-US" dirty="0" err="1"/>
              <a:t>arsylwi</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ffeithiau</a:t>
            </a:r>
            <a:r>
              <a:rPr lang="en-US" dirty="0"/>
              <a:t> </a:t>
            </a:r>
            <a:r>
              <a:rPr lang="en-US" dirty="0" err="1"/>
              <a:t>fel</a:t>
            </a:r>
            <a:r>
              <a:rPr lang="en-US" dirty="0"/>
              <a:t> </a:t>
            </a:r>
            <a:r>
              <a:rPr lang="en-US" dirty="0" err="1"/>
              <a:t>beth</a:t>
            </a:r>
            <a:r>
              <a:rPr lang="en-US" dirty="0"/>
              <a:t> </a:t>
            </a:r>
            <a:r>
              <a:rPr lang="en-US" dirty="0" err="1"/>
              <a:t>sy’n</a:t>
            </a:r>
            <a:r>
              <a:rPr lang="en-US" dirty="0"/>
              <a:t> </a:t>
            </a:r>
            <a:r>
              <a:rPr lang="en-US" dirty="0" err="1"/>
              <a:t>gallu</a:t>
            </a:r>
            <a:r>
              <a:rPr lang="en-US" dirty="0"/>
              <a:t> </a:t>
            </a:r>
            <a:r>
              <a:rPr lang="en-US" dirty="0" err="1"/>
              <a:t>cael</a:t>
            </a:r>
            <a:r>
              <a:rPr lang="en-US" dirty="0"/>
              <a:t> </a:t>
            </a:r>
            <a:r>
              <a:rPr lang="en-US" dirty="0" err="1"/>
              <a:t>ei</a:t>
            </a:r>
            <a:r>
              <a:rPr lang="en-US" dirty="0"/>
              <a:t> weld, </a:t>
            </a:r>
            <a:r>
              <a:rPr lang="en-US" dirty="0" err="1"/>
              <a:t>clywyed</a:t>
            </a:r>
            <a:r>
              <a:rPr lang="en-US" dirty="0"/>
              <a:t> </a:t>
            </a:r>
            <a:r>
              <a:rPr lang="en-US" dirty="0" err="1"/>
              <a:t>teimlo</a:t>
            </a:r>
            <a:r>
              <a:rPr lang="en-US" dirty="0"/>
              <a:t> neu </a:t>
            </a:r>
            <a:r>
              <a:rPr lang="en-US" dirty="0" err="1"/>
              <a:t>gwynto</a:t>
            </a:r>
            <a:r>
              <a:rPr lang="en-US" dirty="0"/>
              <a:t> </a:t>
            </a:r>
            <a:r>
              <a:rPr lang="en-US" dirty="0" err="1"/>
              <a:t>yn</a:t>
            </a:r>
            <a:r>
              <a:rPr lang="en-US" dirty="0"/>
              <a:t> </a:t>
            </a:r>
            <a:r>
              <a:rPr lang="en-US" dirty="0" err="1"/>
              <a:t>hytrach</a:t>
            </a:r>
            <a:r>
              <a:rPr lang="en-US" dirty="0"/>
              <a:t> </a:t>
            </a:r>
            <a:r>
              <a:rPr lang="en-US" dirty="0" err="1"/>
              <a:t>na</a:t>
            </a:r>
            <a:r>
              <a:rPr lang="en-US" dirty="0"/>
              <a:t> </a:t>
            </a:r>
            <a:r>
              <a:rPr lang="en-US" dirty="0" err="1"/>
              <a:t>sut</a:t>
            </a:r>
            <a:r>
              <a:rPr lang="en-US" dirty="0"/>
              <a:t> </a:t>
            </a:r>
            <a:r>
              <a:rPr lang="en-US" dirty="0" err="1"/>
              <a:t>mae</a:t>
            </a:r>
            <a:r>
              <a:rPr lang="en-US" dirty="0"/>
              <a:t> person </a:t>
            </a:r>
            <a:r>
              <a:rPr lang="en-US" dirty="0" err="1"/>
              <a:t>yn</a:t>
            </a:r>
            <a:r>
              <a:rPr lang="en-US" dirty="0"/>
              <a:t> </a:t>
            </a:r>
            <a:r>
              <a:rPr lang="en-US" dirty="0" err="1"/>
              <a:t>teimlo</a:t>
            </a:r>
            <a:r>
              <a:rPr lang="en-US" dirty="0"/>
              <a:t>. </a:t>
            </a:r>
            <a:r>
              <a:rPr lang="en-US" dirty="0" err="1"/>
              <a:t>Mae’r</a:t>
            </a:r>
            <a:r>
              <a:rPr lang="en-US" dirty="0"/>
              <a:t> dull </a:t>
            </a:r>
            <a:r>
              <a:rPr lang="en-US" dirty="0" err="1"/>
              <a:t>yma</a:t>
            </a:r>
            <a:r>
              <a:rPr lang="en-US" dirty="0"/>
              <a:t> </a:t>
            </a:r>
            <a:r>
              <a:rPr lang="en-US" dirty="0" err="1"/>
              <a:t>yn</a:t>
            </a:r>
            <a:r>
              <a:rPr lang="en-US" dirty="0"/>
              <a:t> un </a:t>
            </a:r>
            <a:r>
              <a:rPr lang="en-US" dirty="0" err="1"/>
              <a:t>lle</a:t>
            </a:r>
            <a:r>
              <a:rPr lang="en-US" dirty="0"/>
              <a:t> bod </a:t>
            </a:r>
            <a:r>
              <a:rPr lang="en-US" dirty="0" err="1"/>
              <a:t>angen</a:t>
            </a:r>
            <a:r>
              <a:rPr lang="en-US" dirty="0"/>
              <a:t> </a:t>
            </a:r>
            <a:r>
              <a:rPr lang="en-US" dirty="0" err="1"/>
              <a:t>trefn</a:t>
            </a:r>
            <a:r>
              <a:rPr lang="en-US" dirty="0"/>
              <a:t> </a:t>
            </a:r>
            <a:r>
              <a:rPr lang="en-US" dirty="0" err="1"/>
              <a:t>i</a:t>
            </a:r>
            <a:r>
              <a:rPr lang="en-US" dirty="0"/>
              <a:t> </a:t>
            </a:r>
            <a:r>
              <a:rPr lang="en-US" dirty="0" err="1"/>
              <a:t>wneud</a:t>
            </a:r>
            <a:r>
              <a:rPr lang="en-US" dirty="0"/>
              <a:t> </a:t>
            </a:r>
            <a:r>
              <a:rPr lang="en-US" dirty="0" err="1"/>
              <a:t>yn</a:t>
            </a:r>
            <a:r>
              <a:rPr lang="en-US" dirty="0"/>
              <a:t> </a:t>
            </a:r>
            <a:r>
              <a:rPr lang="en-US" dirty="0" err="1"/>
              <a:t>siwr</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ddibynadwy</a:t>
            </a:r>
            <a:r>
              <a:rPr lang="en-US" dirty="0"/>
              <a:t> ac </a:t>
            </a:r>
            <a:r>
              <a:rPr lang="en-US" dirty="0" err="1"/>
              <a:t>i</a:t>
            </a:r>
            <a:r>
              <a:rPr lang="en-US" dirty="0"/>
              <a:t> </a:t>
            </a:r>
            <a:r>
              <a:rPr lang="en-US" dirty="0" err="1"/>
              <a:t>wneud</a:t>
            </a:r>
            <a:r>
              <a:rPr lang="en-US" dirty="0"/>
              <a:t> </a:t>
            </a:r>
            <a:r>
              <a:rPr lang="en-US" dirty="0" err="1"/>
              <a:t>yn</a:t>
            </a:r>
            <a:r>
              <a:rPr lang="en-US" dirty="0"/>
              <a:t> </a:t>
            </a:r>
            <a:r>
              <a:rPr lang="en-US" dirty="0" err="1"/>
              <a:t>siwr</a:t>
            </a:r>
            <a:r>
              <a:rPr lang="en-US" dirty="0"/>
              <a:t> </a:t>
            </a:r>
            <a:r>
              <a:rPr lang="en-US" dirty="0" err="1"/>
              <a:t>fod</a:t>
            </a:r>
            <a:r>
              <a:rPr lang="en-US" dirty="0"/>
              <a:t> </a:t>
            </a:r>
            <a:r>
              <a:rPr lang="en-US" dirty="0" err="1"/>
              <a:t>yn</a:t>
            </a:r>
            <a:r>
              <a:rPr lang="en-US" dirty="0"/>
              <a:t> </a:t>
            </a:r>
            <a:r>
              <a:rPr lang="en-US" dirty="0" err="1"/>
              <a:t>cysondeb</a:t>
            </a:r>
            <a:r>
              <a:rPr lang="en-US" dirty="0"/>
              <a:t> </a:t>
            </a:r>
            <a:r>
              <a:rPr lang="en-US" dirty="0" err="1"/>
              <a:t>hefyd</a:t>
            </a:r>
            <a:r>
              <a:rPr lang="en-US" dirty="0"/>
              <a:t>.</a:t>
            </a:r>
          </a:p>
          <a:p>
            <a:endParaRPr lang="en-US" dirty="0"/>
          </a:p>
          <a:p>
            <a:r>
              <a:rPr lang="en-US" dirty="0" err="1"/>
              <a:t>Manteision</a:t>
            </a:r>
            <a:r>
              <a:rPr lang="en-US" dirty="0"/>
              <a:t> – Mae </a:t>
            </a:r>
            <a:r>
              <a:rPr lang="en-US" dirty="0" err="1"/>
              <a:t>arsylwi</a:t>
            </a:r>
            <a:r>
              <a:rPr lang="en-US" dirty="0"/>
              <a:t> </a:t>
            </a:r>
            <a:r>
              <a:rPr lang="en-US" dirty="0" err="1"/>
              <a:t>yn</a:t>
            </a:r>
            <a:r>
              <a:rPr lang="en-US" dirty="0"/>
              <a:t> </a:t>
            </a:r>
            <a:r>
              <a:rPr lang="en-US" dirty="0" err="1"/>
              <a:t>hawdd</a:t>
            </a:r>
            <a:r>
              <a:rPr lang="en-US" dirty="0"/>
              <a:t> ac </a:t>
            </a:r>
            <a:r>
              <a:rPr lang="en-US" dirty="0" err="1"/>
              <a:t>yn</a:t>
            </a:r>
            <a:r>
              <a:rPr lang="en-US" dirty="0"/>
              <a:t> </a:t>
            </a:r>
            <a:r>
              <a:rPr lang="en-US" dirty="0" err="1"/>
              <a:t>fwy</a:t>
            </a:r>
            <a:r>
              <a:rPr lang="en-US" dirty="0"/>
              <a:t> </a:t>
            </a:r>
            <a:r>
              <a:rPr lang="en-US" dirty="0" err="1"/>
              <a:t>perthnasol</a:t>
            </a:r>
            <a:r>
              <a:rPr lang="en-US" dirty="0"/>
              <a:t>, </a:t>
            </a:r>
            <a:r>
              <a:rPr lang="en-US" dirty="0" err="1"/>
              <a:t>mae’n</a:t>
            </a:r>
            <a:r>
              <a:rPr lang="en-US" dirty="0"/>
              <a:t> </a:t>
            </a:r>
            <a:r>
              <a:rPr lang="en-US" dirty="0" err="1"/>
              <a:t>cael</a:t>
            </a:r>
            <a:r>
              <a:rPr lang="en-US" dirty="0"/>
              <a:t> </a:t>
            </a:r>
            <a:r>
              <a:rPr lang="en-US" dirty="0" err="1"/>
              <a:t>i</a:t>
            </a:r>
            <a:r>
              <a:rPr lang="en-US" dirty="0"/>
              <a:t> </a:t>
            </a:r>
            <a:r>
              <a:rPr lang="en-US" dirty="0" err="1"/>
              <a:t>wneud</a:t>
            </a:r>
            <a:r>
              <a:rPr lang="en-US" dirty="0"/>
              <a:t> </a:t>
            </a:r>
            <a:r>
              <a:rPr lang="en-US" dirty="0" err="1"/>
              <a:t>mewn</a:t>
            </a:r>
            <a:r>
              <a:rPr lang="en-US" dirty="0"/>
              <a:t> </a:t>
            </a:r>
            <a:r>
              <a:rPr lang="en-US" dirty="0" err="1"/>
              <a:t>amgylchedd</a:t>
            </a:r>
            <a:r>
              <a:rPr lang="en-US" dirty="0"/>
              <a:t> </a:t>
            </a:r>
            <a:r>
              <a:rPr lang="en-US" dirty="0" err="1"/>
              <a:t>fwy</a:t>
            </a:r>
            <a:r>
              <a:rPr lang="en-US" dirty="0"/>
              <a:t> </a:t>
            </a:r>
            <a:r>
              <a:rPr lang="en-US" dirty="0" err="1"/>
              <a:t>naturiol</a:t>
            </a:r>
            <a:r>
              <a:rPr lang="en-US" dirty="0"/>
              <a:t> ac </a:t>
            </a:r>
            <a:r>
              <a:rPr lang="en-US" dirty="0" err="1"/>
              <a:t>yn</a:t>
            </a:r>
            <a:r>
              <a:rPr lang="en-US" dirty="0"/>
              <a:t> </a:t>
            </a:r>
            <a:r>
              <a:rPr lang="en-US" dirty="0" err="1"/>
              <a:t>gallu</a:t>
            </a:r>
            <a:r>
              <a:rPr lang="en-US" dirty="0"/>
              <a:t> </a:t>
            </a:r>
            <a:r>
              <a:rPr lang="en-US" dirty="0" err="1"/>
              <a:t>rhoi</a:t>
            </a:r>
            <a:r>
              <a:rPr lang="en-US" dirty="0"/>
              <a:t> </a:t>
            </a:r>
            <a:r>
              <a:rPr lang="en-US" dirty="0" err="1"/>
              <a:t>fwy</a:t>
            </a:r>
            <a:r>
              <a:rPr lang="en-US" dirty="0"/>
              <a:t> o </a:t>
            </a:r>
            <a:r>
              <a:rPr lang="en-US" dirty="0" err="1"/>
              <a:t>wybodaeth</a:t>
            </a:r>
            <a:r>
              <a:rPr lang="en-US" dirty="0"/>
              <a:t> </a:t>
            </a:r>
            <a:r>
              <a:rPr lang="en-US" dirty="0" err="1"/>
              <a:t>gyda</a:t>
            </a:r>
            <a:r>
              <a:rPr lang="en-US" dirty="0"/>
              <a:t> </a:t>
            </a:r>
            <a:r>
              <a:rPr lang="en-US" dirty="0" err="1"/>
              <a:t>ddyfnder</a:t>
            </a:r>
            <a:r>
              <a:rPr lang="en-US" dirty="0"/>
              <a:t>.</a:t>
            </a:r>
          </a:p>
          <a:p>
            <a:endParaRPr lang="en-US" dirty="0"/>
          </a:p>
          <a:p>
            <a:r>
              <a:rPr lang="en-US" dirty="0" err="1"/>
              <a:t>Anfanteision</a:t>
            </a:r>
            <a:r>
              <a:rPr lang="en-US" dirty="0"/>
              <a:t> – Mae </a:t>
            </a:r>
            <a:r>
              <a:rPr lang="en-US" dirty="0" err="1"/>
              <a:t>yna</a:t>
            </a:r>
            <a:r>
              <a:rPr lang="en-US" dirty="0"/>
              <a:t> </a:t>
            </a:r>
            <a:r>
              <a:rPr lang="en-US" dirty="0" err="1"/>
              <a:t>hefyd</a:t>
            </a:r>
            <a:r>
              <a:rPr lang="en-US" dirty="0"/>
              <a:t> </a:t>
            </a:r>
            <a:r>
              <a:rPr lang="en-US" dirty="0" err="1"/>
              <a:t>anfanteision</a:t>
            </a:r>
            <a:r>
              <a:rPr lang="en-US" dirty="0"/>
              <a:t> </a:t>
            </a:r>
            <a:r>
              <a:rPr lang="en-US" dirty="0" err="1"/>
              <a:t>I'r</a:t>
            </a:r>
            <a:r>
              <a:rPr lang="en-US" dirty="0"/>
              <a:t> dull. </a:t>
            </a:r>
            <a:r>
              <a:rPr lang="en-US" dirty="0" err="1"/>
              <a:t>Mae’n</a:t>
            </a:r>
            <a:r>
              <a:rPr lang="en-US" dirty="0"/>
              <a:t> </a:t>
            </a:r>
            <a:r>
              <a:rPr lang="en-US" dirty="0" err="1"/>
              <a:t>gallu</a:t>
            </a:r>
            <a:r>
              <a:rPr lang="en-US" dirty="0"/>
              <a:t> </a:t>
            </a:r>
            <a:r>
              <a:rPr lang="en-US" dirty="0" err="1"/>
              <a:t>fod</a:t>
            </a:r>
            <a:r>
              <a:rPr lang="en-US" dirty="0"/>
              <a:t> </a:t>
            </a:r>
            <a:r>
              <a:rPr lang="en-US" dirty="0" err="1"/>
              <a:t>yn</a:t>
            </a:r>
            <a:r>
              <a:rPr lang="en-US" dirty="0"/>
              <a:t> bias. </a:t>
            </a:r>
            <a:r>
              <a:rPr lang="en-US" dirty="0" err="1"/>
              <a:t>MAe</a:t>
            </a:r>
            <a:r>
              <a:rPr lang="en-US" dirty="0"/>
              <a:t> </a:t>
            </a:r>
            <a:r>
              <a:rPr lang="en-US" dirty="0" err="1"/>
              <a:t>arsylwi</a:t>
            </a:r>
            <a:r>
              <a:rPr lang="en-US" dirty="0"/>
              <a:t> </a:t>
            </a:r>
            <a:r>
              <a:rPr lang="en-US" dirty="0" err="1"/>
              <a:t>yn</a:t>
            </a:r>
            <a:r>
              <a:rPr lang="en-US" dirty="0"/>
              <a:t> </a:t>
            </a:r>
            <a:r>
              <a:rPr lang="en-US" dirty="0" err="1"/>
              <a:t>gallu</a:t>
            </a:r>
            <a:r>
              <a:rPr lang="en-US" dirty="0"/>
              <a:t> </a:t>
            </a:r>
            <a:r>
              <a:rPr lang="en-US" dirty="0" err="1"/>
              <a:t>fod</a:t>
            </a:r>
            <a:r>
              <a:rPr lang="en-US" dirty="0"/>
              <a:t> </a:t>
            </a:r>
            <a:r>
              <a:rPr lang="en-US" dirty="0" err="1"/>
              <a:t>yn</a:t>
            </a:r>
            <a:r>
              <a:rPr lang="en-US" dirty="0"/>
              <a:t> </a:t>
            </a:r>
            <a:r>
              <a:rPr lang="en-US" dirty="0" err="1"/>
              <a:t>anodd</a:t>
            </a:r>
            <a:r>
              <a:rPr lang="en-US" dirty="0"/>
              <a:t> </a:t>
            </a:r>
            <a:r>
              <a:rPr lang="en-US" dirty="0" err="1"/>
              <a:t>hefyd</a:t>
            </a:r>
            <a:r>
              <a:rPr lang="en-US" dirty="0"/>
              <a:t> </a:t>
            </a:r>
            <a:r>
              <a:rPr lang="en-US" dirty="0" err="1"/>
              <a:t>oherwydd</a:t>
            </a:r>
            <a:r>
              <a:rPr lang="en-US" dirty="0"/>
              <a:t> </a:t>
            </a:r>
            <a:r>
              <a:rPr lang="en-US" dirty="0" err="1"/>
              <a:t>fod</a:t>
            </a:r>
            <a:r>
              <a:rPr lang="en-US" dirty="0"/>
              <a:t> </a:t>
            </a:r>
            <a:r>
              <a:rPr lang="en-US" dirty="0" err="1"/>
              <a:t>angen</a:t>
            </a:r>
            <a:r>
              <a:rPr lang="en-US" dirty="0"/>
              <a:t> </a:t>
            </a:r>
            <a:r>
              <a:rPr lang="en-US" dirty="0" err="1"/>
              <a:t>gwylio</a:t>
            </a:r>
            <a:r>
              <a:rPr lang="en-US" dirty="0"/>
              <a:t> </a:t>
            </a:r>
            <a:r>
              <a:rPr lang="en-US" dirty="0" err="1"/>
              <a:t>popeth</a:t>
            </a:r>
            <a:r>
              <a:rPr lang="en-US" dirty="0"/>
              <a:t> ac </a:t>
            </a:r>
            <a:r>
              <a:rPr lang="en-US" dirty="0" err="1"/>
              <a:t>mae’r</a:t>
            </a:r>
            <a:r>
              <a:rPr lang="en-US" dirty="0"/>
              <a:t> </a:t>
            </a:r>
            <a:r>
              <a:rPr lang="en-US" dirty="0" err="1"/>
              <a:t>siawns</a:t>
            </a:r>
            <a:r>
              <a:rPr lang="en-US" dirty="0"/>
              <a:t> o colli </a:t>
            </a:r>
            <a:r>
              <a:rPr lang="en-US" dirty="0" err="1"/>
              <a:t>unrhywbeth</a:t>
            </a:r>
            <a:r>
              <a:rPr lang="en-US" dirty="0"/>
              <a:t> </a:t>
            </a:r>
            <a:r>
              <a:rPr lang="en-US" dirty="0" err="1"/>
              <a:t>yn</a:t>
            </a:r>
            <a:r>
              <a:rPr lang="en-US" dirty="0"/>
              <a:t> </a:t>
            </a:r>
            <a:r>
              <a:rPr lang="en-US" dirty="0" err="1"/>
              <a:t>uchel</a:t>
            </a:r>
            <a:r>
              <a:rPr lang="en-US" dirty="0"/>
              <a:t> </a:t>
            </a:r>
            <a:r>
              <a:rPr lang="en-US" dirty="0" err="1"/>
              <a:t>iawn</a:t>
            </a:r>
            <a:r>
              <a:rPr lang="en-US" dirty="0"/>
              <a:t> </a:t>
            </a:r>
            <a:r>
              <a:rPr lang="en-US" dirty="0" err="1"/>
              <a:t>oherwydd</a:t>
            </a:r>
            <a:r>
              <a:rPr lang="en-US" dirty="0"/>
              <a:t> bod </a:t>
            </a:r>
            <a:r>
              <a:rPr lang="en-US" dirty="0" err="1"/>
              <a:t>yna</a:t>
            </a:r>
            <a:r>
              <a:rPr lang="en-US" dirty="0"/>
              <a:t> lot </a:t>
            </a:r>
            <a:r>
              <a:rPr lang="en-US" dirty="0" err="1"/>
              <a:t>i</a:t>
            </a:r>
            <a:r>
              <a:rPr lang="en-US" dirty="0"/>
              <a:t> </a:t>
            </a:r>
            <a:r>
              <a:rPr lang="en-US" dirty="0" err="1"/>
              <a:t>ffocysu</a:t>
            </a:r>
            <a:r>
              <a:rPr lang="en-US" dirty="0"/>
              <a:t> ar.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4</a:t>
            </a:fld>
            <a:endParaRPr lang="en-US"/>
          </a:p>
        </p:txBody>
      </p:sp>
    </p:spTree>
    <p:extLst>
      <p:ext uri="{BB962C8B-B14F-4D97-AF65-F5344CB8AC3E}">
        <p14:creationId xmlns:p14="http://schemas.microsoft.com/office/powerpoint/2010/main" val="21001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Yn </a:t>
            </a:r>
            <a:r>
              <a:rPr lang="en-US" dirty="0" err="1"/>
              <a:t>ystod</a:t>
            </a:r>
            <a:r>
              <a:rPr lang="en-US" dirty="0"/>
              <a:t> yr </a:t>
            </a:r>
            <a:r>
              <a:rPr lang="en-US" dirty="0" err="1"/>
              <a:t>ymchwil</a:t>
            </a:r>
            <a:r>
              <a:rPr lang="en-US" dirty="0"/>
              <a:t> </a:t>
            </a:r>
            <a:r>
              <a:rPr lang="en-US" dirty="0" err="1"/>
              <a:t>byddwn</a:t>
            </a:r>
            <a:r>
              <a:rPr lang="en-US" dirty="0"/>
              <a:t> </a:t>
            </a:r>
            <a:r>
              <a:rPr lang="en-US" dirty="0" err="1"/>
              <a:t>yn</a:t>
            </a:r>
            <a:r>
              <a:rPr lang="en-US" dirty="0"/>
              <a:t> </a:t>
            </a:r>
            <a:r>
              <a:rPr lang="en-US" dirty="0" err="1"/>
              <a:t>gweld</a:t>
            </a:r>
            <a:r>
              <a:rPr lang="en-US" dirty="0"/>
              <a:t> </a:t>
            </a:r>
            <a:r>
              <a:rPr lang="en-US" dirty="0" err="1"/>
              <a:t>llawer</a:t>
            </a:r>
            <a:r>
              <a:rPr lang="en-US" dirty="0"/>
              <a:t> o </a:t>
            </a:r>
            <a:r>
              <a:rPr lang="en-US" dirty="0" err="1"/>
              <a:t>symudiadau</a:t>
            </a:r>
            <a:r>
              <a:rPr lang="en-US" dirty="0"/>
              <a:t> </a:t>
            </a:r>
            <a:r>
              <a:rPr lang="en-US" dirty="0" err="1"/>
              <a:t>yn</a:t>
            </a:r>
            <a:r>
              <a:rPr lang="en-US" dirty="0"/>
              <a:t> </a:t>
            </a:r>
            <a:r>
              <a:rPr lang="en-US" dirty="0" err="1"/>
              <a:t>cael</a:t>
            </a:r>
            <a:r>
              <a:rPr lang="en-US" dirty="0"/>
              <a:t> </a:t>
            </a:r>
            <a:r>
              <a:rPr lang="en-US" dirty="0" err="1"/>
              <a:t>i</a:t>
            </a:r>
            <a:r>
              <a:rPr lang="en-US" dirty="0"/>
              <a:t> </a:t>
            </a:r>
            <a:r>
              <a:rPr lang="en-US" dirty="0" err="1"/>
              <a:t>ddangos</a:t>
            </a:r>
            <a:r>
              <a:rPr lang="en-US" dirty="0"/>
              <a:t> </a:t>
            </a:r>
            <a:r>
              <a:rPr lang="en-US" dirty="0" err="1"/>
              <a:t>yn</a:t>
            </a:r>
            <a:r>
              <a:rPr lang="en-US" dirty="0"/>
              <a:t> </a:t>
            </a:r>
            <a:r>
              <a:rPr lang="en-US" dirty="0" err="1"/>
              <a:t>aml</a:t>
            </a:r>
            <a:r>
              <a:rPr lang="en-US" dirty="0"/>
              <a:t> </a:t>
            </a:r>
            <a:r>
              <a:rPr lang="en-US" dirty="0" err="1"/>
              <a:t>iawn</a:t>
            </a:r>
            <a:r>
              <a:rPr lang="en-US" dirty="0"/>
              <a:t> </a:t>
            </a:r>
            <a:r>
              <a:rPr lang="en-US" dirty="0" err="1"/>
              <a:t>fel</a:t>
            </a:r>
            <a:r>
              <a:rPr lang="en-US" dirty="0"/>
              <a:t> </a:t>
            </a:r>
            <a:r>
              <a:rPr lang="en-US" dirty="0" err="1"/>
              <a:t>cerdded</a:t>
            </a:r>
            <a:r>
              <a:rPr lang="en-US" dirty="0"/>
              <a:t>, </a:t>
            </a:r>
            <a:r>
              <a:rPr lang="en-US" dirty="0" err="1"/>
              <a:t>rhedeg</a:t>
            </a:r>
            <a:r>
              <a:rPr lang="en-US" dirty="0"/>
              <a:t>, </a:t>
            </a:r>
            <a:r>
              <a:rPr lang="en-US" dirty="0" err="1"/>
              <a:t>neidio</a:t>
            </a:r>
            <a:r>
              <a:rPr lang="en-US" dirty="0"/>
              <a:t> a </a:t>
            </a:r>
            <a:r>
              <a:rPr lang="en-US" dirty="0" err="1"/>
              <a:t>sgipio</a:t>
            </a:r>
            <a:r>
              <a:rPr lang="en-US" dirty="0"/>
              <a:t>. Yn </a:t>
            </a:r>
            <a:r>
              <a:rPr lang="en-US" dirty="0" err="1"/>
              <a:t>fy</a:t>
            </a:r>
            <a:r>
              <a:rPr lang="en-US" dirty="0"/>
              <a:t> </a:t>
            </a:r>
            <a:r>
              <a:rPr lang="en-US" dirty="0" err="1"/>
              <a:t>marn</a:t>
            </a:r>
            <a:r>
              <a:rPr lang="en-US" dirty="0"/>
              <a:t> </a:t>
            </a:r>
            <a:r>
              <a:rPr lang="en-US" dirty="0" err="1"/>
              <a:t>i</a:t>
            </a:r>
            <a:r>
              <a:rPr lang="en-US" dirty="0"/>
              <a:t> </a:t>
            </a:r>
            <a:r>
              <a:rPr lang="en-US" dirty="0" err="1"/>
              <a:t>mae</a:t>
            </a:r>
            <a:r>
              <a:rPr lang="en-US" dirty="0"/>
              <a:t> </a:t>
            </a:r>
            <a:r>
              <a:rPr lang="en-US" dirty="0" err="1"/>
              <a:t>hyn</a:t>
            </a:r>
            <a:r>
              <a:rPr lang="en-US" dirty="0"/>
              <a:t> </a:t>
            </a:r>
            <a:r>
              <a:rPr lang="en-US" dirty="0" err="1"/>
              <a:t>ohwerydd</a:t>
            </a:r>
            <a:r>
              <a:rPr lang="en-US" dirty="0"/>
              <a:t> </a:t>
            </a:r>
            <a:r>
              <a:rPr lang="en-US" dirty="0" err="1"/>
              <a:t>fod</a:t>
            </a:r>
            <a:r>
              <a:rPr lang="en-US" dirty="0"/>
              <a:t> </a:t>
            </a:r>
            <a:r>
              <a:rPr lang="en-US" dirty="0" err="1"/>
              <a:t>ganddyn</a:t>
            </a:r>
            <a:r>
              <a:rPr lang="en-US" dirty="0"/>
              <a:t> </a:t>
            </a:r>
            <a:r>
              <a:rPr lang="en-US" dirty="0" err="1"/>
              <a:t>nhw</a:t>
            </a:r>
            <a:r>
              <a:rPr lang="en-US" dirty="0"/>
              <a:t> y </a:t>
            </a:r>
            <a:r>
              <a:rPr lang="en-US" dirty="0" err="1"/>
              <a:t>rhyddid</a:t>
            </a:r>
            <a:r>
              <a:rPr lang="en-US" dirty="0"/>
              <a:t> </a:t>
            </a:r>
            <a:r>
              <a:rPr lang="en-US" dirty="0" err="1"/>
              <a:t>ar</a:t>
            </a:r>
            <a:r>
              <a:rPr lang="en-US" dirty="0"/>
              <a:t> </a:t>
            </a:r>
            <a:r>
              <a:rPr lang="en-US" dirty="0" err="1"/>
              <a:t>lle</a:t>
            </a:r>
            <a:r>
              <a:rPr lang="en-US" dirty="0"/>
              <a:t> </a:t>
            </a:r>
            <a:r>
              <a:rPr lang="en-US" dirty="0" err="1"/>
              <a:t>i</a:t>
            </a:r>
            <a:r>
              <a:rPr lang="en-US" dirty="0"/>
              <a:t> </a:t>
            </a:r>
            <a:r>
              <a:rPr lang="en-US" dirty="0" err="1"/>
              <a:t>symud</a:t>
            </a:r>
            <a:r>
              <a:rPr lang="en-US" dirty="0"/>
              <a:t> </a:t>
            </a:r>
            <a:r>
              <a:rPr lang="en-US" dirty="0" err="1"/>
              <a:t>sut</a:t>
            </a:r>
            <a:r>
              <a:rPr lang="en-US" dirty="0"/>
              <a:t> </a:t>
            </a:r>
            <a:r>
              <a:rPr lang="en-US" dirty="0" err="1"/>
              <a:t>mae</a:t>
            </a:r>
            <a:r>
              <a:rPr lang="en-US" dirty="0"/>
              <a:t> </a:t>
            </a:r>
            <a:r>
              <a:rPr lang="en-US" dirty="0" err="1"/>
              <a:t>nhw</a:t>
            </a:r>
            <a:r>
              <a:rPr lang="en-US" dirty="0"/>
              <a:t> </a:t>
            </a:r>
            <a:r>
              <a:rPr lang="en-US" dirty="0" err="1"/>
              <a:t>eisiau</a:t>
            </a:r>
            <a:r>
              <a:rPr lang="en-US" dirty="0"/>
              <a:t>. Mae </a:t>
            </a:r>
            <a:r>
              <a:rPr lang="en-US" dirty="0" err="1"/>
              <a:t>hyn</a:t>
            </a:r>
            <a:r>
              <a:rPr lang="en-US" dirty="0"/>
              <a:t> </a:t>
            </a:r>
            <a:r>
              <a:rPr lang="en-US" dirty="0" err="1"/>
              <a:t>yn</a:t>
            </a:r>
            <a:r>
              <a:rPr lang="en-US" dirty="0"/>
              <a:t> </a:t>
            </a:r>
            <a:r>
              <a:rPr lang="en-US" dirty="0" err="1"/>
              <a:t>rhoi</a:t>
            </a:r>
            <a:r>
              <a:rPr lang="en-US" dirty="0"/>
              <a:t> </a:t>
            </a:r>
            <a:r>
              <a:rPr lang="en-US" dirty="0" err="1"/>
              <a:t>nhw</a:t>
            </a:r>
            <a:r>
              <a:rPr lang="en-US" dirty="0"/>
              <a:t> y </a:t>
            </a:r>
            <a:r>
              <a:rPr lang="en-US" dirty="0" err="1"/>
              <a:t>cyfle</a:t>
            </a:r>
            <a:r>
              <a:rPr lang="en-US" dirty="0"/>
              <a:t> </a:t>
            </a:r>
            <a:r>
              <a:rPr lang="en-US" dirty="0" err="1"/>
              <a:t>i</a:t>
            </a:r>
            <a:r>
              <a:rPr lang="en-US" dirty="0"/>
              <a:t> </a:t>
            </a:r>
            <a:r>
              <a:rPr lang="en-US" dirty="0" err="1"/>
              <a:t>defnyddio</a:t>
            </a:r>
            <a:r>
              <a:rPr lang="en-US" dirty="0"/>
              <a:t> </a:t>
            </a:r>
            <a:r>
              <a:rPr lang="en-US" dirty="0" err="1"/>
              <a:t>ei</a:t>
            </a:r>
            <a:r>
              <a:rPr lang="en-US" dirty="0"/>
              <a:t> </a:t>
            </a:r>
            <a:r>
              <a:rPr lang="en-US" dirty="0" err="1"/>
              <a:t>ymenydd</a:t>
            </a:r>
            <a:r>
              <a:rPr lang="en-US" dirty="0"/>
              <a:t> ac </a:t>
            </a:r>
            <a:r>
              <a:rPr lang="en-US" dirty="0" err="1"/>
              <a:t>fod</a:t>
            </a:r>
            <a:r>
              <a:rPr lang="en-US" dirty="0"/>
              <a:t> </a:t>
            </a:r>
            <a:r>
              <a:rPr lang="en-US" dirty="0" err="1"/>
              <a:t>yn</a:t>
            </a:r>
            <a:r>
              <a:rPr lang="en-US" dirty="0"/>
              <a:t> </a:t>
            </a:r>
            <a:r>
              <a:rPr lang="en-US" dirty="0" err="1"/>
              <a:t>chreadigol</a:t>
            </a:r>
            <a:r>
              <a:rPr lang="en-US" dirty="0"/>
              <a:t>.</a:t>
            </a:r>
          </a:p>
          <a:p>
            <a:endParaRPr lang="en-US" dirty="0"/>
          </a:p>
          <a:p>
            <a:r>
              <a:rPr lang="en-US" dirty="0"/>
              <a:t>“The review reveals that adventure play boosts creativity and learning development in preschool children.” (</a:t>
            </a:r>
            <a:r>
              <a:rPr lang="en-US" dirty="0" err="1"/>
              <a:t>Zafeiroudi</a:t>
            </a:r>
            <a:r>
              <a:rPr lang="en-US" dirty="0"/>
              <a:t> a </a:t>
            </a:r>
            <a:r>
              <a:rPr lang="en-US" dirty="0" err="1"/>
              <a:t>Kouthouris</a:t>
            </a:r>
            <a:r>
              <a:rPr lang="en-US" dirty="0"/>
              <a:t>,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5</a:t>
            </a:fld>
            <a:endParaRPr lang="en-US"/>
          </a:p>
        </p:txBody>
      </p:sp>
    </p:spTree>
    <p:extLst>
      <p:ext uri="{BB962C8B-B14F-4D97-AF65-F5344CB8AC3E}">
        <p14:creationId xmlns:p14="http://schemas.microsoft.com/office/powerpoint/2010/main" val="2408168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Trwy</a:t>
            </a:r>
            <a:r>
              <a:rPr lang="en-US"/>
              <a:t> </a:t>
            </a:r>
            <a:r>
              <a:rPr lang="en-US" err="1"/>
              <a:t>arsylwi</a:t>
            </a:r>
            <a:r>
              <a:rPr lang="en-US"/>
              <a:t> </a:t>
            </a:r>
            <a:r>
              <a:rPr lang="en-US" err="1"/>
              <a:t>grwp</a:t>
            </a:r>
            <a:r>
              <a:rPr lang="en-US"/>
              <a:t> </a:t>
            </a:r>
            <a:r>
              <a:rPr lang="en-US" err="1"/>
              <a:t>bach</a:t>
            </a:r>
            <a:r>
              <a:rPr lang="en-US"/>
              <a:t> o </a:t>
            </a:r>
            <a:r>
              <a:rPr lang="en-US" err="1"/>
              <a:t>phlant</a:t>
            </a:r>
            <a:r>
              <a:rPr lang="en-US"/>
              <a:t> </a:t>
            </a:r>
            <a:r>
              <a:rPr lang="en-US" err="1"/>
              <a:t>wnaeth</a:t>
            </a:r>
            <a:r>
              <a:rPr lang="en-US"/>
              <a:t> un </a:t>
            </a:r>
            <a:r>
              <a:rPr lang="en-US" err="1"/>
              <a:t>plentyn</a:t>
            </a:r>
            <a:r>
              <a:rPr lang="en-US"/>
              <a:t> </a:t>
            </a:r>
            <a:r>
              <a:rPr lang="en-US" err="1"/>
              <a:t>dewis</a:t>
            </a:r>
            <a:r>
              <a:rPr lang="en-US"/>
              <a:t> </a:t>
            </a:r>
            <a:r>
              <a:rPr lang="en-US" err="1"/>
              <a:t>dringo</a:t>
            </a:r>
            <a:r>
              <a:rPr lang="en-US"/>
              <a:t> </a:t>
            </a:r>
            <a:r>
              <a:rPr lang="en-US" err="1"/>
              <a:t>twr</a:t>
            </a:r>
            <a:r>
              <a:rPr lang="en-US"/>
              <a:t> o </a:t>
            </a:r>
            <a:r>
              <a:rPr lang="en-US" err="1"/>
              <a:t>teiars</a:t>
            </a:r>
            <a:r>
              <a:rPr lang="en-US"/>
              <a:t> car. A </a:t>
            </a:r>
            <a:r>
              <a:rPr lang="en-US" err="1"/>
              <a:t>dyma</a:t>
            </a:r>
            <a:r>
              <a:rPr lang="en-US"/>
              <a:t> pam </a:t>
            </a:r>
            <a:r>
              <a:rPr lang="en-US" err="1"/>
              <a:t>mae</a:t>
            </a:r>
            <a:r>
              <a:rPr lang="en-US"/>
              <a:t> </a:t>
            </a:r>
            <a:r>
              <a:rPr lang="en-US" err="1"/>
              <a:t>dringo</a:t>
            </a:r>
            <a:r>
              <a:rPr lang="en-US"/>
              <a:t> </a:t>
            </a:r>
            <a:r>
              <a:rPr lang="en-US" err="1"/>
              <a:t>yn</a:t>
            </a:r>
            <a:r>
              <a:rPr lang="en-US"/>
              <a:t> </a:t>
            </a:r>
            <a:r>
              <a:rPr lang="en-US" err="1"/>
              <a:t>cael</a:t>
            </a:r>
            <a:r>
              <a:rPr lang="en-US"/>
              <a:t> </a:t>
            </a:r>
            <a:r>
              <a:rPr lang="en-US" err="1"/>
              <a:t>ei</a:t>
            </a:r>
            <a:r>
              <a:rPr lang="en-US"/>
              <a:t> </a:t>
            </a:r>
            <a:r>
              <a:rPr lang="en-US" err="1"/>
              <a:t>chynnwys</a:t>
            </a:r>
            <a:r>
              <a:rPr lang="en-US"/>
              <a:t> </a:t>
            </a:r>
            <a:r>
              <a:rPr lang="en-US" err="1"/>
              <a:t>fel</a:t>
            </a:r>
            <a:r>
              <a:rPr lang="en-US"/>
              <a:t> </a:t>
            </a:r>
            <a:r>
              <a:rPr lang="en-US" err="1"/>
              <a:t>fy</a:t>
            </a:r>
            <a:r>
              <a:rPr lang="en-US"/>
              <a:t> </a:t>
            </a:r>
            <a:r>
              <a:rPr lang="en-US" err="1"/>
              <a:t>mhrif</a:t>
            </a:r>
            <a:r>
              <a:rPr lang="en-US"/>
              <a:t> </a:t>
            </a:r>
            <a:r>
              <a:rPr lang="en-US" err="1"/>
              <a:t>ganfyddiad</a:t>
            </a:r>
            <a:r>
              <a:rPr lang="en-US"/>
              <a:t> </a:t>
            </a:r>
            <a:r>
              <a:rPr lang="en-US" err="1"/>
              <a:t>cyntaf</a:t>
            </a:r>
            <a:r>
              <a:rPr lang="en-US"/>
              <a:t>.</a:t>
            </a:r>
            <a:endParaRPr lang="en-US" dirty="0"/>
          </a:p>
          <a:p>
            <a:endParaRPr lang="en-US" dirty="0"/>
          </a:p>
          <a:p>
            <a:r>
              <a:rPr lang="en-US" dirty="0" err="1"/>
              <a:t>Nid</a:t>
            </a:r>
            <a:r>
              <a:rPr lang="en-US" dirty="0"/>
              <a:t> </a:t>
            </a:r>
            <a:r>
              <a:rPr lang="en-US" dirty="0" err="1"/>
              <a:t>bydd</a:t>
            </a:r>
            <a:r>
              <a:rPr lang="en-US" dirty="0"/>
              <a:t> </a:t>
            </a:r>
            <a:r>
              <a:rPr lang="en-US" dirty="0" err="1"/>
              <a:t>pob</a:t>
            </a:r>
            <a:r>
              <a:rPr lang="en-US" dirty="0"/>
              <a:t> </a:t>
            </a:r>
            <a:r>
              <a:rPr lang="en-US" dirty="0" err="1"/>
              <a:t>plentyn</a:t>
            </a:r>
            <a:r>
              <a:rPr lang="en-US" dirty="0"/>
              <a:t> </a:t>
            </a:r>
            <a:r>
              <a:rPr lang="en-US" dirty="0" err="1"/>
              <a:t>yn</a:t>
            </a:r>
            <a:r>
              <a:rPr lang="en-US" dirty="0"/>
              <a:t> </a:t>
            </a:r>
            <a:r>
              <a:rPr lang="en-US" dirty="0" err="1"/>
              <a:t>maestroli</a:t>
            </a:r>
            <a:r>
              <a:rPr lang="en-US" dirty="0"/>
              <a:t> </a:t>
            </a:r>
            <a:r>
              <a:rPr lang="en-US" dirty="0" err="1"/>
              <a:t>pob</a:t>
            </a:r>
            <a:r>
              <a:rPr lang="en-US" dirty="0"/>
              <a:t> </a:t>
            </a:r>
            <a:r>
              <a:rPr lang="en-US" dirty="0" err="1"/>
              <a:t>sgil</a:t>
            </a:r>
            <a:r>
              <a:rPr lang="en-US" dirty="0"/>
              <a:t> </a:t>
            </a:r>
            <a:r>
              <a:rPr lang="en-US" dirty="0" err="1"/>
              <a:t>symud</a:t>
            </a:r>
            <a:r>
              <a:rPr lang="en-US" dirty="0"/>
              <a:t> </a:t>
            </a:r>
            <a:r>
              <a:rPr lang="en-US" dirty="0" err="1"/>
              <a:t>sylfaenol</a:t>
            </a:r>
            <a:r>
              <a:rPr lang="en-US" dirty="0"/>
              <a:t> tan </a:t>
            </a:r>
            <a:r>
              <a:rPr lang="en-US" dirty="0" err="1"/>
              <a:t>ei</a:t>
            </a:r>
            <a:r>
              <a:rPr lang="en-US" dirty="0"/>
              <a:t> </a:t>
            </a:r>
            <a:r>
              <a:rPr lang="en-US" dirty="0" err="1"/>
              <a:t>byddwn</a:t>
            </a:r>
            <a:r>
              <a:rPr lang="en-US" dirty="0"/>
              <a:t> </a:t>
            </a:r>
            <a:r>
              <a:rPr lang="en-US" dirty="0" err="1"/>
              <a:t>yn</a:t>
            </a:r>
            <a:r>
              <a:rPr lang="en-US" dirty="0"/>
              <a:t> </a:t>
            </a:r>
            <a:r>
              <a:rPr lang="en-US" dirty="0" err="1"/>
              <a:t>cyrraedd</a:t>
            </a:r>
            <a:r>
              <a:rPr lang="en-US" dirty="0"/>
              <a:t> yr </a:t>
            </a:r>
            <a:r>
              <a:rPr lang="en-US" dirty="0" err="1"/>
              <a:t>oedran</a:t>
            </a:r>
            <a:r>
              <a:rPr lang="en-US" dirty="0"/>
              <a:t> </a:t>
            </a:r>
            <a:r>
              <a:rPr lang="en-US" dirty="0" err="1"/>
              <a:t>lle</a:t>
            </a:r>
            <a:r>
              <a:rPr lang="en-US" dirty="0"/>
              <a:t> </a:t>
            </a:r>
            <a:r>
              <a:rPr lang="en-US" dirty="0" err="1"/>
              <a:t>byddwn</a:t>
            </a:r>
            <a:r>
              <a:rPr lang="en-US" dirty="0"/>
              <a:t> </a:t>
            </a:r>
            <a:r>
              <a:rPr lang="en-US" dirty="0" err="1"/>
              <a:t>yn</a:t>
            </a:r>
            <a:r>
              <a:rPr lang="en-US" dirty="0"/>
              <a:t> </a:t>
            </a:r>
            <a:r>
              <a:rPr lang="en-US" dirty="0" err="1"/>
              <a:t>dechrau</a:t>
            </a:r>
            <a:r>
              <a:rPr lang="en-US" dirty="0"/>
              <a:t> </a:t>
            </a:r>
            <a:r>
              <a:rPr lang="en-US" dirty="0" err="1"/>
              <a:t>ysgol</a:t>
            </a:r>
            <a:r>
              <a:rPr lang="en-US" dirty="0"/>
              <a:t> </a:t>
            </a:r>
            <a:r>
              <a:rPr lang="en-US" dirty="0" err="1"/>
              <a:t>gynradd</a:t>
            </a:r>
            <a:r>
              <a:rPr lang="en-US" dirty="0"/>
              <a:t>. </a:t>
            </a:r>
            <a:r>
              <a:rPr lang="en-US" dirty="0" err="1"/>
              <a:t>Ond</a:t>
            </a:r>
            <a:r>
              <a:rPr lang="en-US" dirty="0"/>
              <a:t> </a:t>
            </a:r>
            <a:r>
              <a:rPr lang="en-US" dirty="0" err="1"/>
              <a:t>mae’n</a:t>
            </a:r>
            <a:r>
              <a:rPr lang="en-US" dirty="0"/>
              <a:t> </a:t>
            </a:r>
            <a:r>
              <a:rPr lang="en-US" dirty="0" err="1"/>
              <a:t>bwysig</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cael</a:t>
            </a:r>
            <a:r>
              <a:rPr lang="en-US" dirty="0"/>
              <a:t> y </a:t>
            </a:r>
            <a:r>
              <a:rPr lang="en-US" dirty="0" err="1"/>
              <a:t>cyfle</a:t>
            </a:r>
            <a:r>
              <a:rPr lang="en-US" dirty="0"/>
              <a:t> </a:t>
            </a:r>
            <a:r>
              <a:rPr lang="en-US" dirty="0" err="1"/>
              <a:t>i</a:t>
            </a:r>
            <a:r>
              <a:rPr lang="en-US" dirty="0"/>
              <a:t> </a:t>
            </a:r>
            <a:r>
              <a:rPr lang="en-US" dirty="0" err="1"/>
              <a:t>ymarfer</a:t>
            </a:r>
            <a:r>
              <a:rPr lang="en-US" dirty="0"/>
              <a:t> y </a:t>
            </a:r>
            <a:r>
              <a:rPr lang="en-US" dirty="0" err="1"/>
              <a:t>symudiadau</a:t>
            </a:r>
            <a:r>
              <a:rPr lang="en-US" dirty="0"/>
              <a:t> </a:t>
            </a:r>
            <a:r>
              <a:rPr lang="en-US" dirty="0" err="1"/>
              <a:t>yn</a:t>
            </a:r>
            <a:r>
              <a:rPr lang="en-US" dirty="0"/>
              <a:t> </a:t>
            </a:r>
            <a:r>
              <a:rPr lang="en-US" dirty="0" err="1"/>
              <a:t>gynnarach</a:t>
            </a:r>
            <a:r>
              <a:rPr lang="en-US" dirty="0"/>
              <a:t>.</a:t>
            </a:r>
          </a:p>
          <a:p>
            <a:endParaRPr lang="en-US" dirty="0"/>
          </a:p>
          <a:p>
            <a:r>
              <a:rPr lang="en-US" dirty="0"/>
              <a:t>Mae </a:t>
            </a:r>
            <a:r>
              <a:rPr lang="en-US" dirty="0" err="1"/>
              <a:t>dringo</a:t>
            </a:r>
            <a:r>
              <a:rPr lang="en-US" dirty="0"/>
              <a:t> </a:t>
            </a:r>
            <a:r>
              <a:rPr lang="en-US" dirty="0" err="1"/>
              <a:t>yn</a:t>
            </a:r>
            <a:r>
              <a:rPr lang="en-US" dirty="0"/>
              <a:t> </a:t>
            </a:r>
            <a:r>
              <a:rPr lang="en-US" dirty="0" err="1"/>
              <a:t>helpu</a:t>
            </a:r>
            <a:r>
              <a:rPr lang="en-US" dirty="0"/>
              <a:t> </a:t>
            </a:r>
            <a:r>
              <a:rPr lang="en-US" dirty="0" err="1"/>
              <a:t>datblygu</a:t>
            </a:r>
            <a:r>
              <a:rPr lang="en-US" dirty="0"/>
              <a:t> cyder </a:t>
            </a:r>
            <a:r>
              <a:rPr lang="en-US" dirty="0" err="1"/>
              <a:t>cyhyrol</a:t>
            </a:r>
            <a:r>
              <a:rPr lang="en-US" dirty="0"/>
              <a:t> y plant. Yn </a:t>
            </a:r>
            <a:r>
              <a:rPr lang="en-US" dirty="0" err="1"/>
              <a:t>ôl</a:t>
            </a:r>
            <a:r>
              <a:rPr lang="en-US" dirty="0"/>
              <a:t> </a:t>
            </a:r>
            <a:r>
              <a:rPr lang="en-US" dirty="0" err="1"/>
              <a:t>erthygl</a:t>
            </a:r>
            <a:r>
              <a:rPr lang="en-US" dirty="0"/>
              <a:t> </a:t>
            </a:r>
            <a:r>
              <a:rPr lang="en-US" dirty="0" err="1"/>
              <a:t>gan</a:t>
            </a:r>
            <a:r>
              <a:rPr lang="en-US" dirty="0"/>
              <a:t> Lunds (2012), </a:t>
            </a:r>
            <a:r>
              <a:rPr lang="en-US" dirty="0" err="1"/>
              <a:t>maen’t</a:t>
            </a:r>
            <a:r>
              <a:rPr lang="en-US" dirty="0"/>
              <a:t> </a:t>
            </a:r>
            <a:r>
              <a:rPr lang="en-US" dirty="0" err="1"/>
              <a:t>yn</a:t>
            </a:r>
            <a:r>
              <a:rPr lang="en-US" dirty="0"/>
              <a:t> </a:t>
            </a:r>
            <a:r>
              <a:rPr lang="en-US" dirty="0" err="1"/>
              <a:t>gweud</a:t>
            </a:r>
            <a:r>
              <a:rPr lang="en-US" dirty="0"/>
              <a:t>  "There's development of the gross motor skills, so they're building important muscles in their hands and stimulating mental activity." </a:t>
            </a:r>
          </a:p>
          <a:p>
            <a:endParaRPr lang="en-US" dirty="0"/>
          </a:p>
          <a:p>
            <a:r>
              <a:rPr lang="en-US" dirty="0" err="1"/>
              <a:t>Mewn</a:t>
            </a:r>
            <a:r>
              <a:rPr lang="en-US" dirty="0"/>
              <a:t> </a:t>
            </a:r>
            <a:r>
              <a:rPr lang="en-US" dirty="0" err="1"/>
              <a:t>erthygl</a:t>
            </a:r>
            <a:r>
              <a:rPr lang="en-US" dirty="0"/>
              <a:t> </a:t>
            </a:r>
            <a:r>
              <a:rPr lang="en-US" dirty="0" err="1"/>
              <a:t>ar</a:t>
            </a:r>
            <a:r>
              <a:rPr lang="en-US" dirty="0"/>
              <a:t> </a:t>
            </a:r>
            <a:r>
              <a:rPr lang="en-US" dirty="0" err="1"/>
              <a:t>wefan</a:t>
            </a:r>
            <a:r>
              <a:rPr lang="en-US" dirty="0"/>
              <a:t> </a:t>
            </a:r>
            <a:r>
              <a:rPr lang="en-US" dirty="0" err="1"/>
              <a:t>UKclimbing</a:t>
            </a:r>
            <a:r>
              <a:rPr lang="en-US" dirty="0"/>
              <a:t> </a:t>
            </a:r>
            <a:r>
              <a:rPr lang="en-US" dirty="0" err="1"/>
              <a:t>gan</a:t>
            </a:r>
            <a:r>
              <a:rPr lang="en-US" dirty="0"/>
              <a:t> Kate Dean (2019) </a:t>
            </a:r>
            <a:r>
              <a:rPr lang="en-US" dirty="0" err="1"/>
              <a:t>ar</a:t>
            </a:r>
            <a:r>
              <a:rPr lang="en-US" dirty="0"/>
              <a:t> ‘Climbing and Autism’ </a:t>
            </a:r>
            <a:r>
              <a:rPr lang="en-US" dirty="0" err="1"/>
              <a:t>mae</a:t>
            </a:r>
            <a:r>
              <a:rPr lang="en-US" dirty="0"/>
              <a:t> </a:t>
            </a:r>
            <a:r>
              <a:rPr lang="en-US" dirty="0" err="1"/>
              <a:t>hi’n</a:t>
            </a:r>
            <a:r>
              <a:rPr lang="en-US" dirty="0"/>
              <a:t> </a:t>
            </a:r>
            <a:r>
              <a:rPr lang="en-US" dirty="0" err="1"/>
              <a:t>dweud</a:t>
            </a:r>
          </a:p>
          <a:p>
            <a:endParaRPr lang="en-US" dirty="0"/>
          </a:p>
          <a:p>
            <a:r>
              <a:rPr lang="en-US" dirty="0"/>
              <a:t>“Climbing requires complex motor-skills. When we're climbing and moving our hands and feet independently, we are developing our cross-lateral movement, balance and hand-eye coordination. These are vital to maintaining posture and muscular equilibrium, which are key to keeping us healthy throughout our lives.”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6</a:t>
            </a:fld>
            <a:endParaRPr lang="en-US"/>
          </a:p>
        </p:txBody>
      </p:sp>
    </p:spTree>
    <p:extLst>
      <p:ext uri="{BB962C8B-B14F-4D97-AF65-F5344CB8AC3E}">
        <p14:creationId xmlns:p14="http://schemas.microsoft.com/office/powerpoint/2010/main" val="1167643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Pan </a:t>
            </a:r>
            <a:r>
              <a:rPr lang="en-US" dirty="0" err="1"/>
              <a:t>yn</a:t>
            </a:r>
            <a:r>
              <a:rPr lang="en-US" dirty="0"/>
              <a:t> </a:t>
            </a:r>
            <a:r>
              <a:rPr lang="en-US" dirty="0" err="1"/>
              <a:t>arsylwi</a:t>
            </a:r>
            <a:r>
              <a:rPr lang="en-US" dirty="0"/>
              <a:t> y plant </a:t>
            </a:r>
            <a:r>
              <a:rPr lang="en-US" dirty="0" err="1"/>
              <a:t>wnes</a:t>
            </a:r>
            <a:r>
              <a:rPr lang="en-US" dirty="0"/>
              <a:t> </a:t>
            </a:r>
            <a:r>
              <a:rPr lang="en-US" dirty="0" err="1"/>
              <a:t>i</a:t>
            </a:r>
            <a:r>
              <a:rPr lang="en-US" dirty="0"/>
              <a:t> weld </a:t>
            </a:r>
            <a:r>
              <a:rPr lang="en-US" dirty="0" err="1"/>
              <a:t>rhai</a:t>
            </a:r>
            <a:r>
              <a:rPr lang="en-US" dirty="0"/>
              <a:t> </a:t>
            </a:r>
            <a:r>
              <a:rPr lang="en-US" dirty="0" err="1"/>
              <a:t>yn</a:t>
            </a:r>
            <a:r>
              <a:rPr lang="en-US" dirty="0"/>
              <a:t> </a:t>
            </a:r>
            <a:r>
              <a:rPr lang="en-US" dirty="0" err="1"/>
              <a:t>rheoli</a:t>
            </a:r>
            <a:r>
              <a:rPr lang="en-US" dirty="0"/>
              <a:t> </a:t>
            </a:r>
            <a:r>
              <a:rPr lang="en-US" dirty="0" err="1"/>
              <a:t>gwrthrych</a:t>
            </a:r>
            <a:r>
              <a:rPr lang="en-US" dirty="0"/>
              <a:t> </a:t>
            </a:r>
            <a:r>
              <a:rPr lang="en-US" dirty="0" err="1"/>
              <a:t>twy</a:t>
            </a:r>
            <a:r>
              <a:rPr lang="en-US" dirty="0"/>
              <a:t> </a:t>
            </a:r>
            <a:r>
              <a:rPr lang="en-US" dirty="0" err="1"/>
              <a:t>taflu’r</a:t>
            </a:r>
            <a:r>
              <a:rPr lang="en-US" dirty="0"/>
              <a:t> </a:t>
            </a:r>
            <a:r>
              <a:rPr lang="en-US" dirty="0" err="1"/>
              <a:t>bêl</a:t>
            </a:r>
            <a:r>
              <a:rPr lang="en-US" dirty="0"/>
              <a:t>, taro ac dal. Ac felly </a:t>
            </a:r>
            <a:r>
              <a:rPr lang="en-US" dirty="0" err="1"/>
              <a:t>ar</a:t>
            </a:r>
            <a:r>
              <a:rPr lang="en-US" dirty="0"/>
              <a:t> </a:t>
            </a:r>
            <a:r>
              <a:rPr lang="en-US" dirty="0" err="1"/>
              <a:t>i</a:t>
            </a:r>
            <a:r>
              <a:rPr lang="en-US" dirty="0"/>
              <a:t> </a:t>
            </a:r>
            <a:r>
              <a:rPr lang="en-US" dirty="0" err="1"/>
              <a:t>fy</a:t>
            </a:r>
            <a:r>
              <a:rPr lang="en-US" dirty="0"/>
              <a:t> </a:t>
            </a:r>
            <a:r>
              <a:rPr lang="en-US" dirty="0" err="1"/>
              <a:t>mhrif</a:t>
            </a:r>
            <a:r>
              <a:rPr lang="en-US" dirty="0"/>
              <a:t> </a:t>
            </a:r>
            <a:r>
              <a:rPr lang="en-US" dirty="0" err="1"/>
              <a:t>ganfyddiad</a:t>
            </a:r>
            <a:r>
              <a:rPr lang="en-US" dirty="0"/>
              <a:t> </a:t>
            </a:r>
            <a:r>
              <a:rPr lang="en-US" dirty="0" err="1"/>
              <a:t>olaf</a:t>
            </a:r>
            <a:r>
              <a:rPr lang="en-US" dirty="0"/>
              <a:t> </a:t>
            </a:r>
            <a:r>
              <a:rPr lang="en-US" dirty="0" err="1"/>
              <a:t>sef</a:t>
            </a:r>
            <a:r>
              <a:rPr lang="en-US" dirty="0"/>
              <a:t> </a:t>
            </a:r>
          </a:p>
        </p:txBody>
      </p:sp>
      <p:sp>
        <p:nvSpPr>
          <p:cNvPr id="4" name="Slide Number Placeholder 3"/>
          <p:cNvSpPr>
            <a:spLocks noGrp="1"/>
          </p:cNvSpPr>
          <p:nvPr>
            <p:ph type="sldNum" sz="quarter" idx="5"/>
          </p:nvPr>
        </p:nvSpPr>
        <p:spPr/>
        <p:txBody>
          <a:bodyPr/>
          <a:lstStyle/>
          <a:p>
            <a:fld id="{8D1C757E-DF0C-4FE2-8A44-7A7731B301D5}" type="slidenum">
              <a:t>7</a:t>
            </a:fld>
            <a:endParaRPr lang="en-US"/>
          </a:p>
        </p:txBody>
      </p:sp>
    </p:spTree>
    <p:extLst>
      <p:ext uri="{BB962C8B-B14F-4D97-AF65-F5344CB8AC3E}">
        <p14:creationId xmlns:p14="http://schemas.microsoft.com/office/powerpoint/2010/main" val="2526146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Datblygiad</a:t>
            </a:r>
            <a:r>
              <a:rPr lang="en-US" dirty="0"/>
              <a:t> gross motor</a:t>
            </a:r>
          </a:p>
          <a:p>
            <a:r>
              <a:rPr lang="en-US" dirty="0"/>
              <a:t>Beth </a:t>
            </a:r>
            <a:r>
              <a:rPr lang="en-US" dirty="0" err="1"/>
              <a:t>yw</a:t>
            </a:r>
            <a:r>
              <a:rPr lang="en-US" dirty="0"/>
              <a:t> </a:t>
            </a:r>
            <a:r>
              <a:rPr lang="en-US" dirty="0" err="1"/>
              <a:t>sgiliau</a:t>
            </a:r>
            <a:r>
              <a:rPr lang="en-US" dirty="0"/>
              <a:t> fine gross motor? Mae </a:t>
            </a:r>
            <a:r>
              <a:rPr lang="en-US" dirty="0" err="1"/>
              <a:t>yna</a:t>
            </a:r>
            <a:r>
              <a:rPr lang="en-US" dirty="0"/>
              <a:t> </a:t>
            </a:r>
            <a:r>
              <a:rPr lang="en-US" dirty="0" err="1"/>
              <a:t>dau</a:t>
            </a:r>
            <a:r>
              <a:rPr lang="en-US" dirty="0"/>
              <a:t> </a:t>
            </a:r>
            <a:r>
              <a:rPr lang="en-US" dirty="0" err="1"/>
              <a:t>fath</a:t>
            </a:r>
            <a:r>
              <a:rPr lang="en-US" dirty="0"/>
              <a:t> o </a:t>
            </a:r>
            <a:r>
              <a:rPr lang="en-US" dirty="0" err="1"/>
              <a:t>symudiadau</a:t>
            </a:r>
            <a:r>
              <a:rPr lang="en-US" dirty="0"/>
              <a:t> motor. </a:t>
            </a:r>
            <a:r>
              <a:rPr lang="en-US" dirty="0" err="1"/>
              <a:t>Symidiadau</a:t>
            </a:r>
            <a:r>
              <a:rPr lang="en-US" dirty="0"/>
              <a:t> Gross motor </a:t>
            </a:r>
            <a:r>
              <a:rPr lang="en-US" dirty="0" err="1"/>
              <a:t>yn</a:t>
            </a:r>
            <a:r>
              <a:rPr lang="en-US" dirty="0"/>
              <a:t> </a:t>
            </a:r>
            <a:r>
              <a:rPr lang="en-US" dirty="0" err="1"/>
              <a:t>ôl</a:t>
            </a:r>
            <a:r>
              <a:rPr lang="en-US" dirty="0"/>
              <a:t> </a:t>
            </a:r>
            <a:r>
              <a:rPr lang="en-US" dirty="0" err="1"/>
              <a:t>wefan</a:t>
            </a:r>
            <a:r>
              <a:rPr lang="en-US" dirty="0"/>
              <a:t> </a:t>
            </a:r>
            <a:r>
              <a:rPr lang="en-US" dirty="0" err="1"/>
              <a:t>EarlyMovers</a:t>
            </a:r>
            <a:r>
              <a:rPr lang="en-US" dirty="0"/>
              <a:t> </a:t>
            </a:r>
            <a:r>
              <a:rPr lang="en-US" dirty="0" err="1"/>
              <a:t>yw</a:t>
            </a:r>
            <a:r>
              <a:rPr lang="en-US" dirty="0"/>
              <a:t> “he controlling of large body movements that involve large muscle groups, including core stability and posture e.g. pushing, pulling, rolling, crawling, walking and sitting still” ac </a:t>
            </a:r>
            <a:r>
              <a:rPr lang="en-US" dirty="0" err="1"/>
              <a:t>hefyd</a:t>
            </a:r>
            <a:r>
              <a:rPr lang="en-US" dirty="0"/>
              <a:t> </a:t>
            </a:r>
            <a:r>
              <a:rPr lang="en-US" dirty="0" err="1"/>
              <a:t>mae</a:t>
            </a:r>
            <a:r>
              <a:rPr lang="en-US" dirty="0"/>
              <a:t> </a:t>
            </a:r>
            <a:r>
              <a:rPr lang="en-US" dirty="0" err="1"/>
              <a:t>gennych</a:t>
            </a:r>
            <a:r>
              <a:rPr lang="en-US" dirty="0"/>
              <a:t> </a:t>
            </a:r>
            <a:r>
              <a:rPr lang="en-US" dirty="0" err="1"/>
              <a:t>sgiliau</a:t>
            </a:r>
            <a:r>
              <a:rPr lang="en-US" dirty="0"/>
              <a:t> fine gross motor </a:t>
            </a:r>
            <a:r>
              <a:rPr lang="en-US" dirty="0" err="1"/>
              <a:t>sef</a:t>
            </a:r>
            <a:r>
              <a:rPr lang="en-US" dirty="0"/>
              <a:t> </a:t>
            </a:r>
            <a:r>
              <a:rPr lang="en-US" dirty="0" err="1"/>
              <a:t>sgiliau</a:t>
            </a:r>
            <a:r>
              <a:rPr lang="en-US" dirty="0"/>
              <a:t> </a:t>
            </a:r>
            <a:r>
              <a:rPr lang="en-US" dirty="0" err="1"/>
              <a:t>corfforol</a:t>
            </a:r>
            <a:r>
              <a:rPr lang="en-US" dirty="0"/>
              <a:t> </a:t>
            </a:r>
            <a:r>
              <a:rPr lang="en-US" dirty="0" err="1"/>
              <a:t>sy’n</a:t>
            </a:r>
            <a:r>
              <a:rPr lang="en-US" dirty="0"/>
              <a:t> </a:t>
            </a:r>
            <a:r>
              <a:rPr lang="en-US" dirty="0" err="1"/>
              <a:t>cynnwys</a:t>
            </a:r>
            <a:r>
              <a:rPr lang="en-US" dirty="0"/>
              <a:t> </a:t>
            </a:r>
            <a:r>
              <a:rPr lang="en-US" dirty="0" err="1"/>
              <a:t>cyhyrau</a:t>
            </a:r>
            <a:r>
              <a:rPr lang="en-US" dirty="0"/>
              <a:t> </a:t>
            </a:r>
            <a:r>
              <a:rPr lang="en-US" dirty="0" err="1"/>
              <a:t>fach</a:t>
            </a:r>
            <a:r>
              <a:rPr lang="en-US" dirty="0"/>
              <a:t> ac </a:t>
            </a:r>
            <a:r>
              <a:rPr lang="en-US" dirty="0" err="1"/>
              <a:t>cyd-symud</a:t>
            </a:r>
            <a:r>
              <a:rPr lang="en-US" dirty="0"/>
              <a:t> </a:t>
            </a:r>
            <a:r>
              <a:rPr lang="en-US" dirty="0" err="1"/>
              <a:t>llaw</a:t>
            </a:r>
            <a:r>
              <a:rPr lang="en-US" dirty="0"/>
              <a:t> ac </a:t>
            </a:r>
            <a:r>
              <a:rPr lang="en-US" dirty="0" err="1"/>
              <a:t>llygad</a:t>
            </a:r>
            <a:r>
              <a:rPr lang="en-US" dirty="0"/>
              <a:t>.</a:t>
            </a:r>
          </a:p>
          <a:p>
            <a:endParaRPr lang="en-US" dirty="0"/>
          </a:p>
          <a:p>
            <a:r>
              <a:rPr lang="en-US" dirty="0"/>
              <a:t>Yn yr </a:t>
            </a:r>
            <a:r>
              <a:rPr lang="en-US" dirty="0" err="1"/>
              <a:t>ysgol</a:t>
            </a:r>
            <a:r>
              <a:rPr lang="en-US" dirty="0"/>
              <a:t> </a:t>
            </a:r>
            <a:r>
              <a:rPr lang="en-US" dirty="0" err="1"/>
              <a:t>gynradd</a:t>
            </a:r>
            <a:r>
              <a:rPr lang="en-US" dirty="0"/>
              <a:t> </a:t>
            </a:r>
            <a:r>
              <a:rPr lang="en-US" dirty="0" err="1"/>
              <a:t>wnes</a:t>
            </a:r>
            <a:r>
              <a:rPr lang="en-US" dirty="0"/>
              <a:t> </a:t>
            </a:r>
            <a:r>
              <a:rPr lang="en-US" dirty="0" err="1"/>
              <a:t>i</a:t>
            </a:r>
            <a:r>
              <a:rPr lang="en-US" dirty="0"/>
              <a:t> weld plant </a:t>
            </a:r>
            <a:r>
              <a:rPr lang="en-US" dirty="0" err="1"/>
              <a:t>yn</a:t>
            </a:r>
            <a:r>
              <a:rPr lang="en-US" dirty="0"/>
              <a:t> plant </a:t>
            </a:r>
            <a:r>
              <a:rPr lang="en-US" dirty="0" err="1"/>
              <a:t>yn</a:t>
            </a:r>
            <a:r>
              <a:rPr lang="en-US" dirty="0"/>
              <a:t> </a:t>
            </a:r>
            <a:r>
              <a:rPr lang="en-US" dirty="0" err="1"/>
              <a:t>defnyddio</a:t>
            </a:r>
            <a:r>
              <a:rPr lang="en-US" dirty="0"/>
              <a:t> </a:t>
            </a:r>
            <a:r>
              <a:rPr lang="en-US" dirty="0" err="1"/>
              <a:t>ei</a:t>
            </a:r>
            <a:r>
              <a:rPr lang="en-US" dirty="0"/>
              <a:t> </a:t>
            </a:r>
            <a:r>
              <a:rPr lang="en-US" dirty="0" err="1"/>
              <a:t>dwylo</a:t>
            </a:r>
            <a:r>
              <a:rPr lang="en-US" dirty="0"/>
              <a:t> </a:t>
            </a:r>
            <a:r>
              <a:rPr lang="en-US" dirty="0" err="1"/>
              <a:t>i</a:t>
            </a:r>
            <a:r>
              <a:rPr lang="en-US" dirty="0"/>
              <a:t> </a:t>
            </a:r>
            <a:r>
              <a:rPr lang="en-US" dirty="0" err="1"/>
              <a:t>Peintio</a:t>
            </a:r>
            <a:r>
              <a:rPr lang="en-US" dirty="0"/>
              <a:t> </a:t>
            </a:r>
            <a:r>
              <a:rPr lang="en-US" dirty="0" err="1"/>
              <a:t>gyda</a:t>
            </a:r>
            <a:r>
              <a:rPr lang="en-US" dirty="0"/>
              <a:t> darn </a:t>
            </a:r>
            <a:r>
              <a:rPr lang="en-US" dirty="0" err="1"/>
              <a:t>bach</a:t>
            </a:r>
            <a:r>
              <a:rPr lang="en-US" dirty="0"/>
              <a:t> o </a:t>
            </a:r>
            <a:r>
              <a:rPr lang="en-US" dirty="0" err="1"/>
              <a:t>bren</a:t>
            </a:r>
            <a:r>
              <a:rPr lang="en-US" dirty="0"/>
              <a:t> ac </a:t>
            </a:r>
            <a:r>
              <a:rPr lang="en-US" dirty="0" err="1"/>
              <a:t>Pigo</a:t>
            </a:r>
            <a:r>
              <a:rPr lang="en-US" dirty="0"/>
              <a:t> </a:t>
            </a:r>
            <a:r>
              <a:rPr lang="en-US" dirty="0" err="1"/>
              <a:t>lan</a:t>
            </a:r>
            <a:r>
              <a:rPr lang="en-US" dirty="0"/>
              <a:t> </a:t>
            </a:r>
            <a:r>
              <a:rPr lang="en-US" dirty="0" err="1"/>
              <a:t>gwair</a:t>
            </a:r>
            <a:r>
              <a:rPr lang="en-US" dirty="0"/>
              <a:t> a </a:t>
            </a:r>
            <a:r>
              <a:rPr lang="en-US" dirty="0" err="1"/>
              <a:t>darnau</a:t>
            </a:r>
            <a:r>
              <a:rPr lang="en-US" dirty="0"/>
              <a:t> </a:t>
            </a:r>
            <a:r>
              <a:rPr lang="en-US" dirty="0" err="1"/>
              <a:t>bach</a:t>
            </a:r>
            <a:r>
              <a:rPr lang="en-US" dirty="0"/>
              <a:t> o coed I </a:t>
            </a:r>
            <a:r>
              <a:rPr lang="en-US" dirty="0" err="1"/>
              <a:t>wneud</a:t>
            </a:r>
            <a:r>
              <a:rPr lang="en-US" dirty="0"/>
              <a:t> </a:t>
            </a:r>
            <a:r>
              <a:rPr lang="en-US" dirty="0" err="1"/>
              <a:t>coron</a:t>
            </a:r>
            <a:r>
              <a:rPr lang="en-US" dirty="0"/>
              <a:t>. </a:t>
            </a:r>
          </a:p>
          <a:p>
            <a:endParaRPr lang="en-US" dirty="0"/>
          </a:p>
          <a:p>
            <a:r>
              <a:rPr lang="en-US" dirty="0"/>
              <a:t>Mae </a:t>
            </a:r>
            <a:r>
              <a:rPr lang="en-US" dirty="0" err="1"/>
              <a:t>hyn</a:t>
            </a:r>
            <a:r>
              <a:rPr lang="en-US" dirty="0"/>
              <a:t> </a:t>
            </a:r>
            <a:r>
              <a:rPr lang="en-US" dirty="0" err="1"/>
              <a:t>nawr</a:t>
            </a:r>
            <a:r>
              <a:rPr lang="en-US" dirty="0"/>
              <a:t> </a:t>
            </a:r>
            <a:r>
              <a:rPr lang="en-US" dirty="0" err="1"/>
              <a:t>yn</a:t>
            </a:r>
            <a:r>
              <a:rPr lang="en-US" dirty="0"/>
              <a:t> </a:t>
            </a:r>
            <a:r>
              <a:rPr lang="en-US" dirty="0" err="1"/>
              <a:t>dod</a:t>
            </a:r>
            <a:r>
              <a:rPr lang="en-US" dirty="0"/>
              <a:t> </a:t>
            </a:r>
            <a:r>
              <a:rPr lang="en-US" dirty="0" err="1"/>
              <a:t>i</a:t>
            </a:r>
            <a:r>
              <a:rPr lang="en-US" dirty="0"/>
              <a:t> </a:t>
            </a:r>
            <a:r>
              <a:rPr lang="en-US" dirty="0" err="1"/>
              <a:t>fy</a:t>
            </a:r>
            <a:r>
              <a:rPr lang="en-US" dirty="0"/>
              <a:t> </a:t>
            </a:r>
            <a:r>
              <a:rPr lang="en-US" dirty="0" err="1"/>
              <a:t>ngasglaid</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8</a:t>
            </a:fld>
            <a:endParaRPr lang="en-US"/>
          </a:p>
        </p:txBody>
      </p:sp>
    </p:spTree>
    <p:extLst>
      <p:ext uri="{BB962C8B-B14F-4D97-AF65-F5344CB8AC3E}">
        <p14:creationId xmlns:p14="http://schemas.microsoft.com/office/powerpoint/2010/main" val="2944894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Mountain of motor development </a:t>
            </a:r>
            <a:r>
              <a:rPr lang="en-US" dirty="0" err="1"/>
              <a:t>yn</a:t>
            </a:r>
            <a:r>
              <a:rPr lang="en-US" dirty="0"/>
              <a:t> </a:t>
            </a:r>
            <a:r>
              <a:rPr lang="en-US" dirty="0" err="1"/>
              <a:t>cyfeirio</a:t>
            </a:r>
            <a:r>
              <a:rPr lang="en-US" dirty="0"/>
              <a:t> at </a:t>
            </a:r>
            <a:r>
              <a:rPr lang="en-US" dirty="0" err="1"/>
              <a:t>gamau</a:t>
            </a:r>
            <a:r>
              <a:rPr lang="en-US" dirty="0"/>
              <a:t> </a:t>
            </a:r>
            <a:r>
              <a:rPr lang="en-US" dirty="0" err="1"/>
              <a:t>cynyddol</a:t>
            </a:r>
            <a:r>
              <a:rPr lang="en-US" dirty="0"/>
              <a:t> </a:t>
            </a:r>
            <a:r>
              <a:rPr lang="en-US" dirty="0" err="1"/>
              <a:t>datblygu</a:t>
            </a:r>
            <a:r>
              <a:rPr lang="en-US" dirty="0"/>
              <a:t> </a:t>
            </a:r>
            <a:r>
              <a:rPr lang="en-US" dirty="0" err="1"/>
              <a:t>sgiliau</a:t>
            </a:r>
            <a:r>
              <a:rPr lang="en-US" dirty="0"/>
              <a:t> </a:t>
            </a:r>
            <a:r>
              <a:rPr lang="en-US" dirty="0" err="1"/>
              <a:t>corfforol</a:t>
            </a:r>
            <a:r>
              <a:rPr lang="en-US" dirty="0"/>
              <a:t>, </a:t>
            </a:r>
            <a:r>
              <a:rPr lang="en-US" dirty="0" err="1"/>
              <a:t>gan</a:t>
            </a:r>
            <a:r>
              <a:rPr lang="en-US" dirty="0"/>
              <a:t> </a:t>
            </a:r>
            <a:r>
              <a:rPr lang="en-US" dirty="0" err="1"/>
              <a:t>ganolbwyntio</a:t>
            </a:r>
            <a:r>
              <a:rPr lang="en-US" dirty="0"/>
              <a:t> </a:t>
            </a:r>
            <a:r>
              <a:rPr lang="en-US" dirty="0" err="1"/>
              <a:t>ar</a:t>
            </a:r>
            <a:r>
              <a:rPr lang="en-US" dirty="0"/>
              <a:t> </a:t>
            </a:r>
            <a:r>
              <a:rPr lang="en-US" dirty="0" err="1"/>
              <a:t>reolaeth</a:t>
            </a:r>
            <a:r>
              <a:rPr lang="en-US" dirty="0"/>
              <a:t> </a:t>
            </a:r>
            <a:r>
              <a:rPr lang="en-US" dirty="0" err="1"/>
              <a:t>echddygol</a:t>
            </a:r>
            <a:r>
              <a:rPr lang="en-US" dirty="0"/>
              <a:t>, </a:t>
            </a:r>
            <a:r>
              <a:rPr lang="en-US" dirty="0" err="1"/>
              <a:t>cydsymud</a:t>
            </a:r>
            <a:r>
              <a:rPr lang="en-US" dirty="0"/>
              <a:t> a </a:t>
            </a:r>
            <a:r>
              <a:rPr lang="en-US" dirty="0" err="1"/>
              <a:t>chryfder</a:t>
            </a:r>
            <a:r>
              <a:rPr lang="en-US" dirty="0"/>
              <a:t> y </a:t>
            </a:r>
            <a:r>
              <a:rPr lang="en-US" dirty="0" err="1"/>
              <a:t>cyhyrau</a:t>
            </a:r>
            <a:r>
              <a:rPr lang="en-US" dirty="0"/>
              <a:t> </a:t>
            </a:r>
            <a:r>
              <a:rPr lang="en-US" dirty="0" err="1"/>
              <a:t>wrth</a:t>
            </a:r>
            <a:r>
              <a:rPr lang="en-US" dirty="0"/>
              <a:t> </a:t>
            </a:r>
            <a:r>
              <a:rPr lang="en-US" dirty="0" err="1"/>
              <a:t>i</a:t>
            </a:r>
            <a:r>
              <a:rPr lang="en-US" dirty="0"/>
              <a:t> </a:t>
            </a:r>
            <a:r>
              <a:rPr lang="en-US" dirty="0" err="1"/>
              <a:t>unigolion</a:t>
            </a:r>
            <a:r>
              <a:rPr lang="en-US" dirty="0"/>
              <a:t> </a:t>
            </a:r>
            <a:r>
              <a:rPr lang="en-US" dirty="0" err="1"/>
              <a:t>dyfu</a:t>
            </a:r>
            <a:r>
              <a:rPr lang="en-US" dirty="0"/>
              <a:t>.</a:t>
            </a:r>
          </a:p>
          <a:p>
            <a:endParaRPr lang="en-US" dirty="0"/>
          </a:p>
          <a:p>
            <a:r>
              <a:rPr lang="en-US" dirty="0"/>
              <a:t>Mae </a:t>
            </a:r>
            <a:r>
              <a:rPr lang="en-US" dirty="0" err="1"/>
              <a:t>sgiliau</a:t>
            </a:r>
            <a:r>
              <a:rPr lang="en-US" dirty="0"/>
              <a:t> </a:t>
            </a:r>
            <a:r>
              <a:rPr lang="en-US" dirty="0" err="1"/>
              <a:t>echddygol</a:t>
            </a:r>
            <a:r>
              <a:rPr lang="en-US" dirty="0"/>
              <a:t> </a:t>
            </a:r>
            <a:r>
              <a:rPr lang="en-US" dirty="0" err="1"/>
              <a:t>manwl</a:t>
            </a:r>
            <a:r>
              <a:rPr lang="en-US" dirty="0"/>
              <a:t> </a:t>
            </a:r>
            <a:r>
              <a:rPr lang="en-US" dirty="0" err="1"/>
              <a:t>yn</a:t>
            </a:r>
            <a:r>
              <a:rPr lang="en-US" dirty="0"/>
              <a:t> </a:t>
            </a:r>
            <a:r>
              <a:rPr lang="en-US" dirty="0" err="1"/>
              <a:t>symudiadau</a:t>
            </a:r>
            <a:r>
              <a:rPr lang="en-US" dirty="0"/>
              <a:t> </a:t>
            </a:r>
            <a:r>
              <a:rPr lang="en-US" dirty="0" err="1"/>
              <a:t>manwl</a:t>
            </a:r>
            <a:r>
              <a:rPr lang="en-US" dirty="0"/>
              <a:t> </a:t>
            </a:r>
            <a:r>
              <a:rPr lang="en-US" dirty="0" err="1"/>
              <a:t>gywir</a:t>
            </a:r>
            <a:r>
              <a:rPr lang="en-US" dirty="0"/>
              <a:t> </a:t>
            </a:r>
            <a:r>
              <a:rPr lang="en-US" dirty="0" err="1"/>
              <a:t>fel</a:t>
            </a:r>
            <a:r>
              <a:rPr lang="en-US" dirty="0"/>
              <a:t> </a:t>
            </a:r>
            <a:r>
              <a:rPr lang="en-US" dirty="0" err="1"/>
              <a:t>arfer</a:t>
            </a:r>
            <a:r>
              <a:rPr lang="en-US" dirty="0"/>
              <a:t> </a:t>
            </a:r>
            <a:r>
              <a:rPr lang="en-US" dirty="0" err="1"/>
              <a:t>yn</a:t>
            </a:r>
            <a:r>
              <a:rPr lang="en-US" dirty="0"/>
              <a:t> </a:t>
            </a:r>
            <a:r>
              <a:rPr lang="en-US" dirty="0" err="1"/>
              <a:t>cynnwys</a:t>
            </a:r>
            <a:r>
              <a:rPr lang="en-US" dirty="0"/>
              <a:t> y </a:t>
            </a:r>
            <a:r>
              <a:rPr lang="en-US" dirty="0" err="1"/>
              <a:t>dwylo</a:t>
            </a:r>
            <a:r>
              <a:rPr lang="en-US" dirty="0"/>
              <a:t> </a:t>
            </a:r>
            <a:r>
              <a:rPr lang="en-US" dirty="0" err="1"/>
              <a:t>a'r</a:t>
            </a:r>
            <a:r>
              <a:rPr lang="en-US" dirty="0"/>
              <a:t> </a:t>
            </a:r>
            <a:r>
              <a:rPr lang="en-US" dirty="0" err="1"/>
              <a:t>bysedd</a:t>
            </a:r>
            <a:r>
              <a:rPr lang="en-US" dirty="0"/>
              <a:t>, </a:t>
            </a:r>
            <a:r>
              <a:rPr lang="en-US" dirty="0" err="1"/>
              <a:t>sy'n</a:t>
            </a:r>
            <a:r>
              <a:rPr lang="en-US" dirty="0"/>
              <a:t> </a:t>
            </a:r>
            <a:r>
              <a:rPr lang="en-US" dirty="0" err="1"/>
              <a:t>hanfodol</a:t>
            </a:r>
            <a:r>
              <a:rPr lang="en-US" dirty="0"/>
              <a:t> </a:t>
            </a:r>
            <a:r>
              <a:rPr lang="en-US" dirty="0" err="1"/>
              <a:t>ar</a:t>
            </a:r>
            <a:r>
              <a:rPr lang="en-US" dirty="0"/>
              <a:t> </a:t>
            </a:r>
            <a:r>
              <a:rPr lang="en-US" dirty="0" err="1"/>
              <a:t>gyfer</a:t>
            </a:r>
            <a:r>
              <a:rPr lang="en-US" dirty="0"/>
              <a:t> </a:t>
            </a:r>
            <a:r>
              <a:rPr lang="en-US" dirty="0" err="1"/>
              <a:t>gweithgareddau</a:t>
            </a:r>
            <a:r>
              <a:rPr lang="en-US" dirty="0"/>
              <a:t> </a:t>
            </a:r>
            <a:r>
              <a:rPr lang="en-US" dirty="0" err="1"/>
              <a:t>fel</a:t>
            </a:r>
            <a:r>
              <a:rPr lang="en-US" dirty="0"/>
              <a:t> </a:t>
            </a:r>
            <a:r>
              <a:rPr lang="en-US" dirty="0" err="1"/>
              <a:t>ysgrifennu</a:t>
            </a:r>
            <a:r>
              <a:rPr lang="en-US" dirty="0"/>
              <a:t>, </a:t>
            </a:r>
            <a:r>
              <a:rPr lang="en-US" dirty="0" err="1"/>
              <a:t>botymauio</a:t>
            </a:r>
            <a:r>
              <a:rPr lang="en-US" dirty="0"/>
              <a:t> </a:t>
            </a:r>
            <a:r>
              <a:rPr lang="en-US" dirty="0" err="1"/>
              <a:t>dillad</a:t>
            </a:r>
            <a:r>
              <a:rPr lang="en-US" dirty="0"/>
              <a:t> neu </a:t>
            </a:r>
            <a:r>
              <a:rPr lang="en-US" dirty="0" err="1"/>
              <a:t>luniadu</a:t>
            </a:r>
            <a:r>
              <a:rPr lang="en-US" dirty="0"/>
              <a:t>. </a:t>
            </a:r>
          </a:p>
          <a:p>
            <a:endParaRPr lang="en-US" dirty="0"/>
          </a:p>
          <a:p>
            <a:r>
              <a:rPr lang="en-US" dirty="0"/>
              <a:t>Ac </a:t>
            </a:r>
            <a:r>
              <a:rPr lang="en-US" dirty="0" err="1"/>
              <a:t>yn</a:t>
            </a:r>
            <a:r>
              <a:rPr lang="en-US" dirty="0"/>
              <a:t> </a:t>
            </a:r>
            <a:r>
              <a:rPr lang="en-US" dirty="0" err="1"/>
              <a:t>fwyaf</a:t>
            </a:r>
            <a:r>
              <a:rPr lang="en-US" dirty="0"/>
              <a:t> </a:t>
            </a:r>
            <a:r>
              <a:rPr lang="en-US" dirty="0" err="1"/>
              <a:t>pwysig</a:t>
            </a:r>
            <a:r>
              <a:rPr lang="en-US" dirty="0"/>
              <a:t> </a:t>
            </a:r>
            <a:r>
              <a:rPr lang="en-US" dirty="0" err="1"/>
              <a:t>mae’n</a:t>
            </a:r>
            <a:r>
              <a:rPr lang="en-US" dirty="0"/>
              <a:t> </a:t>
            </a:r>
            <a:r>
              <a:rPr lang="en-US" dirty="0" err="1"/>
              <a:t>helpu</a:t>
            </a:r>
            <a:r>
              <a:rPr lang="en-US" dirty="0"/>
              <a:t> </a:t>
            </a:r>
            <a:r>
              <a:rPr lang="en-US" dirty="0" err="1"/>
              <a:t>adseiladu</a:t>
            </a:r>
            <a:r>
              <a:rPr lang="en-US" dirty="0"/>
              <a:t> </a:t>
            </a:r>
            <a:r>
              <a:rPr lang="en-US" dirty="0" err="1"/>
              <a:t>hyder</a:t>
            </a:r>
            <a:r>
              <a:rPr lang="en-US" dirty="0"/>
              <a:t> </a:t>
            </a:r>
            <a:r>
              <a:rPr lang="en-US" dirty="0" err="1"/>
              <a:t>cyfangwbl</a:t>
            </a:r>
            <a:r>
              <a:rPr lang="en-US" dirty="0"/>
              <a:t> </a:t>
            </a:r>
            <a:r>
              <a:rPr lang="en-US" dirty="0" err="1"/>
              <a:t>ar</a:t>
            </a:r>
            <a:r>
              <a:rPr lang="en-US" dirty="0"/>
              <a:t> </a:t>
            </a:r>
            <a:r>
              <a:rPr lang="en-US" dirty="0" err="1"/>
              <a:t>gyfer</a:t>
            </a:r>
            <a:r>
              <a:rPr lang="en-US" dirty="0"/>
              <a:t> </a:t>
            </a:r>
            <a:r>
              <a:rPr lang="en-US" dirty="0" err="1"/>
              <a:t>ei</a:t>
            </a:r>
            <a:r>
              <a:rPr lang="en-US" dirty="0"/>
              <a:t> </a:t>
            </a:r>
            <a:r>
              <a:rPr lang="en-US" dirty="0" err="1"/>
              <a:t>gallu</a:t>
            </a:r>
            <a:r>
              <a:rPr lang="en-US" dirty="0"/>
              <a:t> </a:t>
            </a:r>
            <a:r>
              <a:rPr lang="en-US" dirty="0" err="1"/>
              <a:t>i</a:t>
            </a:r>
            <a:r>
              <a:rPr lang="en-US" dirty="0"/>
              <a:t> </a:t>
            </a:r>
            <a:r>
              <a:rPr lang="en-US" dirty="0" err="1"/>
              <a:t>wneud</a:t>
            </a:r>
            <a:r>
              <a:rPr lang="en-US" dirty="0"/>
              <a:t> </a:t>
            </a:r>
            <a:r>
              <a:rPr lang="en-US" dirty="0" err="1"/>
              <a:t>symudiadau</a:t>
            </a:r>
            <a:r>
              <a:rPr lang="en-US" dirty="0"/>
              <a:t> </a:t>
            </a:r>
            <a:r>
              <a:rPr lang="en-US" dirty="0" err="1"/>
              <a:t>syml</a:t>
            </a:r>
            <a:r>
              <a:rPr lang="en-US" dirty="0"/>
              <a:t>. Mae </a:t>
            </a:r>
            <a:r>
              <a:rPr lang="en-US" dirty="0" err="1"/>
              <a:t>hyn</a:t>
            </a:r>
            <a:r>
              <a:rPr lang="en-US" dirty="0"/>
              <a:t> </a:t>
            </a:r>
            <a:r>
              <a:rPr lang="en-US" dirty="0" err="1"/>
              <a:t>yn</a:t>
            </a:r>
            <a:r>
              <a:rPr lang="en-US" dirty="0"/>
              <a:t> </a:t>
            </a:r>
            <a:r>
              <a:rPr lang="en-US" dirty="0" err="1"/>
              <a:t>helpu</a:t>
            </a:r>
            <a:r>
              <a:rPr lang="en-US" dirty="0"/>
              <a:t> </a:t>
            </a:r>
            <a:r>
              <a:rPr lang="en-US" dirty="0" err="1"/>
              <a:t>ar</a:t>
            </a:r>
            <a:r>
              <a:rPr lang="en-US" dirty="0"/>
              <a:t> </a:t>
            </a:r>
            <a:r>
              <a:rPr lang="en-US" dirty="0" err="1"/>
              <a:t>gyfer</a:t>
            </a:r>
            <a:r>
              <a:rPr lang="en-US" dirty="0"/>
              <a:t> y </a:t>
            </a:r>
            <a:r>
              <a:rPr lang="en-US" dirty="0" err="1"/>
              <a:t>dyfodol</a:t>
            </a:r>
            <a:r>
              <a:rPr lang="en-US" dirty="0"/>
              <a:t> </a:t>
            </a:r>
            <a:r>
              <a:rPr lang="en-US" dirty="0" err="1"/>
              <a:t>oherwydd</a:t>
            </a:r>
            <a:r>
              <a:rPr lang="en-US" dirty="0"/>
              <a:t> </a:t>
            </a:r>
            <a:r>
              <a:rPr lang="en-US" dirty="0" err="1"/>
              <a:t>ei</a:t>
            </a:r>
            <a:r>
              <a:rPr lang="en-US" dirty="0"/>
              <a:t> </a:t>
            </a:r>
            <a:r>
              <a:rPr lang="en-US" dirty="0" err="1"/>
              <a:t>fod</a:t>
            </a:r>
            <a:r>
              <a:rPr lang="en-US" dirty="0"/>
              <a:t> </a:t>
            </a:r>
            <a:r>
              <a:rPr lang="en-US" dirty="0" err="1"/>
              <a:t>ganddyn</a:t>
            </a:r>
            <a:r>
              <a:rPr lang="en-US" dirty="0"/>
              <a:t> </a:t>
            </a:r>
            <a:r>
              <a:rPr lang="en-US" dirty="0" err="1"/>
              <a:t>nhw</a:t>
            </a:r>
            <a:r>
              <a:rPr lang="en-US" dirty="0"/>
              <a:t> </a:t>
            </a:r>
            <a:r>
              <a:rPr lang="en-US" dirty="0" err="1"/>
              <a:t>ystod</a:t>
            </a:r>
            <a:r>
              <a:rPr lang="en-US" dirty="0"/>
              <a:t> </a:t>
            </a:r>
            <a:r>
              <a:rPr lang="en-US" dirty="0" err="1"/>
              <a:t>fwy</a:t>
            </a:r>
            <a:r>
              <a:rPr lang="en-US" dirty="0"/>
              <a:t> o </a:t>
            </a:r>
            <a:r>
              <a:rPr lang="en-US" dirty="0" err="1"/>
              <a:t>allu</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9</a:t>
            </a:fld>
            <a:endParaRPr lang="en-US"/>
          </a:p>
        </p:txBody>
      </p:sp>
    </p:spTree>
    <p:extLst>
      <p:ext uri="{BB962C8B-B14F-4D97-AF65-F5344CB8AC3E}">
        <p14:creationId xmlns:p14="http://schemas.microsoft.com/office/powerpoint/2010/main" val="3320631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Gall </a:t>
            </a:r>
            <a:r>
              <a:rPr lang="en-US" err="1"/>
              <a:t>pawb</a:t>
            </a:r>
            <a:r>
              <a:rPr lang="en-US"/>
              <a:t> </a:t>
            </a:r>
            <a:r>
              <a:rPr lang="en-US" err="1"/>
              <a:t>helpu</a:t>
            </a:r>
            <a:r>
              <a:rPr lang="en-US"/>
              <a:t> a </a:t>
            </a:r>
            <a:r>
              <a:rPr lang="en-US" err="1"/>
              <a:t>chwarae</a:t>
            </a:r>
            <a:r>
              <a:rPr lang="en-US"/>
              <a:t> </a:t>
            </a:r>
            <a:r>
              <a:rPr lang="en-US" err="1"/>
              <a:t>ei</a:t>
            </a:r>
            <a:r>
              <a:rPr lang="en-US"/>
              <a:t> </a:t>
            </a:r>
            <a:r>
              <a:rPr lang="en-US" err="1"/>
              <a:t>rôl</a:t>
            </a:r>
            <a:r>
              <a:rPr lang="en-US"/>
              <a:t> </a:t>
            </a:r>
            <a:r>
              <a:rPr lang="en-US" err="1"/>
              <a:t>nhw</a:t>
            </a:r>
            <a:r>
              <a:rPr lang="en-US"/>
              <a:t> </a:t>
            </a:r>
            <a:r>
              <a:rPr lang="en-US" err="1"/>
              <a:t>mewn</a:t>
            </a:r>
            <a:r>
              <a:rPr lang="en-US"/>
              <a:t> </a:t>
            </a:r>
            <a:r>
              <a:rPr lang="en-US" err="1"/>
              <a:t>datblygiad</a:t>
            </a:r>
            <a:r>
              <a:rPr lang="en-US"/>
              <a:t> </a:t>
            </a:r>
            <a:r>
              <a:rPr lang="en-US" err="1"/>
              <a:t>sgiliau</a:t>
            </a:r>
            <a:r>
              <a:rPr lang="en-US"/>
              <a:t> </a:t>
            </a:r>
            <a:r>
              <a:rPr lang="en-US" err="1"/>
              <a:t>symud</a:t>
            </a:r>
            <a:r>
              <a:rPr lang="en-US"/>
              <a:t> plant.</a:t>
            </a:r>
            <a:endParaRPr lang="en-US" dirty="0"/>
          </a:p>
          <a:p>
            <a:endParaRPr lang="en-US" dirty="0"/>
          </a:p>
          <a:p>
            <a:r>
              <a:rPr lang="en-US"/>
              <a:t>Gall </a:t>
            </a:r>
            <a:r>
              <a:rPr lang="en-US" err="1"/>
              <a:t>ysgolion</a:t>
            </a:r>
            <a:r>
              <a:rPr lang="en-US"/>
              <a:t> </a:t>
            </a:r>
            <a:r>
              <a:rPr lang="en-US" err="1"/>
              <a:t>fuddsoddi</a:t>
            </a:r>
            <a:r>
              <a:rPr lang="en-US"/>
              <a:t> </a:t>
            </a:r>
            <a:r>
              <a:rPr lang="en-US" err="1"/>
              <a:t>mewn</a:t>
            </a:r>
            <a:r>
              <a:rPr lang="en-US"/>
              <a:t> </a:t>
            </a:r>
            <a:r>
              <a:rPr lang="en-US" err="1"/>
              <a:t>i</a:t>
            </a:r>
            <a:r>
              <a:rPr lang="en-US"/>
              <a:t> </a:t>
            </a:r>
            <a:r>
              <a:rPr lang="en-US" err="1"/>
              <a:t>fframau</a:t>
            </a:r>
            <a:r>
              <a:rPr lang="en-US"/>
              <a:t> </a:t>
            </a:r>
            <a:r>
              <a:rPr lang="en-US" err="1"/>
              <a:t>ddringio</a:t>
            </a:r>
            <a:r>
              <a:rPr lang="en-US"/>
              <a:t>. Mae Charlotte et al (2023) </a:t>
            </a:r>
            <a:r>
              <a:rPr lang="en-US" err="1"/>
              <a:t>yn</a:t>
            </a:r>
            <a:r>
              <a:rPr lang="en-US"/>
              <a:t> </a:t>
            </a:r>
            <a:r>
              <a:rPr lang="en-US" err="1"/>
              <a:t>dweud</a:t>
            </a:r>
            <a:r>
              <a:rPr lang="en-US"/>
              <a:t> </a:t>
            </a:r>
            <a:endParaRPr lang="en-US" dirty="0"/>
          </a:p>
          <a:p>
            <a:r>
              <a:rPr lang="en-US"/>
              <a:t>“The World Health Organization claims that active play and opportunities for unstructured physical activity can contribute to the development of motor skills in children under five” (Charlotte et al, 2023)</a:t>
            </a:r>
            <a:endParaRPr lang="en-US" dirty="0"/>
          </a:p>
          <a:p>
            <a:endParaRPr lang="en-US" dirty="0"/>
          </a:p>
          <a:p>
            <a:r>
              <a:rPr lang="en-US" dirty="0"/>
              <a:t>Gall </a:t>
            </a:r>
            <a:r>
              <a:rPr lang="en-US" dirty="0" err="1"/>
              <a:t>ysgolion</a:t>
            </a:r>
            <a:r>
              <a:rPr lang="en-US" dirty="0"/>
              <a:t> neu </a:t>
            </a:r>
            <a:r>
              <a:rPr lang="en-US" dirty="0" err="1"/>
              <a:t>clybiau</a:t>
            </a:r>
            <a:r>
              <a:rPr lang="en-US" dirty="0"/>
              <a:t> </a:t>
            </a:r>
            <a:r>
              <a:rPr lang="en-US" dirty="0" err="1"/>
              <a:t>ieuenctid</a:t>
            </a:r>
            <a:r>
              <a:rPr lang="en-US" dirty="0"/>
              <a:t> </a:t>
            </a:r>
            <a:r>
              <a:rPr lang="en-US" dirty="0" err="1"/>
              <a:t>cynnwys</a:t>
            </a:r>
            <a:r>
              <a:rPr lang="en-US" dirty="0"/>
              <a:t> </a:t>
            </a:r>
            <a:r>
              <a:rPr lang="en-US" dirty="0" err="1"/>
              <a:t>fwy</a:t>
            </a:r>
            <a:r>
              <a:rPr lang="en-US" dirty="0"/>
              <a:t> o </a:t>
            </a:r>
            <a:r>
              <a:rPr lang="en-US" dirty="0" err="1"/>
              <a:t>wahanol</a:t>
            </a:r>
            <a:r>
              <a:rPr lang="en-US" dirty="0"/>
              <a:t> </a:t>
            </a:r>
            <a:r>
              <a:rPr lang="en-US" dirty="0" err="1"/>
              <a:t>gamp</a:t>
            </a:r>
            <a:r>
              <a:rPr lang="en-US" dirty="0"/>
              <a:t> </a:t>
            </a:r>
            <a:r>
              <a:rPr lang="en-US" dirty="0" err="1"/>
              <a:t>fet</a:t>
            </a:r>
            <a:r>
              <a:rPr lang="en-US" dirty="0"/>
              <a:t> </a:t>
            </a:r>
            <a:r>
              <a:rPr lang="en-US" dirty="0" err="1"/>
              <a:t>pêl-fasged</a:t>
            </a:r>
            <a:r>
              <a:rPr lang="en-US" dirty="0"/>
              <a:t>, </a:t>
            </a:r>
            <a:r>
              <a:rPr lang="en-US" dirty="0" err="1"/>
              <a:t>tenis</a:t>
            </a:r>
            <a:r>
              <a:rPr lang="en-US" dirty="0"/>
              <a:t>, pel-</a:t>
            </a:r>
            <a:r>
              <a:rPr lang="en-US" dirty="0" err="1"/>
              <a:t>droed</a:t>
            </a:r>
            <a:r>
              <a:rPr lang="en-US" dirty="0"/>
              <a:t>, </a:t>
            </a:r>
            <a:r>
              <a:rPr lang="en-US" dirty="0" err="1"/>
              <a:t>rygbi</a:t>
            </a:r>
            <a:r>
              <a:rPr lang="en-US" dirty="0"/>
              <a:t> ac </a:t>
            </a:r>
            <a:r>
              <a:rPr lang="en-US" dirty="0" err="1"/>
              <a:t>hefyd</a:t>
            </a:r>
            <a:r>
              <a:rPr lang="en-US" dirty="0"/>
              <a:t> </a:t>
            </a:r>
            <a:r>
              <a:rPr lang="en-US" dirty="0" err="1"/>
              <a:t>rhai</a:t>
            </a:r>
            <a:r>
              <a:rPr lang="en-US" dirty="0"/>
              <a:t> </a:t>
            </a:r>
            <a:r>
              <a:rPr lang="en-US" dirty="0" err="1"/>
              <a:t>anrhaddodiadol</a:t>
            </a:r>
            <a:r>
              <a:rPr lang="en-US" dirty="0"/>
              <a:t>. Mae </a:t>
            </a:r>
            <a:r>
              <a:rPr lang="en-US" dirty="0" err="1"/>
              <a:t>hyn</a:t>
            </a:r>
            <a:r>
              <a:rPr lang="en-US" dirty="0"/>
              <a:t> </a:t>
            </a:r>
            <a:r>
              <a:rPr lang="en-US" dirty="0" err="1"/>
              <a:t>oherwydd</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helpu</a:t>
            </a:r>
            <a:r>
              <a:rPr lang="en-US" dirty="0"/>
              <a:t> </a:t>
            </a:r>
            <a:r>
              <a:rPr lang="en-US" dirty="0" err="1"/>
              <a:t>datblygu</a:t>
            </a:r>
            <a:r>
              <a:rPr lang="en-US" dirty="0"/>
              <a:t> </a:t>
            </a:r>
            <a:r>
              <a:rPr lang="en-US" dirty="0" err="1"/>
              <a:t>sgiliau</a:t>
            </a:r>
            <a:r>
              <a:rPr lang="en-US" dirty="0"/>
              <a:t> </a:t>
            </a:r>
            <a:r>
              <a:rPr lang="en-US" dirty="0" err="1"/>
              <a:t>ar</a:t>
            </a:r>
            <a:r>
              <a:rPr lang="en-US" dirty="0"/>
              <a:t> draws </a:t>
            </a:r>
            <a:r>
              <a:rPr lang="en-US" dirty="0" err="1"/>
              <a:t>llawer</a:t>
            </a:r>
            <a:r>
              <a:rPr lang="en-US" dirty="0"/>
              <a:t> o </a:t>
            </a:r>
            <a:r>
              <a:rPr lang="en-US" dirty="0" err="1"/>
              <a:t>gampau</a:t>
            </a:r>
            <a:r>
              <a:rPr lang="en-US" dirty="0"/>
              <a:t> </a:t>
            </a:r>
            <a:r>
              <a:rPr lang="en-US" dirty="0" err="1"/>
              <a:t>wahanol</a:t>
            </a:r>
            <a:r>
              <a:rPr lang="en-US" dirty="0"/>
              <a:t>. </a:t>
            </a:r>
            <a:r>
              <a:rPr lang="en-US" dirty="0" err="1"/>
              <a:t>MAe</a:t>
            </a:r>
            <a:r>
              <a:rPr lang="en-US" dirty="0"/>
              <a:t> </a:t>
            </a:r>
            <a:r>
              <a:rPr lang="en-US" dirty="0" err="1"/>
              <a:t>hefyd</a:t>
            </a:r>
            <a:r>
              <a:rPr lang="en-US" dirty="0"/>
              <a:t> </a:t>
            </a:r>
            <a:r>
              <a:rPr lang="en-US" dirty="0" err="1"/>
              <a:t>yn</a:t>
            </a:r>
            <a:r>
              <a:rPr lang="en-US" dirty="0"/>
              <a:t> </a:t>
            </a:r>
            <a:r>
              <a:rPr lang="en-US" dirty="0" err="1"/>
              <a:t>helpu</a:t>
            </a:r>
            <a:r>
              <a:rPr lang="en-US" dirty="0"/>
              <a:t> plant </a:t>
            </a:r>
            <a:r>
              <a:rPr lang="en-US" dirty="0" err="1"/>
              <a:t>sydd</a:t>
            </a:r>
            <a:r>
              <a:rPr lang="en-US" dirty="0"/>
              <a:t> </a:t>
            </a:r>
            <a:r>
              <a:rPr lang="en-US" dirty="0" err="1"/>
              <a:t>ddim</a:t>
            </a:r>
            <a:r>
              <a:rPr lang="en-US" dirty="0"/>
              <a:t> mor </a:t>
            </a:r>
            <a:r>
              <a:rPr lang="en-US" dirty="0" err="1"/>
              <a:t>effeithlon</a:t>
            </a:r>
            <a:r>
              <a:rPr lang="en-US" dirty="0"/>
              <a:t> </a:t>
            </a:r>
            <a:r>
              <a:rPr lang="en-US" dirty="0" err="1"/>
              <a:t>yn</a:t>
            </a:r>
            <a:r>
              <a:rPr lang="en-US" dirty="0"/>
              <a:t> </a:t>
            </a:r>
            <a:r>
              <a:rPr lang="en-US" dirty="0" err="1"/>
              <a:t>symud</a:t>
            </a:r>
            <a:r>
              <a:rPr lang="en-US" dirty="0"/>
              <a:t> </a:t>
            </a:r>
            <a:r>
              <a:rPr lang="en-US" dirty="0" err="1"/>
              <a:t>rhoi</a:t>
            </a:r>
            <a:r>
              <a:rPr lang="en-US" dirty="0"/>
              <a:t> </a:t>
            </a:r>
            <a:r>
              <a:rPr lang="en-US" dirty="0" err="1"/>
              <a:t>cais</a:t>
            </a:r>
            <a:r>
              <a:rPr lang="en-US" dirty="0"/>
              <a:t> </a:t>
            </a:r>
            <a:r>
              <a:rPr lang="en-US" dirty="0" err="1"/>
              <a:t>mewn</a:t>
            </a:r>
            <a:r>
              <a:rPr lang="en-US" dirty="0"/>
              <a:t> </a:t>
            </a:r>
            <a:r>
              <a:rPr lang="en-US" dirty="0" err="1"/>
              <a:t>i</a:t>
            </a:r>
            <a:r>
              <a:rPr lang="en-US" dirty="0"/>
              <a:t> </a:t>
            </a:r>
            <a:r>
              <a:rPr lang="en-US" dirty="0" err="1"/>
              <a:t>gweithgareddau</a:t>
            </a:r>
            <a:r>
              <a:rPr lang="en-US" dirty="0"/>
              <a:t> </a:t>
            </a:r>
            <a:r>
              <a:rPr lang="en-US" dirty="0" err="1"/>
              <a:t>wahanol</a:t>
            </a:r>
            <a:r>
              <a:rPr lang="en-US" dirty="0"/>
              <a:t> </a:t>
            </a:r>
            <a:r>
              <a:rPr lang="en-US" dirty="0" err="1"/>
              <a:t>nid</a:t>
            </a:r>
            <a:r>
              <a:rPr lang="en-US" dirty="0"/>
              <a:t> </a:t>
            </a:r>
            <a:r>
              <a:rPr lang="en-US" dirty="0" err="1"/>
              <a:t>yw</a:t>
            </a:r>
            <a:r>
              <a:rPr lang="en-US" dirty="0"/>
              <a:t> </a:t>
            </a:r>
            <a:r>
              <a:rPr lang="en-US" dirty="0" err="1"/>
              <a:t>pawb</a:t>
            </a:r>
            <a:r>
              <a:rPr lang="en-US" dirty="0"/>
              <a:t> </a:t>
            </a:r>
            <a:r>
              <a:rPr lang="en-US" dirty="0" err="1"/>
              <a:t>wedi</a:t>
            </a:r>
            <a:r>
              <a:rPr lang="en-US" dirty="0"/>
              <a:t> </a:t>
            </a:r>
            <a:r>
              <a:rPr lang="en-US" dirty="0" err="1"/>
              <a:t>gwneud</a:t>
            </a:r>
            <a:r>
              <a:rPr lang="en-US" dirty="0"/>
              <a:t> or </a:t>
            </a:r>
            <a:r>
              <a:rPr lang="en-US" dirty="0" err="1"/>
              <a:t>blaen</a:t>
            </a:r>
            <a:r>
              <a:rPr lang="en-US" dirty="0"/>
              <a:t>.</a:t>
            </a:r>
          </a:p>
          <a:p>
            <a:endParaRPr lang="en-US" dirty="0"/>
          </a:p>
          <a:p>
            <a:r>
              <a:rPr lang="en-US" dirty="0"/>
              <a:t>Yn </a:t>
            </a:r>
            <a:r>
              <a:rPr lang="en-US" dirty="0" err="1"/>
              <a:t>olaf</a:t>
            </a:r>
            <a:r>
              <a:rPr lang="en-US" dirty="0"/>
              <a:t> gall </a:t>
            </a:r>
            <a:r>
              <a:rPr lang="en-US" dirty="0" err="1"/>
              <a:t>athrawon</a:t>
            </a:r>
            <a:r>
              <a:rPr lang="en-US" dirty="0"/>
              <a:t> ac </a:t>
            </a:r>
            <a:r>
              <a:rPr lang="en-US" dirty="0" err="1"/>
              <a:t>rhieni</a:t>
            </a:r>
            <a:r>
              <a:rPr lang="en-US" dirty="0"/>
              <a:t> </a:t>
            </a:r>
            <a:r>
              <a:rPr lang="en-US" dirty="0" err="1"/>
              <a:t>mynychu</a:t>
            </a:r>
            <a:r>
              <a:rPr lang="en-US" dirty="0"/>
              <a:t> </a:t>
            </a:r>
            <a:r>
              <a:rPr lang="en-US" dirty="0" err="1"/>
              <a:t>cyrsiau</a:t>
            </a:r>
            <a:r>
              <a:rPr lang="en-US" dirty="0"/>
              <a:t> </a:t>
            </a:r>
            <a:r>
              <a:rPr lang="en-US" dirty="0" err="1"/>
              <a:t>fel</a:t>
            </a:r>
            <a:r>
              <a:rPr lang="en-US" dirty="0"/>
              <a:t> SKIP </a:t>
            </a:r>
            <a:r>
              <a:rPr lang="en-US" dirty="0" err="1"/>
              <a:t>oherwydd</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rhoi</a:t>
            </a:r>
            <a:r>
              <a:rPr lang="en-US" dirty="0"/>
              <a:t> </a:t>
            </a:r>
            <a:r>
              <a:rPr lang="en-US" dirty="0" err="1"/>
              <a:t>dealldwriaeth</a:t>
            </a:r>
            <a:r>
              <a:rPr lang="en-US" dirty="0"/>
              <a:t> well </a:t>
            </a:r>
            <a:r>
              <a:rPr lang="en-US" dirty="0" err="1"/>
              <a:t>iddyn</a:t>
            </a:r>
            <a:r>
              <a:rPr lang="en-US" dirty="0"/>
              <a:t> </a:t>
            </a:r>
            <a:r>
              <a:rPr lang="en-US" dirty="0" err="1"/>
              <a:t>nhw</a:t>
            </a:r>
            <a:r>
              <a:rPr lang="en-US" dirty="0"/>
              <a:t> </a:t>
            </a:r>
            <a:r>
              <a:rPr lang="en-US" dirty="0" err="1"/>
              <a:t>ar</a:t>
            </a:r>
            <a:r>
              <a:rPr lang="en-US" dirty="0"/>
              <a:t> </a:t>
            </a:r>
            <a:r>
              <a:rPr lang="en-US" dirty="0" err="1"/>
              <a:t>Llythrennedd</a:t>
            </a:r>
            <a:r>
              <a:rPr lang="en-US" dirty="0"/>
              <a:t> </a:t>
            </a:r>
            <a:r>
              <a:rPr lang="en-US" dirty="0" err="1"/>
              <a:t>Corfforol</a:t>
            </a:r>
            <a:r>
              <a:rPr lang="en-US" dirty="0"/>
              <a:t> ac </a:t>
            </a:r>
            <a:r>
              <a:rPr lang="en-US" dirty="0" err="1"/>
              <a:t>ar</a:t>
            </a:r>
            <a:r>
              <a:rPr lang="en-US" dirty="0"/>
              <a:t> </a:t>
            </a:r>
            <a:r>
              <a:rPr lang="en-US" dirty="0" err="1"/>
              <a:t>beth</a:t>
            </a:r>
            <a:r>
              <a:rPr lang="en-US" dirty="0"/>
              <a:t> </a:t>
            </a:r>
            <a:r>
              <a:rPr lang="en-US" dirty="0" err="1"/>
              <a:t>yw’r</a:t>
            </a:r>
            <a:r>
              <a:rPr lang="en-US" dirty="0"/>
              <a:t> </a:t>
            </a:r>
            <a:r>
              <a:rPr lang="en-US" dirty="0" err="1"/>
              <a:t>peth</a:t>
            </a:r>
            <a:r>
              <a:rPr lang="en-US" dirty="0"/>
              <a:t> </a:t>
            </a:r>
            <a:r>
              <a:rPr lang="en-US" dirty="0" err="1"/>
              <a:t>orau</a:t>
            </a:r>
            <a:r>
              <a:rPr lang="en-US" dirty="0"/>
              <a:t> </a:t>
            </a:r>
            <a:r>
              <a:rPr lang="en-US" dirty="0" err="1"/>
              <a:t>i</a:t>
            </a:r>
            <a:r>
              <a:rPr lang="en-US" dirty="0"/>
              <a:t> </a:t>
            </a:r>
            <a:r>
              <a:rPr lang="en-US" dirty="0" err="1"/>
              <a:t>wneud</a:t>
            </a:r>
            <a:r>
              <a:rPr lang="en-US" dirty="0"/>
              <a:t> </a:t>
            </a:r>
            <a:r>
              <a:rPr lang="en-US" dirty="0" err="1"/>
              <a:t>mewn</a:t>
            </a:r>
            <a:r>
              <a:rPr lang="en-US" dirty="0"/>
              <a:t> </a:t>
            </a:r>
            <a:r>
              <a:rPr lang="en-US" dirty="0" err="1"/>
              <a:t>gwersi</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1C757E-DF0C-4FE2-8A44-7A7731B301D5}" type="slidenum">
              <a:t>10</a:t>
            </a:fld>
            <a:endParaRPr lang="en-US"/>
          </a:p>
        </p:txBody>
      </p:sp>
    </p:spTree>
    <p:extLst>
      <p:ext uri="{BB962C8B-B14F-4D97-AF65-F5344CB8AC3E}">
        <p14:creationId xmlns:p14="http://schemas.microsoft.com/office/powerpoint/2010/main" val="3087391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2/11/2025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81128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2/11/2025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9532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2/11/2025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242439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2/11/2025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94965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2/11/2025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909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2/11/2025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657184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2/11/2025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30941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2/11/2025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784129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2/11/2025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21093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2/11/2025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44693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2/11/2025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35363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2/11/2025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005438400"/>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pngall.com/jump-png/download/3524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kinesis-blog.com/2021/01/tareas-significativas-en-educacion.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wslhd.health.nsw.gov.au/Healthy-Children/Our-Programs/Munch-Move/Fundamental-Movement-Skills#:~:text=Fundamental%20Movement%20Skills%20(FMS)%20are,games%2C%20sports%20and%20recreational%20activities." TargetMode="External"/><Relationship Id="rId2" Type="http://schemas.openxmlformats.org/officeDocument/2006/relationships/hyperlink" Target="https://www.researchgate.net/figure/Figur2-The-Mountain-of-Motor-Development_fig2_318321426"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arlymovers.org.uk/motor-skills#:~:text=Gross%20motor%20skills%20refer%20to,muscles%20and%20hand%2Deye%20coordination." TargetMode="External"/><Relationship Id="rId2" Type="http://schemas.openxmlformats.org/officeDocument/2006/relationships/hyperlink" Target="https://www.ukclimbing.com/articles/features/climbing_and_autism-118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err="1"/>
              <a:t>Cyflwyniad</a:t>
            </a:r>
            <a:r>
              <a:rPr lang="en-US" dirty="0"/>
              <a:t> </a:t>
            </a:r>
            <a:r>
              <a:rPr lang="en-US" dirty="0" err="1"/>
              <a:t>ar</a:t>
            </a:r>
            <a:r>
              <a:rPr lang="en-US" dirty="0"/>
              <a:t> </a:t>
            </a:r>
            <a:r>
              <a:rPr lang="en-US" dirty="0" err="1"/>
              <a:t>dadansoddiad</a:t>
            </a:r>
            <a:r>
              <a:rPr lang="en-US" dirty="0"/>
              <a:t> plant </a:t>
            </a:r>
            <a:r>
              <a:rPr lang="en-US" dirty="0" err="1"/>
              <a:t>yn</a:t>
            </a:r>
            <a:r>
              <a:rPr lang="en-US" dirty="0"/>
              <a:t> </a:t>
            </a:r>
            <a:r>
              <a:rPr lang="en-US" dirty="0" err="1"/>
              <a:t>symud</a:t>
            </a:r>
            <a:r>
              <a:rPr lang="en-US" dirty="0"/>
              <a:t> </a:t>
            </a:r>
            <a:r>
              <a:rPr lang="en-US" dirty="0" err="1"/>
              <a:t>yn</a:t>
            </a:r>
            <a:r>
              <a:rPr lang="en-US" dirty="0"/>
              <a:t> yr </a:t>
            </a:r>
            <a:r>
              <a:rPr lang="en-US" dirty="0" err="1"/>
              <a:t>awyr</a:t>
            </a:r>
            <a:r>
              <a:rPr lang="en-US" dirty="0"/>
              <a:t> </a:t>
            </a:r>
            <a:r>
              <a:rPr lang="en-US" dirty="0" err="1"/>
              <a:t>agored</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BMPE5005</a:t>
            </a:r>
          </a:p>
          <a:p>
            <a:r>
              <a:rPr lang="en-US"/>
              <a:t>2305965</a:t>
            </a:r>
            <a:endParaRPr lang="en-US" dirty="0"/>
          </a:p>
          <a:p>
            <a:r>
              <a:rPr lang="en-US" dirty="0"/>
              <a:t>Sam Potter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182DB-8B5E-45E8-7C1B-48DFCC7C5199}"/>
              </a:ext>
            </a:extLst>
          </p:cNvPr>
          <p:cNvSpPr>
            <a:spLocks noGrp="1"/>
          </p:cNvSpPr>
          <p:nvPr>
            <p:ph type="title"/>
          </p:nvPr>
        </p:nvSpPr>
        <p:spPr/>
        <p:txBody>
          <a:bodyPr anchor="ctr">
            <a:normAutofit/>
          </a:bodyPr>
          <a:lstStyle/>
          <a:p>
            <a:r>
              <a:rPr lang="en-US" dirty="0" err="1"/>
              <a:t>Cynnwys</a:t>
            </a:r>
          </a:p>
        </p:txBody>
      </p:sp>
      <p:graphicFrame>
        <p:nvGraphicFramePr>
          <p:cNvPr id="5" name="Content Placeholder 2">
            <a:extLst>
              <a:ext uri="{FF2B5EF4-FFF2-40B4-BE49-F238E27FC236}">
                <a16:creationId xmlns:a16="http://schemas.microsoft.com/office/drawing/2014/main" id="{31995597-3505-B9E8-474A-60011579654C}"/>
              </a:ext>
            </a:extLst>
          </p:cNvPr>
          <p:cNvGraphicFramePr>
            <a:graphicFrameLocks noGrp="1"/>
          </p:cNvGraphicFramePr>
          <p:nvPr>
            <p:ph idx="1"/>
            <p:extLst>
              <p:ext uri="{D42A27DB-BD31-4B8C-83A1-F6EECF244321}">
                <p14:modId xmlns:p14="http://schemas.microsoft.com/office/powerpoint/2010/main" val="233269588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3">
            <a:extLst>
              <a:ext uri="{FF2B5EF4-FFF2-40B4-BE49-F238E27FC236}">
                <a16:creationId xmlns:a16="http://schemas.microsoft.com/office/drawing/2014/main" id="{AE178537-B2F8-11E2-5C43-208632F839D8}"/>
              </a:ext>
            </a:extLst>
          </p:cNvPr>
          <p:cNvSpPr>
            <a:spLocks noGrp="1"/>
          </p:cNvSpPr>
          <p:nvPr>
            <p:ph type="dt" sz="half" idx="10"/>
          </p:nvPr>
        </p:nvSpPr>
        <p:spPr/>
        <p:txBody>
          <a:bodyPr/>
          <a:lstStyle/>
          <a:p>
            <a:pPr>
              <a:spcAft>
                <a:spcPts val="600"/>
              </a:spcAft>
            </a:pPr>
            <a:fld id="{1064C8E6-711A-46F4-B1E4-CBAD39383E88}" type="datetime1">
              <a:pPr>
                <a:spcAft>
                  <a:spcPts val="600"/>
                </a:spcAft>
              </a:pPr>
              <a:t>2/11/2025</a:t>
            </a:fld>
            <a:endParaRPr lang="en-US"/>
          </a:p>
        </p:txBody>
      </p:sp>
      <p:sp>
        <p:nvSpPr>
          <p:cNvPr id="13" name="Slide Number Placeholder 5">
            <a:extLst>
              <a:ext uri="{FF2B5EF4-FFF2-40B4-BE49-F238E27FC236}">
                <a16:creationId xmlns:a16="http://schemas.microsoft.com/office/drawing/2014/main" id="{10868F41-6A44-91C7-0073-4FFD6764E830}"/>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2</a:t>
            </a:fld>
            <a:endParaRPr lang="en-US"/>
          </a:p>
        </p:txBody>
      </p:sp>
    </p:spTree>
    <p:extLst>
      <p:ext uri="{BB962C8B-B14F-4D97-AF65-F5344CB8AC3E}">
        <p14:creationId xmlns:p14="http://schemas.microsoft.com/office/powerpoint/2010/main" val="754712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AF5FB-02E5-1C5A-9430-F190E75766F1}"/>
              </a:ext>
            </a:extLst>
          </p:cNvPr>
          <p:cNvSpPr>
            <a:spLocks noGrp="1"/>
          </p:cNvSpPr>
          <p:nvPr>
            <p:ph type="title"/>
          </p:nvPr>
        </p:nvSpPr>
        <p:spPr/>
        <p:txBody>
          <a:bodyPr/>
          <a:lstStyle/>
          <a:p>
            <a:r>
              <a:rPr lang="en-US" dirty="0" err="1"/>
              <a:t>Cyflwyniad</a:t>
            </a:r>
          </a:p>
        </p:txBody>
      </p:sp>
      <p:sp>
        <p:nvSpPr>
          <p:cNvPr id="3" name="Content Placeholder 2">
            <a:extLst>
              <a:ext uri="{FF2B5EF4-FFF2-40B4-BE49-F238E27FC236}">
                <a16:creationId xmlns:a16="http://schemas.microsoft.com/office/drawing/2014/main" id="{89FF5BFC-BEBB-ED5D-2860-A5E05EB82467}"/>
              </a:ext>
            </a:extLst>
          </p:cNvPr>
          <p:cNvSpPr>
            <a:spLocks noGrp="1"/>
          </p:cNvSpPr>
          <p:nvPr>
            <p:ph idx="1"/>
          </p:nvPr>
        </p:nvSpPr>
        <p:spPr/>
        <p:txBody>
          <a:bodyPr vert="horz" lIns="91440" tIns="45720" rIns="91440" bIns="45720" rtlCol="0" anchor="t">
            <a:normAutofit/>
          </a:bodyPr>
          <a:lstStyle/>
          <a:p>
            <a:r>
              <a:rPr lang="en-US" dirty="0" err="1"/>
              <a:t>Llythrennedd</a:t>
            </a:r>
            <a:r>
              <a:rPr lang="en-US" dirty="0"/>
              <a:t> </a:t>
            </a:r>
            <a:r>
              <a:rPr lang="en-US" dirty="0" err="1"/>
              <a:t>Corfforol</a:t>
            </a:r>
          </a:p>
          <a:p>
            <a:endParaRPr lang="en-US" dirty="0"/>
          </a:p>
          <a:p>
            <a:r>
              <a:rPr lang="en-US" dirty="0" err="1"/>
              <a:t>Sgiliau</a:t>
            </a:r>
            <a:r>
              <a:rPr lang="en-US" dirty="0"/>
              <a:t> </a:t>
            </a:r>
            <a:r>
              <a:rPr lang="en-US" dirty="0" err="1"/>
              <a:t>Symud</a:t>
            </a:r>
            <a:r>
              <a:rPr lang="en-US" dirty="0"/>
              <a:t> </a:t>
            </a:r>
            <a:r>
              <a:rPr lang="en-US" dirty="0" err="1"/>
              <a:t>Sylfaenol</a:t>
            </a:r>
            <a:endParaRPr lang="en-US" dirty="0"/>
          </a:p>
          <a:p>
            <a:endParaRPr lang="en-US" dirty="0"/>
          </a:p>
          <a:p>
            <a:r>
              <a:rPr lang="en-US" dirty="0" err="1"/>
              <a:t>Rheoli</a:t>
            </a:r>
            <a:r>
              <a:rPr lang="en-US" dirty="0"/>
              <a:t> </a:t>
            </a:r>
            <a:r>
              <a:rPr lang="en-US" dirty="0" err="1"/>
              <a:t>gwrthrych</a:t>
            </a:r>
            <a:endParaRPr lang="en-US" dirty="0"/>
          </a:p>
          <a:p>
            <a:endParaRPr lang="en-US" dirty="0"/>
          </a:p>
          <a:p>
            <a:endParaRPr lang="en-US" dirty="0"/>
          </a:p>
        </p:txBody>
      </p:sp>
    </p:spTree>
    <p:extLst>
      <p:ext uri="{BB962C8B-B14F-4D97-AF65-F5344CB8AC3E}">
        <p14:creationId xmlns:p14="http://schemas.microsoft.com/office/powerpoint/2010/main" val="3636935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8426-2CED-E721-4FFB-164519129E0A}"/>
              </a:ext>
            </a:extLst>
          </p:cNvPr>
          <p:cNvSpPr>
            <a:spLocks noGrp="1"/>
          </p:cNvSpPr>
          <p:nvPr>
            <p:ph type="title"/>
          </p:nvPr>
        </p:nvSpPr>
        <p:spPr/>
        <p:txBody>
          <a:bodyPr anchor="ctr">
            <a:normAutofit/>
          </a:bodyPr>
          <a:lstStyle/>
          <a:p>
            <a:r>
              <a:rPr lang="en-US" dirty="0" err="1"/>
              <a:t>Methedoleg</a:t>
            </a:r>
          </a:p>
        </p:txBody>
      </p:sp>
      <p:graphicFrame>
        <p:nvGraphicFramePr>
          <p:cNvPr id="5" name="Content Placeholder 2">
            <a:extLst>
              <a:ext uri="{FF2B5EF4-FFF2-40B4-BE49-F238E27FC236}">
                <a16:creationId xmlns:a16="http://schemas.microsoft.com/office/drawing/2014/main" id="{931639B8-1AB3-5905-D129-9339AAD041BF}"/>
              </a:ext>
            </a:extLst>
          </p:cNvPr>
          <p:cNvGraphicFramePr>
            <a:graphicFrameLocks noGrp="1"/>
          </p:cNvGraphicFramePr>
          <p:nvPr>
            <p:ph idx="1"/>
            <p:extLst>
              <p:ext uri="{D42A27DB-BD31-4B8C-83A1-F6EECF244321}">
                <p14:modId xmlns:p14="http://schemas.microsoft.com/office/powerpoint/2010/main" val="167571650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3">
            <a:extLst>
              <a:ext uri="{FF2B5EF4-FFF2-40B4-BE49-F238E27FC236}">
                <a16:creationId xmlns:a16="http://schemas.microsoft.com/office/drawing/2014/main" id="{73A972E7-EBD2-7746-9562-6E0D768AE0BC}"/>
              </a:ext>
            </a:extLst>
          </p:cNvPr>
          <p:cNvSpPr>
            <a:spLocks noGrp="1"/>
          </p:cNvSpPr>
          <p:nvPr>
            <p:ph type="dt" sz="half" idx="10"/>
          </p:nvPr>
        </p:nvSpPr>
        <p:spPr/>
        <p:txBody>
          <a:bodyPr/>
          <a:lstStyle/>
          <a:p>
            <a:pPr>
              <a:spcAft>
                <a:spcPts val="600"/>
              </a:spcAft>
            </a:pPr>
            <a:fld id="{20233D88-A883-4161-994E-FF4ACA39057B}" type="datetime1">
              <a:pPr>
                <a:spcAft>
                  <a:spcPts val="600"/>
                </a:spcAft>
              </a:pPr>
              <a:t>2/11/2025</a:t>
            </a:fld>
            <a:endParaRPr lang="en-US"/>
          </a:p>
        </p:txBody>
      </p:sp>
      <p:sp>
        <p:nvSpPr>
          <p:cNvPr id="13" name="Slide Number Placeholder 5">
            <a:extLst>
              <a:ext uri="{FF2B5EF4-FFF2-40B4-BE49-F238E27FC236}">
                <a16:creationId xmlns:a16="http://schemas.microsoft.com/office/drawing/2014/main" id="{C91F638B-62B4-7435-2411-1939F27C95DE}"/>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4</a:t>
            </a:fld>
            <a:endParaRPr lang="en-US"/>
          </a:p>
        </p:txBody>
      </p:sp>
    </p:spTree>
    <p:extLst>
      <p:ext uri="{BB962C8B-B14F-4D97-AF65-F5344CB8AC3E}">
        <p14:creationId xmlns:p14="http://schemas.microsoft.com/office/powerpoint/2010/main" val="3190892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4120F-501C-5BFF-BD55-8107497C2B84}"/>
              </a:ext>
            </a:extLst>
          </p:cNvPr>
          <p:cNvSpPr>
            <a:spLocks noGrp="1"/>
          </p:cNvSpPr>
          <p:nvPr>
            <p:ph type="title"/>
          </p:nvPr>
        </p:nvSpPr>
        <p:spPr/>
        <p:txBody>
          <a:bodyPr anchor="ctr">
            <a:normAutofit/>
          </a:bodyPr>
          <a:lstStyle/>
          <a:p>
            <a:r>
              <a:rPr lang="en-US" dirty="0" err="1"/>
              <a:t>Ganfyddiadau</a:t>
            </a:r>
            <a:r>
              <a:rPr lang="en-US" dirty="0"/>
              <a:t> </a:t>
            </a:r>
            <a:r>
              <a:rPr lang="en-US" dirty="0" err="1"/>
              <a:t>Sylfaenol</a:t>
            </a:r>
          </a:p>
        </p:txBody>
      </p:sp>
      <p:sp>
        <p:nvSpPr>
          <p:cNvPr id="3" name="Content Placeholder 2">
            <a:extLst>
              <a:ext uri="{FF2B5EF4-FFF2-40B4-BE49-F238E27FC236}">
                <a16:creationId xmlns:a16="http://schemas.microsoft.com/office/drawing/2014/main" id="{10FBBFA1-CE1D-0892-BF0C-5BC3B16B715F}"/>
              </a:ext>
            </a:extLst>
          </p:cNvPr>
          <p:cNvSpPr>
            <a:spLocks noGrp="1"/>
          </p:cNvSpPr>
          <p:nvPr>
            <p:ph sz="half" idx="1"/>
          </p:nvPr>
        </p:nvSpPr>
        <p:spPr/>
        <p:txBody>
          <a:bodyPr vert="horz" lIns="91440" tIns="45720" rIns="91440" bIns="45720" rtlCol="0">
            <a:normAutofit/>
          </a:bodyPr>
          <a:lstStyle/>
          <a:p>
            <a:pPr>
              <a:lnSpc>
                <a:spcPct val="100000"/>
              </a:lnSpc>
            </a:pPr>
            <a:r>
              <a:rPr lang="en-US" sz="2600" err="1"/>
              <a:t>Cerdded</a:t>
            </a:r>
          </a:p>
          <a:p>
            <a:pPr>
              <a:lnSpc>
                <a:spcPct val="100000"/>
              </a:lnSpc>
            </a:pPr>
            <a:endParaRPr lang="en-US" sz="2600"/>
          </a:p>
          <a:p>
            <a:pPr>
              <a:lnSpc>
                <a:spcPct val="100000"/>
              </a:lnSpc>
            </a:pPr>
            <a:r>
              <a:rPr lang="en-US" sz="2600" err="1"/>
              <a:t>Rhedeg</a:t>
            </a:r>
          </a:p>
          <a:p>
            <a:pPr>
              <a:lnSpc>
                <a:spcPct val="100000"/>
              </a:lnSpc>
            </a:pPr>
            <a:endParaRPr lang="en-US" sz="2600"/>
          </a:p>
          <a:p>
            <a:pPr>
              <a:lnSpc>
                <a:spcPct val="100000"/>
              </a:lnSpc>
            </a:pPr>
            <a:r>
              <a:rPr lang="en-US" sz="2600" err="1"/>
              <a:t>Neidio</a:t>
            </a:r>
          </a:p>
          <a:p>
            <a:pPr>
              <a:lnSpc>
                <a:spcPct val="100000"/>
              </a:lnSpc>
            </a:pPr>
            <a:endParaRPr lang="en-US" sz="2600"/>
          </a:p>
          <a:p>
            <a:pPr>
              <a:lnSpc>
                <a:spcPct val="100000"/>
              </a:lnSpc>
            </a:pPr>
            <a:r>
              <a:rPr lang="en-US" sz="2600" err="1"/>
              <a:t>Sgipio</a:t>
            </a:r>
          </a:p>
        </p:txBody>
      </p:sp>
      <p:sp>
        <p:nvSpPr>
          <p:cNvPr id="9" name="Date Placeholder 4">
            <a:extLst>
              <a:ext uri="{FF2B5EF4-FFF2-40B4-BE49-F238E27FC236}">
                <a16:creationId xmlns:a16="http://schemas.microsoft.com/office/drawing/2014/main" id="{B3093BC8-383A-DBEB-7A24-101765FF60B9}"/>
              </a:ext>
            </a:extLst>
          </p:cNvPr>
          <p:cNvSpPr>
            <a:spLocks noGrp="1"/>
          </p:cNvSpPr>
          <p:nvPr>
            <p:ph type="dt" sz="half" idx="10"/>
          </p:nvPr>
        </p:nvSpPr>
        <p:spPr/>
        <p:txBody>
          <a:bodyPr/>
          <a:lstStyle/>
          <a:p>
            <a:pPr>
              <a:spcAft>
                <a:spcPts val="600"/>
              </a:spcAft>
            </a:pPr>
            <a:fld id="{B5E06DF3-662E-471C-BD9B-34F667EAF26D}" type="datetime1">
              <a:pPr>
                <a:spcAft>
                  <a:spcPts val="600"/>
                </a:spcAft>
              </a:pPr>
              <a:t>2/11/2025</a:t>
            </a:fld>
            <a:endParaRPr lang="en-US"/>
          </a:p>
        </p:txBody>
      </p:sp>
      <p:sp>
        <p:nvSpPr>
          <p:cNvPr id="11" name="Footer Placeholder 5">
            <a:extLst>
              <a:ext uri="{FF2B5EF4-FFF2-40B4-BE49-F238E27FC236}">
                <a16:creationId xmlns:a16="http://schemas.microsoft.com/office/drawing/2014/main" id="{6D178B07-D4EE-B4DB-7CB0-9A61870261EA}"/>
              </a:ext>
            </a:extLst>
          </p:cNvPr>
          <p:cNvSpPr>
            <a:spLocks noGrp="1"/>
          </p:cNvSpPr>
          <p:nvPr>
            <p:ph type="ftr" sz="quarter" idx="11"/>
          </p:nvPr>
        </p:nvSpPr>
        <p:spPr/>
        <p:txBody>
          <a:bodyPr/>
          <a:lstStyle/>
          <a:p>
            <a:endParaRPr lang="en-US"/>
          </a:p>
        </p:txBody>
      </p:sp>
      <p:sp>
        <p:nvSpPr>
          <p:cNvPr id="13" name="Slide Number Placeholder 6">
            <a:extLst>
              <a:ext uri="{FF2B5EF4-FFF2-40B4-BE49-F238E27FC236}">
                <a16:creationId xmlns:a16="http://schemas.microsoft.com/office/drawing/2014/main" id="{3874F49F-9E1F-713D-2478-6FECBFB098F1}"/>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5</a:t>
            </a:fld>
            <a:endParaRPr lang="en-US"/>
          </a:p>
        </p:txBody>
      </p:sp>
      <p:pic>
        <p:nvPicPr>
          <p:cNvPr id="4" name="Picture 3" descr="A child jumping in the air&#10;&#10;AI-generated content may be incorrect.">
            <a:extLst>
              <a:ext uri="{FF2B5EF4-FFF2-40B4-BE49-F238E27FC236}">
                <a16:creationId xmlns:a16="http://schemas.microsoft.com/office/drawing/2014/main" id="{EAFEC520-051D-BFCB-BA67-DF1F19E8C13C}"/>
              </a:ext>
            </a:extLst>
          </p:cNvPr>
          <p:cNvPicPr>
            <a:picLocks noChangeAspect="1"/>
          </p:cNvPicPr>
          <p:nvPr/>
        </p:nvPicPr>
        <p:blipFill>
          <a:blip r:embed="rId3">
            <a:extLst>
              <a:ext uri="{837473B0-CC2E-450A-ABE3-18F120FF3D39}">
                <a1611:picAttrSrcUrl xmlns:a1611="http://schemas.microsoft.com/office/drawing/2016/11/main" r:id="rId4"/>
              </a:ext>
            </a:extLst>
          </a:blip>
          <a:srcRect t="73" r="-2" b="41945"/>
          <a:stretch/>
        </p:blipFill>
        <p:spPr>
          <a:xfrm>
            <a:off x="6345936" y="2478024"/>
            <a:ext cx="4937760" cy="3694176"/>
          </a:xfrm>
          <a:prstGeom prst="rect">
            <a:avLst/>
          </a:prstGeom>
          <a:noFill/>
        </p:spPr>
      </p:pic>
    </p:spTree>
    <p:extLst>
      <p:ext uri="{BB962C8B-B14F-4D97-AF65-F5344CB8AC3E}">
        <p14:creationId xmlns:p14="http://schemas.microsoft.com/office/powerpoint/2010/main" val="58269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76D1-2A59-5869-5BBD-83C6DA4ADE09}"/>
              </a:ext>
            </a:extLst>
          </p:cNvPr>
          <p:cNvSpPr>
            <a:spLocks noGrp="1"/>
          </p:cNvSpPr>
          <p:nvPr>
            <p:ph type="title"/>
          </p:nvPr>
        </p:nvSpPr>
        <p:spPr/>
        <p:txBody>
          <a:bodyPr anchor="ctr">
            <a:normAutofit/>
          </a:bodyPr>
          <a:lstStyle/>
          <a:p>
            <a:r>
              <a:rPr lang="en-US" dirty="0" err="1"/>
              <a:t>Prif</a:t>
            </a:r>
            <a:r>
              <a:rPr lang="en-US" dirty="0"/>
              <a:t> </a:t>
            </a:r>
            <a:r>
              <a:rPr lang="en-US" dirty="0" err="1"/>
              <a:t>Ganfyddiad</a:t>
            </a:r>
            <a:r>
              <a:rPr lang="en-US" dirty="0"/>
              <a:t> 1 - </a:t>
            </a:r>
            <a:r>
              <a:rPr lang="en-US" dirty="0" err="1"/>
              <a:t>Dringo</a:t>
            </a:r>
          </a:p>
        </p:txBody>
      </p:sp>
      <p:sp>
        <p:nvSpPr>
          <p:cNvPr id="3" name="Content Placeholder 2">
            <a:extLst>
              <a:ext uri="{FF2B5EF4-FFF2-40B4-BE49-F238E27FC236}">
                <a16:creationId xmlns:a16="http://schemas.microsoft.com/office/drawing/2014/main" id="{13101C55-BD40-1E80-8303-ABE880C1916B}"/>
              </a:ext>
            </a:extLst>
          </p:cNvPr>
          <p:cNvSpPr>
            <a:spLocks noGrp="1"/>
          </p:cNvSpPr>
          <p:nvPr>
            <p:ph sz="half" idx="1"/>
          </p:nvPr>
        </p:nvSpPr>
        <p:spPr/>
        <p:txBody>
          <a:bodyPr vert="horz" lIns="91440" tIns="45720" rIns="91440" bIns="45720" rtlCol="0">
            <a:normAutofit/>
          </a:bodyPr>
          <a:lstStyle/>
          <a:p>
            <a:pPr>
              <a:lnSpc>
                <a:spcPct val="100000"/>
              </a:lnSpc>
            </a:pPr>
            <a:r>
              <a:rPr lang="en-US" dirty="0" err="1"/>
              <a:t>Datblygu</a:t>
            </a:r>
            <a:r>
              <a:rPr lang="en-US" dirty="0"/>
              <a:t> </a:t>
            </a:r>
            <a:r>
              <a:rPr lang="en-US" dirty="0" err="1"/>
              <a:t>cryfder</a:t>
            </a:r>
            <a:r>
              <a:rPr lang="en-US" dirty="0"/>
              <a:t> </a:t>
            </a:r>
            <a:r>
              <a:rPr lang="en-US" dirty="0" err="1"/>
              <a:t>rhan</a:t>
            </a:r>
            <a:r>
              <a:rPr lang="en-US" dirty="0"/>
              <a:t> </a:t>
            </a:r>
            <a:r>
              <a:rPr lang="en-US" dirty="0" err="1"/>
              <a:t>uchaf</a:t>
            </a:r>
            <a:r>
              <a:rPr lang="en-US" dirty="0"/>
              <a:t> y </a:t>
            </a:r>
            <a:r>
              <a:rPr lang="en-US" dirty="0" err="1"/>
              <a:t>corff</a:t>
            </a:r>
            <a:endParaRPr lang="en-US" err="1"/>
          </a:p>
          <a:p>
            <a:pPr>
              <a:lnSpc>
                <a:spcPct val="100000"/>
              </a:lnSpc>
            </a:pPr>
            <a:endParaRPr lang="en-US"/>
          </a:p>
          <a:p>
            <a:pPr>
              <a:lnSpc>
                <a:spcPct val="100000"/>
              </a:lnSpc>
            </a:pPr>
            <a:r>
              <a:rPr lang="en-US" dirty="0" err="1"/>
              <a:t>Datblygiad</a:t>
            </a:r>
            <a:r>
              <a:rPr lang="en-US" dirty="0"/>
              <a:t> </a:t>
            </a:r>
            <a:r>
              <a:rPr lang="en-US" dirty="0" err="1"/>
              <a:t>cyd-symud</a:t>
            </a:r>
            <a:r>
              <a:rPr lang="en-US" dirty="0"/>
              <a:t> </a:t>
            </a:r>
            <a:r>
              <a:rPr lang="en-US" dirty="0" err="1"/>
              <a:t>unigolyn</a:t>
            </a:r>
            <a:endParaRPr lang="en-US" err="1"/>
          </a:p>
          <a:p>
            <a:pPr>
              <a:lnSpc>
                <a:spcPct val="100000"/>
              </a:lnSpc>
            </a:pPr>
            <a:endParaRPr lang="en-US"/>
          </a:p>
          <a:p>
            <a:pPr>
              <a:lnSpc>
                <a:spcPct val="100000"/>
              </a:lnSpc>
            </a:pPr>
            <a:r>
              <a:rPr lang="en-US" dirty="0"/>
              <a:t>Cross lateral</a:t>
            </a:r>
            <a:endParaRPr lang="en-US"/>
          </a:p>
        </p:txBody>
      </p:sp>
      <p:sp>
        <p:nvSpPr>
          <p:cNvPr id="12" name="Date Placeholder 4">
            <a:extLst>
              <a:ext uri="{FF2B5EF4-FFF2-40B4-BE49-F238E27FC236}">
                <a16:creationId xmlns:a16="http://schemas.microsoft.com/office/drawing/2014/main" id="{B6A0E142-191D-1AEF-B2EC-B89F654D5D70}"/>
              </a:ext>
            </a:extLst>
          </p:cNvPr>
          <p:cNvSpPr>
            <a:spLocks noGrp="1"/>
          </p:cNvSpPr>
          <p:nvPr>
            <p:ph type="dt" sz="half" idx="10"/>
          </p:nvPr>
        </p:nvSpPr>
        <p:spPr/>
        <p:txBody>
          <a:bodyPr/>
          <a:lstStyle/>
          <a:p>
            <a:pPr>
              <a:spcAft>
                <a:spcPts val="600"/>
              </a:spcAft>
            </a:pPr>
            <a:fld id="{071DDBC0-3074-4A3E-BA84-A15E63FB92EB}" type="datetime1">
              <a:pPr>
                <a:spcAft>
                  <a:spcPts val="600"/>
                </a:spcAft>
              </a:pPr>
              <a:t>2/11/2025</a:t>
            </a:fld>
            <a:endParaRPr lang="en-US"/>
          </a:p>
        </p:txBody>
      </p:sp>
      <p:sp>
        <p:nvSpPr>
          <p:cNvPr id="14" name="Footer Placeholder 5">
            <a:extLst>
              <a:ext uri="{FF2B5EF4-FFF2-40B4-BE49-F238E27FC236}">
                <a16:creationId xmlns:a16="http://schemas.microsoft.com/office/drawing/2014/main" id="{5C4FFCC0-A717-E76A-9CD4-254E6EC8D9D6}"/>
              </a:ext>
            </a:extLst>
          </p:cNvPr>
          <p:cNvSpPr>
            <a:spLocks noGrp="1"/>
          </p:cNvSpPr>
          <p:nvPr>
            <p:ph type="ftr" sz="quarter" idx="11"/>
          </p:nvPr>
        </p:nvSpPr>
        <p:spPr/>
        <p:txBody>
          <a:bodyPr/>
          <a:lstStyle/>
          <a:p>
            <a:endParaRPr lang="en-US"/>
          </a:p>
        </p:txBody>
      </p:sp>
      <p:sp>
        <p:nvSpPr>
          <p:cNvPr id="16" name="Slide Number Placeholder 6">
            <a:extLst>
              <a:ext uri="{FF2B5EF4-FFF2-40B4-BE49-F238E27FC236}">
                <a16:creationId xmlns:a16="http://schemas.microsoft.com/office/drawing/2014/main" id="{0B448910-2B63-5F32-4435-5582F847B55C}"/>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6</a:t>
            </a:fld>
            <a:endParaRPr lang="en-US"/>
          </a:p>
        </p:txBody>
      </p:sp>
      <p:pic>
        <p:nvPicPr>
          <p:cNvPr id="7" name="Picture 6" descr="Child playing on playground equipment">
            <a:extLst>
              <a:ext uri="{FF2B5EF4-FFF2-40B4-BE49-F238E27FC236}">
                <a16:creationId xmlns:a16="http://schemas.microsoft.com/office/drawing/2014/main" id="{CDF17624-9E3F-04DA-3426-ED0AE375B8A8}"/>
              </a:ext>
            </a:extLst>
          </p:cNvPr>
          <p:cNvPicPr>
            <a:picLocks noChangeAspect="1"/>
          </p:cNvPicPr>
          <p:nvPr/>
        </p:nvPicPr>
        <p:blipFill>
          <a:blip r:embed="rId3"/>
          <a:srcRect l="10780" r="1" b="1"/>
          <a:stretch/>
        </p:blipFill>
        <p:spPr>
          <a:xfrm>
            <a:off x="6345936" y="2478024"/>
            <a:ext cx="4937760" cy="3694176"/>
          </a:xfrm>
          <a:prstGeom prst="rect">
            <a:avLst/>
          </a:prstGeom>
          <a:noFill/>
        </p:spPr>
      </p:pic>
    </p:spTree>
    <p:extLst>
      <p:ext uri="{BB962C8B-B14F-4D97-AF65-F5344CB8AC3E}">
        <p14:creationId xmlns:p14="http://schemas.microsoft.com/office/powerpoint/2010/main" val="1889623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D8EF-0CAD-9576-90C5-A3FB45AFC07F}"/>
              </a:ext>
            </a:extLst>
          </p:cNvPr>
          <p:cNvSpPr>
            <a:spLocks noGrp="1"/>
          </p:cNvSpPr>
          <p:nvPr>
            <p:ph type="title"/>
          </p:nvPr>
        </p:nvSpPr>
        <p:spPr/>
        <p:txBody>
          <a:bodyPr anchor="ctr">
            <a:normAutofit/>
          </a:bodyPr>
          <a:lstStyle/>
          <a:p>
            <a:r>
              <a:rPr lang="en-US" dirty="0" err="1"/>
              <a:t>Rheoli</a:t>
            </a:r>
            <a:r>
              <a:rPr lang="en-US" dirty="0"/>
              <a:t> </a:t>
            </a:r>
            <a:r>
              <a:rPr lang="en-US" dirty="0" err="1"/>
              <a:t>Gwrthrych</a:t>
            </a:r>
          </a:p>
        </p:txBody>
      </p:sp>
      <p:pic>
        <p:nvPicPr>
          <p:cNvPr id="4" name="Content Placeholder 3" descr="A child reaching for a red balloon&#10;&#10;AI-generated content may be incorrect.">
            <a:extLst>
              <a:ext uri="{FF2B5EF4-FFF2-40B4-BE49-F238E27FC236}">
                <a16:creationId xmlns:a16="http://schemas.microsoft.com/office/drawing/2014/main" id="{33139FD3-9623-E6D0-C181-35B5AEB0E190}"/>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tretch>
            <a:fillRect/>
          </a:stretch>
        </p:blipFill>
        <p:spPr>
          <a:xfrm>
            <a:off x="1116013" y="2679436"/>
            <a:ext cx="4937125" cy="3291416"/>
          </a:xfrm>
          <a:noFill/>
        </p:spPr>
      </p:pic>
      <p:sp>
        <p:nvSpPr>
          <p:cNvPr id="9" name="Content Placeholder 3">
            <a:extLst>
              <a:ext uri="{FF2B5EF4-FFF2-40B4-BE49-F238E27FC236}">
                <a16:creationId xmlns:a16="http://schemas.microsoft.com/office/drawing/2014/main" id="{EE0451DD-E2DA-B4AF-7DE1-F355A35FE912}"/>
              </a:ext>
            </a:extLst>
          </p:cNvPr>
          <p:cNvSpPr>
            <a:spLocks noGrp="1"/>
          </p:cNvSpPr>
          <p:nvPr>
            <p:ph sz="half" idx="2"/>
          </p:nvPr>
        </p:nvSpPr>
        <p:spPr/>
        <p:txBody>
          <a:bodyPr vert="horz" lIns="91440" tIns="45720" rIns="91440" bIns="45720" rtlCol="0" anchor="t">
            <a:normAutofit/>
          </a:bodyPr>
          <a:lstStyle/>
          <a:p>
            <a:r>
              <a:rPr lang="en-US" dirty="0" err="1"/>
              <a:t>Cydbwyso</a:t>
            </a:r>
            <a:endParaRPr lang="en-US" dirty="0"/>
          </a:p>
          <a:p>
            <a:endParaRPr lang="en-US" dirty="0"/>
          </a:p>
          <a:p>
            <a:r>
              <a:rPr lang="en-US" dirty="0" err="1"/>
              <a:t>Taflu</a:t>
            </a:r>
            <a:r>
              <a:rPr lang="en-US" dirty="0"/>
              <a:t> Bel</a:t>
            </a:r>
          </a:p>
          <a:p>
            <a:endParaRPr lang="en-US" dirty="0"/>
          </a:p>
          <a:p>
            <a:r>
              <a:rPr lang="en-US" dirty="0"/>
              <a:t>Taro</a:t>
            </a:r>
          </a:p>
          <a:p>
            <a:endParaRPr lang="en-US" dirty="0"/>
          </a:p>
        </p:txBody>
      </p:sp>
      <p:sp>
        <p:nvSpPr>
          <p:cNvPr id="11" name="Date Placeholder 4">
            <a:extLst>
              <a:ext uri="{FF2B5EF4-FFF2-40B4-BE49-F238E27FC236}">
                <a16:creationId xmlns:a16="http://schemas.microsoft.com/office/drawing/2014/main" id="{B31E1BE8-7A1E-4A11-5781-95F41BF8C32B}"/>
              </a:ext>
            </a:extLst>
          </p:cNvPr>
          <p:cNvSpPr>
            <a:spLocks noGrp="1"/>
          </p:cNvSpPr>
          <p:nvPr>
            <p:ph type="dt" sz="half" idx="10"/>
          </p:nvPr>
        </p:nvSpPr>
        <p:spPr/>
        <p:txBody>
          <a:bodyPr/>
          <a:lstStyle/>
          <a:p>
            <a:pPr>
              <a:spcAft>
                <a:spcPts val="600"/>
              </a:spcAft>
            </a:pPr>
            <a:fld id="{634D6932-F1E1-438A-8926-D7F0A3823D5B}" type="datetime1">
              <a:pPr>
                <a:spcAft>
                  <a:spcPts val="600"/>
                </a:spcAft>
              </a:pPr>
              <a:t>2/11/2025</a:t>
            </a:fld>
            <a:endParaRPr lang="en-US"/>
          </a:p>
        </p:txBody>
      </p:sp>
      <p:sp>
        <p:nvSpPr>
          <p:cNvPr id="15" name="Slide Number Placeholder 6">
            <a:extLst>
              <a:ext uri="{FF2B5EF4-FFF2-40B4-BE49-F238E27FC236}">
                <a16:creationId xmlns:a16="http://schemas.microsoft.com/office/drawing/2014/main" id="{A681EBDE-6437-9743-4C6C-D86835BDC1E8}"/>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7</a:t>
            </a:fld>
            <a:endParaRPr lang="en-US"/>
          </a:p>
        </p:txBody>
      </p:sp>
    </p:spTree>
    <p:extLst>
      <p:ext uri="{BB962C8B-B14F-4D97-AF65-F5344CB8AC3E}">
        <p14:creationId xmlns:p14="http://schemas.microsoft.com/office/powerpoint/2010/main" val="671321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66FA4-A05E-0663-E875-6A56D95D4037}"/>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7F159795-00AF-6DF9-5AEA-DAAE02918064}"/>
              </a:ext>
            </a:extLst>
          </p:cNvPr>
          <p:cNvSpPr>
            <a:spLocks noGrp="1"/>
          </p:cNvSpPr>
          <p:nvPr>
            <p:ph type="title"/>
          </p:nvPr>
        </p:nvSpPr>
        <p:spPr>
          <a:xfrm>
            <a:off x="1115568" y="548640"/>
            <a:ext cx="10168128" cy="1179576"/>
          </a:xfrm>
        </p:spPr>
        <p:txBody>
          <a:bodyPr>
            <a:normAutofit fontScale="90000"/>
          </a:bodyPr>
          <a:lstStyle/>
          <a:p>
            <a:r>
              <a:rPr lang="en-US" dirty="0" err="1"/>
              <a:t>Prif</a:t>
            </a:r>
            <a:r>
              <a:rPr lang="en-US" dirty="0"/>
              <a:t> </a:t>
            </a:r>
            <a:r>
              <a:rPr lang="en-US" dirty="0" err="1"/>
              <a:t>Ganfyddiad</a:t>
            </a:r>
            <a:r>
              <a:rPr lang="en-US" dirty="0"/>
              <a:t> 2 – </a:t>
            </a:r>
            <a:r>
              <a:rPr lang="en-US" dirty="0" err="1"/>
              <a:t>Sgiliau</a:t>
            </a:r>
            <a:r>
              <a:rPr lang="en-US" dirty="0"/>
              <a:t> Fine Gross Motor</a:t>
            </a:r>
          </a:p>
        </p:txBody>
      </p:sp>
      <p:sp>
        <p:nvSpPr>
          <p:cNvPr id="14" name="Content Placeholder 2">
            <a:extLst>
              <a:ext uri="{FF2B5EF4-FFF2-40B4-BE49-F238E27FC236}">
                <a16:creationId xmlns:a16="http://schemas.microsoft.com/office/drawing/2014/main" id="{8B635769-AAEB-6CF6-8B3F-E940F6708F62}"/>
              </a:ext>
            </a:extLst>
          </p:cNvPr>
          <p:cNvSpPr>
            <a:spLocks noGrp="1"/>
          </p:cNvSpPr>
          <p:nvPr>
            <p:ph idx="1"/>
          </p:nvPr>
        </p:nvSpPr>
        <p:spPr>
          <a:xfrm>
            <a:off x="1115568" y="2478024"/>
            <a:ext cx="10168128" cy="3694176"/>
          </a:xfrm>
        </p:spPr>
        <p:txBody>
          <a:bodyPr vert="horz" lIns="91440" tIns="45720" rIns="91440" bIns="45720" rtlCol="0" anchor="t">
            <a:normAutofit/>
          </a:bodyPr>
          <a:lstStyle/>
          <a:p>
            <a:r>
              <a:rPr lang="en-US" sz="3000" dirty="0"/>
              <a:t>Beth </a:t>
            </a:r>
            <a:r>
              <a:rPr lang="en-US" sz="3000" dirty="0" err="1"/>
              <a:t>yw</a:t>
            </a:r>
            <a:r>
              <a:rPr lang="en-US" sz="3000" dirty="0"/>
              <a:t> </a:t>
            </a:r>
            <a:r>
              <a:rPr lang="en-US" sz="3000" dirty="0" err="1"/>
              <a:t>sgiliau</a:t>
            </a:r>
            <a:r>
              <a:rPr lang="en-US" sz="3000" dirty="0"/>
              <a:t> fine gross motor?</a:t>
            </a:r>
            <a:endParaRPr lang="en-US" dirty="0"/>
          </a:p>
          <a:p>
            <a:endParaRPr lang="en-US" dirty="0"/>
          </a:p>
          <a:p>
            <a:r>
              <a:rPr lang="en-US" dirty="0" err="1"/>
              <a:t>Peintio</a:t>
            </a:r>
            <a:r>
              <a:rPr lang="en-US" dirty="0"/>
              <a:t> </a:t>
            </a:r>
            <a:r>
              <a:rPr lang="en-US" dirty="0" err="1"/>
              <a:t>gyda</a:t>
            </a:r>
            <a:r>
              <a:rPr lang="en-US" dirty="0"/>
              <a:t> darn </a:t>
            </a:r>
            <a:r>
              <a:rPr lang="en-US" dirty="0" err="1"/>
              <a:t>bach</a:t>
            </a:r>
            <a:r>
              <a:rPr lang="en-US" dirty="0"/>
              <a:t> o </a:t>
            </a:r>
            <a:r>
              <a:rPr lang="en-US" dirty="0" err="1"/>
              <a:t>bren</a:t>
            </a:r>
            <a:endParaRPr lang="en-US" dirty="0"/>
          </a:p>
          <a:p>
            <a:endParaRPr lang="en-US" dirty="0"/>
          </a:p>
          <a:p>
            <a:r>
              <a:rPr lang="en-US" dirty="0" err="1"/>
              <a:t>Pigo</a:t>
            </a:r>
            <a:r>
              <a:rPr lang="en-US" dirty="0"/>
              <a:t> </a:t>
            </a:r>
            <a:r>
              <a:rPr lang="en-US" dirty="0" err="1"/>
              <a:t>lan</a:t>
            </a:r>
            <a:r>
              <a:rPr lang="en-US" dirty="0"/>
              <a:t> </a:t>
            </a:r>
            <a:r>
              <a:rPr lang="en-US" dirty="0" err="1"/>
              <a:t>gwair</a:t>
            </a:r>
            <a:r>
              <a:rPr lang="en-US" dirty="0"/>
              <a:t> a </a:t>
            </a:r>
            <a:r>
              <a:rPr lang="en-US" dirty="0" err="1"/>
              <a:t>darnau</a:t>
            </a:r>
            <a:r>
              <a:rPr lang="en-US" dirty="0"/>
              <a:t> </a:t>
            </a:r>
            <a:r>
              <a:rPr lang="en-US" dirty="0" err="1"/>
              <a:t>bach</a:t>
            </a:r>
            <a:r>
              <a:rPr lang="en-US" dirty="0"/>
              <a:t> o coed I </a:t>
            </a:r>
            <a:r>
              <a:rPr lang="en-US" dirty="0" err="1"/>
              <a:t>wneud</a:t>
            </a:r>
            <a:r>
              <a:rPr lang="en-US" dirty="0"/>
              <a:t> </a:t>
            </a:r>
            <a:r>
              <a:rPr lang="en-US" dirty="0" err="1"/>
              <a:t>coron</a:t>
            </a:r>
          </a:p>
        </p:txBody>
      </p:sp>
      <p:sp>
        <p:nvSpPr>
          <p:cNvPr id="5" name="Date Placeholder 4">
            <a:extLst>
              <a:ext uri="{FF2B5EF4-FFF2-40B4-BE49-F238E27FC236}">
                <a16:creationId xmlns:a16="http://schemas.microsoft.com/office/drawing/2014/main" id="{624C293B-C5E2-88F4-EEAE-F85C938BD9F2}"/>
              </a:ext>
            </a:extLst>
          </p:cNvPr>
          <p:cNvSpPr>
            <a:spLocks noGrp="1"/>
          </p:cNvSpPr>
          <p:nvPr>
            <p:ph type="dt" sz="half" idx="10"/>
          </p:nvPr>
        </p:nvSpPr>
        <p:spPr>
          <a:xfrm>
            <a:off x="1115568" y="6356350"/>
            <a:ext cx="2743200" cy="365125"/>
          </a:xfrm>
        </p:spPr>
        <p:txBody>
          <a:bodyPr anchor="ctr">
            <a:normAutofit/>
          </a:bodyPr>
          <a:lstStyle/>
          <a:p>
            <a:pPr>
              <a:spcAft>
                <a:spcPts val="600"/>
              </a:spcAft>
            </a:pPr>
            <a:fld id="{0E01EFCA-373D-4E6B-983F-4CA9312080C0}" type="datetime1">
              <a:pPr>
                <a:spcAft>
                  <a:spcPts val="600"/>
                </a:spcAft>
              </a:pPr>
              <a:t>2/11/2025</a:t>
            </a:fld>
            <a:endParaRPr lang="en-US"/>
          </a:p>
        </p:txBody>
      </p:sp>
      <p:sp>
        <p:nvSpPr>
          <p:cNvPr id="16" name="Footer Placeholder 4">
            <a:extLst>
              <a:ext uri="{FF2B5EF4-FFF2-40B4-BE49-F238E27FC236}">
                <a16:creationId xmlns:a16="http://schemas.microsoft.com/office/drawing/2014/main" id="{38C67AD0-1635-B63B-D3D1-BC91F78BE20A}"/>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B8FB7192-4E8F-A4A6-FFAE-094374C6FDF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8</a:t>
            </a:fld>
            <a:endParaRPr lang="en-US"/>
          </a:p>
        </p:txBody>
      </p:sp>
    </p:spTree>
    <p:extLst>
      <p:ext uri="{BB962C8B-B14F-4D97-AF65-F5344CB8AC3E}">
        <p14:creationId xmlns:p14="http://schemas.microsoft.com/office/powerpoint/2010/main" val="1221912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7B3E-A3FA-342A-D152-5EDC6D11DCDA}"/>
              </a:ext>
            </a:extLst>
          </p:cNvPr>
          <p:cNvSpPr>
            <a:spLocks noGrp="1"/>
          </p:cNvSpPr>
          <p:nvPr>
            <p:ph type="title"/>
          </p:nvPr>
        </p:nvSpPr>
        <p:spPr>
          <a:xfrm>
            <a:off x="868680" y="1709928"/>
            <a:ext cx="3099816" cy="1709928"/>
          </a:xfrm>
        </p:spPr>
        <p:txBody>
          <a:bodyPr anchor="t">
            <a:normAutofit/>
          </a:bodyPr>
          <a:lstStyle/>
          <a:p>
            <a:r>
              <a:rPr lang="en-US" dirty="0" err="1"/>
              <a:t>Casgliad</a:t>
            </a:r>
          </a:p>
        </p:txBody>
      </p:sp>
      <p:pic>
        <p:nvPicPr>
          <p:cNvPr id="4" name="Picture 3" descr="A diagram of a mountain&#10;&#10;AI-generated content may be incorrect.">
            <a:extLst>
              <a:ext uri="{FF2B5EF4-FFF2-40B4-BE49-F238E27FC236}">
                <a16:creationId xmlns:a16="http://schemas.microsoft.com/office/drawing/2014/main" id="{FC650BEB-A9EC-3135-F16C-821CB444E1D2}"/>
              </a:ext>
            </a:extLst>
          </p:cNvPr>
          <p:cNvPicPr>
            <a:picLocks noChangeAspect="1"/>
          </p:cNvPicPr>
          <p:nvPr/>
        </p:nvPicPr>
        <p:blipFill>
          <a:blip r:embed="rId3"/>
          <a:stretch>
            <a:fillRect/>
          </a:stretch>
        </p:blipFill>
        <p:spPr>
          <a:xfrm>
            <a:off x="5984068" y="1161288"/>
            <a:ext cx="4692231" cy="4645152"/>
          </a:xfrm>
          <a:prstGeom prst="rect">
            <a:avLst/>
          </a:prstGeom>
          <a:noFill/>
        </p:spPr>
      </p:pic>
      <p:sp>
        <p:nvSpPr>
          <p:cNvPr id="3" name="Content Placeholder 2">
            <a:extLst>
              <a:ext uri="{FF2B5EF4-FFF2-40B4-BE49-F238E27FC236}">
                <a16:creationId xmlns:a16="http://schemas.microsoft.com/office/drawing/2014/main" id="{7B6E4C72-41B3-2752-CD1D-1E34E378081E}"/>
              </a:ext>
            </a:extLst>
          </p:cNvPr>
          <p:cNvSpPr>
            <a:spLocks noGrp="1"/>
          </p:cNvSpPr>
          <p:nvPr>
            <p:ph type="body" sz="half" idx="2"/>
          </p:nvPr>
        </p:nvSpPr>
        <p:spPr>
          <a:xfrm>
            <a:off x="868680" y="3438144"/>
            <a:ext cx="3099816" cy="2057400"/>
          </a:xfrm>
        </p:spPr>
        <p:txBody>
          <a:bodyPr vert="horz" lIns="91440" tIns="45720" rIns="91440" bIns="45720" rtlCol="0">
            <a:normAutofit/>
          </a:bodyPr>
          <a:lstStyle/>
          <a:p>
            <a:endParaRPr lang="en-US" dirty="0"/>
          </a:p>
          <a:p>
            <a:endParaRPr lang="en-US" dirty="0"/>
          </a:p>
          <a:p>
            <a:r>
              <a:rPr lang="en-US" dirty="0"/>
              <a:t>Dilyn </a:t>
            </a:r>
            <a:r>
              <a:rPr lang="en-US" dirty="0" err="1"/>
              <a:t>tuag</a:t>
            </a:r>
            <a:r>
              <a:rPr lang="en-US" dirty="0"/>
              <a:t> at </a:t>
            </a:r>
            <a:r>
              <a:rPr lang="en-US" dirty="0" err="1"/>
              <a:t>datblygiad</a:t>
            </a:r>
            <a:endParaRPr lang="en-US" dirty="0"/>
          </a:p>
        </p:txBody>
      </p:sp>
      <p:sp>
        <p:nvSpPr>
          <p:cNvPr id="9" name="Date Placeholder 4">
            <a:extLst>
              <a:ext uri="{FF2B5EF4-FFF2-40B4-BE49-F238E27FC236}">
                <a16:creationId xmlns:a16="http://schemas.microsoft.com/office/drawing/2014/main" id="{F6ED65FF-C840-C87F-12A3-04A1D3A183F2}"/>
              </a:ext>
            </a:extLst>
          </p:cNvPr>
          <p:cNvSpPr>
            <a:spLocks noGrp="1"/>
          </p:cNvSpPr>
          <p:nvPr>
            <p:ph type="dt" sz="half" idx="10"/>
          </p:nvPr>
        </p:nvSpPr>
        <p:spPr>
          <a:xfrm>
            <a:off x="868680" y="6356350"/>
            <a:ext cx="2743200" cy="365125"/>
          </a:xfrm>
        </p:spPr>
        <p:txBody>
          <a:bodyPr/>
          <a:lstStyle/>
          <a:p>
            <a:pPr>
              <a:spcAft>
                <a:spcPts val="600"/>
              </a:spcAft>
            </a:pPr>
            <a:fld id="{7A290E52-0678-4980-89C1-76B7653F451E}" type="datetime1">
              <a:pPr>
                <a:spcAft>
                  <a:spcPts val="600"/>
                </a:spcAft>
              </a:pPr>
              <a:t>2/11/2025</a:t>
            </a:fld>
            <a:endParaRPr lang="en-US"/>
          </a:p>
        </p:txBody>
      </p:sp>
      <p:sp>
        <p:nvSpPr>
          <p:cNvPr id="11" name="Footer Placeholder 5">
            <a:extLst>
              <a:ext uri="{FF2B5EF4-FFF2-40B4-BE49-F238E27FC236}">
                <a16:creationId xmlns:a16="http://schemas.microsoft.com/office/drawing/2014/main" id="{BD206EB9-D2B6-AEFD-5864-54ACB59A8673}"/>
              </a:ext>
            </a:extLst>
          </p:cNvPr>
          <p:cNvSpPr>
            <a:spLocks noGrp="1"/>
          </p:cNvSpPr>
          <p:nvPr>
            <p:ph type="ftr" sz="quarter" idx="11"/>
          </p:nvPr>
        </p:nvSpPr>
        <p:spPr>
          <a:xfrm>
            <a:off x="4038600" y="6356350"/>
            <a:ext cx="4114800" cy="365125"/>
          </a:xfrm>
        </p:spPr>
        <p:txBody>
          <a:bodyPr/>
          <a:lstStyle/>
          <a:p>
            <a:endParaRPr lang="en-US"/>
          </a:p>
        </p:txBody>
      </p:sp>
      <p:sp>
        <p:nvSpPr>
          <p:cNvPr id="13" name="Slide Number Placeholder 6">
            <a:extLst>
              <a:ext uri="{FF2B5EF4-FFF2-40B4-BE49-F238E27FC236}">
                <a16:creationId xmlns:a16="http://schemas.microsoft.com/office/drawing/2014/main" id="{7F4B5B2B-459A-4200-4562-78C56907F8C4}"/>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884721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B20-73EE-F9F2-2F7F-90D1EE09DF85}"/>
              </a:ext>
            </a:extLst>
          </p:cNvPr>
          <p:cNvSpPr>
            <a:spLocks noGrp="1"/>
          </p:cNvSpPr>
          <p:nvPr>
            <p:ph type="title"/>
          </p:nvPr>
        </p:nvSpPr>
        <p:spPr/>
        <p:txBody>
          <a:bodyPr/>
          <a:lstStyle/>
          <a:p>
            <a:r>
              <a:rPr lang="en-US" dirty="0" err="1"/>
              <a:t>Argymhellion</a:t>
            </a:r>
          </a:p>
        </p:txBody>
      </p:sp>
      <p:sp>
        <p:nvSpPr>
          <p:cNvPr id="3" name="Content Placeholder 2">
            <a:extLst>
              <a:ext uri="{FF2B5EF4-FFF2-40B4-BE49-F238E27FC236}">
                <a16:creationId xmlns:a16="http://schemas.microsoft.com/office/drawing/2014/main" id="{D29C1D8F-0A64-1161-CD52-D4EF67E962A5}"/>
              </a:ext>
            </a:extLst>
          </p:cNvPr>
          <p:cNvSpPr>
            <a:spLocks noGrp="1"/>
          </p:cNvSpPr>
          <p:nvPr>
            <p:ph idx="1"/>
          </p:nvPr>
        </p:nvSpPr>
        <p:spPr/>
        <p:txBody>
          <a:bodyPr vert="horz" lIns="91440" tIns="45720" rIns="91440" bIns="45720" rtlCol="0" anchor="t">
            <a:normAutofit/>
          </a:bodyPr>
          <a:lstStyle/>
          <a:p>
            <a:r>
              <a:rPr lang="en-US" err="1"/>
              <a:t>Ysgolion</a:t>
            </a:r>
            <a:r>
              <a:rPr lang="en-US" dirty="0"/>
              <a:t> </a:t>
            </a:r>
            <a:r>
              <a:rPr lang="en-US" err="1"/>
              <a:t>i</a:t>
            </a:r>
            <a:r>
              <a:rPr lang="en-US" dirty="0"/>
              <a:t> </a:t>
            </a:r>
            <a:r>
              <a:rPr lang="en-US" err="1"/>
              <a:t>fuddsoddi</a:t>
            </a:r>
            <a:r>
              <a:rPr lang="en-US" dirty="0"/>
              <a:t> </a:t>
            </a:r>
            <a:r>
              <a:rPr lang="en-US" err="1"/>
              <a:t>mewn</a:t>
            </a:r>
            <a:r>
              <a:rPr lang="en-US" dirty="0"/>
              <a:t> I </a:t>
            </a:r>
            <a:r>
              <a:rPr lang="en-US" err="1"/>
              <a:t>fframau</a:t>
            </a:r>
            <a:r>
              <a:rPr lang="en-US" dirty="0"/>
              <a:t> </a:t>
            </a:r>
            <a:r>
              <a:rPr lang="en-US" err="1"/>
              <a:t>ddringo</a:t>
            </a:r>
            <a:endParaRPr lang="en-US"/>
          </a:p>
          <a:p>
            <a:endParaRPr lang="en-US" dirty="0"/>
          </a:p>
          <a:p>
            <a:r>
              <a:rPr lang="en-US" dirty="0" err="1"/>
              <a:t>Amrywiaeth</a:t>
            </a:r>
            <a:r>
              <a:rPr lang="en-US" dirty="0"/>
              <a:t> o </a:t>
            </a:r>
            <a:r>
              <a:rPr lang="en-US"/>
              <a:t>weithgareddau</a:t>
            </a:r>
          </a:p>
          <a:p>
            <a:endParaRPr lang="en-US" dirty="0"/>
          </a:p>
          <a:p>
            <a:r>
              <a:rPr lang="en-US" dirty="0" err="1"/>
              <a:t>Cyrsiau</a:t>
            </a:r>
          </a:p>
        </p:txBody>
      </p:sp>
    </p:spTree>
    <p:extLst>
      <p:ext uri="{BB962C8B-B14F-4D97-AF65-F5344CB8AC3E}">
        <p14:creationId xmlns:p14="http://schemas.microsoft.com/office/powerpoint/2010/main" val="3343682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EA1DE-ED02-859B-4B58-925CBDD0EDCE}"/>
              </a:ext>
            </a:extLst>
          </p:cNvPr>
          <p:cNvSpPr>
            <a:spLocks noGrp="1"/>
          </p:cNvSpPr>
          <p:nvPr>
            <p:ph type="title"/>
          </p:nvPr>
        </p:nvSpPr>
        <p:spPr>
          <a:xfrm>
            <a:off x="1078992" y="1938528"/>
            <a:ext cx="10177272" cy="2990088"/>
          </a:xfrm>
        </p:spPr>
        <p:txBody>
          <a:bodyPr anchor="ctr">
            <a:normAutofit/>
          </a:bodyPr>
          <a:lstStyle/>
          <a:p>
            <a:r>
              <a:rPr lang="en-US" dirty="0" err="1"/>
              <a:t>Cwestiynau</a:t>
            </a:r>
          </a:p>
        </p:txBody>
      </p:sp>
      <p:sp>
        <p:nvSpPr>
          <p:cNvPr id="8" name="Date Placeholder 2">
            <a:extLst>
              <a:ext uri="{FF2B5EF4-FFF2-40B4-BE49-F238E27FC236}">
                <a16:creationId xmlns:a16="http://schemas.microsoft.com/office/drawing/2014/main" id="{80688579-DB2A-8E00-F213-3A950DFC7E47}"/>
              </a:ext>
            </a:extLst>
          </p:cNvPr>
          <p:cNvSpPr>
            <a:spLocks noGrp="1"/>
          </p:cNvSpPr>
          <p:nvPr>
            <p:ph type="dt" sz="half" idx="10"/>
          </p:nvPr>
        </p:nvSpPr>
        <p:spPr>
          <a:xfrm>
            <a:off x="838200" y="6356350"/>
            <a:ext cx="2743200" cy="365125"/>
          </a:xfrm>
        </p:spPr>
        <p:txBody>
          <a:bodyPr/>
          <a:lstStyle/>
          <a:p>
            <a:pPr>
              <a:spcAft>
                <a:spcPts val="600"/>
              </a:spcAft>
            </a:pPr>
            <a:fld id="{5754CC10-A5A6-4F6A-B4FD-318AF8D1B9AC}" type="datetime1">
              <a:pPr>
                <a:spcAft>
                  <a:spcPts val="600"/>
                </a:spcAft>
              </a:pPr>
              <a:t>2/11/2025</a:t>
            </a:fld>
            <a:endParaRPr lang="en-US"/>
          </a:p>
        </p:txBody>
      </p:sp>
      <p:sp>
        <p:nvSpPr>
          <p:cNvPr id="10" name="Footer Placeholder 3">
            <a:extLst>
              <a:ext uri="{FF2B5EF4-FFF2-40B4-BE49-F238E27FC236}">
                <a16:creationId xmlns:a16="http://schemas.microsoft.com/office/drawing/2014/main" id="{C0060B7B-E2C6-1CA0-9733-93BF0EC58604}"/>
              </a:ext>
            </a:extLst>
          </p:cNvPr>
          <p:cNvSpPr>
            <a:spLocks noGrp="1"/>
          </p:cNvSpPr>
          <p:nvPr>
            <p:ph type="ftr" sz="quarter" idx="11"/>
          </p:nvPr>
        </p:nvSpPr>
        <p:spPr>
          <a:xfrm>
            <a:off x="4038600" y="6356350"/>
            <a:ext cx="4114800" cy="365125"/>
          </a:xfrm>
        </p:spPr>
        <p:txBody>
          <a:bodyPr/>
          <a:lstStyle/>
          <a:p>
            <a:endParaRPr lang="en-US"/>
          </a:p>
        </p:txBody>
      </p:sp>
      <p:sp>
        <p:nvSpPr>
          <p:cNvPr id="12" name="Slide Number Placeholder 4">
            <a:extLst>
              <a:ext uri="{FF2B5EF4-FFF2-40B4-BE49-F238E27FC236}">
                <a16:creationId xmlns:a16="http://schemas.microsoft.com/office/drawing/2014/main" id="{206A1FC5-CB55-849F-EDC2-ECA31EE2C3D2}"/>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729779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F59AF-176D-03A3-4096-E9380260E39D}"/>
              </a:ext>
            </a:extLst>
          </p:cNvPr>
          <p:cNvSpPr>
            <a:spLocks noGrp="1"/>
          </p:cNvSpPr>
          <p:nvPr>
            <p:ph type="title"/>
          </p:nvPr>
        </p:nvSpPr>
        <p:spPr/>
        <p:txBody>
          <a:bodyPr/>
          <a:lstStyle/>
          <a:p>
            <a:r>
              <a:rPr lang="en-US" dirty="0" err="1"/>
              <a:t>Rhestr</a:t>
            </a:r>
            <a:r>
              <a:rPr lang="en-US" dirty="0"/>
              <a:t> </a:t>
            </a:r>
            <a:r>
              <a:rPr lang="en-US" dirty="0" err="1"/>
              <a:t>Cyfeirnodi</a:t>
            </a:r>
          </a:p>
        </p:txBody>
      </p:sp>
      <p:sp>
        <p:nvSpPr>
          <p:cNvPr id="3" name="Content Placeholder 2">
            <a:extLst>
              <a:ext uri="{FF2B5EF4-FFF2-40B4-BE49-F238E27FC236}">
                <a16:creationId xmlns:a16="http://schemas.microsoft.com/office/drawing/2014/main" id="{958B0009-5436-F039-AB0D-C30BEEC2D9A7}"/>
              </a:ext>
            </a:extLst>
          </p:cNvPr>
          <p:cNvSpPr>
            <a:spLocks noGrp="1"/>
          </p:cNvSpPr>
          <p:nvPr>
            <p:ph idx="1"/>
          </p:nvPr>
        </p:nvSpPr>
        <p:spPr/>
        <p:txBody>
          <a:bodyPr vert="horz" lIns="91440" tIns="45720" rIns="91440" bIns="45720" rtlCol="0" anchor="t">
            <a:normAutofit/>
          </a:bodyPr>
          <a:lstStyle/>
          <a:p>
            <a:pPr marL="0" indent="0">
              <a:buNone/>
            </a:pPr>
            <a:r>
              <a:rPr lang="en-US" sz="900" dirty="0">
                <a:solidFill>
                  <a:srgbClr val="555555"/>
                </a:solidFill>
                <a:latin typeface="Verdana"/>
                <a:ea typeface="Verdana"/>
              </a:rPr>
              <a:t> Lunds, S., (2012). Climbing Walls May Attract More Children to Health Clubs. </a:t>
            </a:r>
            <a:r>
              <a:rPr lang="en-US" sz="900" i="1" dirty="0">
                <a:solidFill>
                  <a:srgbClr val="555555"/>
                </a:solidFill>
                <a:latin typeface="Verdana"/>
                <a:ea typeface="Verdana"/>
              </a:rPr>
              <a:t>Club Industry, </a:t>
            </a:r>
            <a:r>
              <a:rPr lang="en-US" sz="900" dirty="0">
                <a:solidFill>
                  <a:srgbClr val="555555"/>
                </a:solidFill>
                <a:latin typeface="Verdana"/>
                <a:ea typeface="Verdana"/>
              </a:rPr>
              <a:t>.</a:t>
            </a:r>
            <a:endParaRPr lang="en-US" sz="1800" dirty="0">
              <a:solidFill>
                <a:srgbClr val="FFFFFF"/>
              </a:solidFill>
              <a:latin typeface="Avenir Next LT Pro"/>
              <a:ea typeface="Verdana"/>
            </a:endParaRPr>
          </a:p>
          <a:p>
            <a:pPr marL="0" indent="0">
              <a:buNone/>
            </a:pPr>
            <a:endParaRPr lang="en-US" sz="900" dirty="0">
              <a:solidFill>
                <a:srgbClr val="555555"/>
              </a:solidFill>
              <a:latin typeface="Verdana"/>
              <a:ea typeface="Verdana"/>
            </a:endParaRPr>
          </a:p>
          <a:p>
            <a:r>
              <a:rPr lang="en-US" sz="900" dirty="0">
                <a:solidFill>
                  <a:srgbClr val="555555"/>
                </a:solidFill>
                <a:latin typeface="Verdana"/>
                <a:ea typeface="Verdana"/>
              </a:rPr>
              <a:t>Charlotte, S.P., Cathrine, D.M., Toftager, M., Thea, T.A. and </a:t>
            </a:r>
            <a:r>
              <a:rPr lang="en-US" sz="900" dirty="0" err="1">
                <a:solidFill>
                  <a:srgbClr val="555555"/>
                </a:solidFill>
                <a:latin typeface="Verdana"/>
                <a:ea typeface="Verdana"/>
              </a:rPr>
              <a:t>Schipperijn</a:t>
            </a:r>
            <a:r>
              <a:rPr lang="en-US" sz="900" dirty="0">
                <a:solidFill>
                  <a:srgbClr val="555555"/>
                </a:solidFill>
                <a:latin typeface="Verdana"/>
                <a:ea typeface="Verdana"/>
              </a:rPr>
              <a:t>, J., (2023). The role of playgrounds in the development of children’s fundamental movement skills: A scoping review. </a:t>
            </a:r>
            <a:r>
              <a:rPr lang="en-US" sz="900" i="1" dirty="0" err="1">
                <a:solidFill>
                  <a:srgbClr val="555555"/>
                </a:solidFill>
                <a:latin typeface="Verdana"/>
                <a:ea typeface="Verdana"/>
              </a:rPr>
              <a:t>PLoS</a:t>
            </a:r>
            <a:r>
              <a:rPr lang="en-US" sz="900" i="1" dirty="0">
                <a:solidFill>
                  <a:srgbClr val="555555"/>
                </a:solidFill>
                <a:latin typeface="Verdana"/>
                <a:ea typeface="Verdana"/>
              </a:rPr>
              <a:t> One, </a:t>
            </a:r>
            <a:r>
              <a:rPr lang="en-US" sz="900" b="1" dirty="0">
                <a:solidFill>
                  <a:srgbClr val="555555"/>
                </a:solidFill>
                <a:latin typeface="Verdana"/>
                <a:ea typeface="Verdana"/>
              </a:rPr>
              <a:t>18</a:t>
            </a:r>
            <a:r>
              <a:rPr lang="en-US" sz="900" dirty="0">
                <a:solidFill>
                  <a:srgbClr val="555555"/>
                </a:solidFill>
                <a:latin typeface="Verdana"/>
                <a:ea typeface="Verdana"/>
              </a:rPr>
              <a:t>(12),.</a:t>
            </a:r>
            <a:endParaRPr lang="en-US" sz="900" dirty="0">
              <a:solidFill>
                <a:srgbClr val="555555"/>
              </a:solidFill>
              <a:latin typeface="Verdana"/>
              <a:ea typeface="Verdana"/>
              <a:hlinkClick r:id="" action="ppaction://noaction">
                <a:extLst>
                  <a:ext uri="{A12FA001-AC4F-418D-AE19-62706E023703}">
                    <ahyp:hlinkClr xmlns:ahyp="http://schemas.microsoft.com/office/drawing/2018/hyperlinkcolor" val="tx"/>
                  </a:ext>
                </a:extLst>
              </a:hlinkClick>
            </a:endParaRPr>
          </a:p>
          <a:p>
            <a:endParaRPr lang="en-US" sz="900" dirty="0">
              <a:solidFill>
                <a:srgbClr val="555555"/>
              </a:solidFill>
              <a:ea typeface="+mn-lt"/>
              <a:cs typeface="+mn-lt"/>
            </a:endParaRPr>
          </a:p>
          <a:p>
            <a:r>
              <a:rPr lang="en-US" sz="900" dirty="0">
                <a:solidFill>
                  <a:srgbClr val="555555"/>
                </a:solidFill>
                <a:latin typeface="Avenir Next LT Pro"/>
                <a:ea typeface="Verdana"/>
              </a:rPr>
              <a:t>Mountain of motor Development - </a:t>
            </a:r>
            <a:r>
              <a:rPr lang="en-US" sz="900" dirty="0">
                <a:solidFill>
                  <a:srgbClr val="555555"/>
                </a:solidFill>
                <a:ea typeface="+mn-lt"/>
                <a:cs typeface="+mn-lt"/>
                <a:hlinkClick r:id="rId2"/>
              </a:rPr>
              <a:t>https://www.researchgate.net/figure/Figur2-The-Mountain-of-Motor-Development_fig2_318321426</a:t>
            </a:r>
            <a:endParaRPr lang="en-US" sz="900" dirty="0">
              <a:solidFill>
                <a:srgbClr val="555555"/>
              </a:solidFill>
              <a:ea typeface="+mn-lt"/>
              <a:cs typeface="+mn-lt"/>
            </a:endParaRPr>
          </a:p>
          <a:p>
            <a:endParaRPr lang="en-US" sz="900" dirty="0">
              <a:solidFill>
                <a:srgbClr val="555555"/>
              </a:solidFill>
              <a:ea typeface="+mn-lt"/>
              <a:cs typeface="+mn-lt"/>
            </a:endParaRPr>
          </a:p>
          <a:p>
            <a:r>
              <a:rPr lang="en-US" sz="1000" dirty="0">
                <a:solidFill>
                  <a:srgbClr val="222222"/>
                </a:solidFill>
                <a:latin typeface="Arial"/>
                <a:ea typeface="+mn-lt"/>
                <a:cs typeface="Arial"/>
              </a:rPr>
              <a:t>Whitehead, M., 1(993), July. Physical literacy. In </a:t>
            </a:r>
            <a:r>
              <a:rPr lang="en-US" sz="1000" i="1" dirty="0">
                <a:solidFill>
                  <a:srgbClr val="222222"/>
                </a:solidFill>
                <a:latin typeface="Arial"/>
                <a:ea typeface="+mn-lt"/>
                <a:cs typeface="Arial"/>
              </a:rPr>
              <a:t>International Association of Physical Education and Sport for Girls and Women Congress. Melbourne</a:t>
            </a:r>
            <a:r>
              <a:rPr lang="en-US" sz="1000" dirty="0">
                <a:solidFill>
                  <a:srgbClr val="222222"/>
                </a:solidFill>
                <a:latin typeface="Arial"/>
                <a:ea typeface="+mn-lt"/>
                <a:cs typeface="Arial"/>
              </a:rPr>
              <a:t>.</a:t>
            </a:r>
            <a:endParaRPr lang="en-US" sz="900" dirty="0">
              <a:solidFill>
                <a:srgbClr val="555555"/>
              </a:solidFill>
              <a:latin typeface="Avenir Next LT Pro"/>
              <a:ea typeface="+mn-lt"/>
              <a:cs typeface="Arial"/>
            </a:endParaRPr>
          </a:p>
          <a:p>
            <a:endParaRPr lang="en-US" sz="1000" dirty="0">
              <a:solidFill>
                <a:srgbClr val="222222"/>
              </a:solidFill>
              <a:latin typeface="Arial"/>
              <a:ea typeface="+mn-lt"/>
              <a:cs typeface="Arial"/>
            </a:endParaRPr>
          </a:p>
          <a:p>
            <a:r>
              <a:rPr lang="en-US" sz="1000" dirty="0">
                <a:solidFill>
                  <a:srgbClr val="222222"/>
                </a:solidFill>
                <a:ea typeface="+mn-lt"/>
                <a:cs typeface="+mn-lt"/>
                <a:hlinkClick r:id="rId3"/>
              </a:rPr>
              <a:t>https://www.wslhd.health.nsw.gov.au/Healthy-Children/Our-Programs/Munch-Move/Fundamental-Movement-Skills#:~:text=Fundamental%20Movement%20Skills%20(FMS)%20are,games%2C%20sports%20and%20recreational%20activities.</a:t>
            </a:r>
            <a:endParaRPr lang="en-US" sz="1000" dirty="0">
              <a:solidFill>
                <a:srgbClr val="222222"/>
              </a:solidFill>
              <a:latin typeface="Arial"/>
              <a:ea typeface="+mn-lt"/>
              <a:cs typeface="Arial"/>
            </a:endParaRPr>
          </a:p>
        </p:txBody>
      </p:sp>
    </p:spTree>
    <p:extLst>
      <p:ext uri="{BB962C8B-B14F-4D97-AF65-F5344CB8AC3E}">
        <p14:creationId xmlns:p14="http://schemas.microsoft.com/office/powerpoint/2010/main" val="98632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ED7F5-5944-E39C-17E3-A24173A18B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65D7B6-A2A5-9407-C0FB-340C79058A69}"/>
              </a:ext>
            </a:extLst>
          </p:cNvPr>
          <p:cNvSpPr>
            <a:spLocks noGrp="1"/>
          </p:cNvSpPr>
          <p:nvPr>
            <p:ph type="title"/>
          </p:nvPr>
        </p:nvSpPr>
        <p:spPr/>
        <p:txBody>
          <a:bodyPr/>
          <a:lstStyle/>
          <a:p>
            <a:r>
              <a:rPr lang="en-US" dirty="0" err="1"/>
              <a:t>Rhestr</a:t>
            </a:r>
            <a:r>
              <a:rPr lang="en-US" dirty="0"/>
              <a:t> </a:t>
            </a:r>
            <a:r>
              <a:rPr lang="en-US" dirty="0" err="1"/>
              <a:t>Cyfeirnodi</a:t>
            </a:r>
          </a:p>
        </p:txBody>
      </p:sp>
      <p:sp>
        <p:nvSpPr>
          <p:cNvPr id="3" name="Content Placeholder 2">
            <a:extLst>
              <a:ext uri="{FF2B5EF4-FFF2-40B4-BE49-F238E27FC236}">
                <a16:creationId xmlns:a16="http://schemas.microsoft.com/office/drawing/2014/main" id="{81B95C9D-B694-8DAD-4551-ACA9126EAAA3}"/>
              </a:ext>
            </a:extLst>
          </p:cNvPr>
          <p:cNvSpPr>
            <a:spLocks noGrp="1"/>
          </p:cNvSpPr>
          <p:nvPr>
            <p:ph idx="1"/>
          </p:nvPr>
        </p:nvSpPr>
        <p:spPr/>
        <p:txBody>
          <a:bodyPr vert="horz" lIns="91440" tIns="45720" rIns="91440" bIns="45720" rtlCol="0" anchor="t">
            <a:normAutofit/>
          </a:bodyPr>
          <a:lstStyle/>
          <a:p>
            <a:r>
              <a:rPr lang="en-US" sz="1000" dirty="0" err="1">
                <a:solidFill>
                  <a:srgbClr val="222222"/>
                </a:solidFill>
                <a:latin typeface="Arial"/>
                <a:ea typeface="+mn-lt"/>
                <a:cs typeface="Arial"/>
              </a:rPr>
              <a:t>Zafeiroudi</a:t>
            </a:r>
            <a:r>
              <a:rPr lang="en-US" sz="1000" dirty="0">
                <a:solidFill>
                  <a:srgbClr val="222222"/>
                </a:solidFill>
                <a:latin typeface="Arial"/>
                <a:ea typeface="+mn-lt"/>
                <a:cs typeface="Arial"/>
              </a:rPr>
              <a:t>, A. and </a:t>
            </a:r>
            <a:r>
              <a:rPr lang="en-US" sz="1000" dirty="0" err="1">
                <a:solidFill>
                  <a:srgbClr val="222222"/>
                </a:solidFill>
                <a:latin typeface="Arial"/>
                <a:ea typeface="+mn-lt"/>
                <a:cs typeface="Arial"/>
              </a:rPr>
              <a:t>Kouthouris</a:t>
            </a:r>
            <a:r>
              <a:rPr lang="en-US" sz="1000" dirty="0">
                <a:solidFill>
                  <a:srgbClr val="222222"/>
                </a:solidFill>
                <a:latin typeface="Arial"/>
                <a:ea typeface="+mn-lt"/>
                <a:cs typeface="Arial"/>
              </a:rPr>
              <a:t>, C., (2021). Teaching outdoor adventure activities in preschools: A review of creativity and learning development. </a:t>
            </a:r>
            <a:r>
              <a:rPr lang="en-US" sz="1000" i="1" dirty="0">
                <a:solidFill>
                  <a:srgbClr val="222222"/>
                </a:solidFill>
                <a:latin typeface="Arial"/>
                <a:ea typeface="+mn-lt"/>
                <a:cs typeface="Arial"/>
              </a:rPr>
              <a:t>International Journal of Learning and Development</a:t>
            </a:r>
            <a:r>
              <a:rPr lang="en-US" sz="1000" dirty="0">
                <a:solidFill>
                  <a:srgbClr val="222222"/>
                </a:solidFill>
                <a:latin typeface="Arial"/>
                <a:ea typeface="+mn-lt"/>
                <a:cs typeface="Arial"/>
              </a:rPr>
              <a:t>, </a:t>
            </a:r>
            <a:r>
              <a:rPr lang="en-US" sz="1000" i="1" dirty="0">
                <a:solidFill>
                  <a:srgbClr val="222222"/>
                </a:solidFill>
                <a:latin typeface="Arial"/>
                <a:ea typeface="+mn-lt"/>
                <a:cs typeface="Arial"/>
              </a:rPr>
              <a:t>11</a:t>
            </a:r>
            <a:r>
              <a:rPr lang="en-US" sz="1000" dirty="0">
                <a:solidFill>
                  <a:srgbClr val="222222"/>
                </a:solidFill>
                <a:latin typeface="Arial"/>
                <a:ea typeface="+mn-lt"/>
                <a:cs typeface="Arial"/>
              </a:rPr>
              <a:t>(2), pp.141-156.</a:t>
            </a:r>
          </a:p>
          <a:p>
            <a:endParaRPr lang="en-US" sz="1000" dirty="0">
              <a:solidFill>
                <a:srgbClr val="222222"/>
              </a:solidFill>
              <a:latin typeface="Arial"/>
              <a:ea typeface="+mn-lt"/>
              <a:cs typeface="Arial"/>
            </a:endParaRPr>
          </a:p>
          <a:p>
            <a:r>
              <a:rPr lang="en-US" sz="1000" dirty="0">
                <a:solidFill>
                  <a:srgbClr val="222222"/>
                </a:solidFill>
                <a:ea typeface="+mn-lt"/>
                <a:cs typeface="+mn-lt"/>
                <a:hlinkClick r:id="rId2"/>
              </a:rPr>
              <a:t>https://www.ukclimbing.com/articles/features/climbing_and_autism-11845</a:t>
            </a:r>
            <a:endParaRPr lang="en-US" sz="1000" dirty="0">
              <a:solidFill>
                <a:srgbClr val="222222"/>
              </a:solidFill>
              <a:ea typeface="+mn-lt"/>
              <a:cs typeface="+mn-lt"/>
            </a:endParaRPr>
          </a:p>
          <a:p>
            <a:endParaRPr lang="en-US" sz="1000" dirty="0">
              <a:solidFill>
                <a:srgbClr val="222222"/>
              </a:solidFill>
              <a:ea typeface="+mn-lt"/>
              <a:cs typeface="+mn-lt"/>
            </a:endParaRPr>
          </a:p>
          <a:p>
            <a:r>
              <a:rPr lang="en-US" sz="1000" dirty="0">
                <a:solidFill>
                  <a:srgbClr val="222222"/>
                </a:solidFill>
                <a:ea typeface="+mn-lt"/>
                <a:cs typeface="+mn-lt"/>
                <a:hlinkClick r:id="rId3"/>
              </a:rPr>
              <a:t>https://www.earlymovers.org.uk/motor-skills#:~:text=Gross%20motor%20skills%20refer%20to,muscles%20and%20hand%2Deye%20coordination.</a:t>
            </a:r>
            <a:endParaRPr lang="en-US" sz="1000" dirty="0">
              <a:solidFill>
                <a:srgbClr val="222222"/>
              </a:solidFill>
              <a:ea typeface="+mn-lt"/>
              <a:cs typeface="+mn-lt"/>
            </a:endParaRPr>
          </a:p>
        </p:txBody>
      </p:sp>
    </p:spTree>
    <p:extLst>
      <p:ext uri="{BB962C8B-B14F-4D97-AF65-F5344CB8AC3E}">
        <p14:creationId xmlns:p14="http://schemas.microsoft.com/office/powerpoint/2010/main" val="266797697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AccentBoxVTI</vt:lpstr>
      <vt:lpstr>Cyflwyniad ar dadansoddiad plant yn symud yn yr awyr agored</vt:lpstr>
      <vt:lpstr>Cynnwys</vt:lpstr>
      <vt:lpstr>Cyflwyniad</vt:lpstr>
      <vt:lpstr>Methedoleg</vt:lpstr>
      <vt:lpstr>Ganfyddiadau Sylfaenol</vt:lpstr>
      <vt:lpstr>Prif Ganfyddiad 1 - Dringo</vt:lpstr>
      <vt:lpstr>Rheoli Gwrthrych</vt:lpstr>
      <vt:lpstr>Prif Ganfyddiad 2 – Sgiliau Fine Gross Motor</vt:lpstr>
      <vt:lpstr>Casgliad</vt:lpstr>
      <vt:lpstr>Argymhellion</vt:lpstr>
      <vt:lpstr>Cwestiynau</vt:lpstr>
      <vt:lpstr>Rhestr Cyfeirnodi</vt:lpstr>
      <vt:lpstr>Rhestr Cyfeirnodi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297</cp:revision>
  <dcterms:created xsi:type="dcterms:W3CDTF">2025-01-27T23:57:01Z</dcterms:created>
  <dcterms:modified xsi:type="dcterms:W3CDTF">2025-02-11T13:13:34Z</dcterms:modified>
</cp:coreProperties>
</file>