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1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01BE-C6F9-4AB0-AE0D-D94CCEBA5E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713C2D-BDEB-433F-9F18-498C549935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F1F04-8EEE-4840-BA4D-BD93858F2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E952B-B09E-4DA1-9DDE-E34BE734D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0E869-E86F-422B-8A5B-2A58B2894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87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E67BE-7E5E-413C-98B2-89FC2F98C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F247F-3C89-494F-A2FB-1E179DB24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C6836-319D-4DE1-A710-EC4C1496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14D60-7163-4435-B0FA-171F0749F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85784-6DDA-4B69-B0CA-A7F3D935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96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6E891-4901-4E74-8C65-B117B4292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F0EC5-93DF-4CBB-B931-C1EBA09F9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5EF6D-3188-41A5-A99A-44E59B9F5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702E9-7266-4C24-AF02-394E8B2A6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92175-DE22-4FCD-8004-BE7E8A833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71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11A78-AB63-456E-AA92-05561A2A6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BFAC4-66B2-4AC3-947C-536EC968A7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607AD4-296A-461E-887F-6F67DBF73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CCC463-5339-4289-AEF0-F47C064E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3E177-E0BF-4621-9702-E18EA7EDD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12BA00-56DD-4D7C-898F-3380DE7B5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74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AE050-DAB1-48FD-8DA0-378C7579C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FF075-B7D8-45A3-9B70-A8A2C67240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44846-F436-4ADD-A57D-5720052CA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DD9AE3-4564-450B-885B-82C8E0FACB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E8A902-BE5E-4DAE-A024-0B2AC62AE6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E2A3AF-1FDD-4C16-BD71-F4BC3BCBC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5DB35E-18A1-4D5F-9A03-104E4190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5BC681-44F9-4732-BFEB-F575C4FF6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124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59FB9-8ED6-4E90-BC91-DD5E333ED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DAAB02-C440-4A99-A456-AC26C9528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6CB79E-D581-47B4-A73A-9B36DACE0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D79B5-2917-46CF-807E-A6C82A124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6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E4175A-5EA5-483E-A824-57421B523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21455B-CD98-40CA-A831-D982BE336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D86637-CD2A-4FB0-BA3C-9D33D0EF3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691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97553-6BC4-4B9B-B49F-6C69A2B06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19278-9B8B-4AA2-8BA0-C6B9FC715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F30A8-0DCE-4A41-90A9-69ACBE424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301A8-2A0C-4E9B-9E78-F9CAE8CEC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A54D7B-6C52-4A8A-96DF-8B2253417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5901A-CC71-4EF4-8373-510C514A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20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CD0C1-F567-4406-9C0E-EB14E9D6C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741729-C823-4F60-B5BD-2042D3C563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F28E37-6506-4F4D-A98C-65C8F7706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10884-6B5D-4042-BEF2-1431402AC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E33F4-3815-40F1-9EDF-8A47E5FC0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66831D-A731-4110-B35F-F461CCB3A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676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A6E9D-320A-4DC1-AA4B-FCB3A8633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6E9718-4C12-46D5-808D-A54264251C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2D3B3-A7A8-4478-B300-6F3AB7A84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A0840-C7DD-418A-86C1-A43AD6A70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23240-A292-4271-84E9-7BC697E04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542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F19074-ACA8-4B81-A6E6-3F5F99C26A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BCAE0B-426F-4956-8A39-2C7FFE3C81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41EFA-63AC-4B6B-A97D-AC53D28F1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58072-FE99-44C4-8C5F-8DBF27F53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C83B8-04D7-40D9-917D-CAED3404E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59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3D8EE9-6241-4476-97F2-5580F9E7B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2D576-3F18-415E-9ADB-EC8EBA4F57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1A107-65F4-4891-A6B9-40342A643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2019E9-F2B1-400C-B09D-70983ABF97F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4CB93-DB34-484E-AFAE-AD3C1838F4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FEC4B-27DE-4DDC-A454-DED415B229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F32B8-4AD7-4102-8CDA-C8BCA1D50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257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F809D-70B0-4E9F-A12A-9319E6A7C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04" y="405516"/>
            <a:ext cx="10956898" cy="62735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This module assignment is a case study which is 4000 words or equivalent.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You will need to select ONE disorder from </a:t>
            </a:r>
            <a:r>
              <a:rPr lang="en-GB" sz="180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the ICD-11 </a:t>
            </a: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linked to mental health and provide an in depth examination of it. This could be: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4000 word written document OR 20 minute presentation 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OR a combination of the two (i.e. 2000 word written document and 10 mins presentation)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373A3C"/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Both the disorder and the assignment style needs to be approved by your module lead by the end of the second week of the module.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Once you have chosen your disorder, you will need to present and evaluate all information relating to: </a:t>
            </a: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history of the disorder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current demographic of people living with the disorder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it can develop in a person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treatments and responses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Media attitude or stigmas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is it studied? What do we know?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Try to find case studies of examples or journal articles linked to the disorder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457200" algn="l"/>
              </a:tabLs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End with your own recommendations of how people living with this disorder can have a better quality of life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037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8715</TotalTime>
  <Words>187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Segoe UI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Drewe Phillips</dc:creator>
  <cp:lastModifiedBy>Drewe Phillips</cp:lastModifiedBy>
  <cp:revision>7</cp:revision>
  <dcterms:created xsi:type="dcterms:W3CDTF">2021-10-12T08:47:37Z</dcterms:created>
  <dcterms:modified xsi:type="dcterms:W3CDTF">2023-10-27T13:42:52Z</dcterms:modified>
</cp:coreProperties>
</file>