
<file path=[Content_Types].xml><?xml version="1.0" encoding="utf-8"?>
<Types xmlns="http://schemas.openxmlformats.org/package/2006/content-types">
  <Default Extension="bin" ContentType="image/unknown"/>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60" r:id="rId2"/>
    <p:sldId id="261" r:id="rId3"/>
    <p:sldId id="267" r:id="rId4"/>
    <p:sldId id="269" r:id="rId5"/>
    <p:sldId id="256" r:id="rId6"/>
    <p:sldId id="259" r:id="rId7"/>
    <p:sldId id="268" r:id="rId8"/>
    <p:sldId id="262" r:id="rId9"/>
    <p:sldId id="263" r:id="rId10"/>
    <p:sldId id="264" r:id="rId11"/>
    <p:sldId id="265" r:id="rId12"/>
    <p:sldId id="266" r:id="rId13"/>
    <p:sldId id="270" r:id="rId14"/>
    <p:sldId id="271"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9C9222-C540-4F1F-BD66-B9039F5762F8}" v="503" dt="2026-09-02T15:41:00.211"/>
    <p1510:client id="{5EE04CEA-8E4E-BDF5-CBED-86DAD098D357}" v="1366" dt="2026-09-02T15:31:11.1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en John Pugsley (2511445)" userId="S::2511445@student.uwtsd.ac.uk::688e9d3b-766e-4dd2-a018-c0e625cf9f4c" providerId="AD" clId="Web-{CB3BC287-1719-65C6-84F2-30D9F3D0A7F8}"/>
    <pc:docChg chg="modSld">
      <pc:chgData name="Stephen John Pugsley (2511445)" userId="S::2511445@student.uwtsd.ac.uk::688e9d3b-766e-4dd2-a018-c0e625cf9f4c" providerId="AD" clId="Web-{CB3BC287-1719-65C6-84F2-30D9F3D0A7F8}" dt="2026-06-12T10:05:48.857" v="26" actId="20577"/>
      <pc:docMkLst>
        <pc:docMk/>
      </pc:docMkLst>
      <pc:sldChg chg="addSp modSp">
        <pc:chgData name="Stephen John Pugsley (2511445)" userId="S::2511445@student.uwtsd.ac.uk::688e9d3b-766e-4dd2-a018-c0e625cf9f4c" providerId="AD" clId="Web-{CB3BC287-1719-65C6-84F2-30D9F3D0A7F8}" dt="2026-06-12T10:05:48.857" v="26" actId="20577"/>
        <pc:sldMkLst>
          <pc:docMk/>
          <pc:sldMk cId="109857222" sldId="256"/>
        </pc:sldMkLst>
        <pc:spChg chg="add mod">
          <ac:chgData name="Stephen John Pugsley (2511445)" userId="S::2511445@student.uwtsd.ac.uk::688e9d3b-766e-4dd2-a018-c0e625cf9f4c" providerId="AD" clId="Web-{CB3BC287-1719-65C6-84F2-30D9F3D0A7F8}" dt="2026-06-12T10:05:48.857" v="26" actId="20577"/>
          <ac:spMkLst>
            <pc:docMk/>
            <pc:sldMk cId="109857222" sldId="256"/>
            <ac:spMk id="4" creationId="{E8148587-4754-4625-B638-04BE07F865D7}"/>
          </ac:spMkLst>
        </pc:spChg>
      </pc:sldChg>
    </pc:docChg>
  </pc:docChgLst>
  <pc:docChgLst>
    <pc:chgData name="Stephen John Pugsley (2511445)" userId="S::2511445@student.uwtsd.ac.uk::688e9d3b-766e-4dd2-a018-c0e625cf9f4c" providerId="AD" clId="Web-{8E35F1F3-AF48-9733-8596-BCAC5AEDEEF1}"/>
    <pc:docChg chg="modSld">
      <pc:chgData name="Stephen John Pugsley (2511445)" userId="S::2511445@student.uwtsd.ac.uk::688e9d3b-766e-4dd2-a018-c0e625cf9f4c" providerId="AD" clId="Web-{8E35F1F3-AF48-9733-8596-BCAC5AEDEEF1}" dt="2026-06-04T08:42:00.501" v="24" actId="20577"/>
      <pc:docMkLst>
        <pc:docMk/>
      </pc:docMkLst>
      <pc:sldChg chg="modSp">
        <pc:chgData name="Stephen John Pugsley (2511445)" userId="S::2511445@student.uwtsd.ac.uk::688e9d3b-766e-4dd2-a018-c0e625cf9f4c" providerId="AD" clId="Web-{8E35F1F3-AF48-9733-8596-BCAC5AEDEEF1}" dt="2026-06-04T08:42:00.501" v="24" actId="20577"/>
        <pc:sldMkLst>
          <pc:docMk/>
          <pc:sldMk cId="1529674079" sldId="258"/>
        </pc:sldMkLst>
        <pc:spChg chg="mod">
          <ac:chgData name="Stephen John Pugsley (2511445)" userId="S::2511445@student.uwtsd.ac.uk::688e9d3b-766e-4dd2-a018-c0e625cf9f4c" providerId="AD" clId="Web-{8E35F1F3-AF48-9733-8596-BCAC5AEDEEF1}" dt="2026-06-04T08:42:00.501" v="24" actId="20577"/>
          <ac:spMkLst>
            <pc:docMk/>
            <pc:sldMk cId="1529674079" sldId="258"/>
            <ac:spMk id="2" creationId="{322D8166-F317-83F5-A4C5-FA4DC7AAD3D9}"/>
          </ac:spMkLst>
        </pc:spChg>
      </pc:sldChg>
    </pc:docChg>
  </pc:docChgLst>
  <pc:docChgLst>
    <pc:chgData name="Stephen John Pugsley (2511445)" userId="S::2511445@student.uwtsd.ac.uk::688e9d3b-766e-4dd2-a018-c0e625cf9f4c" providerId="AD" clId="Web-{5EE04CEA-8E4E-BDF5-CBED-86DAD098D357}"/>
    <pc:docChg chg="addSld modSld">
      <pc:chgData name="Stephen John Pugsley (2511445)" userId="S::2511445@student.uwtsd.ac.uk::688e9d3b-766e-4dd2-a018-c0e625cf9f4c" providerId="AD" clId="Web-{5EE04CEA-8E4E-BDF5-CBED-86DAD098D357}" dt="2026-09-02T15:31:11.175" v="1365" actId="20577"/>
      <pc:docMkLst>
        <pc:docMk/>
      </pc:docMkLst>
      <pc:sldChg chg="modSp">
        <pc:chgData name="Stephen John Pugsley (2511445)" userId="S::2511445@student.uwtsd.ac.uk::688e9d3b-766e-4dd2-a018-c0e625cf9f4c" providerId="AD" clId="Web-{5EE04CEA-8E4E-BDF5-CBED-86DAD098D357}" dt="2026-09-02T15:07:21.345" v="1" actId="1076"/>
        <pc:sldMkLst>
          <pc:docMk/>
          <pc:sldMk cId="2265729692" sldId="267"/>
        </pc:sldMkLst>
        <pc:spChg chg="mod">
          <ac:chgData name="Stephen John Pugsley (2511445)" userId="S::2511445@student.uwtsd.ac.uk::688e9d3b-766e-4dd2-a018-c0e625cf9f4c" providerId="AD" clId="Web-{5EE04CEA-8E4E-BDF5-CBED-86DAD098D357}" dt="2026-09-02T15:07:21.345" v="1" actId="1076"/>
          <ac:spMkLst>
            <pc:docMk/>
            <pc:sldMk cId="2265729692" sldId="267"/>
            <ac:spMk id="3" creationId="{A136E0F6-8344-933A-ED2F-62D64E883649}"/>
          </ac:spMkLst>
        </pc:spChg>
      </pc:sldChg>
      <pc:sldChg chg="modSp new">
        <pc:chgData name="Stephen John Pugsley (2511445)" userId="S::2511445@student.uwtsd.ac.uk::688e9d3b-766e-4dd2-a018-c0e625cf9f4c" providerId="AD" clId="Web-{5EE04CEA-8E4E-BDF5-CBED-86DAD098D357}" dt="2026-09-02T15:16:13.033" v="442" actId="20577"/>
        <pc:sldMkLst>
          <pc:docMk/>
          <pc:sldMk cId="4061858507" sldId="270"/>
        </pc:sldMkLst>
        <pc:spChg chg="mod">
          <ac:chgData name="Stephen John Pugsley (2511445)" userId="S::2511445@student.uwtsd.ac.uk::688e9d3b-766e-4dd2-a018-c0e625cf9f4c" providerId="AD" clId="Web-{5EE04CEA-8E4E-BDF5-CBED-86DAD098D357}" dt="2026-09-02T15:08:38.316" v="17" actId="20577"/>
          <ac:spMkLst>
            <pc:docMk/>
            <pc:sldMk cId="4061858507" sldId="270"/>
            <ac:spMk id="2" creationId="{34014290-AC99-A1C5-0DE4-58ED088CBE61}"/>
          </ac:spMkLst>
        </pc:spChg>
        <pc:spChg chg="mod">
          <ac:chgData name="Stephen John Pugsley (2511445)" userId="S::2511445@student.uwtsd.ac.uk::688e9d3b-766e-4dd2-a018-c0e625cf9f4c" providerId="AD" clId="Web-{5EE04CEA-8E4E-BDF5-CBED-86DAD098D357}" dt="2026-09-02T15:16:13.033" v="442" actId="20577"/>
          <ac:spMkLst>
            <pc:docMk/>
            <pc:sldMk cId="4061858507" sldId="270"/>
            <ac:spMk id="3" creationId="{D5BB763C-A494-4AFF-5A8B-5E588A836506}"/>
          </ac:spMkLst>
        </pc:spChg>
      </pc:sldChg>
      <pc:sldChg chg="modSp new">
        <pc:chgData name="Stephen John Pugsley (2511445)" userId="S::2511445@student.uwtsd.ac.uk::688e9d3b-766e-4dd2-a018-c0e625cf9f4c" providerId="AD" clId="Web-{5EE04CEA-8E4E-BDF5-CBED-86DAD098D357}" dt="2026-09-02T15:25:09.369" v="1070" actId="20577"/>
        <pc:sldMkLst>
          <pc:docMk/>
          <pc:sldMk cId="50889867" sldId="271"/>
        </pc:sldMkLst>
        <pc:spChg chg="mod">
          <ac:chgData name="Stephen John Pugsley (2511445)" userId="S::2511445@student.uwtsd.ac.uk::688e9d3b-766e-4dd2-a018-c0e625cf9f4c" providerId="AD" clId="Web-{5EE04CEA-8E4E-BDF5-CBED-86DAD098D357}" dt="2026-09-02T15:25:09.369" v="1070" actId="20577"/>
          <ac:spMkLst>
            <pc:docMk/>
            <pc:sldMk cId="50889867" sldId="271"/>
            <ac:spMk id="3" creationId="{9FF0E8E0-F3CE-B004-D61D-1018D36FEDD3}"/>
          </ac:spMkLst>
        </pc:spChg>
      </pc:sldChg>
      <pc:sldChg chg="modSp new">
        <pc:chgData name="Stephen John Pugsley (2511445)" userId="S::2511445@student.uwtsd.ac.uk::688e9d3b-766e-4dd2-a018-c0e625cf9f4c" providerId="AD" clId="Web-{5EE04CEA-8E4E-BDF5-CBED-86DAD098D357}" dt="2026-09-02T15:31:11.175" v="1365" actId="20577"/>
        <pc:sldMkLst>
          <pc:docMk/>
          <pc:sldMk cId="50432773" sldId="272"/>
        </pc:sldMkLst>
        <pc:spChg chg="mod">
          <ac:chgData name="Stephen John Pugsley (2511445)" userId="S::2511445@student.uwtsd.ac.uk::688e9d3b-766e-4dd2-a018-c0e625cf9f4c" providerId="AD" clId="Web-{5EE04CEA-8E4E-BDF5-CBED-86DAD098D357}" dt="2026-09-02T15:31:11.175" v="1365" actId="20577"/>
          <ac:spMkLst>
            <pc:docMk/>
            <pc:sldMk cId="50432773" sldId="272"/>
            <ac:spMk id="3" creationId="{7A9FCB66-D111-1E1F-CC14-F2DDD2489E73}"/>
          </ac:spMkLst>
        </pc:spChg>
      </pc:sldChg>
    </pc:docChg>
  </pc:docChgLst>
  <pc:docChgLst>
    <pc:chgData clId="Web-{5EE04CEA-8E4E-BDF5-CBED-86DAD098D357}"/>
    <pc:docChg chg="sldOrd">
      <pc:chgData name="" userId="" providerId="" clId="Web-{5EE04CEA-8E4E-BDF5-CBED-86DAD098D357}" dt="2026-09-02T15:06:44.453" v="0"/>
      <pc:docMkLst>
        <pc:docMk/>
      </pc:docMkLst>
      <pc:sldChg chg="ord">
        <pc:chgData name="" userId="" providerId="" clId="Web-{5EE04CEA-8E4E-BDF5-CBED-86DAD098D357}" dt="2026-09-02T15:06:44.453" v="0"/>
        <pc:sldMkLst>
          <pc:docMk/>
          <pc:sldMk cId="2265729692" sldId="267"/>
        </pc:sldMkLst>
      </pc:sldChg>
    </pc:docChg>
  </pc:docChgLst>
  <pc:docChgLst>
    <pc:chgData name="Stephen John Pugsley (2511445)" userId="S::2511445@student.uwtsd.ac.uk::688e9d3b-766e-4dd2-a018-c0e625cf9f4c" providerId="AD" clId="Web-{EF4F2F1B-C557-D6EC-51FD-3ADB0922CE36}"/>
    <pc:docChg chg="sldOrd">
      <pc:chgData name="Stephen John Pugsley (2511445)" userId="S::2511445@student.uwtsd.ac.uk::688e9d3b-766e-4dd2-a018-c0e625cf9f4c" providerId="AD" clId="Web-{EF4F2F1B-C557-D6EC-51FD-3ADB0922CE36}" dt="2026-06-10T23:21:53.043" v="0"/>
      <pc:docMkLst>
        <pc:docMk/>
      </pc:docMkLst>
      <pc:sldChg chg="ord">
        <pc:chgData name="Stephen John Pugsley (2511445)" userId="S::2511445@student.uwtsd.ac.uk::688e9d3b-766e-4dd2-a018-c0e625cf9f4c" providerId="AD" clId="Web-{EF4F2F1B-C557-D6EC-51FD-3ADB0922CE36}" dt="2026-06-10T23:21:53.043" v="0"/>
        <pc:sldMkLst>
          <pc:docMk/>
          <pc:sldMk cId="1622014088" sldId="268"/>
        </pc:sldMkLst>
      </pc:sldChg>
    </pc:docChg>
  </pc:docChgLst>
  <pc:docChgLst>
    <pc:chgData name="Stephen John Pugsley (2511445)" userId="S::2511445@student.uwtsd.ac.uk::688e9d3b-766e-4dd2-a018-c0e625cf9f4c" providerId="AD" clId="Web-{864DBE8B-4A7A-D81C-399C-2DABE80AE326}"/>
    <pc:docChg chg="modSld sldOrd">
      <pc:chgData name="Stephen John Pugsley (2511445)" userId="S::2511445@student.uwtsd.ac.uk::688e9d3b-766e-4dd2-a018-c0e625cf9f4c" providerId="AD" clId="Web-{864DBE8B-4A7A-D81C-399C-2DABE80AE326}" dt="2026-06-09T12:16:50.046" v="1" actId="1076"/>
      <pc:docMkLst>
        <pc:docMk/>
      </pc:docMkLst>
      <pc:sldChg chg="modSp ord">
        <pc:chgData name="Stephen John Pugsley (2511445)" userId="S::2511445@student.uwtsd.ac.uk::688e9d3b-766e-4dd2-a018-c0e625cf9f4c" providerId="AD" clId="Web-{864DBE8B-4A7A-D81C-399C-2DABE80AE326}" dt="2026-06-09T12:16:50.046" v="1" actId="1076"/>
        <pc:sldMkLst>
          <pc:docMk/>
          <pc:sldMk cId="1622014088" sldId="268"/>
        </pc:sldMkLst>
        <pc:picChg chg="mod">
          <ac:chgData name="Stephen John Pugsley (2511445)" userId="S::2511445@student.uwtsd.ac.uk::688e9d3b-766e-4dd2-a018-c0e625cf9f4c" providerId="AD" clId="Web-{864DBE8B-4A7A-D81C-399C-2DABE80AE326}" dt="2026-06-09T12:16:50.046" v="1" actId="1076"/>
          <ac:picMkLst>
            <pc:docMk/>
            <pc:sldMk cId="1622014088" sldId="268"/>
            <ac:picMk id="4" creationId="{BE088894-DF01-CEC7-6902-D4A8A7C95A5D}"/>
          </ac:picMkLst>
        </pc:picChg>
      </pc:sldChg>
    </pc:docChg>
  </pc:docChgLst>
  <pc:docChgLst>
    <pc:chgData name="Stephen John Pugsley (2511445)" userId="S::2511445@student.uwtsd.ac.uk::688e9d3b-766e-4dd2-a018-c0e625cf9f4c" providerId="AD" clId="Web-{5851C72F-C2FF-42DC-969F-16A93A660155}"/>
    <pc:docChg chg="addSld modSld sldOrd">
      <pc:chgData name="Stephen John Pugsley (2511445)" userId="S::2511445@student.uwtsd.ac.uk::688e9d3b-766e-4dd2-a018-c0e625cf9f4c" providerId="AD" clId="Web-{5851C72F-C2FF-42DC-969F-16A93A660155}" dt="2026-05-31T21:09:15.730" v="247"/>
      <pc:docMkLst>
        <pc:docMk/>
      </pc:docMkLst>
      <pc:sldChg chg="modSp ord">
        <pc:chgData name="Stephen John Pugsley (2511445)" userId="S::2511445@student.uwtsd.ac.uk::688e9d3b-766e-4dd2-a018-c0e625cf9f4c" providerId="AD" clId="Web-{5851C72F-C2FF-42DC-969F-16A93A660155}" dt="2026-05-31T21:09:15.730" v="247"/>
        <pc:sldMkLst>
          <pc:docMk/>
          <pc:sldMk cId="109857222" sldId="256"/>
        </pc:sldMkLst>
      </pc:sldChg>
      <pc:sldChg chg="modSp">
        <pc:chgData name="Stephen John Pugsley (2511445)" userId="S::2511445@student.uwtsd.ac.uk::688e9d3b-766e-4dd2-a018-c0e625cf9f4c" providerId="AD" clId="Web-{5851C72F-C2FF-42DC-969F-16A93A660155}" dt="2026-05-31T21:01:21.438" v="30" actId="20577"/>
        <pc:sldMkLst>
          <pc:docMk/>
          <pc:sldMk cId="2941984568" sldId="260"/>
        </pc:sldMkLst>
        <pc:spChg chg="mod">
          <ac:chgData name="Stephen John Pugsley (2511445)" userId="S::2511445@student.uwtsd.ac.uk::688e9d3b-766e-4dd2-a018-c0e625cf9f4c" providerId="AD" clId="Web-{5851C72F-C2FF-42DC-969F-16A93A660155}" dt="2026-05-31T21:00:57.873" v="14" actId="20577"/>
          <ac:spMkLst>
            <pc:docMk/>
            <pc:sldMk cId="2941984568" sldId="260"/>
            <ac:spMk id="2" creationId="{A6BB0B68-F615-338D-2C50-441DD91F026A}"/>
          </ac:spMkLst>
        </pc:spChg>
        <pc:spChg chg="mod">
          <ac:chgData name="Stephen John Pugsley (2511445)" userId="S::2511445@student.uwtsd.ac.uk::688e9d3b-766e-4dd2-a018-c0e625cf9f4c" providerId="AD" clId="Web-{5851C72F-C2FF-42DC-969F-16A93A660155}" dt="2026-05-31T21:01:21.438" v="30" actId="20577"/>
          <ac:spMkLst>
            <pc:docMk/>
            <pc:sldMk cId="2941984568" sldId="260"/>
            <ac:spMk id="3" creationId="{D1AD1D83-7883-83E1-E8BD-D619C52176F7}"/>
          </ac:spMkLst>
        </pc:spChg>
      </pc:sldChg>
      <pc:sldChg chg="modSp new ord">
        <pc:chgData name="Stephen John Pugsley (2511445)" userId="S::2511445@student.uwtsd.ac.uk::688e9d3b-766e-4dd2-a018-c0e625cf9f4c" providerId="AD" clId="Web-{5851C72F-C2FF-42DC-969F-16A93A660155}" dt="2026-05-31T21:08:58.651" v="246" actId="20577"/>
        <pc:sldMkLst>
          <pc:docMk/>
          <pc:sldMk cId="3184327052" sldId="261"/>
        </pc:sldMkLst>
        <pc:spChg chg="mod">
          <ac:chgData name="Stephen John Pugsley (2511445)" userId="S::2511445@student.uwtsd.ac.uk::688e9d3b-766e-4dd2-a018-c0e625cf9f4c" providerId="AD" clId="Web-{5851C72F-C2FF-42DC-969F-16A93A660155}" dt="2026-05-31T21:02:48.460" v="53" actId="20577"/>
          <ac:spMkLst>
            <pc:docMk/>
            <pc:sldMk cId="3184327052" sldId="261"/>
            <ac:spMk id="2" creationId="{0151015A-87D4-B18F-E095-0E558D657E03}"/>
          </ac:spMkLst>
        </pc:spChg>
        <pc:spChg chg="mod">
          <ac:chgData name="Stephen John Pugsley (2511445)" userId="S::2511445@student.uwtsd.ac.uk::688e9d3b-766e-4dd2-a018-c0e625cf9f4c" providerId="AD" clId="Web-{5851C72F-C2FF-42DC-969F-16A93A660155}" dt="2026-05-31T21:08:58.651" v="246" actId="20577"/>
          <ac:spMkLst>
            <pc:docMk/>
            <pc:sldMk cId="3184327052" sldId="261"/>
            <ac:spMk id="3" creationId="{A68F8985-A917-33BF-8F8E-A1061AF189C0}"/>
          </ac:spMkLst>
        </pc:spChg>
      </pc:sldChg>
    </pc:docChg>
  </pc:docChgLst>
  <pc:docChgLst>
    <pc:chgData name="Stephen John Pugsley (2511445)" userId="S::2511445@student.uwtsd.ac.uk::688e9d3b-766e-4dd2-a018-c0e625cf9f4c" providerId="AD" clId="Web-{019DD7A5-B23E-DC80-790C-F68C6DFB035F}"/>
    <pc:docChg chg="addSld modSld">
      <pc:chgData name="Stephen John Pugsley (2511445)" userId="S::2511445@student.uwtsd.ac.uk::688e9d3b-766e-4dd2-a018-c0e625cf9f4c" providerId="AD" clId="Web-{019DD7A5-B23E-DC80-790C-F68C6DFB035F}" dt="2026-06-01T10:44:35.077" v="131" actId="20577"/>
      <pc:docMkLst>
        <pc:docMk/>
      </pc:docMkLst>
      <pc:sldChg chg="modSp">
        <pc:chgData name="Stephen John Pugsley (2511445)" userId="S::2511445@student.uwtsd.ac.uk::688e9d3b-766e-4dd2-a018-c0e625cf9f4c" providerId="AD" clId="Web-{019DD7A5-B23E-DC80-790C-F68C6DFB035F}" dt="2026-06-01T10:44:35.077" v="131" actId="20577"/>
        <pc:sldMkLst>
          <pc:docMk/>
          <pc:sldMk cId="3186954050" sldId="263"/>
        </pc:sldMkLst>
        <pc:spChg chg="mod">
          <ac:chgData name="Stephen John Pugsley (2511445)" userId="S::2511445@student.uwtsd.ac.uk::688e9d3b-766e-4dd2-a018-c0e625cf9f4c" providerId="AD" clId="Web-{019DD7A5-B23E-DC80-790C-F68C6DFB035F}" dt="2026-06-01T10:44:35.077" v="131" actId="20577"/>
          <ac:spMkLst>
            <pc:docMk/>
            <pc:sldMk cId="3186954050" sldId="263"/>
            <ac:spMk id="3" creationId="{D0C72B15-03AE-A65D-8260-90084EAFF213}"/>
          </ac:spMkLst>
        </pc:spChg>
      </pc:sldChg>
      <pc:sldChg chg="modSp new">
        <pc:chgData name="Stephen John Pugsley (2511445)" userId="S::2511445@student.uwtsd.ac.uk::688e9d3b-766e-4dd2-a018-c0e625cf9f4c" providerId="AD" clId="Web-{019DD7A5-B23E-DC80-790C-F68C6DFB035F}" dt="2026-06-01T10:43:26.791" v="129" actId="20577"/>
        <pc:sldMkLst>
          <pc:docMk/>
          <pc:sldMk cId="1678872298" sldId="264"/>
        </pc:sldMkLst>
        <pc:spChg chg="mod">
          <ac:chgData name="Stephen John Pugsley (2511445)" userId="S::2511445@student.uwtsd.ac.uk::688e9d3b-766e-4dd2-a018-c0e625cf9f4c" providerId="AD" clId="Web-{019DD7A5-B23E-DC80-790C-F68C6DFB035F}" dt="2026-06-01T10:41:42.220" v="13" actId="20577"/>
          <ac:spMkLst>
            <pc:docMk/>
            <pc:sldMk cId="1678872298" sldId="264"/>
            <ac:spMk id="2" creationId="{2953EF41-8918-6250-5E78-3796E4221585}"/>
          </ac:spMkLst>
        </pc:spChg>
        <pc:spChg chg="mod">
          <ac:chgData name="Stephen John Pugsley (2511445)" userId="S::2511445@student.uwtsd.ac.uk::688e9d3b-766e-4dd2-a018-c0e625cf9f4c" providerId="AD" clId="Web-{019DD7A5-B23E-DC80-790C-F68C6DFB035F}" dt="2026-06-01T10:43:26.791" v="129" actId="20577"/>
          <ac:spMkLst>
            <pc:docMk/>
            <pc:sldMk cId="1678872298" sldId="264"/>
            <ac:spMk id="3" creationId="{DF4B3309-D206-BFB5-0C22-BF1550AFD369}"/>
          </ac:spMkLst>
        </pc:spChg>
      </pc:sldChg>
    </pc:docChg>
  </pc:docChgLst>
  <pc:docChgLst>
    <pc:chgData name="Stephen John Pugsley (2511445)" userId="S::2511445@student.uwtsd.ac.uk::688e9d3b-766e-4dd2-a018-c0e625cf9f4c" providerId="AD" clId="Web-{1BB08D7E-A2DA-5550-52A3-EA19CC1D5901}"/>
    <pc:docChg chg="modSld">
      <pc:chgData name="Stephen John Pugsley (2511445)" userId="S::2511445@student.uwtsd.ac.uk::688e9d3b-766e-4dd2-a018-c0e625cf9f4c" providerId="AD" clId="Web-{1BB08D7E-A2DA-5550-52A3-EA19CC1D5901}" dt="2026-06-08T11:48:38.181" v="16" actId="1076"/>
      <pc:docMkLst>
        <pc:docMk/>
      </pc:docMkLst>
      <pc:sldChg chg="addSp delSp modSp">
        <pc:chgData name="Stephen John Pugsley (2511445)" userId="S::2511445@student.uwtsd.ac.uk::688e9d3b-766e-4dd2-a018-c0e625cf9f4c" providerId="AD" clId="Web-{1BB08D7E-A2DA-5550-52A3-EA19CC1D5901}" dt="2026-06-08T11:48:38.181" v="16" actId="1076"/>
        <pc:sldMkLst>
          <pc:docMk/>
          <pc:sldMk cId="109857222" sldId="256"/>
        </pc:sldMkLst>
        <pc:spChg chg="add del">
          <ac:chgData name="Stephen John Pugsley (2511445)" userId="S::2511445@student.uwtsd.ac.uk::688e9d3b-766e-4dd2-a018-c0e625cf9f4c" providerId="AD" clId="Web-{1BB08D7E-A2DA-5550-52A3-EA19CC1D5901}" dt="2026-06-08T11:47:58.258" v="6"/>
          <ac:spMkLst>
            <pc:docMk/>
            <pc:sldMk cId="109857222" sldId="256"/>
            <ac:spMk id="4" creationId="{6539E2C1-F963-1CC8-CA52-DE6F128C8046}"/>
          </ac:spMkLst>
        </pc:spChg>
        <pc:spChg chg="del mod">
          <ac:chgData name="Stephen John Pugsley (2511445)" userId="S::2511445@student.uwtsd.ac.uk::688e9d3b-766e-4dd2-a018-c0e625cf9f4c" providerId="AD" clId="Web-{1BB08D7E-A2DA-5550-52A3-EA19CC1D5901}" dt="2026-06-08T11:48:15.727" v="11"/>
          <ac:spMkLst>
            <pc:docMk/>
            <pc:sldMk cId="109857222" sldId="256"/>
            <ac:spMk id="6" creationId="{1663C3BE-0B5C-E492-0653-E0965F479450}"/>
          </ac:spMkLst>
        </pc:spChg>
        <pc:picChg chg="add mod">
          <ac:chgData name="Stephen John Pugsley (2511445)" userId="S::2511445@student.uwtsd.ac.uk::688e9d3b-766e-4dd2-a018-c0e625cf9f4c" providerId="AD" clId="Web-{1BB08D7E-A2DA-5550-52A3-EA19CC1D5901}" dt="2026-06-08T11:48:38.181" v="16" actId="1076"/>
          <ac:picMkLst>
            <pc:docMk/>
            <pc:sldMk cId="109857222" sldId="256"/>
            <ac:picMk id="5" creationId="{956DF477-BCE3-8161-9C2F-893E12CF75BF}"/>
          </ac:picMkLst>
        </pc:picChg>
      </pc:sldChg>
    </pc:docChg>
  </pc:docChgLst>
  <pc:docChgLst>
    <pc:chgData name="Stephen John Pugsley (2511445)" userId="S::2511445@student.uwtsd.ac.uk::688e9d3b-766e-4dd2-a018-c0e625cf9f4c" providerId="AD" clId="Web-{E8F22C3E-8BC7-6875-E5A5-0E6066B19389}"/>
    <pc:docChg chg="delSld modSld">
      <pc:chgData name="Stephen John Pugsley (2511445)" userId="S::2511445@student.uwtsd.ac.uk::688e9d3b-766e-4dd2-a018-c0e625cf9f4c" providerId="AD" clId="Web-{E8F22C3E-8BC7-6875-E5A5-0E6066B19389}" dt="2026-06-12T10:02:55.152" v="3"/>
      <pc:docMkLst>
        <pc:docMk/>
      </pc:docMkLst>
      <pc:sldChg chg="delSp">
        <pc:chgData name="Stephen John Pugsley (2511445)" userId="S::2511445@student.uwtsd.ac.uk::688e9d3b-766e-4dd2-a018-c0e625cf9f4c" providerId="AD" clId="Web-{E8F22C3E-8BC7-6875-E5A5-0E6066B19389}" dt="2026-06-12T10:02:02.463" v="0"/>
        <pc:sldMkLst>
          <pc:docMk/>
          <pc:sldMk cId="109857222" sldId="256"/>
        </pc:sldMkLst>
        <pc:picChg chg="del">
          <ac:chgData name="Stephen John Pugsley (2511445)" userId="S::2511445@student.uwtsd.ac.uk::688e9d3b-766e-4dd2-a018-c0e625cf9f4c" providerId="AD" clId="Web-{E8F22C3E-8BC7-6875-E5A5-0E6066B19389}" dt="2026-06-12T10:02:02.463" v="0"/>
          <ac:picMkLst>
            <pc:docMk/>
            <pc:sldMk cId="109857222" sldId="256"/>
            <ac:picMk id="5" creationId="{956DF477-BCE3-8161-9C2F-893E12CF75BF}"/>
          </ac:picMkLst>
        </pc:picChg>
      </pc:sldChg>
      <pc:sldChg chg="del">
        <pc:chgData name="Stephen John Pugsley (2511445)" userId="S::2511445@student.uwtsd.ac.uk::688e9d3b-766e-4dd2-a018-c0e625cf9f4c" providerId="AD" clId="Web-{E8F22C3E-8BC7-6875-E5A5-0E6066B19389}" dt="2026-06-12T10:02:55.152" v="3"/>
        <pc:sldMkLst>
          <pc:docMk/>
          <pc:sldMk cId="2782844540" sldId="257"/>
        </pc:sldMkLst>
      </pc:sldChg>
      <pc:sldChg chg="del">
        <pc:chgData name="Stephen John Pugsley (2511445)" userId="S::2511445@student.uwtsd.ac.uk::688e9d3b-766e-4dd2-a018-c0e625cf9f4c" providerId="AD" clId="Web-{E8F22C3E-8BC7-6875-E5A5-0E6066B19389}" dt="2026-06-12T10:02:44.527" v="2"/>
        <pc:sldMkLst>
          <pc:docMk/>
          <pc:sldMk cId="1529674079" sldId="258"/>
        </pc:sldMkLst>
      </pc:sldChg>
      <pc:sldChg chg="delSp">
        <pc:chgData name="Stephen John Pugsley (2511445)" userId="S::2511445@student.uwtsd.ac.uk::688e9d3b-766e-4dd2-a018-c0e625cf9f4c" providerId="AD" clId="Web-{E8F22C3E-8BC7-6875-E5A5-0E6066B19389}" dt="2026-06-12T10:02:31.402" v="1"/>
        <pc:sldMkLst>
          <pc:docMk/>
          <pc:sldMk cId="919380294" sldId="259"/>
        </pc:sldMkLst>
        <pc:picChg chg="del">
          <ac:chgData name="Stephen John Pugsley (2511445)" userId="S::2511445@student.uwtsd.ac.uk::688e9d3b-766e-4dd2-a018-c0e625cf9f4c" providerId="AD" clId="Web-{E8F22C3E-8BC7-6875-E5A5-0E6066B19389}" dt="2026-06-12T10:02:31.402" v="1"/>
          <ac:picMkLst>
            <pc:docMk/>
            <pc:sldMk cId="919380294" sldId="259"/>
            <ac:picMk id="3" creationId="{CAC50C9F-9D47-5A8F-E474-68D5CA9CBEAD}"/>
          </ac:picMkLst>
        </pc:picChg>
      </pc:sldChg>
    </pc:docChg>
  </pc:docChgLst>
  <pc:docChgLst>
    <pc:chgData name="Stephen John Pugsley (2511445)" userId="S::2511445@student.uwtsd.ac.uk::688e9d3b-766e-4dd2-a018-c0e625cf9f4c" providerId="AD" clId="Web-{462930B0-0ACD-902D-6DE4-4C231F06F9F6}"/>
    <pc:docChg chg="modSld">
      <pc:chgData name="Stephen John Pugsley (2511445)" userId="S::2511445@student.uwtsd.ac.uk::688e9d3b-766e-4dd2-a018-c0e625cf9f4c" providerId="AD" clId="Web-{462930B0-0ACD-902D-6DE4-4C231F06F9F6}" dt="2026-06-08T14:07:49.943" v="422" actId="20577"/>
      <pc:docMkLst>
        <pc:docMk/>
      </pc:docMkLst>
      <pc:sldChg chg="modSp">
        <pc:chgData name="Stephen John Pugsley (2511445)" userId="S::2511445@student.uwtsd.ac.uk::688e9d3b-766e-4dd2-a018-c0e625cf9f4c" providerId="AD" clId="Web-{462930B0-0ACD-902D-6DE4-4C231F06F9F6}" dt="2026-06-08T13:39:18.536" v="43" actId="14100"/>
        <pc:sldMkLst>
          <pc:docMk/>
          <pc:sldMk cId="2782844540" sldId="257"/>
        </pc:sldMkLst>
        <pc:picChg chg="mod modCrop">
          <ac:chgData name="Stephen John Pugsley (2511445)" userId="S::2511445@student.uwtsd.ac.uk::688e9d3b-766e-4dd2-a018-c0e625cf9f4c" providerId="AD" clId="Web-{462930B0-0ACD-902D-6DE4-4C231F06F9F6}" dt="2026-06-08T13:39:18.536" v="43" actId="14100"/>
          <ac:picMkLst>
            <pc:docMk/>
            <pc:sldMk cId="2782844540" sldId="257"/>
            <ac:picMk id="5" creationId="{7230A5EC-7C30-3834-88E9-76E93C488F42}"/>
          </ac:picMkLst>
        </pc:picChg>
      </pc:sldChg>
      <pc:sldChg chg="addSp delSp modSp mod setBg setClrOvrMap">
        <pc:chgData name="Stephen John Pugsley (2511445)" userId="S::2511445@student.uwtsd.ac.uk::688e9d3b-766e-4dd2-a018-c0e625cf9f4c" providerId="AD" clId="Web-{462930B0-0ACD-902D-6DE4-4C231F06F9F6}" dt="2026-06-08T12:45:16.382" v="33" actId="14100"/>
        <pc:sldMkLst>
          <pc:docMk/>
          <pc:sldMk cId="1529674079" sldId="258"/>
        </pc:sldMkLst>
        <pc:spChg chg="mod">
          <ac:chgData name="Stephen John Pugsley (2511445)" userId="S::2511445@student.uwtsd.ac.uk::688e9d3b-766e-4dd2-a018-c0e625cf9f4c" providerId="AD" clId="Web-{462930B0-0ACD-902D-6DE4-4C231F06F9F6}" dt="2026-06-08T12:44:34.927" v="29"/>
          <ac:spMkLst>
            <pc:docMk/>
            <pc:sldMk cId="1529674079" sldId="258"/>
            <ac:spMk id="2" creationId="{322D8166-F317-83F5-A4C5-FA4DC7AAD3D9}"/>
          </ac:spMkLst>
        </pc:spChg>
        <pc:spChg chg="mod">
          <ac:chgData name="Stephen John Pugsley (2511445)" userId="S::2511445@student.uwtsd.ac.uk::688e9d3b-766e-4dd2-a018-c0e625cf9f4c" providerId="AD" clId="Web-{462930B0-0ACD-902D-6DE4-4C231F06F9F6}" dt="2026-06-08T12:44:34.927" v="29"/>
          <ac:spMkLst>
            <pc:docMk/>
            <pc:sldMk cId="1529674079" sldId="258"/>
            <ac:spMk id="3" creationId="{1CD0672C-46CB-0C09-4D13-3C8617FBA0E3}"/>
          </ac:spMkLst>
        </pc:spChg>
        <pc:spChg chg="del">
          <ac:chgData name="Stephen John Pugsley (2511445)" userId="S::2511445@student.uwtsd.ac.uk::688e9d3b-766e-4dd2-a018-c0e625cf9f4c" providerId="AD" clId="Web-{462930B0-0ACD-902D-6DE4-4C231F06F9F6}" dt="2026-06-08T12:44:34.927" v="29"/>
          <ac:spMkLst>
            <pc:docMk/>
            <pc:sldMk cId="1529674079" sldId="258"/>
            <ac:spMk id="8" creationId="{54F891EB-ED45-44C3-95D6-FFB2EC07FA10}"/>
          </ac:spMkLst>
        </pc:spChg>
        <pc:spChg chg="del">
          <ac:chgData name="Stephen John Pugsley (2511445)" userId="S::2511445@student.uwtsd.ac.uk::688e9d3b-766e-4dd2-a018-c0e625cf9f4c" providerId="AD" clId="Web-{462930B0-0ACD-902D-6DE4-4C231F06F9F6}" dt="2026-06-08T12:44:34.927" v="29"/>
          <ac:spMkLst>
            <pc:docMk/>
            <pc:sldMk cId="1529674079" sldId="258"/>
            <ac:spMk id="10" creationId="{2EA385B8-7C85-4CE0-AE3A-00EB627B3443}"/>
          </ac:spMkLst>
        </pc:spChg>
        <pc:spChg chg="add">
          <ac:chgData name="Stephen John Pugsley (2511445)" userId="S::2511445@student.uwtsd.ac.uk::688e9d3b-766e-4dd2-a018-c0e625cf9f4c" providerId="AD" clId="Web-{462930B0-0ACD-902D-6DE4-4C231F06F9F6}" dt="2026-06-08T12:44:34.927" v="29"/>
          <ac:spMkLst>
            <pc:docMk/>
            <pc:sldMk cId="1529674079" sldId="258"/>
            <ac:spMk id="19" creationId="{35C3D674-3D59-4E93-80CA-0C0A9095E816}"/>
          </ac:spMkLst>
        </pc:spChg>
        <pc:spChg chg="add">
          <ac:chgData name="Stephen John Pugsley (2511445)" userId="S::2511445@student.uwtsd.ac.uk::688e9d3b-766e-4dd2-a018-c0e625cf9f4c" providerId="AD" clId="Web-{462930B0-0ACD-902D-6DE4-4C231F06F9F6}" dt="2026-06-08T12:44:34.927" v="29"/>
          <ac:spMkLst>
            <pc:docMk/>
            <pc:sldMk cId="1529674079" sldId="258"/>
            <ac:spMk id="23" creationId="{EF2A81E1-BCBE-426B-8C09-33274E69409D}"/>
          </ac:spMkLst>
        </pc:spChg>
        <pc:picChg chg="add mod">
          <ac:chgData name="Stephen John Pugsley (2511445)" userId="S::2511445@student.uwtsd.ac.uk::688e9d3b-766e-4dd2-a018-c0e625cf9f4c" providerId="AD" clId="Web-{462930B0-0ACD-902D-6DE4-4C231F06F9F6}" dt="2026-06-08T12:45:16.382" v="33" actId="14100"/>
          <ac:picMkLst>
            <pc:docMk/>
            <pc:sldMk cId="1529674079" sldId="258"/>
            <ac:picMk id="4" creationId="{A60AF352-78A0-42F3-32E6-61E98BD251B8}"/>
          </ac:picMkLst>
        </pc:picChg>
        <pc:picChg chg="del">
          <ac:chgData name="Stephen John Pugsley (2511445)" userId="S::2511445@student.uwtsd.ac.uk::688e9d3b-766e-4dd2-a018-c0e625cf9f4c" providerId="AD" clId="Web-{462930B0-0ACD-902D-6DE4-4C231F06F9F6}" dt="2026-06-08T12:44:34.927" v="29"/>
          <ac:picMkLst>
            <pc:docMk/>
            <pc:sldMk cId="1529674079" sldId="258"/>
            <ac:picMk id="14" creationId="{DCC0100C-A457-45B1-8A8B-8740F43EC158}"/>
          </ac:picMkLst>
        </pc:picChg>
        <pc:picChg chg="add">
          <ac:chgData name="Stephen John Pugsley (2511445)" userId="S::2511445@student.uwtsd.ac.uk::688e9d3b-766e-4dd2-a018-c0e625cf9f4c" providerId="AD" clId="Web-{462930B0-0ACD-902D-6DE4-4C231F06F9F6}" dt="2026-06-08T12:44:34.927" v="29"/>
          <ac:picMkLst>
            <pc:docMk/>
            <pc:sldMk cId="1529674079" sldId="258"/>
            <ac:picMk id="25" creationId="{39D1DDD4-5BB3-45BA-B9B3-06B62299AD79}"/>
          </ac:picMkLst>
        </pc:picChg>
        <pc:cxnChg chg="add">
          <ac:chgData name="Stephen John Pugsley (2511445)" userId="S::2511445@student.uwtsd.ac.uk::688e9d3b-766e-4dd2-a018-c0e625cf9f4c" providerId="AD" clId="Web-{462930B0-0ACD-902D-6DE4-4C231F06F9F6}" dt="2026-06-08T12:44:34.927" v="29"/>
          <ac:cxnSpMkLst>
            <pc:docMk/>
            <pc:sldMk cId="1529674079" sldId="258"/>
            <ac:cxnSpMk id="21" creationId="{C884B8F8-FDC9-498B-9960-5D7260AFCB03}"/>
          </ac:cxnSpMkLst>
        </pc:cxnChg>
      </pc:sldChg>
      <pc:sldChg chg="addSp modSp mod setBg">
        <pc:chgData name="Stephen John Pugsley (2511445)" userId="S::2511445@student.uwtsd.ac.uk::688e9d3b-766e-4dd2-a018-c0e625cf9f4c" providerId="AD" clId="Web-{462930B0-0ACD-902D-6DE4-4C231F06F9F6}" dt="2026-06-08T12:42:10.420" v="27"/>
        <pc:sldMkLst>
          <pc:docMk/>
          <pc:sldMk cId="919380294" sldId="259"/>
        </pc:sldMkLst>
        <pc:spChg chg="mod ord">
          <ac:chgData name="Stephen John Pugsley (2511445)" userId="S::2511445@student.uwtsd.ac.uk::688e9d3b-766e-4dd2-a018-c0e625cf9f4c" providerId="AD" clId="Web-{462930B0-0ACD-902D-6DE4-4C231F06F9F6}" dt="2026-06-08T12:42:10.420" v="27"/>
          <ac:spMkLst>
            <pc:docMk/>
            <pc:sldMk cId="919380294" sldId="259"/>
            <ac:spMk id="2" creationId="{B37CC440-FCC8-5E68-63F7-46ABC10034E2}"/>
          </ac:spMkLst>
        </pc:spChg>
        <pc:spChg chg="mod">
          <ac:chgData name="Stephen John Pugsley (2511445)" userId="S::2511445@student.uwtsd.ac.uk::688e9d3b-766e-4dd2-a018-c0e625cf9f4c" providerId="AD" clId="Web-{462930B0-0ACD-902D-6DE4-4C231F06F9F6}" dt="2026-06-08T12:42:10.420" v="27"/>
          <ac:spMkLst>
            <pc:docMk/>
            <pc:sldMk cId="919380294" sldId="259"/>
            <ac:spMk id="6" creationId="{7814554C-95BC-26E7-4766-A130A4D54912}"/>
          </ac:spMkLst>
        </pc:spChg>
        <pc:spChg chg="add">
          <ac:chgData name="Stephen John Pugsley (2511445)" userId="S::2511445@student.uwtsd.ac.uk::688e9d3b-766e-4dd2-a018-c0e625cf9f4c" providerId="AD" clId="Web-{462930B0-0ACD-902D-6DE4-4C231F06F9F6}" dt="2026-06-08T12:42:10.420" v="27"/>
          <ac:spMkLst>
            <pc:docMk/>
            <pc:sldMk cId="919380294" sldId="259"/>
            <ac:spMk id="35" creationId="{18B49D93-3851-488B-8E86-A5F6BCB247D8}"/>
          </ac:spMkLst>
        </pc:spChg>
        <pc:spChg chg="add">
          <ac:chgData name="Stephen John Pugsley (2511445)" userId="S::2511445@student.uwtsd.ac.uk::688e9d3b-766e-4dd2-a018-c0e625cf9f4c" providerId="AD" clId="Web-{462930B0-0ACD-902D-6DE4-4C231F06F9F6}" dt="2026-06-08T12:42:10.420" v="27"/>
          <ac:spMkLst>
            <pc:docMk/>
            <pc:sldMk cId="919380294" sldId="259"/>
            <ac:spMk id="37" creationId="{EFC42588-4599-46D2-93E6-30EBAB7283D8}"/>
          </ac:spMkLst>
        </pc:spChg>
        <pc:spChg chg="add">
          <ac:chgData name="Stephen John Pugsley (2511445)" userId="S::2511445@student.uwtsd.ac.uk::688e9d3b-766e-4dd2-a018-c0e625cf9f4c" providerId="AD" clId="Web-{462930B0-0ACD-902D-6DE4-4C231F06F9F6}" dt="2026-06-08T12:42:10.420" v="27"/>
          <ac:spMkLst>
            <pc:docMk/>
            <pc:sldMk cId="919380294" sldId="259"/>
            <ac:spMk id="43" creationId="{830E0B40-6D61-4339-AEA4-2237FE89FFF6}"/>
          </ac:spMkLst>
        </pc:spChg>
        <pc:grpChg chg="add">
          <ac:chgData name="Stephen John Pugsley (2511445)" userId="S::2511445@student.uwtsd.ac.uk::688e9d3b-766e-4dd2-a018-c0e625cf9f4c" providerId="AD" clId="Web-{462930B0-0ACD-902D-6DE4-4C231F06F9F6}" dt="2026-06-08T12:42:10.420" v="27"/>
          <ac:grpSpMkLst>
            <pc:docMk/>
            <pc:sldMk cId="919380294" sldId="259"/>
            <ac:grpSpMk id="39" creationId="{A2E91C8F-A837-49C5-B2FD-6FEBABC17552}"/>
          </ac:grpSpMkLst>
        </pc:grpChg>
        <pc:picChg chg="add mod ord">
          <ac:chgData name="Stephen John Pugsley (2511445)" userId="S::2511445@student.uwtsd.ac.uk::688e9d3b-766e-4dd2-a018-c0e625cf9f4c" providerId="AD" clId="Web-{462930B0-0ACD-902D-6DE4-4C231F06F9F6}" dt="2026-06-08T12:42:10.420" v="27"/>
          <ac:picMkLst>
            <pc:docMk/>
            <pc:sldMk cId="919380294" sldId="259"/>
            <ac:picMk id="3" creationId="{CAC50C9F-9D47-5A8F-E474-68D5CA9CBEAD}"/>
          </ac:picMkLst>
        </pc:picChg>
        <pc:picChg chg="mod">
          <ac:chgData name="Stephen John Pugsley (2511445)" userId="S::2511445@student.uwtsd.ac.uk::688e9d3b-766e-4dd2-a018-c0e625cf9f4c" providerId="AD" clId="Web-{462930B0-0ACD-902D-6DE4-4C231F06F9F6}" dt="2026-06-08T12:42:10.420" v="27"/>
          <ac:picMkLst>
            <pc:docMk/>
            <pc:sldMk cId="919380294" sldId="259"/>
            <ac:picMk id="30" creationId="{6935E485-0361-83E4-0A5D-F9CBA71C52A4}"/>
          </ac:picMkLst>
        </pc:picChg>
        <pc:picChg chg="add">
          <ac:chgData name="Stephen John Pugsley (2511445)" userId="S::2511445@student.uwtsd.ac.uk::688e9d3b-766e-4dd2-a018-c0e625cf9f4c" providerId="AD" clId="Web-{462930B0-0ACD-902D-6DE4-4C231F06F9F6}" dt="2026-06-08T12:42:10.420" v="27"/>
          <ac:picMkLst>
            <pc:docMk/>
            <pc:sldMk cId="919380294" sldId="259"/>
            <ac:picMk id="47" creationId="{1D923D56-87ED-41D9-ABC8-EBC837F02003}"/>
          </ac:picMkLst>
        </pc:picChg>
        <pc:cxnChg chg="add">
          <ac:chgData name="Stephen John Pugsley (2511445)" userId="S::2511445@student.uwtsd.ac.uk::688e9d3b-766e-4dd2-a018-c0e625cf9f4c" providerId="AD" clId="Web-{462930B0-0ACD-902D-6DE4-4C231F06F9F6}" dt="2026-06-08T12:42:10.420" v="27"/>
          <ac:cxnSpMkLst>
            <pc:docMk/>
            <pc:sldMk cId="919380294" sldId="259"/>
            <ac:cxnSpMk id="45" creationId="{94BEA76A-7F23-435B-B338-81D55187D7E5}"/>
          </ac:cxnSpMkLst>
        </pc:cxnChg>
      </pc:sldChg>
      <pc:sldChg chg="addSp delSp modSp">
        <pc:chgData name="Stephen John Pugsley (2511445)" userId="S::2511445@student.uwtsd.ac.uk::688e9d3b-766e-4dd2-a018-c0e625cf9f4c" providerId="AD" clId="Web-{462930B0-0ACD-902D-6DE4-4C231F06F9F6}" dt="2026-06-08T13:49:00.597" v="384" actId="20577"/>
        <pc:sldMkLst>
          <pc:docMk/>
          <pc:sldMk cId="3244642165" sldId="262"/>
        </pc:sldMkLst>
        <pc:spChg chg="mod">
          <ac:chgData name="Stephen John Pugsley (2511445)" userId="S::2511445@student.uwtsd.ac.uk::688e9d3b-766e-4dd2-a018-c0e625cf9f4c" providerId="AD" clId="Web-{462930B0-0ACD-902D-6DE4-4C231F06F9F6}" dt="2026-06-08T13:49:00.597" v="384" actId="20577"/>
          <ac:spMkLst>
            <pc:docMk/>
            <pc:sldMk cId="3244642165" sldId="262"/>
            <ac:spMk id="3" creationId="{BC3D1D68-0997-5E76-D452-48EB3DB88DF9}"/>
          </ac:spMkLst>
        </pc:spChg>
        <pc:spChg chg="add del mod">
          <ac:chgData name="Stephen John Pugsley (2511445)" userId="S::2511445@student.uwtsd.ac.uk::688e9d3b-766e-4dd2-a018-c0e625cf9f4c" providerId="AD" clId="Web-{462930B0-0ACD-902D-6DE4-4C231F06F9F6}" dt="2026-06-08T13:45:28.920" v="255"/>
          <ac:spMkLst>
            <pc:docMk/>
            <pc:sldMk cId="3244642165" sldId="262"/>
            <ac:spMk id="4" creationId="{16118F9D-DAF7-782E-36B7-430D565E2830}"/>
          </ac:spMkLst>
        </pc:spChg>
        <pc:spChg chg="add mod">
          <ac:chgData name="Stephen John Pugsley (2511445)" userId="S::2511445@student.uwtsd.ac.uk::688e9d3b-766e-4dd2-a018-c0e625cf9f4c" providerId="AD" clId="Web-{462930B0-0ACD-902D-6DE4-4C231F06F9F6}" dt="2026-06-08T13:48:02.252" v="381" actId="20577"/>
          <ac:spMkLst>
            <pc:docMk/>
            <pc:sldMk cId="3244642165" sldId="262"/>
            <ac:spMk id="5" creationId="{C075303E-85AF-A970-C7C7-F5C09136E8C5}"/>
          </ac:spMkLst>
        </pc:spChg>
      </pc:sldChg>
      <pc:sldChg chg="modSp">
        <pc:chgData name="Stephen John Pugsley (2511445)" userId="S::2511445@student.uwtsd.ac.uk::688e9d3b-766e-4dd2-a018-c0e625cf9f4c" providerId="AD" clId="Web-{462930B0-0ACD-902D-6DE4-4C231F06F9F6}" dt="2026-06-08T14:07:49.943" v="422" actId="20577"/>
        <pc:sldMkLst>
          <pc:docMk/>
          <pc:sldMk cId="2265729692" sldId="267"/>
        </pc:sldMkLst>
        <pc:spChg chg="mod">
          <ac:chgData name="Stephen John Pugsley (2511445)" userId="S::2511445@student.uwtsd.ac.uk::688e9d3b-766e-4dd2-a018-c0e625cf9f4c" providerId="AD" clId="Web-{462930B0-0ACD-902D-6DE4-4C231F06F9F6}" dt="2026-06-08T14:07:49.943" v="422" actId="20577"/>
          <ac:spMkLst>
            <pc:docMk/>
            <pc:sldMk cId="2265729692" sldId="267"/>
            <ac:spMk id="3" creationId="{A136E0F6-8344-933A-ED2F-62D64E883649}"/>
          </ac:spMkLst>
        </pc:spChg>
      </pc:sldChg>
    </pc:docChg>
  </pc:docChgLst>
  <pc:docChgLst>
    <pc:chgData name="Stephen John Pugsley (2511445)" userId="S::2511445@student.uwtsd.ac.uk::688e9d3b-766e-4dd2-a018-c0e625cf9f4c" providerId="AD" clId="Web-{B94881BD-B5C1-56B1-5302-3EE692026DAA}"/>
    <pc:docChg chg="modSld sldOrd">
      <pc:chgData name="Stephen John Pugsley (2511445)" userId="S::2511445@student.uwtsd.ac.uk::688e9d3b-766e-4dd2-a018-c0e625cf9f4c" providerId="AD" clId="Web-{B94881BD-B5C1-56B1-5302-3EE692026DAA}" dt="2026-06-10T09:58:58.639" v="24" actId="1076"/>
      <pc:docMkLst>
        <pc:docMk/>
      </pc:docMkLst>
      <pc:sldChg chg="modSp">
        <pc:chgData name="Stephen John Pugsley (2511445)" userId="S::2511445@student.uwtsd.ac.uk::688e9d3b-766e-4dd2-a018-c0e625cf9f4c" providerId="AD" clId="Web-{B94881BD-B5C1-56B1-5302-3EE692026DAA}" dt="2026-06-10T09:58:58.639" v="24" actId="1076"/>
        <pc:sldMkLst>
          <pc:docMk/>
          <pc:sldMk cId="109857222" sldId="256"/>
        </pc:sldMkLst>
        <pc:picChg chg="mod">
          <ac:chgData name="Stephen John Pugsley (2511445)" userId="S::2511445@student.uwtsd.ac.uk::688e9d3b-766e-4dd2-a018-c0e625cf9f4c" providerId="AD" clId="Web-{B94881BD-B5C1-56B1-5302-3EE692026DAA}" dt="2026-06-10T09:58:58.639" v="24" actId="1076"/>
          <ac:picMkLst>
            <pc:docMk/>
            <pc:sldMk cId="109857222" sldId="256"/>
            <ac:picMk id="5" creationId="{956DF477-BCE3-8161-9C2F-893E12CF75BF}"/>
          </ac:picMkLst>
        </pc:picChg>
      </pc:sldChg>
      <pc:sldChg chg="modSp ord">
        <pc:chgData name="Stephen John Pugsley (2511445)" userId="S::2511445@student.uwtsd.ac.uk::688e9d3b-766e-4dd2-a018-c0e625cf9f4c" providerId="AD" clId="Web-{B94881BD-B5C1-56B1-5302-3EE692026DAA}" dt="2026-06-10T09:56:22.196" v="5" actId="1076"/>
        <pc:sldMkLst>
          <pc:docMk/>
          <pc:sldMk cId="1622014088" sldId="268"/>
        </pc:sldMkLst>
        <pc:picChg chg="mod">
          <ac:chgData name="Stephen John Pugsley (2511445)" userId="S::2511445@student.uwtsd.ac.uk::688e9d3b-766e-4dd2-a018-c0e625cf9f4c" providerId="AD" clId="Web-{B94881BD-B5C1-56B1-5302-3EE692026DAA}" dt="2026-06-10T09:56:22.196" v="5" actId="1076"/>
          <ac:picMkLst>
            <pc:docMk/>
            <pc:sldMk cId="1622014088" sldId="268"/>
            <ac:picMk id="5" creationId="{BF39431B-6420-16D8-6E4F-F0EB48972194}"/>
          </ac:picMkLst>
        </pc:picChg>
      </pc:sldChg>
      <pc:sldChg chg="modSp">
        <pc:chgData name="Stephen John Pugsley (2511445)" userId="S::2511445@student.uwtsd.ac.uk::688e9d3b-766e-4dd2-a018-c0e625cf9f4c" providerId="AD" clId="Web-{B94881BD-B5C1-56B1-5302-3EE692026DAA}" dt="2026-06-10T09:58:38.513" v="22" actId="20577"/>
        <pc:sldMkLst>
          <pc:docMk/>
          <pc:sldMk cId="337561684" sldId="269"/>
        </pc:sldMkLst>
        <pc:spChg chg="mod">
          <ac:chgData name="Stephen John Pugsley (2511445)" userId="S::2511445@student.uwtsd.ac.uk::688e9d3b-766e-4dd2-a018-c0e625cf9f4c" providerId="AD" clId="Web-{B94881BD-B5C1-56B1-5302-3EE692026DAA}" dt="2026-06-10T09:58:38.513" v="22" actId="20577"/>
          <ac:spMkLst>
            <pc:docMk/>
            <pc:sldMk cId="337561684" sldId="269"/>
            <ac:spMk id="6" creationId="{9641FED1-8CF0-8395-38B8-192550921201}"/>
          </ac:spMkLst>
        </pc:spChg>
      </pc:sldChg>
    </pc:docChg>
  </pc:docChgLst>
  <pc:docChgLst>
    <pc:chgData name="Stephen John Pugsley (2511445)" userId="688e9d3b-766e-4dd2-a018-c0e625cf9f4c" providerId="ADAL" clId="{12140169-4668-413C-8FE0-AD3FC5BBDE2D}"/>
    <pc:docChg chg="custSel modSld sldOrd">
      <pc:chgData name="Stephen John Pugsley (2511445)" userId="688e9d3b-766e-4dd2-a018-c0e625cf9f4c" providerId="ADAL" clId="{12140169-4668-413C-8FE0-AD3FC5BBDE2D}" dt="2026-09-02T15:41:00.211" v="506" actId="20577"/>
      <pc:docMkLst>
        <pc:docMk/>
      </pc:docMkLst>
      <pc:sldChg chg="modSp mod ord">
        <pc:chgData name="Stephen John Pugsley (2511445)" userId="688e9d3b-766e-4dd2-a018-c0e625cf9f4c" providerId="ADAL" clId="{12140169-4668-413C-8FE0-AD3FC5BBDE2D}" dt="2026-09-02T15:40:43.663" v="496" actId="20577"/>
        <pc:sldMkLst>
          <pc:docMk/>
          <pc:sldMk cId="4061858507" sldId="270"/>
        </pc:sldMkLst>
        <pc:spChg chg="mod">
          <ac:chgData name="Stephen John Pugsley (2511445)" userId="688e9d3b-766e-4dd2-a018-c0e625cf9f4c" providerId="ADAL" clId="{12140169-4668-413C-8FE0-AD3FC5BBDE2D}" dt="2026-09-02T15:40:43.663" v="496" actId="20577"/>
          <ac:spMkLst>
            <pc:docMk/>
            <pc:sldMk cId="4061858507" sldId="270"/>
            <ac:spMk id="2" creationId="{34014290-AC99-A1C5-0DE4-58ED088CBE61}"/>
          </ac:spMkLst>
        </pc:spChg>
      </pc:sldChg>
      <pc:sldChg chg="modSp mod ord">
        <pc:chgData name="Stephen John Pugsley (2511445)" userId="688e9d3b-766e-4dd2-a018-c0e625cf9f4c" providerId="ADAL" clId="{12140169-4668-413C-8FE0-AD3FC5BBDE2D}" dt="2026-09-02T15:41:00.211" v="506" actId="20577"/>
        <pc:sldMkLst>
          <pc:docMk/>
          <pc:sldMk cId="50889867" sldId="271"/>
        </pc:sldMkLst>
        <pc:spChg chg="mod">
          <ac:chgData name="Stephen John Pugsley (2511445)" userId="688e9d3b-766e-4dd2-a018-c0e625cf9f4c" providerId="ADAL" clId="{12140169-4668-413C-8FE0-AD3FC5BBDE2D}" dt="2026-09-02T15:41:00.211" v="506" actId="20577"/>
          <ac:spMkLst>
            <pc:docMk/>
            <pc:sldMk cId="50889867" sldId="271"/>
            <ac:spMk id="2" creationId="{FA443AE2-B951-16FF-6D52-09A021ACF1D2}"/>
          </ac:spMkLst>
        </pc:spChg>
      </pc:sldChg>
      <pc:sldChg chg="modSp mod ord">
        <pc:chgData name="Stephen John Pugsley (2511445)" userId="688e9d3b-766e-4dd2-a018-c0e625cf9f4c" providerId="ADAL" clId="{12140169-4668-413C-8FE0-AD3FC5BBDE2D}" dt="2026-09-02T15:39:51.366" v="481" actId="20577"/>
        <pc:sldMkLst>
          <pc:docMk/>
          <pc:sldMk cId="50432773" sldId="272"/>
        </pc:sldMkLst>
        <pc:spChg chg="mod">
          <ac:chgData name="Stephen John Pugsley (2511445)" userId="688e9d3b-766e-4dd2-a018-c0e625cf9f4c" providerId="ADAL" clId="{12140169-4668-413C-8FE0-AD3FC5BBDE2D}" dt="2026-09-02T15:39:51.366" v="481" actId="20577"/>
          <ac:spMkLst>
            <pc:docMk/>
            <pc:sldMk cId="50432773" sldId="272"/>
            <ac:spMk id="2" creationId="{7C8EA6AD-1915-9931-B085-15C5F4B2EDB6}"/>
          </ac:spMkLst>
        </pc:spChg>
        <pc:spChg chg="mod">
          <ac:chgData name="Stephen John Pugsley (2511445)" userId="688e9d3b-766e-4dd2-a018-c0e625cf9f4c" providerId="ADAL" clId="{12140169-4668-413C-8FE0-AD3FC5BBDE2D}" dt="2026-09-02T15:39:38.836" v="465" actId="20577"/>
          <ac:spMkLst>
            <pc:docMk/>
            <pc:sldMk cId="50432773" sldId="272"/>
            <ac:spMk id="3" creationId="{7A9FCB66-D111-1E1F-CC14-F2DDD2489E73}"/>
          </ac:spMkLst>
        </pc:spChg>
      </pc:sldChg>
    </pc:docChg>
  </pc:docChgLst>
  <pc:docChgLst>
    <pc:chgData name="Stephen John Pugsley (2511445)" userId="S::2511445@student.uwtsd.ac.uk::688e9d3b-766e-4dd2-a018-c0e625cf9f4c" providerId="AD" clId="Web-{372E65B0-3901-CE33-7859-184859B7C9EA}"/>
    <pc:docChg chg="addSld modSld">
      <pc:chgData name="Stephen John Pugsley (2511445)" userId="S::2511445@student.uwtsd.ac.uk::688e9d3b-766e-4dd2-a018-c0e625cf9f4c" providerId="AD" clId="Web-{372E65B0-3901-CE33-7859-184859B7C9EA}" dt="2026-06-09T11:54:49.733" v="2"/>
      <pc:docMkLst>
        <pc:docMk/>
      </pc:docMkLst>
      <pc:sldChg chg="addSp delSp modSp new">
        <pc:chgData name="Stephen John Pugsley (2511445)" userId="S::2511445@student.uwtsd.ac.uk::688e9d3b-766e-4dd2-a018-c0e625cf9f4c" providerId="AD" clId="Web-{372E65B0-3901-CE33-7859-184859B7C9EA}" dt="2026-06-09T11:54:49.733" v="2"/>
        <pc:sldMkLst>
          <pc:docMk/>
          <pc:sldMk cId="1622014088" sldId="268"/>
        </pc:sldMkLst>
        <pc:spChg chg="del">
          <ac:chgData name="Stephen John Pugsley (2511445)" userId="S::2511445@student.uwtsd.ac.uk::688e9d3b-766e-4dd2-a018-c0e625cf9f4c" providerId="AD" clId="Web-{372E65B0-3901-CE33-7859-184859B7C9EA}" dt="2026-06-09T11:54:35.279" v="1"/>
          <ac:spMkLst>
            <pc:docMk/>
            <pc:sldMk cId="1622014088" sldId="268"/>
            <ac:spMk id="3" creationId="{901F3CF4-9F49-F928-A0B0-C9B8401F5D18}"/>
          </ac:spMkLst>
        </pc:spChg>
        <pc:picChg chg="add mod ord">
          <ac:chgData name="Stephen John Pugsley (2511445)" userId="S::2511445@student.uwtsd.ac.uk::688e9d3b-766e-4dd2-a018-c0e625cf9f4c" providerId="AD" clId="Web-{372E65B0-3901-CE33-7859-184859B7C9EA}" dt="2026-06-09T11:54:49.733" v="2"/>
          <ac:picMkLst>
            <pc:docMk/>
            <pc:sldMk cId="1622014088" sldId="268"/>
            <ac:picMk id="4" creationId="{BE088894-DF01-CEC7-6902-D4A8A7C95A5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2538219-6E45-4D12-B767-46F92D5844D4}" type="datetime1">
              <a:rPr lang="en-US" smtClean="0"/>
              <a:t>9/2/2026</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1F646F3F-274D-499B-ABBE-824EB4ABDC3D}"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95519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BB296A2-D8F0-4E17-BFD0-A6C902250D59}" type="datetime1">
              <a:rPr lang="en-US" smtClean="0"/>
              <a:t>9/2/2026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17420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108C9C-1ACB-4C84-A002-C7E0E45B937A}" type="datetime1">
              <a:rPr lang="en-US" smtClean="0"/>
              <a:t>9/2/2026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88691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49AF2A5-B297-4977-9E5B-4D3050E23689}" type="datetime1">
              <a:rPr lang="en-US" smtClean="0"/>
              <a:t>9/2/2026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646F3F-274D-499B-ABBE-824EB4ABDC3D}"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54195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0127434-4794-409A-9547-04789BA47588}" type="datetime1">
              <a:rPr lang="en-US" smtClean="0"/>
              <a:t>9/2/2026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F646F3F-274D-499B-ABBE-824EB4ABDC3D}"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6286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5658635-357A-4E3D-B824-A5CEFDB8449C}" type="datetime1">
              <a:rPr lang="en-US" smtClean="0"/>
              <a:t>9/2/2026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F646F3F-274D-499B-ABBE-824EB4ABDC3D}"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50030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86FF77-2719-4AD0-8740-0B90FF5D1EFB}" type="datetime1">
              <a:rPr lang="en-US" smtClean="0"/>
              <a:t>9/2/2026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983126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E441C83-1089-48B9-8B65-293D4C236D35}" type="datetime1">
              <a:rPr lang="en-US" smtClean="0"/>
              <a:t>9/2/2026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646F3F-274D-499B-ABBE-824EB4ABDC3D}"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99410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D162FE45-CC1E-47DB-8B82-6CF0636FBDB8}" type="datetime1">
              <a:rPr lang="en-US" smtClean="0"/>
              <a:t>9/2/2026</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1F646F3F-274D-499B-ABBE-824EB4ABDC3D}"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16568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36430B8-6059-41E5-A5DC-C07A76F5859A}" type="datetime1">
              <a:rPr lang="en-US" smtClean="0"/>
              <a:t>9/2/2026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86328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09D0CB7-D16E-4358-B7F4-EA4A24554592}" type="datetime1">
              <a:rPr lang="en-US" smtClean="0"/>
              <a:t>9/2/2026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pPr/>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66489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1FC8E16-3C03-4238-9C6F-B34F3D10F77E}" type="datetime1">
              <a:rPr lang="en-US" smtClean="0"/>
              <a:t>9/2/2026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F646F3F-274D-499B-ABBE-824EB4ABDC3D}" type="slidenum">
              <a:rPr lang="en-US" smtClean="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6643978"/>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bin"/><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doi.org/10.1007/0-306-48082-4_3"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007/s13162-025-00323-y" TargetMode="External"/><Relationship Id="rId2" Type="http://schemas.openxmlformats.org/officeDocument/2006/relationships/hyperlink" Target="https://doi.org/10.1108/FS-10-2021-0200"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cipd.org/uk/knowledge/factsheets/pestle-analysis-factsheet/#%3A~%3Atext%3DA%20PESTLE%20analysis%20studies%20the%2Cmanagers%20in%20strategic%20decision%20makin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157C7B-5BD6-404A-9073-673C1198EF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4BC347-8964-476D-89D3-92BAE6D56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cxnSp>
        <p:nvCxnSpPr>
          <p:cNvPr id="13" name="Straight Connector 12">
            <a:extLst>
              <a:ext uri="{FF2B5EF4-FFF2-40B4-BE49-F238E27FC236}">
                <a16:creationId xmlns:a16="http://schemas.microsoft.com/office/drawing/2014/main" id="{A528BB2E-BE2B-416D-A6B3-28D6574248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4183161"/>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A6BB0B68-F615-338D-2C50-441DD91F026A}"/>
              </a:ext>
            </a:extLst>
          </p:cNvPr>
          <p:cNvSpPr>
            <a:spLocks noGrp="1"/>
          </p:cNvSpPr>
          <p:nvPr>
            <p:ph type="title"/>
          </p:nvPr>
        </p:nvSpPr>
        <p:spPr>
          <a:xfrm>
            <a:off x="1451581" y="2082800"/>
            <a:ext cx="3272094" cy="2085578"/>
          </a:xfrm>
        </p:spPr>
        <p:txBody>
          <a:bodyPr anchor="b">
            <a:normAutofit/>
          </a:bodyPr>
          <a:lstStyle/>
          <a:p>
            <a:r>
              <a:rPr lang="en-GB"/>
              <a:t>Problem Solving and Innovation.</a:t>
            </a:r>
          </a:p>
        </p:txBody>
      </p:sp>
      <p:sp>
        <p:nvSpPr>
          <p:cNvPr id="3" name="Content Placeholder 2">
            <a:extLst>
              <a:ext uri="{FF2B5EF4-FFF2-40B4-BE49-F238E27FC236}">
                <a16:creationId xmlns:a16="http://schemas.microsoft.com/office/drawing/2014/main" id="{D1AD1D83-7883-83E1-E8BD-D619C52176F7}"/>
              </a:ext>
            </a:extLst>
          </p:cNvPr>
          <p:cNvSpPr>
            <a:spLocks noGrp="1"/>
          </p:cNvSpPr>
          <p:nvPr>
            <p:ph idx="1"/>
          </p:nvPr>
        </p:nvSpPr>
        <p:spPr>
          <a:xfrm>
            <a:off x="5040223" y="798974"/>
            <a:ext cx="6014631" cy="2544048"/>
          </a:xfrm>
        </p:spPr>
        <p:txBody>
          <a:bodyPr vert="horz" lIns="91440" tIns="45720" rIns="91440" bIns="45720" rtlCol="0">
            <a:normAutofit/>
          </a:bodyPr>
          <a:lstStyle/>
          <a:p>
            <a:pPr>
              <a:lnSpc>
                <a:spcPct val="110000"/>
              </a:lnSpc>
            </a:pPr>
            <a:endParaRPr lang="en-GB" sz="1400" b="1"/>
          </a:p>
          <a:p>
            <a:pPr>
              <a:lnSpc>
                <a:spcPct val="110000"/>
              </a:lnSpc>
            </a:pPr>
            <a:r>
              <a:rPr lang="en-GB" sz="1400"/>
              <a:t>Module Code: BMSW4014 _CARD.</a:t>
            </a:r>
          </a:p>
          <a:p>
            <a:pPr>
              <a:lnSpc>
                <a:spcPct val="110000"/>
              </a:lnSpc>
            </a:pPr>
            <a:r>
              <a:rPr lang="en-GB" sz="1400"/>
              <a:t>Assignment Title: Whitewashing in Big Tech-A Root Cause Analysis (RCA).</a:t>
            </a:r>
          </a:p>
          <a:p>
            <a:pPr>
              <a:lnSpc>
                <a:spcPct val="110000"/>
              </a:lnSpc>
            </a:pPr>
            <a:r>
              <a:rPr lang="en-GB" sz="1400"/>
              <a:t>Student Name: Stephen Pugsley.</a:t>
            </a:r>
          </a:p>
          <a:p>
            <a:pPr>
              <a:lnSpc>
                <a:spcPct val="110000"/>
              </a:lnSpc>
            </a:pPr>
            <a:r>
              <a:rPr lang="en-GB" sz="1400"/>
              <a:t>Student Number: 2511445.	</a:t>
            </a:r>
          </a:p>
          <a:p>
            <a:pPr>
              <a:lnSpc>
                <a:spcPct val="110000"/>
              </a:lnSpc>
            </a:pPr>
            <a:r>
              <a:rPr lang="en-GB" sz="1400"/>
              <a:t>Lecturer: Christopher Wilkins.</a:t>
            </a:r>
          </a:p>
          <a:p>
            <a:pPr>
              <a:lnSpc>
                <a:spcPct val="110000"/>
              </a:lnSpc>
            </a:pPr>
            <a:r>
              <a:rPr lang="en-GB" sz="1400"/>
              <a:t>Date of Submission: Friday, 19</a:t>
            </a:r>
            <a:r>
              <a:rPr lang="en-GB" sz="1400" baseline="30000"/>
              <a:t>th</a:t>
            </a:r>
            <a:r>
              <a:rPr lang="en-GB" sz="1400"/>
              <a:t> June.</a:t>
            </a:r>
          </a:p>
          <a:p>
            <a:pPr>
              <a:lnSpc>
                <a:spcPct val="110000"/>
              </a:lnSpc>
            </a:pPr>
            <a:endParaRPr lang="en-GB" sz="1400"/>
          </a:p>
        </p:txBody>
      </p:sp>
      <p:pic>
        <p:nvPicPr>
          <p:cNvPr id="4" name="Picture 3" descr="Discover University of Wales Trinity Saint David">
            <a:extLst>
              <a:ext uri="{FF2B5EF4-FFF2-40B4-BE49-F238E27FC236}">
                <a16:creationId xmlns:a16="http://schemas.microsoft.com/office/drawing/2014/main" id="{F62F594A-9C88-76B1-DF79-A684E62F46ED}"/>
              </a:ext>
            </a:extLst>
          </p:cNvPr>
          <p:cNvPicPr/>
          <p:nvPr/>
        </p:nvPicPr>
        <p:blipFill>
          <a:blip r:embed="rId2" r:link="rId3">
            <a:extLst>
              <a:ext uri="{28A0092B-C50C-407E-A947-70E740481C1C}">
                <a14:useLocalDpi xmlns:a14="http://schemas.microsoft.com/office/drawing/2010/main" val="0"/>
              </a:ext>
            </a:extLst>
          </a:blip>
          <a:stretch>
            <a:fillRect/>
          </a:stretch>
        </p:blipFill>
        <p:spPr bwMode="auto">
          <a:xfrm>
            <a:off x="391309" y="380332"/>
            <a:ext cx="2100100" cy="653338"/>
          </a:xfrm>
          <a:prstGeom prst="rect">
            <a:avLst/>
          </a:prstGeom>
          <a:noFill/>
        </p:spPr>
      </p:pic>
      <p:pic>
        <p:nvPicPr>
          <p:cNvPr id="15" name="Picture 14">
            <a:extLst>
              <a:ext uri="{FF2B5EF4-FFF2-40B4-BE49-F238E27FC236}">
                <a16:creationId xmlns:a16="http://schemas.microsoft.com/office/drawing/2014/main" id="{5970D13F-8358-42A9-9237-91B5B4DDA4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06BFB317-A03A-48CB-B03E-4504961FA0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19845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1015A-87D4-B18F-E095-0E558D657E03}"/>
              </a:ext>
            </a:extLst>
          </p:cNvPr>
          <p:cNvSpPr>
            <a:spLocks noGrp="1"/>
          </p:cNvSpPr>
          <p:nvPr>
            <p:ph type="title"/>
          </p:nvPr>
        </p:nvSpPr>
        <p:spPr/>
        <p:txBody>
          <a:bodyPr/>
          <a:lstStyle/>
          <a:p>
            <a:r>
              <a:rPr lang="en-GB"/>
              <a:t>Table of Contents.</a:t>
            </a:r>
          </a:p>
        </p:txBody>
      </p:sp>
      <p:sp>
        <p:nvSpPr>
          <p:cNvPr id="3" name="Content Placeholder 2">
            <a:extLst>
              <a:ext uri="{FF2B5EF4-FFF2-40B4-BE49-F238E27FC236}">
                <a16:creationId xmlns:a16="http://schemas.microsoft.com/office/drawing/2014/main" id="{A68F8985-A917-33BF-8F8E-A1061AF189C0}"/>
              </a:ext>
            </a:extLst>
          </p:cNvPr>
          <p:cNvSpPr>
            <a:spLocks noGrp="1"/>
          </p:cNvSpPr>
          <p:nvPr>
            <p:ph idx="1"/>
          </p:nvPr>
        </p:nvSpPr>
        <p:spPr/>
        <p:txBody>
          <a:bodyPr vert="horz" lIns="91440" tIns="45720" rIns="91440" bIns="45720" rtlCol="0" anchor="t">
            <a:normAutofit fontScale="85000" lnSpcReduction="20000"/>
          </a:bodyPr>
          <a:lstStyle/>
          <a:p>
            <a:pPr marL="457200" indent="-457200">
              <a:buAutoNum type="arabicParenR"/>
            </a:pPr>
            <a:r>
              <a:rPr lang="en-GB"/>
              <a:t>Introduction.</a:t>
            </a:r>
          </a:p>
          <a:p>
            <a:pPr marL="457200" indent="-457200">
              <a:buAutoNum type="arabicParenR"/>
            </a:pPr>
            <a:r>
              <a:rPr lang="en-GB"/>
              <a:t>AI Statement.</a:t>
            </a:r>
          </a:p>
          <a:p>
            <a:pPr marL="457200" indent="-457200">
              <a:buAutoNum type="arabicParenR"/>
            </a:pPr>
            <a:r>
              <a:rPr lang="en-GB"/>
              <a:t>Table of Contents.</a:t>
            </a:r>
          </a:p>
          <a:p>
            <a:pPr marL="457200" indent="-457200">
              <a:buAutoNum type="arabicParenR"/>
            </a:pPr>
            <a:r>
              <a:rPr lang="en-GB"/>
              <a:t>Causation and Laddering.</a:t>
            </a:r>
          </a:p>
          <a:p>
            <a:pPr marL="457200" indent="-457200">
              <a:buAutoNum type="arabicParenR"/>
            </a:pPr>
            <a:r>
              <a:rPr lang="en-GB"/>
              <a:t>Key Factors. </a:t>
            </a:r>
          </a:p>
          <a:p>
            <a:pPr marL="457200" indent="-457200">
              <a:buAutoNum type="arabicParenR"/>
            </a:pPr>
            <a:r>
              <a:rPr lang="en-GB"/>
              <a:t>Key Factors. </a:t>
            </a:r>
          </a:p>
          <a:p>
            <a:pPr marL="457200" indent="-457200">
              <a:buAutoNum type="arabicParenR"/>
            </a:pPr>
            <a:r>
              <a:rPr lang="en-GB"/>
              <a:t>Key Factors.</a:t>
            </a:r>
          </a:p>
          <a:p>
            <a:pPr marL="457200" indent="-457200">
              <a:buAutoNum type="arabicParenR"/>
            </a:pPr>
            <a:r>
              <a:rPr lang="en-GB"/>
              <a:t>Conclusion.</a:t>
            </a:r>
          </a:p>
          <a:p>
            <a:pPr marL="457200" indent="-457200">
              <a:buAutoNum type="arabicParenR"/>
            </a:pPr>
            <a:r>
              <a:rPr lang="en-GB"/>
              <a:t>References.</a:t>
            </a:r>
          </a:p>
        </p:txBody>
      </p:sp>
    </p:spTree>
    <p:extLst>
      <p:ext uri="{BB962C8B-B14F-4D97-AF65-F5344CB8AC3E}">
        <p14:creationId xmlns:p14="http://schemas.microsoft.com/office/powerpoint/2010/main" val="3184327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35016-87B5-2A3A-195A-38366BA6A888}"/>
              </a:ext>
            </a:extLst>
          </p:cNvPr>
          <p:cNvSpPr>
            <a:spLocks noGrp="1"/>
          </p:cNvSpPr>
          <p:nvPr>
            <p:ph type="title"/>
          </p:nvPr>
        </p:nvSpPr>
        <p:spPr/>
        <p:txBody>
          <a:bodyPr/>
          <a:lstStyle/>
          <a:p>
            <a:r>
              <a:rPr lang="en-GB"/>
              <a:t>AI Acknowledgement</a:t>
            </a:r>
          </a:p>
        </p:txBody>
      </p:sp>
      <p:sp>
        <p:nvSpPr>
          <p:cNvPr id="3" name="Content Placeholder 2">
            <a:extLst>
              <a:ext uri="{FF2B5EF4-FFF2-40B4-BE49-F238E27FC236}">
                <a16:creationId xmlns:a16="http://schemas.microsoft.com/office/drawing/2014/main" id="{A136E0F6-8344-933A-ED2F-62D64E883649}"/>
              </a:ext>
            </a:extLst>
          </p:cNvPr>
          <p:cNvSpPr>
            <a:spLocks noGrp="1"/>
          </p:cNvSpPr>
          <p:nvPr>
            <p:ph idx="1"/>
          </p:nvPr>
        </p:nvSpPr>
        <p:spPr>
          <a:xfrm>
            <a:off x="1130111" y="2468169"/>
            <a:ext cx="9603275" cy="3450613"/>
          </a:xfrm>
        </p:spPr>
        <p:txBody>
          <a:bodyPr/>
          <a:lstStyle/>
          <a:p>
            <a:pPr marL="0" indent="0">
              <a:buNone/>
            </a:pPr>
            <a:r>
              <a:rPr lang="en-GB"/>
              <a:t>The use of AI was imperative for the research and understanding of this presentation. I declare that it was used to create some of this presentation to emphasise issues;  yet it is entirely my own work.</a:t>
            </a:r>
          </a:p>
          <a:p>
            <a:endParaRPr lang="en-GB"/>
          </a:p>
        </p:txBody>
      </p:sp>
    </p:spTree>
    <p:extLst>
      <p:ext uri="{BB962C8B-B14F-4D97-AF65-F5344CB8AC3E}">
        <p14:creationId xmlns:p14="http://schemas.microsoft.com/office/powerpoint/2010/main" val="2265729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54388-642F-F105-6764-A80CBDB52E1F}"/>
              </a:ext>
            </a:extLst>
          </p:cNvPr>
          <p:cNvSpPr>
            <a:spLocks noGrp="1"/>
          </p:cNvSpPr>
          <p:nvPr>
            <p:ph type="title"/>
          </p:nvPr>
        </p:nvSpPr>
        <p:spPr/>
        <p:txBody>
          <a:bodyPr/>
          <a:lstStyle/>
          <a:p>
            <a:r>
              <a:rPr lang="en-GB"/>
              <a:t>Create </a:t>
            </a:r>
          </a:p>
        </p:txBody>
      </p:sp>
      <p:pic>
        <p:nvPicPr>
          <p:cNvPr id="4" name="Content Placeholder 3">
            <a:extLst>
              <a:ext uri="{FF2B5EF4-FFF2-40B4-BE49-F238E27FC236}">
                <a16:creationId xmlns:a16="http://schemas.microsoft.com/office/drawing/2014/main" id="{BF55C285-7BE4-62FB-21C8-434EFC96F0D2}"/>
              </a:ext>
            </a:extLst>
          </p:cNvPr>
          <p:cNvPicPr>
            <a:picLocks noGrp="1" noChangeAspect="1"/>
          </p:cNvPicPr>
          <p:nvPr>
            <p:ph idx="1"/>
          </p:nvPr>
        </p:nvPicPr>
        <p:blipFill>
          <a:blip r:embed="rId2"/>
          <a:stretch>
            <a:fillRect/>
          </a:stretch>
        </p:blipFill>
        <p:spPr>
          <a:xfrm>
            <a:off x="1353332" y="1853754"/>
            <a:ext cx="4861323" cy="4199727"/>
          </a:xfrm>
          <a:prstGeom prst="rect">
            <a:avLst/>
          </a:prstGeom>
        </p:spPr>
      </p:pic>
      <p:sp>
        <p:nvSpPr>
          <p:cNvPr id="6" name="TextBox 5">
            <a:extLst>
              <a:ext uri="{FF2B5EF4-FFF2-40B4-BE49-F238E27FC236}">
                <a16:creationId xmlns:a16="http://schemas.microsoft.com/office/drawing/2014/main" id="{9641FED1-8CF0-8395-38B8-192550921201}"/>
              </a:ext>
            </a:extLst>
          </p:cNvPr>
          <p:cNvSpPr txBox="1"/>
          <p:nvPr/>
        </p:nvSpPr>
        <p:spPr>
          <a:xfrm>
            <a:off x="6856976" y="1847593"/>
            <a:ext cx="3981692" cy="1631216"/>
          </a:xfrm>
          <a:prstGeom prst="rect">
            <a:avLst/>
          </a:prstGeom>
          <a:noFill/>
        </p:spPr>
        <p:txBody>
          <a:bodyPr wrap="square" lIns="91440" tIns="45720" rIns="91440" bIns="45720" rtlCol="0" anchor="t">
            <a:spAutoFit/>
          </a:bodyPr>
          <a:lstStyle/>
          <a:p>
            <a:r>
              <a:rPr lang="en-GB" sz="2000"/>
              <a:t>Onboarding</a:t>
            </a:r>
          </a:p>
          <a:p>
            <a:r>
              <a:rPr lang="en-GB" sz="2000"/>
              <a:t>No regulation</a:t>
            </a:r>
          </a:p>
          <a:p>
            <a:r>
              <a:rPr lang="en-GB" sz="2000"/>
              <a:t>Misleading advertising</a:t>
            </a:r>
          </a:p>
          <a:p>
            <a:r>
              <a:rPr lang="en-GB" sz="2000" err="1"/>
              <a:t>Financ</a:t>
            </a:r>
            <a:r>
              <a:rPr lang="en-GB" sz="2000"/>
              <a:t>ial gain</a:t>
            </a:r>
          </a:p>
          <a:p>
            <a:endParaRPr lang="en-GB" sz="2000"/>
          </a:p>
        </p:txBody>
      </p:sp>
    </p:spTree>
    <p:extLst>
      <p:ext uri="{BB962C8B-B14F-4D97-AF65-F5344CB8AC3E}">
        <p14:creationId xmlns:p14="http://schemas.microsoft.com/office/powerpoint/2010/main" val="337561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6221" y="397275"/>
            <a:ext cx="2628785" cy="3761257"/>
          </a:xfrm>
        </p:spPr>
        <p:txBody>
          <a:bodyPr anchor="ctr">
            <a:normAutofit/>
          </a:bodyPr>
          <a:lstStyle/>
          <a:p>
            <a:r>
              <a:rPr lang="en-GB" sz="3200"/>
              <a:t>CAUSATION</a:t>
            </a:r>
            <a:br>
              <a:rPr lang="en-GB" sz="3200"/>
            </a:br>
            <a:r>
              <a:rPr lang="en-GB" sz="3200"/>
              <a:t>and</a:t>
            </a:r>
            <a:br>
              <a:rPr lang="en-GB" sz="3200"/>
            </a:br>
            <a:r>
              <a:rPr lang="en-GB" sz="3200"/>
              <a:t>LADDERING</a:t>
            </a:r>
          </a:p>
        </p:txBody>
      </p:sp>
      <p:sp>
        <p:nvSpPr>
          <p:cNvPr id="3" name="Subtitle 2"/>
          <p:cNvSpPr>
            <a:spLocks noGrp="1"/>
          </p:cNvSpPr>
          <p:nvPr>
            <p:ph type="subTitle" idx="1"/>
          </p:nvPr>
        </p:nvSpPr>
        <p:spPr>
          <a:xfrm rot="10800000" flipV="1">
            <a:off x="130287" y="3435590"/>
            <a:ext cx="2415111" cy="2416424"/>
          </a:xfrm>
        </p:spPr>
        <p:txBody>
          <a:bodyPr anchor="ctr">
            <a:normAutofit/>
          </a:bodyPr>
          <a:lstStyle/>
          <a:p>
            <a:r>
              <a:rPr lang="en-GB" sz="1800"/>
              <a:t>WHY</a:t>
            </a:r>
          </a:p>
          <a:p>
            <a:r>
              <a:rPr lang="en-GB" sz="1800"/>
              <a:t>WHY</a:t>
            </a:r>
          </a:p>
          <a:p>
            <a:r>
              <a:rPr lang="en-GB" sz="1800"/>
              <a:t>WHY</a:t>
            </a:r>
          </a:p>
          <a:p>
            <a:r>
              <a:rPr lang="en-GB" sz="1800"/>
              <a:t>WHY</a:t>
            </a:r>
          </a:p>
          <a:p>
            <a:r>
              <a:rPr lang="en-GB" sz="1800"/>
              <a:t>WHY</a:t>
            </a:r>
          </a:p>
        </p:txBody>
      </p:sp>
      <p:sp>
        <p:nvSpPr>
          <p:cNvPr id="4" name="TextBox 3">
            <a:extLst>
              <a:ext uri="{FF2B5EF4-FFF2-40B4-BE49-F238E27FC236}">
                <a16:creationId xmlns:a16="http://schemas.microsoft.com/office/drawing/2014/main" id="{E8148587-4754-4625-B638-04BE07F865D7}"/>
              </a:ext>
            </a:extLst>
          </p:cNvPr>
          <p:cNvSpPr txBox="1"/>
          <p:nvPr/>
        </p:nvSpPr>
        <p:spPr>
          <a:xfrm>
            <a:off x="4336768" y="1850935"/>
            <a:ext cx="539394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t>Proctor, T. (2019).</a:t>
            </a:r>
          </a:p>
        </p:txBody>
      </p:sp>
    </p:spTree>
    <p:extLst>
      <p:ext uri="{BB962C8B-B14F-4D97-AF65-F5344CB8AC3E}">
        <p14:creationId xmlns:p14="http://schemas.microsoft.com/office/powerpoint/2010/main" val="109857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8B49D93-3851-488B-8E86-A5F6BCB2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EFC42588-4599-46D2-93E6-30EBAB728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39" name="Group 38">
            <a:extLst>
              <a:ext uri="{FF2B5EF4-FFF2-40B4-BE49-F238E27FC236}">
                <a16:creationId xmlns:a16="http://schemas.microsoft.com/office/drawing/2014/main" id="{A2E91C8F-A837-49C5-B2FD-6FEBABC175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9" y="482171"/>
            <a:ext cx="6091791" cy="5149101"/>
            <a:chOff x="5446003" y="583365"/>
            <a:chExt cx="6091790" cy="5181928"/>
          </a:xfrm>
        </p:grpSpPr>
        <p:sp>
          <p:nvSpPr>
            <p:cNvPr id="40" name="Rectangle 39">
              <a:extLst>
                <a:ext uri="{FF2B5EF4-FFF2-40B4-BE49-F238E27FC236}">
                  <a16:creationId xmlns:a16="http://schemas.microsoft.com/office/drawing/2014/main" id="{ED70FB5C-7BF3-491A-B6CB-B1A58A07DB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6F7E2BA6-FAD1-46CF-BCC1-20E64A9EB7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43" name="Rectangle 42">
            <a:extLst>
              <a:ext uri="{FF2B5EF4-FFF2-40B4-BE49-F238E27FC236}">
                <a16:creationId xmlns:a16="http://schemas.microsoft.com/office/drawing/2014/main" id="{830E0B40-6D61-4339-AEA4-2237FE89F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157" y="977099"/>
            <a:ext cx="5123274" cy="4138331"/>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Graphic 29" descr="Research">
            <a:extLst>
              <a:ext uri="{FF2B5EF4-FFF2-40B4-BE49-F238E27FC236}">
                <a16:creationId xmlns:a16="http://schemas.microsoft.com/office/drawing/2014/main" id="{6935E485-0361-83E4-0A5D-F9CBA71C52A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758914" y="1884564"/>
            <a:ext cx="2328670" cy="2328670"/>
          </a:xfrm>
          <a:prstGeom prst="rect">
            <a:avLst/>
          </a:prstGeom>
        </p:spPr>
      </p:pic>
      <p:cxnSp>
        <p:nvCxnSpPr>
          <p:cNvPr id="45" name="Straight Connector 44">
            <a:extLst>
              <a:ext uri="{FF2B5EF4-FFF2-40B4-BE49-F238E27FC236}">
                <a16:creationId xmlns:a16="http://schemas.microsoft.com/office/drawing/2014/main" id="{94BEA76A-7F23-435B-B338-81D55187D7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4301" y="1847088"/>
            <a:ext cx="354251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B37CC440-FCC8-5E68-63F7-46ABC10034E2}"/>
              </a:ext>
            </a:extLst>
          </p:cNvPr>
          <p:cNvSpPr>
            <a:spLocks noGrp="1"/>
          </p:cNvSpPr>
          <p:nvPr>
            <p:ph type="title"/>
          </p:nvPr>
        </p:nvSpPr>
        <p:spPr>
          <a:xfrm>
            <a:off x="7202821" y="804519"/>
            <a:ext cx="3543993" cy="1049235"/>
          </a:xfrm>
        </p:spPr>
        <p:txBody>
          <a:bodyPr vert="horz" lIns="91440" tIns="45720" rIns="91440" bIns="45720" rtlCol="0" anchor="t">
            <a:normAutofit/>
          </a:bodyPr>
          <a:lstStyle/>
          <a:p>
            <a:r>
              <a:rPr lang="en-US"/>
              <a:t>RSs</a:t>
            </a:r>
          </a:p>
        </p:txBody>
      </p:sp>
      <p:sp>
        <p:nvSpPr>
          <p:cNvPr id="6" name="TextBox 5">
            <a:extLst>
              <a:ext uri="{FF2B5EF4-FFF2-40B4-BE49-F238E27FC236}">
                <a16:creationId xmlns:a16="http://schemas.microsoft.com/office/drawing/2014/main" id="{7814554C-95BC-26E7-4766-A130A4D54912}"/>
              </a:ext>
            </a:extLst>
          </p:cNvPr>
          <p:cNvSpPr txBox="1"/>
          <p:nvPr/>
        </p:nvSpPr>
        <p:spPr>
          <a:xfrm>
            <a:off x="7202821" y="2015732"/>
            <a:ext cx="3543993" cy="3450613"/>
          </a:xfrm>
          <a:prstGeom prst="rect">
            <a:avLst/>
          </a:prstGeom>
        </p:spPr>
        <p:txBody>
          <a:bodyPr vert="horz" lIns="91440" tIns="45720" rIns="91440" bIns="45720" rtlCol="0" anchor="t">
            <a:normAutofit/>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sz="1500"/>
              <a:t>The current research focused on Amazon’s RSs that use AI and machine learning techniques. The research aimed to empirically explore the effects of the dimensions of cognitive absorption separately on AI-driven RSs continuous use intention in e-commerce. This research may be of interest to executives working in both public and private industries to better harness the potential of recommendations driven by AI to maximize RSs’ reuse and to enhance customer loyalty.</a:t>
            </a:r>
          </a:p>
        </p:txBody>
      </p:sp>
      <p:pic>
        <p:nvPicPr>
          <p:cNvPr id="47" name="Picture 46">
            <a:extLst>
              <a:ext uri="{FF2B5EF4-FFF2-40B4-BE49-F238E27FC236}">
                <a16:creationId xmlns:a16="http://schemas.microsoft.com/office/drawing/2014/main" id="{1D923D56-87ED-41D9-ABC8-EBC837F0200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9" name="Straight Connector 48">
            <a:extLst>
              <a:ext uri="{FF2B5EF4-FFF2-40B4-BE49-F238E27FC236}">
                <a16:creationId xmlns:a16="http://schemas.microsoft.com/office/drawing/2014/main" id="{6B6FF815-B7A9-40F6-A980-E2B95D1768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9380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A869E1-F851-4A52-92F5-77E592B76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B083AD55-8296-44BD-8E14-DD2DDBC351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2BF46B26-15FC-4C5A-94FA-AE9ED64B5C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12F6065-5345-44BD-B66E-5487CCD7A9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E7ABCFA2-55B0-438C-A39A-637FFC624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BD2C934-710E-4E0E-9ED4-03F07E019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E1DAE8F-8528-C190-7B3D-53B32C32291A}"/>
              </a:ext>
            </a:extLst>
          </p:cNvPr>
          <p:cNvSpPr>
            <a:spLocks noGrp="1"/>
          </p:cNvSpPr>
          <p:nvPr>
            <p:ph type="title"/>
          </p:nvPr>
        </p:nvSpPr>
        <p:spPr>
          <a:xfrm>
            <a:off x="485695" y="1474969"/>
            <a:ext cx="3026558" cy="1868760"/>
          </a:xfrm>
        </p:spPr>
        <p:txBody>
          <a:bodyPr vert="horz" lIns="91440" tIns="45720" rIns="91440" bIns="0" rtlCol="0" anchor="b">
            <a:normAutofit/>
          </a:bodyPr>
          <a:lstStyle/>
          <a:p>
            <a:r>
              <a:rPr lang="en-US" sz="3600"/>
              <a:t>Blooms and </a:t>
            </a:r>
            <a:r>
              <a:rPr lang="en-US" sz="3600" err="1"/>
              <a:t>mindmap</a:t>
            </a:r>
            <a:endParaRPr lang="en-US" sz="3600"/>
          </a:p>
        </p:txBody>
      </p:sp>
      <p:cxnSp>
        <p:nvCxnSpPr>
          <p:cNvPr id="22" name="Straight Connector 21">
            <a:extLst>
              <a:ext uri="{FF2B5EF4-FFF2-40B4-BE49-F238E27FC236}">
                <a16:creationId xmlns:a16="http://schemas.microsoft.com/office/drawing/2014/main" id="{0AD0F4F3-8F5C-421F-9FC1-DB3ED0BF6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09" y="3526496"/>
            <a:ext cx="3023617"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4" name="Content Placeholder 3">
            <a:extLst>
              <a:ext uri="{FF2B5EF4-FFF2-40B4-BE49-F238E27FC236}">
                <a16:creationId xmlns:a16="http://schemas.microsoft.com/office/drawing/2014/main" id="{BE088894-DF01-CEC7-6902-D4A8A7C95A5D}"/>
              </a:ext>
            </a:extLst>
          </p:cNvPr>
          <p:cNvPicPr>
            <a:picLocks noGrp="1" noChangeAspect="1"/>
          </p:cNvPicPr>
          <p:nvPr>
            <p:ph idx="1"/>
          </p:nvPr>
        </p:nvPicPr>
        <p:blipFill>
          <a:blip r:embed="rId3"/>
          <a:stretch>
            <a:fillRect/>
          </a:stretch>
        </p:blipFill>
        <p:spPr>
          <a:xfrm>
            <a:off x="4002204" y="1215699"/>
            <a:ext cx="3692411" cy="3692411"/>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5" name="Picture 4">
            <a:extLst>
              <a:ext uri="{FF2B5EF4-FFF2-40B4-BE49-F238E27FC236}">
                <a16:creationId xmlns:a16="http://schemas.microsoft.com/office/drawing/2014/main" id="{BF39431B-6420-16D8-6E4F-F0EB4897219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06193" y="1864190"/>
            <a:ext cx="3692411" cy="2076981"/>
          </a:xfrm>
          <a:prstGeom prst="rect">
            <a:avLst/>
          </a:prstGeom>
        </p:spPr>
      </p:pic>
      <p:pic>
        <p:nvPicPr>
          <p:cNvPr id="24" name="Picture 23">
            <a:extLst>
              <a:ext uri="{FF2B5EF4-FFF2-40B4-BE49-F238E27FC236}">
                <a16:creationId xmlns:a16="http://schemas.microsoft.com/office/drawing/2014/main" id="{B0A40572-62E5-460B-AD24-B6628527AC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F1D872D4-D7E5-4CD8-9DAC-2BC612F08E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20140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3FDF5-4E42-077B-AC69-A4A13D682289}"/>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BC3D1D68-0997-5E76-D452-48EB3DB88DF9}"/>
              </a:ext>
            </a:extLst>
          </p:cNvPr>
          <p:cNvSpPr>
            <a:spLocks noGrp="1"/>
          </p:cNvSpPr>
          <p:nvPr>
            <p:ph idx="1"/>
          </p:nvPr>
        </p:nvSpPr>
        <p:spPr/>
        <p:txBody>
          <a:bodyPr/>
          <a:lstStyle/>
          <a:p>
            <a:pPr marL="0" indent="0">
              <a:buNone/>
            </a:pPr>
            <a:r>
              <a:rPr lang="en-GB"/>
              <a:t>1 Financial Gain</a:t>
            </a:r>
          </a:p>
          <a:p>
            <a:pPr marL="0" indent="0">
              <a:buNone/>
            </a:pPr>
            <a:r>
              <a:rPr lang="en-GB"/>
              <a:t>2 Reputation</a:t>
            </a:r>
          </a:p>
          <a:p>
            <a:pPr marL="0" indent="0">
              <a:buNone/>
            </a:pPr>
            <a:r>
              <a:rPr lang="en-GB"/>
              <a:t>3 Regulation Avoidance</a:t>
            </a:r>
          </a:p>
          <a:p>
            <a:pPr marL="0" indent="0">
              <a:buNone/>
            </a:pPr>
            <a:r>
              <a:rPr lang="en-GB"/>
              <a:t>4 Talent Acquisition</a:t>
            </a:r>
          </a:p>
          <a:p>
            <a:pPr marL="0" indent="0">
              <a:buNone/>
            </a:pPr>
            <a:r>
              <a:rPr lang="en-GB"/>
              <a:t>5 Marketing incentives</a:t>
            </a:r>
          </a:p>
          <a:p>
            <a:pPr marL="0" indent="0">
              <a:buNone/>
            </a:pPr>
            <a:r>
              <a:rPr lang="en-GB"/>
              <a:t>6 Political and Social Pressure</a:t>
            </a:r>
          </a:p>
          <a:p>
            <a:pPr marL="0" indent="0">
              <a:buNone/>
            </a:pPr>
            <a:r>
              <a:rPr lang="en-GB"/>
              <a:t>7 AI Hype and competition </a:t>
            </a:r>
          </a:p>
          <a:p>
            <a:pPr>
              <a:buFont typeface="Wingdings" panose="05000000000000000000" pitchFamily="2" charset="2"/>
              <a:buChar char="Ø"/>
            </a:pPr>
            <a:endParaRPr lang="en-GB"/>
          </a:p>
          <a:p>
            <a:pPr>
              <a:buFont typeface="Wingdings" panose="05000000000000000000" pitchFamily="2" charset="2"/>
              <a:buChar char="Ø"/>
            </a:pPr>
            <a:endParaRPr lang="en-GB"/>
          </a:p>
          <a:p>
            <a:pPr>
              <a:buFont typeface="Wingdings" panose="05000000000000000000" pitchFamily="2" charset="2"/>
              <a:buChar char="Ø"/>
            </a:pPr>
            <a:endParaRPr lang="en-GB"/>
          </a:p>
          <a:p>
            <a:pPr>
              <a:buFont typeface="Wingdings" panose="05000000000000000000" pitchFamily="2" charset="2"/>
              <a:buChar char="Ø"/>
            </a:pPr>
            <a:endParaRPr lang="en-GB"/>
          </a:p>
        </p:txBody>
      </p:sp>
      <p:sp>
        <p:nvSpPr>
          <p:cNvPr id="5" name="TextBox 4">
            <a:extLst>
              <a:ext uri="{FF2B5EF4-FFF2-40B4-BE49-F238E27FC236}">
                <a16:creationId xmlns:a16="http://schemas.microsoft.com/office/drawing/2014/main" id="{C075303E-85AF-A970-C7C7-F5C09136E8C5}"/>
              </a:ext>
            </a:extLst>
          </p:cNvPr>
          <p:cNvSpPr txBox="1"/>
          <p:nvPr/>
        </p:nvSpPr>
        <p:spPr>
          <a:xfrm flipH="1">
            <a:off x="7750612" y="2052267"/>
            <a:ext cx="3137005"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t>The more informed party can exploit the less informed party.</a:t>
            </a:r>
          </a:p>
        </p:txBody>
      </p:sp>
    </p:spTree>
    <p:extLst>
      <p:ext uri="{BB962C8B-B14F-4D97-AF65-F5344CB8AC3E}">
        <p14:creationId xmlns:p14="http://schemas.microsoft.com/office/powerpoint/2010/main" val="32446421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E530F-54FF-111A-B2A8-1D09019E9C10}"/>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D0C72B15-03AE-A65D-8260-90084EAFF213}"/>
              </a:ext>
            </a:extLst>
          </p:cNvPr>
          <p:cNvSpPr>
            <a:spLocks noGrp="1"/>
          </p:cNvSpPr>
          <p:nvPr>
            <p:ph idx="1"/>
          </p:nvPr>
        </p:nvSpPr>
        <p:spPr>
          <a:xfrm>
            <a:off x="1451579" y="2015732"/>
            <a:ext cx="9603275" cy="3865034"/>
          </a:xfrm>
        </p:spPr>
        <p:txBody>
          <a:bodyPr>
            <a:normAutofit lnSpcReduction="10000"/>
          </a:bodyPr>
          <a:lstStyle/>
          <a:p>
            <a:r>
              <a:rPr lang="en-GB"/>
              <a:t>Proctor, T. (2019). Creative problem solving for managers : developing skills for decision making and innovation. Fifth edition. New York : Routledge.</a:t>
            </a:r>
          </a:p>
          <a:p>
            <a:r>
              <a:rPr lang="en-GB"/>
              <a:t>Shahriar Akter, Grace McCarthy, Shahriar Sajib, Katina Michael, Yogesh K. Dwivedi, John D’Ambra, K.N. Shen, (2021) Algorithmic bias in data-driven innovation in the age of AI, International Journal of Information Management, Volume 60,</a:t>
            </a:r>
          </a:p>
          <a:p>
            <a:r>
              <a:rPr lang="en-GB"/>
              <a:t>, </a:t>
            </a:r>
            <a:r>
              <a:rPr lang="en-GB">
                <a:ea typeface="+mn-lt"/>
                <a:cs typeface="+mn-lt"/>
              </a:rPr>
              <a:t>Leslie, D. (2019). Understanding artificial intelligence ethics and safety: A guide for the responsible design and implementation of AI systems in the public sector. The Alan </a:t>
            </a:r>
            <a:r>
              <a:rPr lang="en-GB" err="1">
                <a:ea typeface="+mn-lt"/>
                <a:cs typeface="+mn-lt"/>
              </a:rPr>
              <a:t>Turinlisk</a:t>
            </a:r>
            <a:r>
              <a:rPr lang="en-GB">
                <a:ea typeface="+mn-lt"/>
                <a:cs typeface="+mn-lt"/>
              </a:rPr>
              <a:t>,  A., (2021), July. Disparate impact of artificial intelligence bias in ride-hailing economy's price discrimination algorithms. In Proceedings of the 2021 AAAI/ACM Conference on AI, Ethics, and Society (pp. 822-833).</a:t>
            </a:r>
            <a:endParaRPr lang="en-GB"/>
          </a:p>
        </p:txBody>
      </p:sp>
    </p:spTree>
    <p:extLst>
      <p:ext uri="{BB962C8B-B14F-4D97-AF65-F5344CB8AC3E}">
        <p14:creationId xmlns:p14="http://schemas.microsoft.com/office/powerpoint/2010/main" val="31869540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3EF41-8918-6250-5E78-3796E4221585}"/>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DF4B3309-D206-BFB5-0C22-BF1550AFD369}"/>
              </a:ext>
            </a:extLst>
          </p:cNvPr>
          <p:cNvSpPr>
            <a:spLocks noGrp="1"/>
          </p:cNvSpPr>
          <p:nvPr>
            <p:ph idx="1"/>
          </p:nvPr>
        </p:nvSpPr>
        <p:spPr/>
        <p:txBody>
          <a:bodyPr>
            <a:normAutofit fontScale="92500" lnSpcReduction="10000"/>
          </a:bodyPr>
          <a:lstStyle/>
          <a:p>
            <a:pPr marL="0" indent="0">
              <a:buNone/>
            </a:pPr>
            <a:r>
              <a:rPr lang="en-GB">
                <a:ea typeface="+mn-lt"/>
                <a:cs typeface="+mn-lt"/>
              </a:rPr>
              <a:t>Pandey, A. and Caliskan, A., 2021, July. Disparate impact of artificial intelligence bias in ride-hailing economy's price discrimination algorithms. In Proceedings of the 2021 AAAI/ACM Conference on AI, Ethics, and Society (pp. 822-833).</a:t>
            </a:r>
          </a:p>
          <a:p>
            <a:pPr marL="0" indent="0">
              <a:buNone/>
            </a:pPr>
            <a:r>
              <a:rPr lang="en-GB">
                <a:ea typeface="+mn-lt"/>
                <a:cs typeface="+mn-lt"/>
              </a:rPr>
              <a:t>Schumpeter, J., &amp; Backhaus, U. (2003). The theory of economic development. In </a:t>
            </a:r>
            <a:r>
              <a:rPr lang="en-GB" err="1">
                <a:ea typeface="+mn-lt"/>
                <a:cs typeface="+mn-lt"/>
              </a:rPr>
              <a:t>J.Backhaus</a:t>
            </a:r>
            <a:r>
              <a:rPr lang="en-GB">
                <a:ea typeface="+mn-lt"/>
                <a:cs typeface="+mn-lt"/>
              </a:rPr>
              <a:t> (Ed.), Joseph Alois Schumpeter: Entrepreneurship, style and vision(pp. 61-116). Springer US. </a:t>
            </a:r>
            <a:r>
              <a:rPr lang="en-GB">
                <a:ea typeface="+mn-lt"/>
                <a:cs typeface="+mn-lt"/>
                <a:hlinkClick r:id="rId2"/>
              </a:rPr>
              <a:t>https://doi.org/10.1007/0-306-48082-4_3</a:t>
            </a:r>
            <a:endParaRPr lang="en-GB">
              <a:ea typeface="+mn-lt"/>
              <a:cs typeface="+mn-lt"/>
            </a:endParaRPr>
          </a:p>
          <a:p>
            <a:pPr marL="0" indent="0">
              <a:buNone/>
            </a:pPr>
            <a:r>
              <a:rPr lang="en-GB"/>
              <a:t>Akter, S., McCarthy, G., Sajib, S., Michael, K., Dwivedi, Y.K., D’Ambra, J. and Shen, K.N., 2021. Algorithmic bias in data-driven innovation in the age of AI. </a:t>
            </a:r>
            <a:r>
              <a:rPr lang="en-GB" i="1"/>
              <a:t>International Journal of Information Management</a:t>
            </a:r>
            <a:r>
              <a:rPr lang="en-GB"/>
              <a:t>, </a:t>
            </a:r>
            <a:r>
              <a:rPr lang="en-GB" i="1"/>
              <a:t>60</a:t>
            </a:r>
            <a:r>
              <a:rPr lang="en-GB"/>
              <a:t>, p.102387.</a:t>
            </a:r>
            <a:endParaRPr lang="en-GB">
              <a:ea typeface="+mn-lt"/>
              <a:cs typeface="+mn-lt"/>
            </a:endParaRPr>
          </a:p>
          <a:p>
            <a:pPr marL="0" indent="0">
              <a:buNone/>
            </a:pPr>
            <a:endParaRPr lang="en-GB"/>
          </a:p>
        </p:txBody>
      </p:sp>
    </p:spTree>
    <p:extLst>
      <p:ext uri="{BB962C8B-B14F-4D97-AF65-F5344CB8AC3E}">
        <p14:creationId xmlns:p14="http://schemas.microsoft.com/office/powerpoint/2010/main" val="16788722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F1649-8722-7891-D7C6-D13DFB4933BE}"/>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73C704F8-B80F-B428-6ACE-FB4B398D610C}"/>
              </a:ext>
            </a:extLst>
          </p:cNvPr>
          <p:cNvSpPr>
            <a:spLocks noGrp="1"/>
          </p:cNvSpPr>
          <p:nvPr>
            <p:ph idx="1"/>
          </p:nvPr>
        </p:nvSpPr>
        <p:spPr/>
        <p:txBody>
          <a:bodyPr/>
          <a:lstStyle/>
          <a:p>
            <a:br>
              <a:rPr lang="en-GB"/>
            </a:br>
            <a:r>
              <a:rPr lang="en-GB"/>
              <a:t>Acharya N, Sassenberg A, Soar J (2023), "Effects of cognitive absorption on continuous use intention of AI-driven recommender systems in e-commerce". </a:t>
            </a:r>
            <a:r>
              <a:rPr lang="en-GB" i="1"/>
              <a:t>Foresight</a:t>
            </a:r>
            <a:r>
              <a:rPr lang="en-GB"/>
              <a:t>, Vol. 25 No. 2 pp. 194–208, </a:t>
            </a:r>
            <a:r>
              <a:rPr lang="en-GB" err="1"/>
              <a:t>doi</a:t>
            </a:r>
            <a:r>
              <a:rPr lang="en-GB"/>
              <a:t>: </a:t>
            </a:r>
            <a:r>
              <a:rPr lang="en-GB">
                <a:hlinkClick r:id="rId2"/>
              </a:rPr>
              <a:t>https://doi.org/10.1108/FS-10-2021-0200</a:t>
            </a:r>
            <a:endParaRPr lang="en-GB"/>
          </a:p>
          <a:p>
            <a:r>
              <a:rPr lang="en-GB" err="1"/>
              <a:t>Elhajjar</a:t>
            </a:r>
            <a:r>
              <a:rPr lang="en-GB"/>
              <a:t>, S., Itani, O.S. AI washing: A conceptual exploration. </a:t>
            </a:r>
            <a:r>
              <a:rPr lang="en-GB" i="1"/>
              <a:t>AMS Rev</a:t>
            </a:r>
            <a:r>
              <a:rPr lang="en-GB"/>
              <a:t> </a:t>
            </a:r>
            <a:r>
              <a:rPr lang="en-GB" b="1"/>
              <a:t>15</a:t>
            </a:r>
            <a:r>
              <a:rPr lang="en-GB"/>
              <a:t>, 519–538 (2025). </a:t>
            </a:r>
            <a:r>
              <a:rPr lang="en-GB">
                <a:hlinkClick r:id="rId3"/>
              </a:rPr>
              <a:t>https://doi.org/10.1007/s13162-025-00323-y</a:t>
            </a:r>
            <a:endParaRPr lang="en-GB"/>
          </a:p>
          <a:p>
            <a:r>
              <a:rPr lang="en-GB"/>
              <a:t>Keough, P.D. (2019) Ethical problem-solving and decision-making for positive and conclusive outcomes . Hershey, Pennsylvania :, IGI Global. doi:10.4018/978-1-5225-7582</a:t>
            </a:r>
          </a:p>
        </p:txBody>
      </p:sp>
    </p:spTree>
    <p:extLst>
      <p:ext uri="{BB962C8B-B14F-4D97-AF65-F5344CB8AC3E}">
        <p14:creationId xmlns:p14="http://schemas.microsoft.com/office/powerpoint/2010/main" val="3816358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CB36-E1D1-9098-F789-9C2D66AE43E9}"/>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CCBD9F37-0D9B-0697-39E8-5F6740EF20C5}"/>
              </a:ext>
            </a:extLst>
          </p:cNvPr>
          <p:cNvSpPr>
            <a:spLocks noGrp="1"/>
          </p:cNvSpPr>
          <p:nvPr>
            <p:ph idx="1"/>
          </p:nvPr>
        </p:nvSpPr>
        <p:spPr/>
        <p:txBody>
          <a:bodyPr/>
          <a:lstStyle/>
          <a:p>
            <a:r>
              <a:rPr lang="en-GB"/>
              <a:t>Zahid, M. and Bharati, T.S., 2026. Leveraging Machine Learning and Deep Learning in IoT Security: A Review. </a:t>
            </a:r>
            <a:r>
              <a:rPr lang="en-GB" i="1"/>
              <a:t>Security and Privacy</a:t>
            </a:r>
            <a:r>
              <a:rPr lang="en-GB"/>
              <a:t>, </a:t>
            </a:r>
            <a:r>
              <a:rPr lang="en-GB" i="1"/>
              <a:t>9</a:t>
            </a:r>
            <a:r>
              <a:rPr lang="en-GB"/>
              <a:t>(1), p.e70144.</a:t>
            </a:r>
          </a:p>
          <a:p>
            <a:r>
              <a:rPr lang="en-GB"/>
              <a:t>CIPD</a:t>
            </a:r>
            <a:r>
              <a:rPr lang="en-GB" spc="-35"/>
              <a:t> </a:t>
            </a:r>
            <a:r>
              <a:rPr lang="en-GB"/>
              <a:t>(2024b)</a:t>
            </a:r>
            <a:r>
              <a:rPr lang="en-GB" spc="-5"/>
              <a:t> </a:t>
            </a:r>
            <a:r>
              <a:rPr lang="en-GB" i="1">
                <a:latin typeface="Arial"/>
                <a:cs typeface="Arial"/>
              </a:rPr>
              <a:t>PESTLE</a:t>
            </a:r>
            <a:r>
              <a:rPr lang="en-GB" i="1" spc="-35">
                <a:latin typeface="Arial"/>
                <a:cs typeface="Arial"/>
              </a:rPr>
              <a:t> </a:t>
            </a:r>
            <a:r>
              <a:rPr lang="en-GB" i="1">
                <a:latin typeface="Arial"/>
                <a:cs typeface="Arial"/>
              </a:rPr>
              <a:t>analysis.</a:t>
            </a:r>
            <a:r>
              <a:rPr lang="en-GB" i="1" spc="-40">
                <a:latin typeface="Arial"/>
                <a:cs typeface="Arial"/>
              </a:rPr>
              <a:t> </a:t>
            </a:r>
            <a:r>
              <a:rPr lang="en-GB"/>
              <a:t>Available</a:t>
            </a:r>
            <a:r>
              <a:rPr lang="en-GB" spc="-50"/>
              <a:t> </a:t>
            </a:r>
            <a:r>
              <a:rPr lang="en-GB"/>
              <a:t>at:</a:t>
            </a:r>
            <a:r>
              <a:rPr lang="en-GB" spc="-10"/>
              <a:t> </a:t>
            </a:r>
            <a:r>
              <a:rPr lang="en-GB" u="sng">
                <a:solidFill>
                  <a:srgbClr val="0000FF"/>
                </a:solidFill>
                <a:uFill>
                  <a:solidFill>
                    <a:srgbClr val="0000FF"/>
                  </a:solidFill>
                </a:uFill>
                <a:hlinkClick r:id="rId2"/>
              </a:rPr>
              <a:t>PESTLE</a:t>
            </a:r>
            <a:r>
              <a:rPr lang="en-GB" u="sng" spc="-35">
                <a:solidFill>
                  <a:srgbClr val="0000FF"/>
                </a:solidFill>
                <a:uFill>
                  <a:solidFill>
                    <a:srgbClr val="0000FF"/>
                  </a:solidFill>
                </a:uFill>
                <a:hlinkClick r:id="rId2"/>
              </a:rPr>
              <a:t> </a:t>
            </a:r>
            <a:r>
              <a:rPr lang="en-GB" u="sng">
                <a:solidFill>
                  <a:srgbClr val="0000FF"/>
                </a:solidFill>
                <a:uFill>
                  <a:solidFill>
                    <a:srgbClr val="0000FF"/>
                  </a:solidFill>
                </a:uFill>
                <a:hlinkClick r:id="rId2"/>
              </a:rPr>
              <a:t>analysis</a:t>
            </a:r>
            <a:r>
              <a:rPr lang="en-GB" u="sng" spc="-25">
                <a:solidFill>
                  <a:srgbClr val="0000FF"/>
                </a:solidFill>
                <a:uFill>
                  <a:solidFill>
                    <a:srgbClr val="0000FF"/>
                  </a:solidFill>
                </a:uFill>
                <a:hlinkClick r:id="rId2"/>
              </a:rPr>
              <a:t> </a:t>
            </a:r>
            <a:r>
              <a:rPr lang="en-GB" u="sng">
                <a:solidFill>
                  <a:srgbClr val="0000FF"/>
                </a:solidFill>
                <a:uFill>
                  <a:solidFill>
                    <a:srgbClr val="0000FF"/>
                  </a:solidFill>
                </a:uFill>
                <a:hlinkClick r:id="rId2"/>
              </a:rPr>
              <a:t>|</a:t>
            </a:r>
            <a:r>
              <a:rPr lang="en-GB" u="sng" spc="-25">
                <a:solidFill>
                  <a:srgbClr val="0000FF"/>
                </a:solidFill>
                <a:uFill>
                  <a:solidFill>
                    <a:srgbClr val="0000FF"/>
                  </a:solidFill>
                </a:uFill>
                <a:hlinkClick r:id="rId2"/>
              </a:rPr>
              <a:t> </a:t>
            </a:r>
            <a:r>
              <a:rPr lang="en-GB" u="sng">
                <a:solidFill>
                  <a:srgbClr val="0000FF"/>
                </a:solidFill>
                <a:uFill>
                  <a:solidFill>
                    <a:srgbClr val="0000FF"/>
                  </a:solidFill>
                </a:uFill>
                <a:hlinkClick r:id="rId2"/>
              </a:rPr>
              <a:t>CIPD</a:t>
            </a:r>
            <a:r>
              <a:rPr lang="en-GB" spc="-20">
                <a:solidFill>
                  <a:srgbClr val="0000FF"/>
                </a:solidFill>
              </a:rPr>
              <a:t> </a:t>
            </a:r>
            <a:r>
              <a:rPr lang="en-GB"/>
              <a:t>(Accessed:</a:t>
            </a:r>
            <a:r>
              <a:rPr lang="en-GB" spc="-30"/>
              <a:t> </a:t>
            </a:r>
            <a:r>
              <a:rPr lang="en-GB" spc="-50"/>
              <a:t>31/05/2026</a:t>
            </a:r>
            <a:r>
              <a:rPr lang="en-GB" spc="-10"/>
              <a:t>).</a:t>
            </a:r>
          </a:p>
          <a:p>
            <a:r>
              <a:rPr lang="en-GB"/>
              <a:t>Mittelstadt, B.D., </a:t>
            </a:r>
            <a:r>
              <a:rPr lang="en-GB" err="1"/>
              <a:t>Allo</a:t>
            </a:r>
            <a:r>
              <a:rPr lang="en-GB"/>
              <a:t>, P., Taddeo, M., Wachter, S. and </a:t>
            </a:r>
            <a:r>
              <a:rPr lang="en-GB" err="1"/>
              <a:t>Floridi</a:t>
            </a:r>
            <a:r>
              <a:rPr lang="en-GB"/>
              <a:t>, L., 2016. The ethics of algorithms: Mapping the debate. </a:t>
            </a:r>
            <a:r>
              <a:rPr lang="en-GB" i="1"/>
              <a:t>Big data &amp; society</a:t>
            </a:r>
            <a:r>
              <a:rPr lang="en-GB"/>
              <a:t>, </a:t>
            </a:r>
            <a:r>
              <a:rPr lang="en-GB" i="1"/>
              <a:t>3</a:t>
            </a:r>
            <a:r>
              <a:rPr lang="en-GB"/>
              <a:t>(2), p.2053951716679679.</a:t>
            </a:r>
            <a:endParaRPr lang="en-GB" spc="-10"/>
          </a:p>
          <a:p>
            <a:endParaRPr lang="en-GB"/>
          </a:p>
        </p:txBody>
      </p:sp>
    </p:spTree>
    <p:extLst>
      <p:ext uri="{BB962C8B-B14F-4D97-AF65-F5344CB8AC3E}">
        <p14:creationId xmlns:p14="http://schemas.microsoft.com/office/powerpoint/2010/main" val="1717939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14290-AC99-A1C5-0DE4-58ED088CBE61}"/>
              </a:ext>
            </a:extLst>
          </p:cNvPr>
          <p:cNvSpPr>
            <a:spLocks noGrp="1"/>
          </p:cNvSpPr>
          <p:nvPr>
            <p:ph type="title"/>
          </p:nvPr>
        </p:nvSpPr>
        <p:spPr/>
        <p:txBody>
          <a:bodyPr/>
          <a:lstStyle/>
          <a:p>
            <a:r>
              <a:rPr lang="en-GB"/>
              <a:t>Notes 500 words </a:t>
            </a:r>
          </a:p>
        </p:txBody>
      </p:sp>
      <p:sp>
        <p:nvSpPr>
          <p:cNvPr id="3" name="Content Placeholder 2">
            <a:extLst>
              <a:ext uri="{FF2B5EF4-FFF2-40B4-BE49-F238E27FC236}">
                <a16:creationId xmlns:a16="http://schemas.microsoft.com/office/drawing/2014/main" id="{D5BB763C-A494-4AFF-5A8B-5E588A836506}"/>
              </a:ext>
            </a:extLst>
          </p:cNvPr>
          <p:cNvSpPr>
            <a:spLocks noGrp="1"/>
          </p:cNvSpPr>
          <p:nvPr>
            <p:ph idx="1"/>
          </p:nvPr>
        </p:nvSpPr>
        <p:spPr/>
        <p:txBody>
          <a:bodyPr/>
          <a:lstStyle/>
          <a:p>
            <a:r>
              <a:rPr lang="en-GB"/>
              <a:t>During my research I was trying to build a case against those that I had read about that committed the acts of whitewashing. On studying the articles and creating these slides I became more and more convinced that this was a trust issue possibly caused for some egotistical advantage by the competition of the accused. The perpetrators could try to make these allegations that other systems were not actually using AI in their systems to gain advantage in the marketplace.</a:t>
            </a:r>
            <a:endParaRPr lang="en-US"/>
          </a:p>
        </p:txBody>
      </p:sp>
    </p:spTree>
    <p:extLst>
      <p:ext uri="{BB962C8B-B14F-4D97-AF65-F5344CB8AC3E}">
        <p14:creationId xmlns:p14="http://schemas.microsoft.com/office/powerpoint/2010/main" val="40618585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43AE2-B951-16FF-6D52-09A021ACF1D2}"/>
              </a:ext>
            </a:extLst>
          </p:cNvPr>
          <p:cNvSpPr>
            <a:spLocks noGrp="1"/>
          </p:cNvSpPr>
          <p:nvPr>
            <p:ph type="title"/>
          </p:nvPr>
        </p:nvSpPr>
        <p:spPr/>
        <p:txBody>
          <a:bodyPr/>
          <a:lstStyle/>
          <a:p>
            <a:r>
              <a:rPr lang="en-GB"/>
              <a:t>Notes continued</a:t>
            </a:r>
          </a:p>
        </p:txBody>
      </p:sp>
      <p:sp>
        <p:nvSpPr>
          <p:cNvPr id="3" name="Content Placeholder 2">
            <a:extLst>
              <a:ext uri="{FF2B5EF4-FFF2-40B4-BE49-F238E27FC236}">
                <a16:creationId xmlns:a16="http://schemas.microsoft.com/office/drawing/2014/main" id="{9FF0E8E0-F3CE-B004-D61D-1018D36FEDD3}"/>
              </a:ext>
            </a:extLst>
          </p:cNvPr>
          <p:cNvSpPr>
            <a:spLocks noGrp="1"/>
          </p:cNvSpPr>
          <p:nvPr>
            <p:ph idx="1"/>
          </p:nvPr>
        </p:nvSpPr>
        <p:spPr/>
        <p:txBody>
          <a:bodyPr>
            <a:normAutofit/>
          </a:bodyPr>
          <a:lstStyle/>
          <a:p>
            <a:r>
              <a:rPr lang="en-GB"/>
              <a:t>The issue encountered was how was  this allegation to be confirmed or proved either way. The allegation itself would create enough contempt from stakeholders within and external to the companies in question. The difficulty being the onus on proof from either side. Why would this arise 1) competitive advantage 2) create uncertainty in the marketplace 3) to reduce the faith of the stakeholders 4) to give an unfair advantage of intellectual superiority of knowledge of those bringing the accusation and 5) to be able to market and advertise that "we are not like them, we actually use AI" and all this with no real evidence either way.</a:t>
            </a:r>
          </a:p>
        </p:txBody>
      </p:sp>
    </p:spTree>
    <p:extLst>
      <p:ext uri="{BB962C8B-B14F-4D97-AF65-F5344CB8AC3E}">
        <p14:creationId xmlns:p14="http://schemas.microsoft.com/office/powerpoint/2010/main" val="50889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EA6AD-1915-9931-B085-15C5F4B2EDB6}"/>
              </a:ext>
            </a:extLst>
          </p:cNvPr>
          <p:cNvSpPr>
            <a:spLocks noGrp="1"/>
          </p:cNvSpPr>
          <p:nvPr>
            <p:ph type="title"/>
          </p:nvPr>
        </p:nvSpPr>
        <p:spPr/>
        <p:txBody>
          <a:bodyPr/>
          <a:lstStyle/>
          <a:p>
            <a:r>
              <a:rPr lang="en-GB" err="1"/>
              <a:t>Concuding</a:t>
            </a:r>
            <a:r>
              <a:rPr lang="en-GB"/>
              <a:t> notes</a:t>
            </a:r>
          </a:p>
        </p:txBody>
      </p:sp>
      <p:sp>
        <p:nvSpPr>
          <p:cNvPr id="3" name="Content Placeholder 2">
            <a:extLst>
              <a:ext uri="{FF2B5EF4-FFF2-40B4-BE49-F238E27FC236}">
                <a16:creationId xmlns:a16="http://schemas.microsoft.com/office/drawing/2014/main" id="{7A9FCB66-D111-1E1F-CC14-F2DDD2489E73}"/>
              </a:ext>
            </a:extLst>
          </p:cNvPr>
          <p:cNvSpPr>
            <a:spLocks noGrp="1"/>
          </p:cNvSpPr>
          <p:nvPr>
            <p:ph idx="1"/>
          </p:nvPr>
        </p:nvSpPr>
        <p:spPr/>
        <p:txBody>
          <a:bodyPr/>
          <a:lstStyle/>
          <a:p>
            <a:pPr marL="0" indent="0">
              <a:buNone/>
            </a:pPr>
            <a:r>
              <a:rPr lang="en-GB"/>
              <a:t>Therefore, the conclusion was that it was not difficult to prove it was scientifically and technically impossible to prove. The contempt for those who were suggested to operate in this manner was always going to be enough to create a confusion in the minds of the relevant stakeholders that were not qualified to judge for them selves. Thus by gaining this advantage, clever marketing ploys would be to stress that “we really do use AI” and using that as an advantage to declare superiority of market position. During this era legislation was struggling to catch up with the AI phenomenon and this clever ploy was easily achieved and the trust of the stakeholders would have been at least stirred if not rocked as they struggled to understand the rapidly evolving nature of AI</a:t>
            </a:r>
          </a:p>
        </p:txBody>
      </p:sp>
    </p:spTree>
    <p:extLst>
      <p:ext uri="{BB962C8B-B14F-4D97-AF65-F5344CB8AC3E}">
        <p14:creationId xmlns:p14="http://schemas.microsoft.com/office/powerpoint/2010/main" val="5043277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AD758FE9-692A-463A-A5A0-4E50A8C6BFB5}">
  <we:reference id="wa200007130" version="1.0.0.1" store="en-GB" storeType="OMEX"/>
  <we:alternateReferences>
    <we:reference id="WA200007130" version="1.0.0.1" store="WA200007130"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Gallery</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Gallery</vt:lpstr>
      <vt:lpstr>Problem Solving and Innovation.</vt:lpstr>
      <vt:lpstr>Table of Contents.</vt:lpstr>
      <vt:lpstr>AI Acknowledgement</vt:lpstr>
      <vt:lpstr>Create </vt:lpstr>
      <vt:lpstr>CAUSATION and LADDERING</vt:lpstr>
      <vt:lpstr>RSs</vt:lpstr>
      <vt:lpstr>Blooms and mindmap</vt:lpstr>
      <vt:lpstr>Conclusion.</vt:lpstr>
      <vt:lpstr>References.</vt:lpstr>
      <vt:lpstr>references</vt:lpstr>
      <vt:lpstr>References</vt:lpstr>
      <vt:lpstr>references</vt:lpstr>
      <vt:lpstr>Notes 500 words </vt:lpstr>
      <vt:lpstr>Notes continued</vt:lpstr>
      <vt:lpstr>Concuding notes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2026-05-31T19:32:48Z</dcterms:created>
  <dcterms:modified xsi:type="dcterms:W3CDTF">2026-09-02T15:41:07Z</dcterms:modified>
</cp:coreProperties>
</file>