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Eco Cup Café</a:t>
            </a:r>
            <a:br/>
            <a:r>
              <a:t>Enterprise &amp; Entrepreneurship (LCLM4006)</a:t>
            </a:r>
            <a:br/>
            <a:r>
              <a:t>Business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Eco Cup Café is a sustainable coffee shop focused on reducing single-use waste while serving high-quality drinks and food. Customers receive incentives for reusable cups and enjoy a welcoming community space.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Product &amp; USP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The café offers ethically sourced coffee, fresh pastries, plant-based options and compostable packaging. Its unique selling point is combining excellent customer service with environmentally responsible practices.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Management &amp; Legal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The business is planned as a Private Limited Company. A manager oversees operations, supported by baristas and part-time staff. This structure limits personal liability and supports future growth.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Political: environmental policies encourage sustainable practices. Economic: inflation affects ingredient costs, so careful pricing is essential. Social: growing interest in ethical consumption creates demand for eco-friendly cafés.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The café will build a strong Instagram and TikTok presence with short videos, seasonal drinks and customer stories. Partnerships with local universities and businesses, loyalty rewards and community events will encourage repeat visits.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Funding requirement: £40,000. Equipment £18,000, premises and setup £10,000, marketing £5,000, opening stock £4,000 and contingency £3,000.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Eco Cup Café aims to provide quality coffee while making sustainability practical and accessible. The business combines customer experience, responsible sourcing and realistic financial planning.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