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50F1D7-21CD-CA25-66F2-011E568CD811}" v="3264" dt="2022-09-19T13:00:36.696"/>
    <p1510:client id="{199A1F8A-CA55-3FC2-70B1-14BC43855D6F}" v="1975" dt="2022-09-26T18:11:02.583"/>
    <p1510:client id="{55308AE1-E887-4021-B16D-F13BCC3AD86B}" v="463" dt="2022-09-13T18:56:29.668"/>
    <p1510:client id="{5FD8DB3B-4074-4857-8364-1B8C9AE4F1D3}" v="1" dt="2022-09-07T15:26:47.175"/>
    <p1510:client id="{7CE651A1-37DF-331D-0B9E-5F7A8F2E24B6}" v="1602" dt="2022-09-27T17:44:58.878"/>
    <p1510:client id="{8A14EA8D-86CC-AE87-B3B2-4380501C2DAF}" v="1406" dt="2022-09-22T18:00:04.759"/>
    <p1510:client id="{B0573F71-19F0-1DC2-1774-9351602D4564}" v="30" dt="2022-09-13T19:00:05.279"/>
    <p1510:client id="{C556E093-D993-BD2A-B219-F2BC6B212032}" v="168" dt="2022-09-16T18:12:34.492"/>
    <p1510:client id="{F93D92FB-A01B-63E3-06A9-64F917111463}" v="928" dt="2022-09-16T18:02:03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wen Rees (2114233)" userId="S::2114233@student.uwtsd.ac.uk::6d9240ba-f7b9-49e2-9efa-84237291bcfc" providerId="AD" clId="Web-{199A1F8A-CA55-3FC2-70B1-14BC43855D6F}"/>
    <pc:docChg chg="modSld">
      <pc:chgData name="Anwen Rees (2114233)" userId="S::2114233@student.uwtsd.ac.uk::6d9240ba-f7b9-49e2-9efa-84237291bcfc" providerId="AD" clId="Web-{199A1F8A-CA55-3FC2-70B1-14BC43855D6F}" dt="2022-09-26T18:11:02.583" v="1066" actId="1076"/>
      <pc:docMkLst>
        <pc:docMk/>
      </pc:docMkLst>
      <pc:sldChg chg="addSp modSp mod setBg">
        <pc:chgData name="Anwen Rees (2114233)" userId="S::2114233@student.uwtsd.ac.uk::6d9240ba-f7b9-49e2-9efa-84237291bcfc" providerId="AD" clId="Web-{199A1F8A-CA55-3FC2-70B1-14BC43855D6F}" dt="2022-09-26T18:11:02.583" v="1066" actId="1076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99A1F8A-CA55-3FC2-70B1-14BC43855D6F}" dt="2022-09-26T18:00:08.448" v="1048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57.861" v="762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10.066" v="1059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47:40.907" v="760" actId="1076"/>
          <ac:spMkLst>
            <pc:docMk/>
            <pc:sldMk cId="109857222" sldId="256"/>
            <ac:spMk id="7" creationId="{DA27B0EB-7C39-F522-21F1-972A43122AB2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7:44:35.871" v="703" actId="14100"/>
          <ac:spMkLst>
            <pc:docMk/>
            <pc:sldMk cId="109857222" sldId="256"/>
            <ac:spMk id="8" creationId="{0F0A0D70-0E96-6C53-857F-0A0957E65A70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45.536" v="1064" actId="14100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52.973" v="1065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24.738" v="1061" actId="1076"/>
          <ac:spMkLst>
            <pc:docMk/>
            <pc:sldMk cId="109857222" sldId="256"/>
            <ac:spMk id="11" creationId="{4C64C155-1DD4-0232-F765-1CDA5637BFDC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8:10:33.316" v="1062" actId="1076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7:36:11.199" v="691" actId="14100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99A1F8A-CA55-3FC2-70B1-14BC43855D6F}" dt="2022-09-26T16:59:03.299" v="93" actId="1076"/>
          <ac:spMkLst>
            <pc:docMk/>
            <pc:sldMk cId="109857222" sldId="256"/>
            <ac:spMk id="14" creationId="{38744100-B9E5-590F-0ABB-DC6B7EF579BB}"/>
          </ac:spMkLst>
        </pc:spChg>
        <pc:spChg chg="add mod">
          <ac:chgData name="Anwen Rees (2114233)" userId="S::2114233@student.uwtsd.ac.uk::6d9240ba-f7b9-49e2-9efa-84237291bcfc" providerId="AD" clId="Web-{199A1F8A-CA55-3FC2-70B1-14BC43855D6F}" dt="2022-09-26T18:07:15.873" v="1056" actId="20577"/>
          <ac:spMkLst>
            <pc:docMk/>
            <pc:sldMk cId="109857222" sldId="256"/>
            <ac:spMk id="16" creationId="{16707B02-9B90-5580-5959-650DE7F7B726}"/>
          </ac:spMkLst>
        </pc:spChg>
        <pc:picChg chg="mod">
          <ac:chgData name="Anwen Rees (2114233)" userId="S::2114233@student.uwtsd.ac.uk::6d9240ba-f7b9-49e2-9efa-84237291bcfc" providerId="AD" clId="Web-{199A1F8A-CA55-3FC2-70B1-14BC43855D6F}" dt="2022-09-26T18:11:02.583" v="1066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199A1F8A-CA55-3FC2-70B1-14BC43855D6F}" dt="2022-09-26T17:57:00.521" v="985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199A1F8A-CA55-3FC2-70B1-14BC43855D6F}" dt="2022-09-26T17:57:00.521" v="985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C556E093-D993-BD2A-B219-F2BC6B212032}"/>
    <pc:docChg chg="modSld">
      <pc:chgData name="Anwen Rees (2114233)" userId="S::2114233@student.uwtsd.ac.uk::6d9240ba-f7b9-49e2-9efa-84237291bcfc" providerId="AD" clId="Web-{C556E093-D993-BD2A-B219-F2BC6B212032}" dt="2022-09-16T18:12:34.367" v="77" actId="20577"/>
      <pc:docMkLst>
        <pc:docMk/>
      </pc:docMkLst>
      <pc:sldChg chg="modSp">
        <pc:chgData name="Anwen Rees (2114233)" userId="S::2114233@student.uwtsd.ac.uk::6d9240ba-f7b9-49e2-9efa-84237291bcfc" providerId="AD" clId="Web-{C556E093-D993-BD2A-B219-F2BC6B212032}" dt="2022-09-16T18:12:34.367" v="7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C556E093-D993-BD2A-B219-F2BC6B212032}" dt="2022-09-16T18:12:34.367" v="77" actId="20577"/>
          <ac:spMkLst>
            <pc:docMk/>
            <pc:sldMk cId="109857222" sldId="256"/>
            <ac:spMk id="10" creationId="{F1C926E3-93F6-D9CF-9E6D-708ECE966DDB}"/>
          </ac:spMkLst>
        </pc:spChg>
      </pc:sldChg>
    </pc:docChg>
  </pc:docChgLst>
  <pc:docChgLst>
    <pc:chgData name="Anwen Rees (2114233)" userId="S::2114233@student.uwtsd.ac.uk::6d9240ba-f7b9-49e2-9efa-84237291bcfc" providerId="AD" clId="Web-{F93D92FB-A01B-63E3-06A9-64F917111463}"/>
    <pc:docChg chg="modSld">
      <pc:chgData name="Anwen Rees (2114233)" userId="S::2114233@student.uwtsd.ac.uk::6d9240ba-f7b9-49e2-9efa-84237291bcfc" providerId="AD" clId="Web-{F93D92FB-A01B-63E3-06A9-64F917111463}" dt="2022-09-16T18:02:03.648" v="522" actId="20577"/>
      <pc:docMkLst>
        <pc:docMk/>
      </pc:docMkLst>
      <pc:sldChg chg="addSp delSp modSp">
        <pc:chgData name="Anwen Rees (2114233)" userId="S::2114233@student.uwtsd.ac.uk::6d9240ba-f7b9-49e2-9efa-84237291bcfc" providerId="AD" clId="Web-{F93D92FB-A01B-63E3-06A9-64F917111463}" dt="2022-09-16T18:02:03.648" v="522" actId="20577"/>
        <pc:sldMkLst>
          <pc:docMk/>
          <pc:sldMk cId="109857222" sldId="256"/>
        </pc:sldMkLst>
        <pc:spChg chg="add del mod">
          <ac:chgData name="Anwen Rees (2114233)" userId="S::2114233@student.uwtsd.ac.uk::6d9240ba-f7b9-49e2-9efa-84237291bcfc" providerId="AD" clId="Web-{F93D92FB-A01B-63E3-06A9-64F917111463}" dt="2022-09-16T17:49:42.899" v="375" actId="14100"/>
          <ac:spMkLst>
            <pc:docMk/>
            <pc:sldMk cId="109857222" sldId="256"/>
            <ac:spMk id="2" creationId="{8AE97CFF-76F8-B2B0-47E3-65E575AB2B24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5:04.587" v="303" actId="1076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F93D92FB-A01B-63E3-06A9-64F917111463}" dt="2022-09-16T17:49:47.134" v="376" actId="14100"/>
          <ac:spMkLst>
            <pc:docMk/>
            <pc:sldMk cId="109857222" sldId="256"/>
            <ac:spMk id="6" creationId="{543EC421-E88A-EBCC-3995-B744EAE5D86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25:33.444" v="215" actId="1076"/>
          <ac:spMkLst>
            <pc:docMk/>
            <pc:sldMk cId="109857222" sldId="256"/>
            <ac:spMk id="7" creationId="{DA27B0EB-7C39-F522-21F1-972A43122AB2}"/>
          </ac:spMkLst>
        </pc:spChg>
        <pc:spChg chg="add del mod">
          <ac:chgData name="Anwen Rees (2114233)" userId="S::2114233@student.uwtsd.ac.uk::6d9240ba-f7b9-49e2-9efa-84237291bcfc" providerId="AD" clId="Web-{F93D92FB-A01B-63E3-06A9-64F917111463}" dt="2022-09-16T17:25:48.492" v="219"/>
          <ac:spMkLst>
            <pc:docMk/>
            <pc:sldMk cId="109857222" sldId="256"/>
            <ac:spMk id="8" creationId="{5C3DEACE-3914-E6F0-CDC4-A045AAF4A1E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1:39.925" v="250" actId="14100"/>
          <ac:spMkLst>
            <pc:docMk/>
            <pc:sldMk cId="109857222" sldId="256"/>
            <ac:spMk id="9" creationId="{0D81102B-4BD2-796A-77FE-AA5543242A7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8:02:03.648" v="522" actId="20577"/>
          <ac:spMkLst>
            <pc:docMk/>
            <pc:sldMk cId="109857222" sldId="256"/>
            <ac:spMk id="10" creationId="{F1C926E3-93F6-D9CF-9E6D-708ECE966DDB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2:03.847" v="255" actId="1076"/>
          <ac:spMkLst>
            <pc:docMk/>
            <pc:sldMk cId="109857222" sldId="256"/>
            <ac:spMk id="11" creationId="{4C64C155-1DD4-0232-F765-1CDA5637BFDC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4.634" v="301" actId="20577"/>
          <ac:spMkLst>
            <pc:docMk/>
            <pc:sldMk cId="109857222" sldId="256"/>
            <ac:spMk id="12" creationId="{3AD23AA5-A468-8EEC-11C8-8C9E93D66752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10.273" v="291" actId="14100"/>
          <ac:spMkLst>
            <pc:docMk/>
            <pc:sldMk cId="109857222" sldId="256"/>
            <ac:spMk id="13" creationId="{1ADF83AF-5020-C02D-B73D-5C654E9956B7}"/>
          </ac:spMkLst>
        </pc:spChg>
        <pc:spChg chg="add mod">
          <ac:chgData name="Anwen Rees (2114233)" userId="S::2114233@student.uwtsd.ac.uk::6d9240ba-f7b9-49e2-9efa-84237291bcfc" providerId="AD" clId="Web-{F93D92FB-A01B-63E3-06A9-64F917111463}" dt="2022-09-16T17:34:59.072" v="302" actId="20577"/>
          <ac:spMkLst>
            <pc:docMk/>
            <pc:sldMk cId="109857222" sldId="256"/>
            <ac:spMk id="14" creationId="{38744100-B9E5-590F-0ABB-DC6B7EF579BB}"/>
          </ac:spMkLst>
        </pc:spChg>
        <pc:picChg chg="add mod">
          <ac:chgData name="Anwen Rees (2114233)" userId="S::2114233@student.uwtsd.ac.uk::6d9240ba-f7b9-49e2-9efa-84237291bcfc" providerId="AD" clId="Web-{F93D92FB-A01B-63E3-06A9-64F917111463}" dt="2022-09-16T17:57:41.199" v="44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F93D92FB-A01B-63E3-06A9-64F917111463}" dt="2022-09-16T17:57:37.761" v="444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F93D92FB-A01B-63E3-06A9-64F917111463}" dt="2022-09-16T17:57:37.761" v="444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8A14EA8D-86CC-AE87-B3B2-4380501C2DAF}"/>
    <pc:docChg chg="modSld">
      <pc:chgData name="Anwen Rees (2114233)" userId="S::2114233@student.uwtsd.ac.uk::6d9240ba-f7b9-49e2-9efa-84237291bcfc" providerId="AD" clId="Web-{8A14EA8D-86CC-AE87-B3B2-4380501C2DAF}" dt="2022-09-22T18:00:04.759" v="657" actId="20577"/>
      <pc:docMkLst>
        <pc:docMk/>
      </pc:docMkLst>
      <pc:sldChg chg="modSp">
        <pc:chgData name="Anwen Rees (2114233)" userId="S::2114233@student.uwtsd.ac.uk::6d9240ba-f7b9-49e2-9efa-84237291bcfc" providerId="AD" clId="Web-{8A14EA8D-86CC-AE87-B3B2-4380501C2DAF}" dt="2022-09-22T18:00:04.759" v="657" actId="20577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8A14EA8D-86CC-AE87-B3B2-4380501C2DAF}" dt="2022-09-22T17:24:47.540" v="51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8A14EA8D-86CC-AE87-B3B2-4380501C2DAF}" dt="2022-09-22T18:00:04.759" v="657" actId="20577"/>
          <ac:spMkLst>
            <pc:docMk/>
            <pc:sldMk cId="109857222" sldId="256"/>
            <ac:spMk id="12" creationId="{3AD23AA5-A468-8EEC-11C8-8C9E93D66752}"/>
          </ac:spMkLst>
        </pc:spChg>
        <pc:picChg chg="mod">
          <ac:chgData name="Anwen Rees (2114233)" userId="S::2114233@student.uwtsd.ac.uk::6d9240ba-f7b9-49e2-9efa-84237291bcfc" providerId="AD" clId="Web-{8A14EA8D-86CC-AE87-B3B2-4380501C2DAF}" dt="2022-09-22T17:50:09.889" v="547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8A14EA8D-86CC-AE87-B3B2-4380501C2DAF}" dt="2022-09-22T17:44:20.940" v="348" actId="20577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8A14EA8D-86CC-AE87-B3B2-4380501C2DAF}" dt="2022-09-22T17:44:20.940" v="348" actId="20577"/>
          <ac:spMkLst>
            <pc:docMk/>
            <pc:sldMk cId="978190801" sldId="257"/>
            <ac:spMk id="4" creationId="{35192B7E-8A5A-133B-7B9B-A17A41513E5C}"/>
          </ac:spMkLst>
        </pc:spChg>
      </pc:sldChg>
    </pc:docChg>
  </pc:docChgLst>
  <pc:docChgLst>
    <pc:chgData name="Anwen Rees (2114233)" userId="S::2114233@student.uwtsd.ac.uk::6d9240ba-f7b9-49e2-9efa-84237291bcfc" providerId="AD" clId="Web-{1250F1D7-21CD-CA25-66F2-011E568CD811}"/>
    <pc:docChg chg="modSld addMainMaster delMainMaster">
      <pc:chgData name="Anwen Rees (2114233)" userId="S::2114233@student.uwtsd.ac.uk::6d9240ba-f7b9-49e2-9efa-84237291bcfc" providerId="AD" clId="Web-{1250F1D7-21CD-CA25-66F2-011E568CD811}" dt="2022-09-19T13:00:35.508" v="1725" actId="20577"/>
      <pc:docMkLst>
        <pc:docMk/>
      </pc:docMkLst>
      <pc:sldChg chg="modSp mod modClrScheme chgLayout">
        <pc:chgData name="Anwen Rees (2114233)" userId="S::2114233@student.uwtsd.ac.uk::6d9240ba-f7b9-49e2-9efa-84237291bcfc" providerId="AD" clId="Web-{1250F1D7-21CD-CA25-66F2-011E568CD811}" dt="2022-09-19T12:52:59.674" v="1643" actId="14100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1250F1D7-21CD-CA25-66F2-011E568CD811}" dt="2022-09-19T12:52:10.110" v="1640" actId="14100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2.578" v="1632" actId="1076"/>
          <ac:spMkLst>
            <pc:docMk/>
            <pc:sldMk cId="109857222" sldId="256"/>
            <ac:spMk id="4" creationId="{B2B4863F-E97F-425E-7AA2-9CABE56ED6B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18.313" v="1633" actId="14100"/>
          <ac:spMkLst>
            <pc:docMk/>
            <pc:sldMk cId="109857222" sldId="256"/>
            <ac:spMk id="5" creationId="{00220293-B3EF-8364-4C1C-25161D332E21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1:58.594" v="1639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21.923" v="1641" actId="1076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2:59.674" v="1643" actId="14100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6:38.539" v="1507" actId="14100"/>
          <ac:spMkLst>
            <pc:docMk/>
            <pc:sldMk cId="109857222" sldId="256"/>
            <ac:spMk id="11" creationId="{4C64C155-1DD4-0232-F765-1CDA5637BFDC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14:37.693" v="1506" actId="1076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4:43.450" v="1409" actId="1076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05:10.450" v="1414" actId="1076"/>
          <ac:spMkLst>
            <pc:docMk/>
            <pc:sldMk cId="109857222" sldId="256"/>
            <ac:spMk id="14" creationId="{38744100-B9E5-590F-0ABB-DC6B7EF579BB}"/>
          </ac:spMkLst>
        </pc:spChg>
        <pc:picChg chg="mod">
          <ac:chgData name="Anwen Rees (2114233)" userId="S::2114233@student.uwtsd.ac.uk::6d9240ba-f7b9-49e2-9efa-84237291bcfc" providerId="AD" clId="Web-{1250F1D7-21CD-CA25-66F2-011E568CD811}" dt="2022-09-19T12:05:16.122" v="1415" actId="1076"/>
          <ac:picMkLst>
            <pc:docMk/>
            <pc:sldMk cId="109857222" sldId="256"/>
            <ac:picMk id="15" creationId="{AEF51121-D88E-B0C8-5287-05B1FFC81BA6}"/>
          </ac:picMkLst>
        </pc:picChg>
      </pc:sldChg>
      <pc:sldChg chg="addSp modSp mod setBg modClrScheme chgLayout">
        <pc:chgData name="Anwen Rees (2114233)" userId="S::2114233@student.uwtsd.ac.uk::6d9240ba-f7b9-49e2-9efa-84237291bcfc" providerId="AD" clId="Web-{1250F1D7-21CD-CA25-66F2-011E568CD811}" dt="2022-09-19T13:00:35.508" v="1725" actId="20577"/>
        <pc:sldMkLst>
          <pc:docMk/>
          <pc:sldMk cId="978190801" sldId="257"/>
        </pc:sldMkLst>
        <pc:spChg chg="add mod">
          <ac:chgData name="Anwen Rees (2114233)" userId="S::2114233@student.uwtsd.ac.uk::6d9240ba-f7b9-49e2-9efa-84237291bcfc" providerId="AD" clId="Web-{1250F1D7-21CD-CA25-66F2-011E568CD811}" dt="2022-09-19T13:00:35.508" v="1725" actId="20577"/>
          <ac:spMkLst>
            <pc:docMk/>
            <pc:sldMk cId="978190801" sldId="257"/>
            <ac:spMk id="2" creationId="{7C116CD1-6837-16DD-D6C5-067D5E783FA8}"/>
          </ac:spMkLst>
        </pc:spChg>
        <pc:spChg chg="mod">
          <ac:chgData name="Anwen Rees (2114233)" userId="S::2114233@student.uwtsd.ac.uk::6d9240ba-f7b9-49e2-9efa-84237291bcfc" providerId="AD" clId="Web-{1250F1D7-21CD-CA25-66F2-011E568CD811}" dt="2022-09-19T12:59:05.757" v="1687" actId="1076"/>
          <ac:spMkLst>
            <pc:docMk/>
            <pc:sldMk cId="978190801" sldId="257"/>
            <ac:spMk id="4" creationId="{35192B7E-8A5A-133B-7B9B-A17A41513E5C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9" creationId="{2B566528-1B12-4246-9431-5C2D7D081168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1" creationId="{2E80C965-DB6D-4F81-9E9E-B027384D0BD6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3" creationId="{A580F890-B085-4E95-96AA-55AEBEC5CE6E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5" creationId="{D3F51FEB-38FB-4F6C-9F7B-2F2AFAB65463}"/>
          </ac:spMkLst>
        </pc:spChg>
        <pc:spChg chg="add">
          <ac:chgData name="Anwen Rees (2114233)" userId="S::2114233@student.uwtsd.ac.uk::6d9240ba-f7b9-49e2-9efa-84237291bcfc" providerId="AD" clId="Web-{1250F1D7-21CD-CA25-66F2-011E568CD811}" dt="2022-09-19T10:21:09.564" v="729"/>
          <ac:spMkLst>
            <pc:docMk/>
            <pc:sldMk cId="978190801" sldId="257"/>
            <ac:spMk id="17" creationId="{1E547BA6-BAE0-43BB-A7CA-60F69CE252F0}"/>
          </ac:spMkLst>
        </pc:spChg>
      </pc:sldChg>
      <pc:sldMasterChg chg="del del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2460954070" sldId="2147483660"/>
        </pc:sldMasterMkLst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Anwen Rees (2114233)" userId="S::2114233@student.uwtsd.ac.uk::6d9240ba-f7b9-49e2-9efa-84237291bcfc" providerId="AD" clId="Web-{1250F1D7-21CD-CA25-66F2-011E568CD811}" dt="2022-09-19T10:21:04.455" v="728"/>
        <pc:sldMasterMkLst>
          <pc:docMk/>
          <pc:sldMasterMk cId="469195955" sldId="2147483672"/>
        </pc:sldMasterMkLst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766078129" sldId="2147483673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2893969485" sldId="2147483674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618349010" sldId="2147483675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359762509" sldId="2147483676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189506355" sldId="2147483677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812076121" sldId="2147483678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43670261" sldId="2147483679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96216321" sldId="2147483680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222483821" sldId="2147483681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659348586" sldId="2147483682"/>
          </pc:sldLayoutMkLst>
        </pc:sldLayoutChg>
        <pc:sldLayoutChg chg="add mod replId">
          <pc:chgData name="Anwen Rees (2114233)" userId="S::2114233@student.uwtsd.ac.uk::6d9240ba-f7b9-49e2-9efa-84237291bcfc" providerId="AD" clId="Web-{1250F1D7-21CD-CA25-66F2-011E568CD811}" dt="2022-09-19T10:21:04.455" v="728"/>
          <pc:sldLayoutMkLst>
            <pc:docMk/>
            <pc:sldMasterMk cId="469195955" sldId="2147483672"/>
            <pc:sldLayoutMk cId="10403619" sldId="2147483683"/>
          </pc:sldLayoutMkLst>
        </pc:sldLayoutChg>
      </pc:sldMasterChg>
    </pc:docChg>
  </pc:docChgLst>
  <pc:docChgLst>
    <pc:chgData name="Anwen Rees (2114233)" userId="S::2114233@student.uwtsd.ac.uk::6d9240ba-f7b9-49e2-9efa-84237291bcfc" providerId="AD" clId="Web-{B0573F71-19F0-1DC2-1774-9351602D4564}"/>
    <pc:docChg chg="modSld">
      <pc:chgData name="Anwen Rees (2114233)" userId="S::2114233@student.uwtsd.ac.uk::6d9240ba-f7b9-49e2-9efa-84237291bcfc" providerId="AD" clId="Web-{B0573F71-19F0-1DC2-1774-9351602D4564}" dt="2022-09-13T19:00:05.263" v="18" actId="20577"/>
      <pc:docMkLst>
        <pc:docMk/>
      </pc:docMkLst>
      <pc:sldChg chg="addSp modSp">
        <pc:chgData name="Anwen Rees (2114233)" userId="S::2114233@student.uwtsd.ac.uk::6d9240ba-f7b9-49e2-9efa-84237291bcfc" providerId="AD" clId="Web-{B0573F71-19F0-1DC2-1774-9351602D4564}" dt="2022-09-13T19:00:05.263" v="18" actId="20577"/>
        <pc:sldMkLst>
          <pc:docMk/>
          <pc:sldMk cId="109857222" sldId="256"/>
        </pc:sldMkLst>
        <pc:spChg chg="add mod">
          <ac:chgData name="Anwen Rees (2114233)" userId="S::2114233@student.uwtsd.ac.uk::6d9240ba-f7b9-49e2-9efa-84237291bcfc" providerId="AD" clId="Web-{B0573F71-19F0-1DC2-1774-9351602D4564}" dt="2022-09-13T19:00:05.263" v="18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B0573F71-19F0-1DC2-1774-9351602D4564}" dt="2022-09-13T18:59:30.715" v="0" actId="1076"/>
          <ac:spMkLst>
            <pc:docMk/>
            <pc:sldMk cId="109857222" sldId="256"/>
            <ac:spMk id="6" creationId="{543EC421-E88A-EBCC-3995-B744EAE5D867}"/>
          </ac:spMkLst>
        </pc:spChg>
      </pc:sldChg>
    </pc:docChg>
  </pc:docChgLst>
  <pc:docChgLst>
    <pc:chgData name="Anwen Rees (2114233)" userId="S::2114233@student.uwtsd.ac.uk::6d9240ba-f7b9-49e2-9efa-84237291bcfc" providerId="AD" clId="Web-{7CE651A1-37DF-331D-0B9E-5F7A8F2E24B6}"/>
    <pc:docChg chg="modSld">
      <pc:chgData name="Anwen Rees (2114233)" userId="S::2114233@student.uwtsd.ac.uk::6d9240ba-f7b9-49e2-9efa-84237291bcfc" providerId="AD" clId="Web-{7CE651A1-37DF-331D-0B9E-5F7A8F2E24B6}" dt="2022-09-27T17:44:58.878" v="1144" actId="1076"/>
      <pc:docMkLst>
        <pc:docMk/>
      </pc:docMkLst>
      <pc:sldChg chg="addSp delSp modSp">
        <pc:chgData name="Anwen Rees (2114233)" userId="S::2114233@student.uwtsd.ac.uk::6d9240ba-f7b9-49e2-9efa-84237291bcfc" providerId="AD" clId="Web-{7CE651A1-37DF-331D-0B9E-5F7A8F2E24B6}" dt="2022-09-27T17:44:58.878" v="1144" actId="1076"/>
        <pc:sldMkLst>
          <pc:docMk/>
          <pc:sldMk cId="109857222" sldId="256"/>
        </pc:sldMkLst>
        <pc:spChg chg="mod">
          <ac:chgData name="Anwen Rees (2114233)" userId="S::2114233@student.uwtsd.ac.uk::6d9240ba-f7b9-49e2-9efa-84237291bcfc" providerId="AD" clId="Web-{7CE651A1-37DF-331D-0B9E-5F7A8F2E24B6}" dt="2022-09-27T16:19:02.668" v="426" actId="20577"/>
          <ac:spMkLst>
            <pc:docMk/>
            <pc:sldMk cId="109857222" sldId="256"/>
            <ac:spMk id="2" creationId="{8AE97CFF-76F8-B2B0-47E3-65E575AB2B24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6:08.898" v="283" actId="14100"/>
          <ac:spMkLst>
            <pc:docMk/>
            <pc:sldMk cId="109857222" sldId="256"/>
            <ac:spMk id="3" creationId="{7EB0BA0A-7F49-BDA0-6A56-52E220186EA5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6:17:35.303" v="424" actId="14100"/>
          <ac:spMkLst>
            <pc:docMk/>
            <pc:sldMk cId="109857222" sldId="256"/>
            <ac:spMk id="6" creationId="{543EC421-E88A-EBCC-3995-B744EAE5D867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5:55.678" v="280" actId="1076"/>
          <ac:spMkLst>
            <pc:docMk/>
            <pc:sldMk cId="109857222" sldId="256"/>
            <ac:spMk id="7" creationId="{DA27B0EB-7C39-F522-21F1-972A43122AB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40:27.683" v="1072" actId="20577"/>
          <ac:spMkLst>
            <pc:docMk/>
            <pc:sldMk cId="109857222" sldId="256"/>
            <ac:spMk id="8" creationId="{0F0A0D70-0E96-6C53-857F-0A0957E65A70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6:05:05.358" v="318" actId="14100"/>
          <ac:spMkLst>
            <pc:docMk/>
            <pc:sldMk cId="109857222" sldId="256"/>
            <ac:spMk id="9" creationId="{0D81102B-4BD2-796A-77FE-AA5543242A7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35:20.915" v="1029" actId="20577"/>
          <ac:spMkLst>
            <pc:docMk/>
            <pc:sldMk cId="109857222" sldId="256"/>
            <ac:spMk id="10" creationId="{F1C926E3-93F6-D9CF-9E6D-708ECE966DDB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38:23.301" v="1067" actId="20577"/>
          <ac:spMkLst>
            <pc:docMk/>
            <pc:sldMk cId="109857222" sldId="256"/>
            <ac:spMk id="12" creationId="{3AD23AA5-A468-8EEC-11C8-8C9E93D66752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5:55:24.520" v="276" actId="14100"/>
          <ac:spMkLst>
            <pc:docMk/>
            <pc:sldMk cId="109857222" sldId="256"/>
            <ac:spMk id="13" creationId="{1ADF83AF-5020-C02D-B73D-5C654E9956B7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42:51.363" v="1077" actId="20577"/>
          <ac:spMkLst>
            <pc:docMk/>
            <pc:sldMk cId="109857222" sldId="256"/>
            <ac:spMk id="16" creationId="{16707B02-9B90-5580-5959-650DE7F7B726}"/>
          </ac:spMkLst>
        </pc:spChg>
        <pc:spChg chg="add mod">
          <ac:chgData name="Anwen Rees (2114233)" userId="S::2114233@student.uwtsd.ac.uk::6d9240ba-f7b9-49e2-9efa-84237291bcfc" providerId="AD" clId="Web-{7CE651A1-37DF-331D-0B9E-5F7A8F2E24B6}" dt="2022-09-27T17:44:58.878" v="1144" actId="1076"/>
          <ac:spMkLst>
            <pc:docMk/>
            <pc:sldMk cId="109857222" sldId="256"/>
            <ac:spMk id="17" creationId="{DE484664-73B2-81D7-83C9-F86A4D488C82}"/>
          </ac:spMkLst>
        </pc:spChg>
        <pc:picChg chg="add mod">
          <ac:chgData name="Anwen Rees (2114233)" userId="S::2114233@student.uwtsd.ac.uk::6d9240ba-f7b9-49e2-9efa-84237291bcfc" providerId="AD" clId="Web-{7CE651A1-37DF-331D-0B9E-5F7A8F2E24B6}" dt="2022-09-27T17:43:56.689" v="1084" actId="1076"/>
          <ac:picMkLst>
            <pc:docMk/>
            <pc:sldMk cId="109857222" sldId="256"/>
            <ac:picMk id="15" creationId="{8DB38D0F-84D6-D205-5989-FCC0B196A9E0}"/>
          </ac:picMkLst>
        </pc:picChg>
        <pc:picChg chg="del mod">
          <ac:chgData name="Anwen Rees (2114233)" userId="S::2114233@student.uwtsd.ac.uk::6d9240ba-f7b9-49e2-9efa-84237291bcfc" providerId="AD" clId="Web-{7CE651A1-37DF-331D-0B9E-5F7A8F2E24B6}" dt="2022-09-27T15:56:11.898" v="284"/>
          <ac:picMkLst>
            <pc:docMk/>
            <pc:sldMk cId="109857222" sldId="256"/>
            <ac:picMk id="15" creationId="{AEF51121-D88E-B0C8-5287-05B1FFC81BA6}"/>
          </ac:picMkLst>
        </pc:picChg>
      </pc:sldChg>
      <pc:sldChg chg="modSp">
        <pc:chgData name="Anwen Rees (2114233)" userId="S::2114233@student.uwtsd.ac.uk::6d9240ba-f7b9-49e2-9efa-84237291bcfc" providerId="AD" clId="Web-{7CE651A1-37DF-331D-0B9E-5F7A8F2E24B6}" dt="2022-09-27T17:30:07.412" v="1019" actId="14100"/>
        <pc:sldMkLst>
          <pc:docMk/>
          <pc:sldMk cId="978190801" sldId="257"/>
        </pc:sldMkLst>
        <pc:spChg chg="mod">
          <ac:chgData name="Anwen Rees (2114233)" userId="S::2114233@student.uwtsd.ac.uk::6d9240ba-f7b9-49e2-9efa-84237291bcfc" providerId="AD" clId="Web-{7CE651A1-37DF-331D-0B9E-5F7A8F2E24B6}" dt="2022-09-27T17:29:57.599" v="1017" actId="20577"/>
          <ac:spMkLst>
            <pc:docMk/>
            <pc:sldMk cId="978190801" sldId="257"/>
            <ac:spMk id="2" creationId="{7C116CD1-6837-16DD-D6C5-067D5E783FA8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30:07.412" v="1019" actId="14100"/>
          <ac:spMkLst>
            <pc:docMk/>
            <pc:sldMk cId="978190801" sldId="257"/>
            <ac:spMk id="4" creationId="{35192B7E-8A5A-133B-7B9B-A17A41513E5C}"/>
          </ac:spMkLst>
        </pc:spChg>
        <pc:spChg chg="mod">
          <ac:chgData name="Anwen Rees (2114233)" userId="S::2114233@student.uwtsd.ac.uk::6d9240ba-f7b9-49e2-9efa-84237291bcfc" providerId="AD" clId="Web-{7CE651A1-37DF-331D-0B9E-5F7A8F2E24B6}" dt="2022-09-27T17:28:12.437" v="991" actId="20577"/>
          <ac:spMkLst>
            <pc:docMk/>
            <pc:sldMk cId="978190801" sldId="257"/>
            <ac:spMk id="9" creationId="{2B566528-1B12-4246-9431-5C2D7D08116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078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969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34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506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076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670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16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48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348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3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195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massd.edu/dss/resources/students/classroom-strategies/why-take-notes/#:~:text=It%20keeps%20you%20awake.,and%20remember%20the%20information%20later" TargetMode="External"/><Relationship Id="rId2" Type="http://schemas.openxmlformats.org/officeDocument/2006/relationships/hyperlink" Target="https://www.acc.edu.au/blog/time-management-skills-student-learn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opeople.edu/blog/reflective-thinking/#:~:text=Reflective%20thinking%20means%20taking%20the,did%2C%20and%20why%20that's%20important" TargetMode="External"/><Relationship Id="rId4" Type="http://schemas.openxmlformats.org/officeDocument/2006/relationships/hyperlink" Target="https://louisville.edu/ideastoaction/about/criticalthinking/wha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B4863F-E97F-425E-7AA2-9CABE56ED6B8}"/>
              </a:ext>
            </a:extLst>
          </p:cNvPr>
          <p:cNvSpPr/>
          <p:nvPr/>
        </p:nvSpPr>
        <p:spPr>
          <a:xfrm>
            <a:off x="237280" y="87774"/>
            <a:ext cx="11738658" cy="83916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20293-B3EF-8364-4C1C-25161D332E21}"/>
              </a:ext>
            </a:extLst>
          </p:cNvPr>
          <p:cNvSpPr txBox="1"/>
          <p:nvPr/>
        </p:nvSpPr>
        <p:spPr>
          <a:xfrm>
            <a:off x="390646" y="91632"/>
            <a:ext cx="1148787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Anwen Rees  - 2114233                                                                                      ECGE4005PC                                              </a:t>
            </a:r>
          </a:p>
          <a:p>
            <a:r>
              <a:rPr lang="en-GB" sz="2000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Sgiliau</a:t>
            </a:r>
            <a:r>
              <a:rPr lang="en-GB" sz="2400" u="sng" dirty="0">
                <a:cs typeface="Calibri"/>
              </a:rPr>
              <a:t> a </a:t>
            </a:r>
            <a:r>
              <a:rPr lang="en-GB" sz="2400" u="sng" dirty="0" err="1">
                <a:cs typeface="Calibri"/>
              </a:rPr>
              <a:t>Rhynweddau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Personol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sydd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yn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dylanwadu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ar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ddatblygiad</a:t>
            </a:r>
            <a:r>
              <a:rPr lang="en-GB" sz="2400" u="sng" dirty="0">
                <a:cs typeface="Calibri"/>
              </a:rPr>
              <a:t> </a:t>
            </a:r>
            <a:r>
              <a:rPr lang="en-GB" sz="2400" u="sng" dirty="0" err="1">
                <a:cs typeface="Calibri"/>
              </a:rPr>
              <a:t>meddwl</a:t>
            </a:r>
            <a:r>
              <a:rPr lang="en-GB" sz="2400" u="sng" dirty="0">
                <a:cs typeface="Calibri"/>
              </a:rPr>
              <a:t> </a:t>
            </a:r>
            <a:r>
              <a:rPr lang="en-GB" sz="2400" u="sng" dirty="0" err="1">
                <a:cs typeface="Calibri"/>
              </a:rPr>
              <a:t>beirniado</a:t>
            </a:r>
            <a:r>
              <a:rPr lang="en-GB" sz="2000" u="sng" dirty="0" err="1">
                <a:cs typeface="Calibri"/>
              </a:rPr>
              <a:t>l</a:t>
            </a:r>
            <a:r>
              <a:rPr lang="en-GB" sz="2000" dirty="0">
                <a:cs typeface="Calibri"/>
              </a:rPr>
              <a:t>     </a:t>
            </a:r>
            <a:endParaRPr lang="en-US" sz="2000" dirty="0">
              <a:cs typeface="Calibri" panose="020F0502020204030204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543EC421-E88A-EBCC-3995-B744EAE5D867}"/>
              </a:ext>
            </a:extLst>
          </p:cNvPr>
          <p:cNvSpPr/>
          <p:nvPr/>
        </p:nvSpPr>
        <p:spPr>
          <a:xfrm>
            <a:off x="69688" y="919355"/>
            <a:ext cx="2319954" cy="5805086"/>
          </a:xfrm>
          <a:prstGeom prst="flowChartProcess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E97CFF-76F8-B2B0-47E3-65E575AB2B24}"/>
              </a:ext>
            </a:extLst>
          </p:cNvPr>
          <p:cNvSpPr txBox="1"/>
          <p:nvPr/>
        </p:nvSpPr>
        <p:spPr>
          <a:xfrm>
            <a:off x="139860" y="918225"/>
            <a:ext cx="224432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cs typeface="Calibri"/>
              </a:rPr>
              <a:t>Beth </a:t>
            </a:r>
            <a:r>
              <a:rPr lang="en-GB" sz="1400" b="1" dirty="0" err="1">
                <a:cs typeface="Calibri"/>
              </a:rPr>
              <a:t>yw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meddwl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beirniadol</a:t>
            </a:r>
            <a:r>
              <a:rPr lang="en-GB" sz="1400" b="1" dirty="0">
                <a:cs typeface="Calibri"/>
              </a:rPr>
              <a:t>?</a:t>
            </a:r>
            <a:endParaRPr lang="en-GB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Fel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myfyriwr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gwneud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gradd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mae'n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bwysig</a:t>
            </a:r>
            <a:r>
              <a:rPr lang="en-GB" sz="1400" dirty="0">
                <a:ea typeface="+mn-lt"/>
                <a:cs typeface="+mn-lt"/>
              </a:rPr>
              <a:t> bod </a:t>
            </a:r>
            <a:r>
              <a:rPr lang="en-GB" sz="1400" dirty="0" err="1">
                <a:ea typeface="+mn-lt"/>
                <a:cs typeface="+mn-lt"/>
              </a:rPr>
              <a:t>yr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unigolyn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chyfoedion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darlithwyr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Dywed</a:t>
            </a:r>
            <a:r>
              <a:rPr lang="en-GB" sz="1400" dirty="0">
                <a:ea typeface="+mn-lt"/>
                <a:cs typeface="+mn-lt"/>
              </a:rPr>
              <a:t> y </a:t>
            </a:r>
            <a:r>
              <a:rPr lang="en-GB" sz="1400" dirty="0" err="1">
                <a:ea typeface="+mn-lt"/>
                <a:cs typeface="+mn-lt"/>
              </a:rPr>
              <a:t>wefan</a:t>
            </a:r>
            <a:r>
              <a:rPr lang="en-GB" sz="1400" dirty="0">
                <a:ea typeface="+mn-lt"/>
                <a:cs typeface="+mn-lt"/>
              </a:rPr>
              <a:t> 'University of Louisville' taw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yw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medru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gwella'r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ffordd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maent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trwy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gymhwyso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dadansoddi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gwerthuso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gwybodaeth</a:t>
            </a:r>
            <a:r>
              <a:rPr lang="en-GB" sz="1400" dirty="0">
                <a:ea typeface="+mn-lt"/>
                <a:cs typeface="+mn-lt"/>
              </a:rPr>
              <a:t> a </a:t>
            </a:r>
            <a:r>
              <a:rPr lang="en-GB" sz="1400" dirty="0" err="1">
                <a:ea typeface="+mn-lt"/>
                <a:cs typeface="+mn-lt"/>
              </a:rPr>
              <a:t>chafwyd</a:t>
            </a:r>
            <a:r>
              <a:rPr lang="en-GB" sz="1400" dirty="0">
                <a:ea typeface="+mn-lt"/>
                <a:cs typeface="+mn-lt"/>
              </a:rPr>
              <a:t>. </a:t>
            </a:r>
            <a:r>
              <a:rPr lang="en-GB" sz="1400" dirty="0" err="1">
                <a:ea typeface="+mn-lt"/>
                <a:cs typeface="+mn-lt"/>
              </a:rPr>
              <a:t>Mae'r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gallu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feddwl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feirniadol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sgil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sydd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gan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bawb</a:t>
            </a:r>
            <a:r>
              <a:rPr lang="en-GB" sz="1400" dirty="0">
                <a:ea typeface="+mn-lt"/>
                <a:cs typeface="+mn-lt"/>
              </a:rPr>
              <a:t> ac </a:t>
            </a:r>
            <a:r>
              <a:rPr lang="en-GB" sz="1400" dirty="0" err="1">
                <a:ea typeface="+mn-lt"/>
                <a:cs typeface="+mn-lt"/>
              </a:rPr>
              <a:t>mae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modd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ei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wella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 sz="1400" dirty="0">
              <a:cs typeface="Calibri"/>
            </a:endParaRPr>
          </a:p>
          <a:p>
            <a:r>
              <a:rPr lang="en-GB" sz="1400" dirty="0" err="1">
                <a:cs typeface="Calibri"/>
              </a:rPr>
              <a:t>Dywedir</a:t>
            </a:r>
            <a:r>
              <a:rPr lang="en-GB" sz="1400" dirty="0">
                <a:cs typeface="Calibri"/>
              </a:rPr>
              <a:t> Beyer(1995) </a:t>
            </a:r>
            <a:r>
              <a:rPr lang="en-GB" sz="1400" dirty="0" err="1">
                <a:cs typeface="Calibri"/>
              </a:rPr>
              <a:t>o'r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 'The Importance of Critical Thinking'(2016) </a:t>
            </a:r>
            <a:r>
              <a:rPr lang="en-GB" sz="1400" dirty="0" err="1">
                <a:cs typeface="Calibri"/>
              </a:rPr>
              <a:t>meddwl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beirniadol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yw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medru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gwneud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pwyntiau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glir</a:t>
            </a:r>
            <a:r>
              <a:rPr lang="en-GB" sz="1400" dirty="0">
                <a:cs typeface="Calibri"/>
              </a:rPr>
              <a:t> a </a:t>
            </a:r>
            <a:r>
              <a:rPr lang="en-GB" sz="1400" dirty="0" err="1">
                <a:cs typeface="Calibri"/>
              </a:rPr>
              <a:t>rhesymol</a:t>
            </a:r>
            <a:r>
              <a:rPr lang="en-GB" sz="1400" dirty="0">
                <a:cs typeface="Calibri"/>
              </a:rPr>
              <a:t>.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B0BA0A-7F49-BDA0-6A56-52E220186EA5}"/>
              </a:ext>
            </a:extLst>
          </p:cNvPr>
          <p:cNvSpPr/>
          <p:nvPr/>
        </p:nvSpPr>
        <p:spPr>
          <a:xfrm>
            <a:off x="8180728" y="3884914"/>
            <a:ext cx="3937450" cy="284107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27B0EB-7C39-F522-21F1-972A43122AB2}"/>
              </a:ext>
            </a:extLst>
          </p:cNvPr>
          <p:cNvSpPr txBox="1"/>
          <p:nvPr/>
        </p:nvSpPr>
        <p:spPr>
          <a:xfrm>
            <a:off x="8313774" y="3958027"/>
            <a:ext cx="36050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u="sng" dirty="0" err="1">
                <a:cs typeface="Calibri"/>
              </a:rPr>
              <a:t>Casgliad</a:t>
            </a:r>
            <a:endParaRPr lang="en-GB" b="1" u="sng"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81102B-4BD2-796A-77FE-AA5543242A72}"/>
              </a:ext>
            </a:extLst>
          </p:cNvPr>
          <p:cNvSpPr/>
          <p:nvPr/>
        </p:nvSpPr>
        <p:spPr>
          <a:xfrm>
            <a:off x="2418313" y="989032"/>
            <a:ext cx="5101605" cy="282962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C926E3-93F6-D9CF-9E6D-708ECE966DDB}"/>
              </a:ext>
            </a:extLst>
          </p:cNvPr>
          <p:cNvSpPr txBox="1"/>
          <p:nvPr/>
        </p:nvSpPr>
        <p:spPr>
          <a:xfrm>
            <a:off x="2546428" y="988670"/>
            <a:ext cx="489734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 err="1">
                <a:cs typeface="Calibri" panose="020F0502020204030204"/>
              </a:rPr>
              <a:t>Rheoli</a:t>
            </a:r>
            <a:r>
              <a:rPr lang="en-GB" sz="1400" b="1" dirty="0">
                <a:cs typeface="Calibri" panose="020F0502020204030204"/>
              </a:rPr>
              <a:t> </a:t>
            </a:r>
            <a:r>
              <a:rPr lang="en-GB" sz="1400" b="1" dirty="0" err="1">
                <a:cs typeface="Calibri" panose="020F0502020204030204"/>
              </a:rPr>
              <a:t>amser</a:t>
            </a:r>
            <a:r>
              <a:rPr lang="en-GB" sz="1400" b="1" dirty="0">
                <a:cs typeface="Calibri" panose="020F0502020204030204"/>
              </a:rPr>
              <a:t> 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GB" sz="140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fod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mae'r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myfyriwr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gallu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gosod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targed</a:t>
            </a:r>
            <a:r>
              <a:rPr lang="en-GB" sz="1400" dirty="0">
                <a:cs typeface="Calibri" panose="020F0502020204030204"/>
              </a:rPr>
              <a:t> pendant a </a:t>
            </a:r>
            <a:r>
              <a:rPr lang="en-GB" sz="1400" err="1">
                <a:cs typeface="Calibri" panose="020F0502020204030204"/>
              </a:rPr>
              <a:t>chwblhau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aseiniadau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yr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disgwyliedig</a:t>
            </a:r>
            <a:r>
              <a:rPr lang="en-GB" sz="1400" dirty="0">
                <a:cs typeface="Calibri" panose="020F0502020204030204"/>
              </a:rPr>
              <a:t>. Mae </a:t>
            </a:r>
            <a:r>
              <a:rPr lang="en-GB" sz="140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ffyrdd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err="1">
                <a:cs typeface="Calibri" panose="020F0502020204030204"/>
              </a:rPr>
              <a:t>reoli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err="1">
                <a:cs typeface="Calibri" panose="020F0502020204030204"/>
              </a:rPr>
              <a:t>fel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rhoi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penodol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weithio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dasg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gan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gynnwys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toriadau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cyson</a:t>
            </a:r>
            <a:r>
              <a:rPr lang="en-GB" sz="1400" dirty="0">
                <a:cs typeface="Calibri" panose="020F0502020204030204"/>
              </a:rPr>
              <a:t>, neu </a:t>
            </a:r>
            <a:r>
              <a:rPr lang="en-GB" sz="1400" err="1">
                <a:cs typeface="Calibri" panose="020F0502020204030204"/>
              </a:rPr>
              <a:t>wneud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rhestr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angen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gwblhau</a:t>
            </a:r>
            <a:r>
              <a:rPr lang="en-GB" sz="1400" dirty="0">
                <a:cs typeface="Calibri" panose="020F0502020204030204"/>
              </a:rPr>
              <a:t>- 'Purdue Global University(2018).Mae </a:t>
            </a:r>
            <a:r>
              <a:rPr lang="en-GB" sz="1400" err="1">
                <a:cs typeface="Calibri" panose="020F0502020204030204"/>
              </a:rPr>
              <a:t>strategaethau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gweithio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wahanol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bobl</a:t>
            </a:r>
            <a:r>
              <a:rPr lang="en-GB" sz="1400" dirty="0">
                <a:cs typeface="Calibri" panose="020F0502020204030204"/>
              </a:rPr>
              <a:t>. </a:t>
            </a:r>
            <a:r>
              <a:rPr lang="en-GB" sz="1400" err="1">
                <a:cs typeface="Calibri" panose="020F0502020204030204"/>
              </a:rPr>
              <a:t>Awgrymir</a:t>
            </a:r>
            <a:r>
              <a:rPr lang="en-GB" sz="1400" dirty="0">
                <a:cs typeface="Calibri" panose="020F0502020204030204"/>
              </a:rPr>
              <a:t> Contrell(1999) I </a:t>
            </a:r>
            <a:r>
              <a:rPr lang="en-GB" sz="1400" err="1">
                <a:cs typeface="Calibri" panose="020F0502020204030204"/>
              </a:rPr>
              <a:t>gadw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dyddiadur</a:t>
            </a:r>
            <a:r>
              <a:rPr lang="en-GB" sz="1400" dirty="0">
                <a:cs typeface="Calibri" panose="020F0502020204030204"/>
              </a:rPr>
              <a:t> neu </a:t>
            </a:r>
            <a:r>
              <a:rPr lang="en-GB" sz="1400" err="1">
                <a:cs typeface="Calibri" panose="020F0502020204030204"/>
              </a:rPr>
              <a:t>lyfr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cynllunio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. </a:t>
            </a:r>
            <a:r>
              <a:rPr lang="en-GB" sz="1400" err="1">
                <a:cs typeface="Calibri" panose="020F0502020204030204"/>
              </a:rPr>
              <a:t>Mae'n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anodd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rheoli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weithio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err="1">
                <a:cs typeface="Calibri" panose="020F0502020204030204"/>
              </a:rPr>
              <a:t>astudio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err="1">
                <a:cs typeface="Calibri" panose="020F0502020204030204"/>
              </a:rPr>
              <a:t>cymdeithasu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ynghyd</a:t>
            </a:r>
            <a:r>
              <a:rPr lang="en-GB" sz="1400" dirty="0">
                <a:cs typeface="Calibri" panose="020F0502020204030204"/>
              </a:rPr>
              <a:t> ac </a:t>
            </a:r>
            <a:r>
              <a:rPr lang="en-GB" sz="1400" err="1">
                <a:cs typeface="Calibri" panose="020F0502020204030204"/>
              </a:rPr>
              <a:t>ymrwymiadau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teuluol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ond</a:t>
            </a:r>
            <a:r>
              <a:rPr lang="en-GB" sz="1400" dirty="0">
                <a:cs typeface="Calibri" panose="020F0502020204030204"/>
              </a:rPr>
              <a:t> bod </a:t>
            </a:r>
            <a:r>
              <a:rPr lang="en-GB" sz="140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drefnus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yw'r</a:t>
            </a:r>
            <a:r>
              <a:rPr lang="en-GB" sz="1400" dirty="0">
                <a:cs typeface="Calibri" panose="020F0502020204030204"/>
              </a:rPr>
              <a:t> nod </a:t>
            </a:r>
            <a:r>
              <a:rPr lang="en-GB" sz="140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gwblhau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aseiniad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err="1">
                <a:cs typeface="Calibri" panose="020F0502020204030204"/>
              </a:rPr>
              <a:t>fewn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meddai'r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err="1">
                <a:cs typeface="Calibri" panose="020F0502020204030204"/>
              </a:rPr>
              <a:t>wefan</a:t>
            </a:r>
            <a:r>
              <a:rPr lang="en-GB" sz="1400" dirty="0">
                <a:cs typeface="Calibri" panose="020F0502020204030204"/>
              </a:rPr>
              <a:t> 'Australian Christian College'.</a:t>
            </a:r>
            <a:endParaRPr lang="en-US" dirty="0">
              <a:cs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64C155-1DD4-0232-F765-1CDA5637BFDC}"/>
              </a:ext>
            </a:extLst>
          </p:cNvPr>
          <p:cNvSpPr/>
          <p:nvPr/>
        </p:nvSpPr>
        <p:spPr>
          <a:xfrm>
            <a:off x="2421253" y="3822884"/>
            <a:ext cx="4282631" cy="29193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D23AA5-A468-8EEC-11C8-8C9E93D66752}"/>
              </a:ext>
            </a:extLst>
          </p:cNvPr>
          <p:cNvSpPr txBox="1"/>
          <p:nvPr/>
        </p:nvSpPr>
        <p:spPr>
          <a:xfrm>
            <a:off x="2490293" y="3881086"/>
            <a:ext cx="415241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b="1" dirty="0" err="1">
                <a:cs typeface="Calibri"/>
              </a:rPr>
              <a:t>Cymryd</a:t>
            </a:r>
            <a:r>
              <a:rPr lang="en-GB" sz="1400" b="1" dirty="0">
                <a:cs typeface="Calibri"/>
              </a:rPr>
              <a:t> </a:t>
            </a:r>
            <a:r>
              <a:rPr lang="en-GB" sz="1400" b="1" dirty="0" err="1">
                <a:cs typeface="Calibri"/>
              </a:rPr>
              <a:t>nodiadau</a:t>
            </a:r>
            <a:r>
              <a:rPr lang="en-GB" sz="1400" b="1" dirty="0">
                <a:cs typeface="Calibri"/>
              </a:rPr>
              <a:t> ac </a:t>
            </a:r>
            <a:r>
              <a:rPr lang="en-GB" sz="1400" b="1" dirty="0" err="1">
                <a:cs typeface="Calibri"/>
              </a:rPr>
              <a:t>ymchwilio</a:t>
            </a:r>
            <a:r>
              <a:rPr lang="en-GB" sz="1400" b="1" dirty="0">
                <a:cs typeface="Calibri"/>
              </a:rPr>
              <a:t> </a:t>
            </a:r>
            <a:endParaRPr lang="en-US" sz="1400" b="1">
              <a:cs typeface="Calibri"/>
            </a:endParaRPr>
          </a:p>
          <a:p>
            <a:r>
              <a:rPr lang="en-GB" sz="1400" dirty="0" err="1">
                <a:cs typeface="Calibri"/>
              </a:rPr>
              <a:t>Wrth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fynd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ddarlithoedd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brifysgol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ac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gwneud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aseiniadau</a:t>
            </a:r>
            <a:r>
              <a:rPr lang="en-GB" sz="1400" dirty="0">
                <a:cs typeface="Calibri"/>
              </a:rPr>
              <a:t> pan </a:t>
            </a:r>
            <a:r>
              <a:rPr lang="en-GB" sz="1400" dirty="0" err="1">
                <a:cs typeface="Calibri"/>
              </a:rPr>
              <a:t>fydd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dod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Dywed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wefan</a:t>
            </a:r>
            <a:r>
              <a:rPr lang="en-GB" sz="1400" dirty="0">
                <a:cs typeface="Calibri"/>
              </a:rPr>
              <a:t> 'why take notes?' Mae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helpu</a:t>
            </a:r>
            <a:r>
              <a:rPr lang="en-GB" sz="1400" dirty="0">
                <a:cs typeface="Calibri"/>
              </a:rPr>
              <a:t> person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wrando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well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darlithoedd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chymryd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sylw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darlithwyr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dweud</a:t>
            </a:r>
            <a:r>
              <a:rPr lang="en-GB" sz="1400" dirty="0">
                <a:cs typeface="Calibri"/>
              </a:rPr>
              <a:t>. Mae e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gyfle</a:t>
            </a:r>
            <a:r>
              <a:rPr lang="en-GB" sz="1400" dirty="0">
                <a:cs typeface="Calibri"/>
              </a:rPr>
              <a:t> da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edrych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nôl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hen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gofio </a:t>
            </a:r>
            <a:r>
              <a:rPr lang="en-GB" sz="1400" dirty="0" err="1">
                <a:cs typeface="Calibri"/>
              </a:rPr>
              <a:t>beth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oedd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wedi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thrafod</a:t>
            </a:r>
            <a:r>
              <a:rPr lang="en-GB" sz="1400" dirty="0">
                <a:cs typeface="Calibri"/>
              </a:rPr>
              <a:t>. Yn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chymryd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Wrth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wahanol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wefannau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llyfrau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rydych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cael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gwybodaeth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a'i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chymharu</a:t>
            </a:r>
            <a:r>
              <a:rPr lang="en-GB" sz="1400" dirty="0">
                <a:cs typeface="Calibri"/>
              </a:rPr>
              <a:t>. </a:t>
            </a:r>
            <a:endParaRPr lang="en-US" sz="1400"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ADF83AF-5020-C02D-B73D-5C654E9956B7}"/>
              </a:ext>
            </a:extLst>
          </p:cNvPr>
          <p:cNvSpPr/>
          <p:nvPr/>
        </p:nvSpPr>
        <p:spPr>
          <a:xfrm>
            <a:off x="7523230" y="993758"/>
            <a:ext cx="4584731" cy="283155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744100-B9E5-590F-0ABB-DC6B7EF579BB}"/>
              </a:ext>
            </a:extLst>
          </p:cNvPr>
          <p:cNvSpPr txBox="1"/>
          <p:nvPr/>
        </p:nvSpPr>
        <p:spPr>
          <a:xfrm>
            <a:off x="7673403" y="1107246"/>
            <a:ext cx="4159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dirty="0">
                <a:cs typeface="Calibri"/>
              </a:rPr>
              <a:t> </a:t>
            </a:r>
            <a:r>
              <a:rPr lang="en-GB" b="1" dirty="0" err="1">
                <a:cs typeface="Calibri"/>
              </a:rPr>
              <a:t>Myfyrio</a:t>
            </a:r>
            <a:r>
              <a:rPr lang="en-GB" b="1" dirty="0">
                <a:cs typeface="Calibri"/>
              </a:rPr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0A0D70-0E96-6C53-857F-0A0957E65A70}"/>
              </a:ext>
            </a:extLst>
          </p:cNvPr>
          <p:cNvSpPr txBox="1"/>
          <p:nvPr/>
        </p:nvSpPr>
        <p:spPr>
          <a:xfrm>
            <a:off x="7614919" y="1437640"/>
            <a:ext cx="435610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 err="1">
                <a:cs typeface="Calibri" panose="020F0502020204030204"/>
              </a:rPr>
              <a:t>Dywedir</a:t>
            </a:r>
            <a:r>
              <a:rPr lang="en-GB" sz="1400" dirty="0">
                <a:cs typeface="Calibri" panose="020F0502020204030204"/>
              </a:rPr>
              <a:t> University of The People 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yw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medru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edrych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nôl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gorffennol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o </a:t>
            </a:r>
            <a:r>
              <a:rPr lang="en-GB" sz="1400" dirty="0" err="1">
                <a:cs typeface="Calibri" panose="020F0502020204030204"/>
              </a:rPr>
              <a:t>hyn</a:t>
            </a:r>
            <a:r>
              <a:rPr lang="en-GB" sz="1400" dirty="0">
                <a:cs typeface="Calibri" panose="020F0502020204030204"/>
              </a:rPr>
              <a:t> er </a:t>
            </a:r>
            <a:r>
              <a:rPr lang="en-GB" sz="1400" dirty="0" err="1">
                <a:cs typeface="Calibri" panose="020F0502020204030204"/>
              </a:rPr>
              <a:t>mwyn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gwella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tro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nesaf</a:t>
            </a:r>
            <a:r>
              <a:rPr lang="en-GB" sz="1400" dirty="0">
                <a:cs typeface="Calibri" panose="020F0502020204030204"/>
              </a:rPr>
              <a:t>. Mae </a:t>
            </a:r>
            <a:r>
              <a:rPr lang="en-GB" sz="1400" dirty="0" err="1">
                <a:cs typeface="Calibri" panose="020F0502020204030204"/>
              </a:rPr>
              <a:t>myfyrio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galluogi</a:t>
            </a:r>
            <a:r>
              <a:rPr lang="en-GB" sz="1400" dirty="0">
                <a:cs typeface="Calibri" panose="020F0502020204030204"/>
              </a:rPr>
              <a:t> person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hunanwella</a:t>
            </a:r>
            <a:r>
              <a:rPr lang="en-GB" sz="1400" dirty="0">
                <a:cs typeface="Calibri" panose="020F0502020204030204"/>
              </a:rPr>
              <a:t> ac </a:t>
            </a:r>
            <a:r>
              <a:rPr lang="en-GB" sz="1400" dirty="0" err="1">
                <a:cs typeface="Calibri" panose="020F0502020204030204"/>
              </a:rPr>
              <a:t>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fod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fwy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ymwybodol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o'i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chryfderau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a'u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gwendidau</a:t>
            </a:r>
            <a:r>
              <a:rPr lang="en-GB" sz="1400" dirty="0">
                <a:cs typeface="Calibri" panose="020F0502020204030204"/>
              </a:rPr>
              <a:t>. Yn </a:t>
            </a:r>
            <a:r>
              <a:rPr lang="en-GB" sz="1400" dirty="0" err="1">
                <a:cs typeface="Calibri" panose="020F0502020204030204"/>
              </a:rPr>
              <a:t>ôl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wefan</a:t>
            </a:r>
            <a:r>
              <a:rPr lang="en-GB" sz="1400" dirty="0">
                <a:cs typeface="Calibri" panose="020F0502020204030204"/>
              </a:rPr>
              <a:t> 'What is the difference between Critical Thinking and Reflective Thinking'(2017) </a:t>
            </a:r>
            <a:r>
              <a:rPr lang="en-GB" sz="1400" dirty="0" err="1">
                <a:cs typeface="Calibri" panose="020F0502020204030204"/>
              </a:rPr>
              <a:t>wrth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fyfyrio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meddwl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drwy'r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amser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dadansoddi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sydd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cael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ei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ddweud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ar</a:t>
            </a:r>
            <a:r>
              <a:rPr lang="en-GB" sz="1400" dirty="0">
                <a:cs typeface="Calibri" panose="020F0502020204030204"/>
              </a:rPr>
              <a:t> y </a:t>
            </a:r>
            <a:r>
              <a:rPr lang="en-GB" sz="1400" dirty="0" err="1">
                <a:cs typeface="Calibri" panose="020F0502020204030204"/>
              </a:rPr>
              <a:t>pryd</a:t>
            </a:r>
            <a:r>
              <a:rPr lang="en-GB" sz="1400" dirty="0">
                <a:cs typeface="Calibri" panose="020F0502020204030204"/>
              </a:rPr>
              <a:t>,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sut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rydych</a:t>
            </a:r>
            <a:r>
              <a:rPr lang="en-GB" sz="1400" dirty="0">
                <a:cs typeface="Calibri" panose="020F0502020204030204"/>
              </a:rPr>
              <a:t> chi </a:t>
            </a:r>
            <a:r>
              <a:rPr lang="en-GB" sz="1400" dirty="0" err="1">
                <a:cs typeface="Calibri" panose="020F0502020204030204"/>
              </a:rPr>
              <a:t>wedi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dysgu</a:t>
            </a:r>
            <a:r>
              <a:rPr lang="en-GB" sz="1400" dirty="0">
                <a:cs typeface="Calibri" panose="020F0502020204030204"/>
              </a:rPr>
              <a:t> a </a:t>
            </a:r>
            <a:r>
              <a:rPr lang="en-GB" sz="1400" dirty="0" err="1">
                <a:cs typeface="Calibri" panose="020F0502020204030204"/>
              </a:rPr>
              <a:t>beth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fyddwch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gwneud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yn</a:t>
            </a:r>
            <a:r>
              <a:rPr lang="en-GB" sz="1400" dirty="0">
                <a:cs typeface="Calibri" panose="020F0502020204030204"/>
              </a:rPr>
              <a:t> </a:t>
            </a:r>
            <a:r>
              <a:rPr lang="en-GB" sz="1400" dirty="0" err="1">
                <a:cs typeface="Calibri" panose="020F0502020204030204"/>
              </a:rPr>
              <a:t>wahanol</a:t>
            </a:r>
            <a:r>
              <a:rPr lang="en-GB" sz="1400" dirty="0">
                <a:cs typeface="Calibri" panose="020F0502020204030204"/>
              </a:rPr>
              <a:t>.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707B02-9B90-5580-5959-650DE7F7B726}"/>
              </a:ext>
            </a:extLst>
          </p:cNvPr>
          <p:cNvSpPr txBox="1"/>
          <p:nvPr/>
        </p:nvSpPr>
        <p:spPr>
          <a:xfrm>
            <a:off x="8267700" y="4323080"/>
            <a:ext cx="370586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I </a:t>
            </a:r>
            <a:r>
              <a:rPr lang="en-GB" sz="1400" dirty="0" err="1">
                <a:cs typeface="Calibri"/>
              </a:rPr>
              <a:t>grynhoi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feddwl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feirniadol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trwy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reoli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amser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cymryd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nodiadau</a:t>
            </a:r>
            <a:r>
              <a:rPr lang="en-GB" sz="1400" dirty="0">
                <a:cs typeface="Calibri"/>
              </a:rPr>
              <a:t>, </a:t>
            </a:r>
            <a:r>
              <a:rPr lang="en-GB" sz="1400" dirty="0" err="1">
                <a:cs typeface="Calibri"/>
              </a:rPr>
              <a:t>ymchwil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myfyrio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bwysig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mywyd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myfyriwr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bywyd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gwaith</a:t>
            </a:r>
            <a:r>
              <a:rPr lang="en-GB" sz="1400" dirty="0">
                <a:cs typeface="Calibri"/>
              </a:rPr>
              <a:t> a bob </a:t>
            </a:r>
            <a:r>
              <a:rPr lang="en-GB" sz="1400" dirty="0" err="1">
                <a:cs typeface="Calibri"/>
              </a:rPr>
              <a:t>dydd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hefyd</a:t>
            </a:r>
            <a:r>
              <a:rPr lang="en-GB" sz="1400" dirty="0">
                <a:cs typeface="Calibri"/>
              </a:rPr>
              <a:t>. </a:t>
            </a:r>
            <a:r>
              <a:rPr lang="en-GB" sz="1400" dirty="0" err="1">
                <a:cs typeface="Calibri"/>
              </a:rPr>
              <a:t>Mae'r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pwyntiau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yma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galluogi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berson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edrych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ddyfnach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yr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maent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dysgu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datblygu</a:t>
            </a:r>
            <a:r>
              <a:rPr lang="en-GB" sz="1400" dirty="0">
                <a:cs typeface="Calibri"/>
              </a:rPr>
              <a:t> o </a:t>
            </a:r>
            <a:r>
              <a:rPr lang="en-GB" sz="1400" dirty="0" err="1">
                <a:cs typeface="Calibri"/>
              </a:rPr>
              <a:t>hyn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ogystal</a:t>
            </a:r>
            <a:r>
              <a:rPr lang="en-GB" sz="1400" dirty="0">
                <a:cs typeface="Calibri"/>
              </a:rPr>
              <a:t> â </a:t>
            </a:r>
            <a:r>
              <a:rPr lang="en-GB" sz="1400" dirty="0" err="1">
                <a:cs typeface="Calibri"/>
              </a:rPr>
              <a:t>dysgu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sgiliau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newydd</a:t>
            </a:r>
            <a:r>
              <a:rPr lang="en-GB" sz="1400" dirty="0">
                <a:cs typeface="Calibri"/>
              </a:rPr>
              <a:t> am </a:t>
            </a:r>
            <a:r>
              <a:rPr lang="en-GB" sz="1400" dirty="0" err="1">
                <a:cs typeface="Calibri"/>
              </a:rPr>
              <a:t>ei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hunan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darganfod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ffordd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gorau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maent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ymchwilo</a:t>
            </a:r>
            <a:r>
              <a:rPr lang="en-GB" sz="1400" dirty="0">
                <a:cs typeface="Calibri"/>
              </a:rPr>
              <a:t> a </a:t>
            </a:r>
            <a:r>
              <a:rPr lang="en-GB" sz="1400" dirty="0" err="1">
                <a:cs typeface="Calibri"/>
              </a:rPr>
              <a:t>gwrando</a:t>
            </a:r>
            <a:r>
              <a:rPr lang="en-GB" sz="1400" dirty="0">
                <a:cs typeface="Calibri"/>
              </a:rPr>
              <a:t> </a:t>
            </a:r>
            <a:r>
              <a:rPr lang="en-GB" sz="1400" dirty="0" err="1">
                <a:cs typeface="Calibri"/>
              </a:rPr>
              <a:t>yn</a:t>
            </a:r>
            <a:r>
              <a:rPr lang="en-GB" sz="1400" dirty="0">
                <a:cs typeface="Calibri"/>
              </a:rPr>
              <a:t> y </a:t>
            </a:r>
            <a:r>
              <a:rPr lang="en-GB" sz="1400" dirty="0" err="1">
                <a:cs typeface="Calibri"/>
              </a:rPr>
              <a:t>darlithoedd</a:t>
            </a:r>
            <a:r>
              <a:rPr lang="en-GB" sz="1400" dirty="0">
                <a:cs typeface="Calibri"/>
              </a:rPr>
              <a:t>.</a:t>
            </a:r>
            <a:endParaRPr lang="en-US" dirty="0"/>
          </a:p>
        </p:txBody>
      </p:sp>
      <p:pic>
        <p:nvPicPr>
          <p:cNvPr id="15" name="Picture 16" descr="Diagram&#10;&#10;Description automatically generated">
            <a:extLst>
              <a:ext uri="{FF2B5EF4-FFF2-40B4-BE49-F238E27FC236}">
                <a16:creationId xmlns:a16="http://schemas.microsoft.com/office/drawing/2014/main" id="{8DB38D0F-84D6-D205-5989-FCC0B196A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4480" y="3832860"/>
            <a:ext cx="1544320" cy="116332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E484664-73B2-81D7-83C9-F86A4D488C82}"/>
              </a:ext>
            </a:extLst>
          </p:cNvPr>
          <p:cNvSpPr txBox="1"/>
          <p:nvPr/>
        </p:nvSpPr>
        <p:spPr>
          <a:xfrm>
            <a:off x="6817360" y="5006340"/>
            <a:ext cx="135889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Source: Center for Management</a:t>
            </a:r>
            <a:endParaRPr lang="en-GB" sz="1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192B7E-8A5A-133B-7B9B-A17A41513E5C}"/>
              </a:ext>
            </a:extLst>
          </p:cNvPr>
          <p:cNvSpPr txBox="1"/>
          <p:nvPr/>
        </p:nvSpPr>
        <p:spPr>
          <a:xfrm>
            <a:off x="91612" y="244062"/>
            <a:ext cx="11993986" cy="6618893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u="sng" dirty="0" err="1"/>
              <a:t>Cyfeiriadau</a:t>
            </a:r>
            <a:endParaRPr lang="en-US" sz="1100" b="1" u="sng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Australian Christian College(2019) Time management skills that improve student learning  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 err="1">
                <a:cs typeface="Calibri"/>
              </a:rPr>
              <a:t>Ar</a:t>
            </a:r>
            <a:r>
              <a:rPr lang="en-US" sz="1200" dirty="0">
                <a:cs typeface="Calibri"/>
              </a:rPr>
              <a:t> </a:t>
            </a:r>
            <a:r>
              <a:rPr lang="en-US" sz="1200" dirty="0" err="1">
                <a:cs typeface="Calibri"/>
              </a:rPr>
              <a:t>gael</a:t>
            </a:r>
            <a:r>
              <a:rPr lang="en-US" sz="1200" dirty="0">
                <a:cs typeface="Calibri"/>
              </a:rPr>
              <a:t>: </a:t>
            </a:r>
            <a:r>
              <a:rPr lang="en-US" sz="1200" dirty="0">
                <a:cs typeface="Calibri"/>
                <a:hlinkClick r:id="rId2"/>
              </a:rPr>
              <a:t>https://www.acc.edu.au/blog/time-management-skills-student-learning/</a:t>
            </a:r>
            <a:endParaRPr lang="en-US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(Accessed: 23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Cottrell, S. (2019)  The Study Skills Handbook </a:t>
            </a:r>
            <a:r>
              <a:rPr lang="en-US" sz="1200" dirty="0" err="1">
                <a:cs typeface="Calibri"/>
              </a:rPr>
              <a:t>tudalen</a:t>
            </a:r>
            <a:r>
              <a:rPr lang="en-US" sz="1200" dirty="0">
                <a:cs typeface="Calibri"/>
              </a:rPr>
              <a:t> 253 : Macmillan International Higher Education/Red Globe Press, an imprint of Springer Nature Limited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Purdue Global University(2018) Time Management Tips for Busy College Students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https://www.purdueglobal.edu/blog/student-life/time-management-busy-college-students/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(Accessed: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UMass Dartmouth(2022) Why Take Notes?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 err="1">
                <a:cs typeface="Calibri"/>
              </a:rPr>
              <a:t>Ar</a:t>
            </a:r>
            <a:r>
              <a:rPr lang="en-US" sz="1200" dirty="0">
                <a:cs typeface="Calibri"/>
              </a:rPr>
              <a:t> </a:t>
            </a:r>
            <a:r>
              <a:rPr lang="en-US" sz="1200" dirty="0" err="1">
                <a:cs typeface="Calibri"/>
              </a:rPr>
              <a:t>gael</a:t>
            </a:r>
            <a:r>
              <a:rPr lang="en-US" sz="1200" dirty="0">
                <a:cs typeface="Calibri"/>
              </a:rPr>
              <a:t>: </a:t>
            </a:r>
            <a:r>
              <a:rPr lang="en-US" sz="1200" dirty="0">
                <a:cs typeface="Calibri"/>
                <a:hlinkClick r:id="rId3"/>
              </a:rPr>
              <a:t>https://www.umassd.edu/dss/resources/students/classroom-strategies/why-take-notes/#:~:text=It%20keeps%20you%20awake.,and%20remember%20the%20information%20later</a:t>
            </a:r>
            <a:r>
              <a:rPr lang="en-US" sz="1200" dirty="0">
                <a:cs typeface="Calibri"/>
              </a:rPr>
              <a:t>.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 (Accessed :Medi 2022) 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University Of The People(2016) The Importance of Critical Thinking 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u="sng" dirty="0">
                <a:solidFill>
                  <a:schemeClr val="accent1"/>
                </a:solidFill>
                <a:cs typeface="Calibri"/>
              </a:rPr>
              <a:t>https://online.essex.ac.uk/blog/the-importance-of-critical-thinking/#:~:text=Critical%20thinking%20is%20a%20core,skill%20in%20many%20workplace%20scenarios.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u="sng" dirty="0">
                <a:solidFill>
                  <a:schemeClr val="accent1"/>
                </a:solidFill>
                <a:cs typeface="Calibri"/>
              </a:rPr>
              <a:t>https://www.uopeople.edu/blog/reflective-thinking/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(Accessed: Medi 2022) 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/>
              <a:t>University of Louisville(2022) </a:t>
            </a:r>
            <a:r>
              <a:rPr lang="en-US" sz="1200" i="1" dirty="0"/>
              <a:t>What is Critical Thinking?  </a:t>
            </a:r>
            <a:r>
              <a:rPr lang="en-US" sz="1200" dirty="0"/>
              <a:t> </a:t>
            </a:r>
            <a:endParaRPr lang="en-US" sz="120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: </a:t>
            </a:r>
            <a:r>
              <a:rPr lang="en-US" sz="1200" dirty="0">
                <a:hlinkClick r:id="rId4"/>
              </a:rPr>
              <a:t>https://louisville.edu/ideastoaction/about/criticalthinking/what</a:t>
            </a:r>
            <a:endParaRPr lang="en-US" sz="120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 panose="020F0502020204030204"/>
              </a:rPr>
              <a:t>(Accessed:14 Medi 2022) 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 panose="020F0502020204030204"/>
              </a:rPr>
              <a:t>University of the People(2016) </a:t>
            </a:r>
            <a:r>
              <a:rPr lang="en-US" sz="1200" i="1" dirty="0">
                <a:cs typeface="Calibri"/>
              </a:rPr>
              <a:t>Reflective Thinking: Revealing what really matters</a:t>
            </a:r>
            <a:endParaRPr lang="en-US" sz="1100" i="1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i="1" dirty="0">
                <a:cs typeface="Calibri"/>
                <a:hlinkClick r:id="rId5"/>
              </a:rPr>
              <a:t>https://www.uopeople.edu/blog/reflective-thinking/#:~:text=Reflective%20thinking%20means%20taking%20the,did%2C%20and%20why%20that's%20important</a:t>
            </a:r>
            <a:r>
              <a:rPr lang="en-US" sz="1200" i="1" dirty="0">
                <a:cs typeface="Calibri"/>
              </a:rPr>
              <a:t>.</a:t>
            </a:r>
            <a:endParaRPr lang="en-US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cs typeface="Calibri"/>
              </a:rPr>
              <a:t>(Accessed Medi 2022)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16CD1-6837-16DD-D6C5-067D5E783FA8}"/>
              </a:ext>
            </a:extLst>
          </p:cNvPr>
          <p:cNvSpPr txBox="1"/>
          <p:nvPr/>
        </p:nvSpPr>
        <p:spPr>
          <a:xfrm>
            <a:off x="280557" y="3118"/>
            <a:ext cx="1170731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cs typeface="Calibri"/>
              </a:rPr>
              <a:t>Anwen Rees 2114233                                                                                                                                                        ECGE4005PC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78190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1144</cp:revision>
  <dcterms:created xsi:type="dcterms:W3CDTF">2022-09-07T15:20:26Z</dcterms:created>
  <dcterms:modified xsi:type="dcterms:W3CDTF">2022-09-27T17:45:01Z</dcterms:modified>
</cp:coreProperties>
</file>