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sldIdLst>
    <p:sldId id="256" r:id="rId2"/>
    <p:sldId id="257" r:id="rId3"/>
    <p:sldId id="258" r:id="rId4"/>
    <p:sldId id="275" r:id="rId5"/>
    <p:sldId id="276" r:id="rId6"/>
    <p:sldId id="259" r:id="rId7"/>
    <p:sldId id="260" r:id="rId8"/>
    <p:sldId id="261" r:id="rId9"/>
    <p:sldId id="262" r:id="rId10"/>
    <p:sldId id="265" r:id="rId11"/>
    <p:sldId id="263" r:id="rId12"/>
    <p:sldId id="266" r:id="rId13"/>
    <p:sldId id="267" r:id="rId14"/>
    <p:sldId id="268" r:id="rId15"/>
    <p:sldId id="269" r:id="rId16"/>
    <p:sldId id="270" r:id="rId17"/>
    <p:sldId id="273" r:id="rId18"/>
    <p:sldId id="274" r:id="rId19"/>
    <p:sldId id="26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38F2B-83CF-4F27-A0D6-8F44A0CE30BC}" type="datetimeFigureOut">
              <a:rPr lang="en-KE" smtClean="0"/>
              <a:t>7/6/23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7472B-E343-426C-BFAF-F71CBF59775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246273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38F2B-83CF-4F27-A0D6-8F44A0CE30BC}" type="datetimeFigureOut">
              <a:rPr lang="en-KE" smtClean="0"/>
              <a:t>7/6/23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7472B-E343-426C-BFAF-F71CBF59775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603826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38F2B-83CF-4F27-A0D6-8F44A0CE30BC}" type="datetimeFigureOut">
              <a:rPr lang="en-KE" smtClean="0"/>
              <a:t>7/6/23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7472B-E343-426C-BFAF-F71CBF59775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886083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38F2B-83CF-4F27-A0D6-8F44A0CE30BC}" type="datetimeFigureOut">
              <a:rPr lang="en-KE" smtClean="0"/>
              <a:t>7/6/23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7472B-E343-426C-BFAF-F71CBF59775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646437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38F2B-83CF-4F27-A0D6-8F44A0CE30BC}" type="datetimeFigureOut">
              <a:rPr lang="en-KE" smtClean="0"/>
              <a:t>7/6/23</a:t>
            </a:fld>
            <a:endParaRPr lang="en-K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7472B-E343-426C-BFAF-F71CBF59775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710535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38F2B-83CF-4F27-A0D6-8F44A0CE30BC}" type="datetimeFigureOut">
              <a:rPr lang="en-KE" smtClean="0"/>
              <a:t>7/6/23</a:t>
            </a:fld>
            <a:endParaRPr lang="en-K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7472B-E343-426C-BFAF-F71CBF59775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194262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38F2B-83CF-4F27-A0D6-8F44A0CE30BC}" type="datetimeFigureOut">
              <a:rPr lang="en-KE" smtClean="0"/>
              <a:t>7/6/23</a:t>
            </a:fld>
            <a:endParaRPr lang="en-K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7472B-E343-426C-BFAF-F71CBF59775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077201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38F2B-83CF-4F27-A0D6-8F44A0CE30BC}" type="datetimeFigureOut">
              <a:rPr lang="en-KE" smtClean="0"/>
              <a:t>7/6/23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7472B-E343-426C-BFAF-F71CBF59775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572576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38F2B-83CF-4F27-A0D6-8F44A0CE30BC}" type="datetimeFigureOut">
              <a:rPr lang="en-KE" smtClean="0"/>
              <a:t>7/6/23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7472B-E343-426C-BFAF-F71CBF59775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4015501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38F2B-83CF-4F27-A0D6-8F44A0CE30BC}" type="datetimeFigureOut">
              <a:rPr lang="en-KE" smtClean="0"/>
              <a:t>7/6/23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7472B-E343-426C-BFAF-F71CBF59775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523919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38F2B-83CF-4F27-A0D6-8F44A0CE30BC}" type="datetimeFigureOut">
              <a:rPr lang="en-KE" smtClean="0"/>
              <a:t>7/6/23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7472B-E343-426C-BFAF-F71CBF597759}" type="slidenum">
              <a:rPr lang="en-KE" smtClean="0"/>
              <a:t>‹#›</a:t>
            </a:fld>
            <a:endParaRPr lang="en-KE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40228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38F2B-83CF-4F27-A0D6-8F44A0CE30BC}" type="datetimeFigureOut">
              <a:rPr lang="en-KE" smtClean="0"/>
              <a:t>7/6/23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7472B-E343-426C-BFAF-F71CBF59775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472512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38F2B-83CF-4F27-A0D6-8F44A0CE30BC}" type="datetimeFigureOut">
              <a:rPr lang="en-KE" smtClean="0"/>
              <a:t>7/6/23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7472B-E343-426C-BFAF-F71CBF597759}" type="slidenum">
              <a:rPr lang="en-KE" smtClean="0"/>
              <a:t>‹#›</a:t>
            </a:fld>
            <a:endParaRPr lang="en-KE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05421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38F2B-83CF-4F27-A0D6-8F44A0CE30BC}" type="datetimeFigureOut">
              <a:rPr lang="en-KE" smtClean="0"/>
              <a:t>7/6/23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7472B-E343-426C-BFAF-F71CBF59775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974928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38F2B-83CF-4F27-A0D6-8F44A0CE30BC}" type="datetimeFigureOut">
              <a:rPr lang="en-KE" smtClean="0"/>
              <a:t>7/6/23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7472B-E343-426C-BFAF-F71CBF59775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400377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38F2B-83CF-4F27-A0D6-8F44A0CE30BC}" type="datetimeFigureOut">
              <a:rPr lang="en-KE" smtClean="0"/>
              <a:t>7/6/23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C7472B-E343-426C-BFAF-F71CBF59775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630667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638F2B-83CF-4F27-A0D6-8F44A0CE30BC}" type="datetimeFigureOut">
              <a:rPr lang="en-KE" smtClean="0"/>
              <a:t>7/6/23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FC7472B-E343-426C-BFAF-F71CBF597759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4211654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8F7A8-C0A7-49F7-BFDE-E8A41490D98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dirty="0"/>
              <a:t> CLOUD COMPUTING SIMULATION PROJECT</a:t>
            </a:r>
            <a:endParaRPr lang="en-KE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36CF59-CA55-4339-A850-F179C19FE7C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US" dirty="0"/>
              <a:t> </a:t>
            </a:r>
            <a:endParaRPr lang="en-KE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343416-A31A-741D-A9C0-24DA00813968}"/>
              </a:ext>
            </a:extLst>
          </p:cNvPr>
          <p:cNvSpPr txBox="1"/>
          <p:nvPr/>
        </p:nvSpPr>
        <p:spPr>
          <a:xfrm>
            <a:off x="3061755" y="4599282"/>
            <a:ext cx="4657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 dirty="0"/>
              <a:t>Paula Anna Dzitkowska 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4057908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BE7F2-E9CE-4C80-8767-D1A6A63DE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4CD6E-96A6-44D6-A283-66A58E95A2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It is important to mention that cloud computing has become a prevalent paradigm for data storage due to its cost-effectiveness, scalability, and ease of access.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However, ensuring the security and protection of data stored in the cloud remains a significant concern.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This study aims to develop an efficient data encryption and protection system for cloud storage by leveraging modern cryptographic algorithms.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The proposed system employs symmetric and asymmetric encryption algorithms, digital signatures, and hashing techniques to safeguard data from unauthorized access.</a:t>
            </a:r>
            <a:endParaRPr lang="en-KE" dirty="0"/>
          </a:p>
          <a:p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4056206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EB4F8-D3BB-4F8B-A9A8-AAFACD34B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AND OBJECTIVES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7391E-FC43-40B9-A3D4-6359042619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Ø"/>
            </a:pPr>
            <a:r>
              <a:rPr lang="en-US" dirty="0"/>
              <a:t>To investigate and analyze various cryptographic algorithms suitable for data encryption in cloud computing.</a:t>
            </a:r>
            <a:endParaRPr lang="en-KE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US" dirty="0"/>
              <a:t>To explore and evaluate security protocols, such as Secure Sockets Layer (SSL) and Transport Layer Security (TLS), for securing data in the cloud.</a:t>
            </a:r>
            <a:endParaRPr lang="en-KE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US" dirty="0"/>
              <a:t>To design and implement a cloud storage system that integrates the identified cryptographic algorithms and security protocols.</a:t>
            </a:r>
            <a:endParaRPr lang="en-KE" dirty="0"/>
          </a:p>
          <a:p>
            <a:pPr lvl="0">
              <a:buFont typeface="Wingdings" panose="05000000000000000000" pitchFamily="2" charset="2"/>
              <a:buChar char="Ø"/>
            </a:pPr>
            <a:r>
              <a:rPr lang="en-US" dirty="0"/>
              <a:t>To evaluate the effectiveness of the proposed system in protecting data through simulation and performance analysis.</a:t>
            </a:r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2307781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C1905-55C6-4343-9D90-308BDBDC8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QUESTIONS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A344B-C93A-4BBE-B7D6-9594EE2796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rabicPeriod"/>
            </a:pPr>
            <a:r>
              <a:rPr lang="en-US" dirty="0"/>
              <a:t>What are the suitable cryptographic algorithms for data encryption in cloud computing, considering factors such as security, efficiency, and scalability?</a:t>
            </a:r>
            <a:endParaRPr lang="en-KE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How can security protocols, such as SSL and TLS, be effectively employed to protect data in the cloud?</a:t>
            </a:r>
            <a:endParaRPr lang="en-KE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How can a cloud storage system be designed and implemented to integrate the selected cryptographic algorithms and security protocols?</a:t>
            </a:r>
            <a:endParaRPr lang="en-KE" dirty="0"/>
          </a:p>
          <a:p>
            <a:pPr marL="514350" lvl="0" indent="-514350">
              <a:buFont typeface="+mj-lt"/>
              <a:buAutoNum type="arabicPeriod"/>
            </a:pPr>
            <a:r>
              <a:rPr lang="en-US" dirty="0"/>
              <a:t>How effective is the proposed system in protecting data, and what are its performance characteristics?</a:t>
            </a:r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1789682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47ECB-C099-4989-86A0-95FF6C6C6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SIGNIFICANCE OF THE STUDY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5C179-BF21-43E2-AB7F-DDA59D2910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This study holds significant importance for both academia and industry.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By exploring and implementing efficient data encryption and protection mechanisms in cloud computing, organizations can enhance the security of their data and mitigate potential risks.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The findings of this research can contribute to the body of knowledge in cloud computing security and provide practical insights for organizations in securing their data in the cloud.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The study will primarily consider cryptographic algorithms, security protocols, and simulation techniques relevant to cloud computing environments</a:t>
            </a:r>
            <a:endParaRPr lang="en-KE" dirty="0"/>
          </a:p>
          <a:p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762115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F02E3-6135-45E1-B06F-C80A43880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28F5-C72A-4D51-9C2F-F28C7359FC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u="sng" dirty="0"/>
              <a:t>Cloud Computing Security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Overview of Cloud Computing: It delves into the benefits offered by cloud computing, such as scalability, cost-effectiveness, and resource sharing.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Security Challenges in Cloud Computing: It explores the vulnerabilities and risks associated with cloud environments, including data privacy concerns, lack of physical control, insider threats, and compliance issues.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Cryptographic Algorithms for Data Encryption: It explores cryptographic algorithms that are commonly used for data encryption.</a:t>
            </a:r>
            <a:endParaRPr lang="en-US" u="sng" dirty="0"/>
          </a:p>
          <a:p>
            <a:endParaRPr lang="en-US" u="sng" dirty="0"/>
          </a:p>
          <a:p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482012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C2FDF-CFD9-41EC-80FF-AEC070F91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CONT.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80E7D-F71C-4563-96BB-AD90A2A5F6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u="sng" dirty="0"/>
              <a:t>Cryptographic Algorithms for Data Encryption</a:t>
            </a:r>
          </a:p>
          <a:p>
            <a:r>
              <a:rPr lang="en-US" dirty="0"/>
              <a:t> It explores cryptographic algorithms that are commonly used for data encryption.</a:t>
            </a:r>
            <a:endParaRPr lang="en-US" u="sng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Symmetric Encryption Algorithms Symmetric encryption algorithms: presents an overview of popular symmetric encryption algorithms, such as Advanced Encryption Standard (AES), Data Encryption Standard (DES), and Triple Data Encryption Standard.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Asymmetric Encryption Algorithms Asymmetric encryption algorithms: It provides insights into their usage, key management, and computational complexity.</a:t>
            </a:r>
            <a:endParaRPr lang="en-KE" dirty="0"/>
          </a:p>
          <a:p>
            <a:pPr marL="0" indent="0">
              <a:buNone/>
            </a:pPr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3472420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99A91-9CD4-4B2C-9D58-4E7555FD6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CONT.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1C754-5551-4A5D-85C9-8E5D97703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u="sng" dirty="0"/>
              <a:t>Security Protocols for Data Protection </a:t>
            </a:r>
            <a:br>
              <a:rPr lang="en-US" u="sng" dirty="0"/>
            </a:br>
            <a:r>
              <a:rPr lang="en-US" dirty="0"/>
              <a:t>It covers two important security protocols: Secure Sockets Layer (SSL) and Transport Layer Security (TLS).</a:t>
            </a:r>
            <a:endParaRPr lang="en-KE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Secure Sockets Layer (SSL) and Transport Layer Security (TLS) SSL and TLS: They are cryptographic protocols that provide secure communication over the network.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Access Control and Authentication Mechanisms Access control and authentication mechanisms. They are essential for ensuring authorized access to cloud resources. This subsection explores different access control models, such as Role-Based Access Control (RBAC) and Attribute-Based Access Control (ABAC</a:t>
            </a:r>
            <a:endParaRPr lang="en-KE" u="sng" dirty="0"/>
          </a:p>
        </p:txBody>
      </p:sp>
    </p:spTree>
    <p:extLst>
      <p:ext uri="{BB962C8B-B14F-4D97-AF65-F5344CB8AC3E}">
        <p14:creationId xmlns:p14="http://schemas.microsoft.com/office/powerpoint/2010/main" val="895138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B7084-5BD1-45E9-9CA0-F00E77A9D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LITERATURE REVIEW CONT.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C8ED2-FE8F-4DBE-8DEE-0C5DC6303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u="sng" dirty="0"/>
              <a:t>Simulation Methods for Evaluating Security Systems Simulation methods</a:t>
            </a:r>
          </a:p>
          <a:p>
            <a:r>
              <a:rPr lang="en-US" dirty="0"/>
              <a:t>They provide an overview of simulation techniques used in cloud computing security research.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Simulation Techniques in cloud Computing: It discusses the use of simulation models and simulations to emulate real-world cloud environments, allowing researchers to study and analyze the behavior of security systems under different conditions.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Simulation Tools and Frameworks: It provides an overview of popular simulation tools, such as </a:t>
            </a:r>
            <a:r>
              <a:rPr lang="en-US" dirty="0" err="1"/>
              <a:t>CloudSim</a:t>
            </a:r>
            <a:r>
              <a:rPr lang="en-US" dirty="0"/>
              <a:t>, </a:t>
            </a:r>
            <a:r>
              <a:rPr lang="en-US" dirty="0" err="1"/>
              <a:t>CloudAnalyst</a:t>
            </a:r>
            <a:r>
              <a:rPr lang="en-US" dirty="0"/>
              <a:t>, and ns-3, which offer functionalities for simulating cloud architectures, workload patterns, and security mechanisms. </a:t>
            </a:r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1538623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94B7D-9ACA-4E3C-B159-201CB0BD7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DESIGN 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E7FD1-A055-473C-AC69-8E7CC7F307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Research Design: The research design chosen for this study is a mixed-methods research design. </a:t>
            </a:r>
          </a:p>
          <a:p>
            <a:r>
              <a:rPr lang="en-US" dirty="0"/>
              <a:t>Data collection: The data collection process for this study will involve employing a combination of primary and secondary data collection methods to gather relevant information for the research objectives.</a:t>
            </a:r>
          </a:p>
          <a:p>
            <a:r>
              <a:rPr lang="en-US" dirty="0"/>
              <a:t>Primary data collection</a:t>
            </a:r>
          </a:p>
          <a:p>
            <a:r>
              <a:rPr lang="en-US" dirty="0"/>
              <a:t>Survey</a:t>
            </a:r>
          </a:p>
          <a:p>
            <a:r>
              <a:rPr lang="en-US" dirty="0"/>
              <a:t>Interviews </a:t>
            </a:r>
          </a:p>
          <a:p>
            <a:r>
              <a:rPr lang="en-US" dirty="0"/>
              <a:t>Data Analysis: The data will be coded, categorized, and interpreted to identify patterns, trends, and relationships.</a:t>
            </a:r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3719028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3CC98-328F-4AA6-810E-A97B6DE39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DESIGN CONT.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0E273F-8D36-4231-9696-16B2CB3BD8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Ethical Considerations </a:t>
            </a:r>
          </a:p>
          <a:p>
            <a:r>
              <a:rPr lang="en-US" dirty="0"/>
              <a:t>The research will adhere to ethical principles and guidelines to ensure the protection of participants' rights and the responsible handling of data. </a:t>
            </a:r>
          </a:p>
          <a:p>
            <a:r>
              <a:rPr lang="en-US" dirty="0"/>
              <a:t>Informed consent will be obtained from participants, and their confidentiality and anonymity will be strictly maintained. </a:t>
            </a:r>
          </a:p>
          <a:p>
            <a:r>
              <a:rPr lang="en-US" dirty="0"/>
              <a:t>Any potential risks or harm to participants will be minimized, and appropriate measures will be taken to ensure data security and privacy.</a:t>
            </a:r>
            <a:endParaRPr lang="en-KE" dirty="0"/>
          </a:p>
          <a:p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1071361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0">
        <p:dissolve/>
      </p:transition>
    </mc:Choice>
    <mc:Fallback xmlns="">
      <p:transition spd="slow">
        <p:dissolv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AF068-9027-4957-BE6B-7F650350A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SYSTEM DESIGN AND IMPLEMENTATION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7AD40-8C6B-43AD-AA3C-4ABCFF785A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System Architecture: It comprises several components that work together to achieve the desired security objectives. </a:t>
            </a:r>
          </a:p>
          <a:p>
            <a:r>
              <a:rPr lang="en-US" dirty="0"/>
              <a:t>The architecture includes the following key elements:</a:t>
            </a:r>
          </a:p>
          <a:p>
            <a:pPr lvl="1"/>
            <a:r>
              <a:rPr lang="en-US" dirty="0"/>
              <a:t>Client Interface</a:t>
            </a:r>
          </a:p>
          <a:p>
            <a:pPr lvl="1"/>
            <a:r>
              <a:rPr lang="en-US" dirty="0"/>
              <a:t>Encryption Module</a:t>
            </a:r>
          </a:p>
          <a:p>
            <a:pPr lvl="1"/>
            <a:r>
              <a:rPr lang="en-US" dirty="0"/>
              <a:t>Key Management</a:t>
            </a:r>
          </a:p>
          <a:p>
            <a:pPr lvl="1"/>
            <a:r>
              <a:rPr lang="en-US" dirty="0"/>
              <a:t>Cloud Storage Infrastructure</a:t>
            </a:r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3849060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96C8C-7C04-4395-9A83-C5D8D7D96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SYSTEM DESIGN AND IMPLEMENTATION CONT.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CC576-E1ED-459A-9498-1A28E68906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u="sng" dirty="0"/>
              <a:t>Data Encryption Mechanisms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Symmetric Encryption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Asymmetric Encryption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Hashing</a:t>
            </a:r>
          </a:p>
          <a:p>
            <a:pPr marL="0" indent="0">
              <a:buNone/>
            </a:pPr>
            <a:r>
              <a:rPr lang="en-US" u="sng" dirty="0"/>
              <a:t>Security Protocols Implementation </a:t>
            </a:r>
          </a:p>
          <a:p>
            <a:r>
              <a:rPr lang="en-US" dirty="0"/>
              <a:t>The system incorporates several security protocols to enhance data protection in the cloud environment. </a:t>
            </a:r>
          </a:p>
          <a:p>
            <a:pPr marL="0" indent="0">
              <a:buNone/>
            </a:pPr>
            <a:r>
              <a:rPr lang="en-US" dirty="0"/>
              <a:t>These protocols include: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Secure Sockets Layer (SSL) and Transport Layer Security (TLS)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Access Control</a:t>
            </a:r>
          </a:p>
          <a:p>
            <a:pPr marL="0" indent="0">
              <a:buNone/>
            </a:pPr>
            <a:endParaRPr lang="en-KE" u="sng" dirty="0"/>
          </a:p>
        </p:txBody>
      </p:sp>
    </p:spTree>
    <p:extLst>
      <p:ext uri="{BB962C8B-B14F-4D97-AF65-F5344CB8AC3E}">
        <p14:creationId xmlns:p14="http://schemas.microsoft.com/office/powerpoint/2010/main" val="3395837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AB7F6-F035-4FC7-B920-EA7E45591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SYSTEM DESIGN AND IMPLEMENTATION CONT.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FBA7C-B3DC-4372-9347-C55BAA9906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u="sng" dirty="0"/>
              <a:t>Performance Optimization </a:t>
            </a:r>
          </a:p>
          <a:p>
            <a:pPr marL="0" indent="0">
              <a:buNone/>
            </a:pPr>
            <a:r>
              <a:rPr lang="en-US" dirty="0"/>
              <a:t>Various techniques are implemented, including:</a:t>
            </a:r>
            <a:endParaRPr lang="en-KE" dirty="0"/>
          </a:p>
          <a:p>
            <a:r>
              <a:rPr lang="en-US" dirty="0"/>
              <a:t>Data Compression</a:t>
            </a:r>
          </a:p>
          <a:p>
            <a:r>
              <a:rPr lang="en-US" dirty="0"/>
              <a:t>Parallel Processing</a:t>
            </a:r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2466005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757FA-CB36-4001-BAD6-D60B1F817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SIMULATION AND EVALUATION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FDCEF-B185-420D-962E-B81AE19BE0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following steps will be followed in the simulation setup:</a:t>
            </a:r>
            <a:endParaRPr lang="en-KE" dirty="0"/>
          </a:p>
          <a:p>
            <a:pPr lvl="1"/>
            <a:r>
              <a:rPr lang="en-US" dirty="0"/>
              <a:t>Selection of representative datasets</a:t>
            </a:r>
          </a:p>
          <a:p>
            <a:pPr lvl="1"/>
            <a:r>
              <a:rPr lang="en-US" dirty="0"/>
              <a:t>Configuration of simulation parameters</a:t>
            </a:r>
          </a:p>
          <a:p>
            <a:pPr lvl="1"/>
            <a:r>
              <a:rPr lang="en-US" dirty="0"/>
              <a:t>Development of simulation scripts</a:t>
            </a:r>
          </a:p>
          <a:p>
            <a:r>
              <a:rPr lang="en-US" dirty="0"/>
              <a:t>Evaluation Metrics</a:t>
            </a:r>
          </a:p>
          <a:p>
            <a:pPr lvl="1"/>
            <a:r>
              <a:rPr lang="en-US" dirty="0"/>
              <a:t>Encryption and decryption time</a:t>
            </a:r>
          </a:p>
          <a:p>
            <a:pPr lvl="1"/>
            <a:r>
              <a:rPr lang="en-US" dirty="0"/>
              <a:t>Data transfer speed</a:t>
            </a:r>
          </a:p>
          <a:p>
            <a:pPr lvl="1"/>
            <a:r>
              <a:rPr lang="en-US" dirty="0"/>
              <a:t>Security analysis</a:t>
            </a:r>
          </a:p>
          <a:p>
            <a:pPr lvl="1"/>
            <a:r>
              <a:rPr lang="en-US" dirty="0"/>
              <a:t>Resource utilization:</a:t>
            </a:r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411212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9D449-209D-4D54-ABD9-5AED9CE04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SIMULATION AND EVALUATION CONT.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3C19E-7808-4531-8846-755CD67649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u="sng" dirty="0"/>
              <a:t>Results and Analysis </a:t>
            </a:r>
          </a:p>
          <a:p>
            <a:r>
              <a:rPr lang="en-US" b="1" dirty="0"/>
              <a:t>This is the python implementation of the cloud computing </a:t>
            </a:r>
            <a:r>
              <a:rPr lang="en-US" b="1" dirty="0" err="1"/>
              <a:t>project</a:t>
            </a:r>
            <a:r>
              <a:rPr lang="en-US" dirty="0" err="1"/>
              <a:t>The</a:t>
            </a:r>
            <a:r>
              <a:rPr lang="en-US" dirty="0"/>
              <a:t> program addresses cloud security</a:t>
            </a:r>
            <a:endParaRPr lang="en-KE" dirty="0"/>
          </a:p>
          <a:p>
            <a:pPr lvl="1"/>
            <a:r>
              <a:rPr lang="en-US" dirty="0"/>
              <a:t>User authentication</a:t>
            </a:r>
            <a:endParaRPr lang="en-KE" dirty="0"/>
          </a:p>
          <a:p>
            <a:pPr lvl="1"/>
            <a:r>
              <a:rPr lang="en-US" dirty="0"/>
              <a:t>Upload / download </a:t>
            </a:r>
            <a:endParaRPr lang="en-KE" dirty="0"/>
          </a:p>
          <a:p>
            <a:pPr lvl="1"/>
            <a:r>
              <a:rPr lang="en-US" dirty="0"/>
              <a:t>Encryption / decryption</a:t>
            </a:r>
            <a:endParaRPr lang="en-KE" dirty="0"/>
          </a:p>
          <a:p>
            <a:pPr lvl="1"/>
            <a:r>
              <a:rPr lang="en-US" dirty="0"/>
              <a:t>Auditing</a:t>
            </a:r>
            <a:endParaRPr lang="en-KE" dirty="0"/>
          </a:p>
          <a:p>
            <a:pPr marL="0" indent="0">
              <a:buNone/>
            </a:pPr>
            <a:r>
              <a:rPr lang="en-US" b="1" dirty="0"/>
              <a:t>System Design (</a:t>
            </a:r>
            <a:r>
              <a:rPr lang="en-US" dirty="0"/>
              <a:t>high-level design</a:t>
            </a:r>
            <a:r>
              <a:rPr lang="en-US" b="1" dirty="0"/>
              <a:t>)</a:t>
            </a:r>
            <a:endParaRPr lang="en-KE" dirty="0"/>
          </a:p>
          <a:p>
            <a:pPr lvl="1"/>
            <a:r>
              <a:rPr lang="en-US" dirty="0"/>
              <a:t>Components</a:t>
            </a:r>
          </a:p>
          <a:p>
            <a:pPr lvl="1"/>
            <a:r>
              <a:rPr lang="en-US" dirty="0"/>
              <a:t>Key Dependencies and Interactions:</a:t>
            </a:r>
            <a:endParaRPr lang="en-KE" dirty="0"/>
          </a:p>
          <a:p>
            <a:pPr lvl="1"/>
            <a:r>
              <a:rPr lang="en-US" dirty="0"/>
              <a:t>Workflow</a:t>
            </a:r>
            <a:endParaRPr lang="en-KE" dirty="0"/>
          </a:p>
          <a:p>
            <a:pPr lvl="1"/>
            <a:r>
              <a:rPr lang="en-US" dirty="0"/>
              <a:t>Logging</a:t>
            </a:r>
            <a:endParaRPr lang="en-KE" dirty="0"/>
          </a:p>
          <a:p>
            <a:pPr marL="0" indent="0">
              <a:buNone/>
            </a:pPr>
            <a:endParaRPr lang="en-KE" u="sng" dirty="0"/>
          </a:p>
        </p:txBody>
      </p:sp>
    </p:spTree>
    <p:extLst>
      <p:ext uri="{BB962C8B-B14F-4D97-AF65-F5344CB8AC3E}">
        <p14:creationId xmlns:p14="http://schemas.microsoft.com/office/powerpoint/2010/main" val="3761552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9DFB1-60B5-4987-B36E-EB4603072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GANNT CHART</a:t>
            </a:r>
            <a:endParaRPr lang="en-KE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CE055F8B-358F-4F48-9039-3B64615595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2365" y="1338470"/>
            <a:ext cx="10204173" cy="4903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496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09F55-296C-4F3B-9997-42BC316F7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8CD63-B010-4E63-86F5-51DF1E52BF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While this research has made significant contributions to the field, there are still avenues for future exploration and improvement.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This simulation-based study aims to address the need for efficient data encryption and protection in cloud computing.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By leveraging modern cryptographic algorithms and conducting rigorous simulations, the proposed system aims to enhance the security of data stored in the cloud.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dirty="0"/>
              <a:t>The study's outcomes will contribute to the body of knowledge in cloud computing security and provide practical insights for organizations looking to secure their data in the cloud environment.</a:t>
            </a:r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388195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6D375-7E45-475E-9F4E-1E7B9ED65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A0714-6716-4F55-ACAD-C625F2F895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Adee</a:t>
            </a:r>
            <a:r>
              <a:rPr lang="en-US" dirty="0"/>
              <a:t>, S., Johnson, R., &amp; Smith, T. (2022). Simulation-based evaluation of data encryption and protection in cloud computing. Journal of Cloud Computing, 10(3), 127-142.</a:t>
            </a:r>
            <a:endParaRPr lang="en-KE" dirty="0"/>
          </a:p>
          <a:p>
            <a:r>
              <a:rPr lang="en-US" dirty="0" err="1"/>
              <a:t>Chinnasamy</a:t>
            </a:r>
            <a:r>
              <a:rPr lang="en-US" dirty="0"/>
              <a:t>, M., </a:t>
            </a:r>
            <a:r>
              <a:rPr lang="en-US" dirty="0" err="1"/>
              <a:t>Jeyaraj</a:t>
            </a:r>
            <a:r>
              <a:rPr lang="en-US" dirty="0"/>
              <a:t>, A., &amp; Ramakrishnan, S. (2021). Security issues and challenges in cloud computing: A comprehensive review. Journal of Cloud Computing, 9(2), 67-84.</a:t>
            </a:r>
            <a:endParaRPr lang="en-KE" dirty="0"/>
          </a:p>
          <a:p>
            <a:r>
              <a:rPr lang="en-US" dirty="0"/>
              <a:t>Thabit, F., Alghamdi, M., &amp; </a:t>
            </a:r>
            <a:r>
              <a:rPr lang="en-US" dirty="0" err="1"/>
              <a:t>Alhussain</a:t>
            </a:r>
            <a:r>
              <a:rPr lang="en-US" dirty="0"/>
              <a:t>, S. (2021). Design and implementation of a secure cloud storage system using cryptographic algorithms. International Journal of Computer Science and Network Security, 21(5), 87-102.</a:t>
            </a:r>
            <a:endParaRPr lang="en-KE" dirty="0"/>
          </a:p>
          <a:p>
            <a:r>
              <a:rPr lang="en-US" dirty="0"/>
              <a:t>Yang, L., Zhang, Y., &amp; Wu, H. (2022). Simulation-based evaluation of security systems in cloud computing. Proceedings of the IEEE International Conference on Cloud Computing, 234-241.</a:t>
            </a:r>
            <a:endParaRPr lang="en-KE" dirty="0"/>
          </a:p>
          <a:p>
            <a:endParaRPr lang="en-KE" dirty="0"/>
          </a:p>
        </p:txBody>
      </p:sp>
    </p:spTree>
    <p:extLst>
      <p:ext uri="{BB962C8B-B14F-4D97-AF65-F5344CB8AC3E}">
        <p14:creationId xmlns:p14="http://schemas.microsoft.com/office/powerpoint/2010/main" val="1061164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147</TotalTime>
  <Words>1310</Words>
  <Application>Microsoft Office PowerPoint</Application>
  <PresentationFormat>Widescreen</PresentationFormat>
  <Paragraphs>109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Facet</vt:lpstr>
      <vt:lpstr> CLOUD COMPUTING SIMULATION PROJECT</vt:lpstr>
      <vt:lpstr>INTRODUCTION</vt:lpstr>
      <vt:lpstr>AIMS AND OBJECTIVES</vt:lpstr>
      <vt:lpstr>RESEARCH QUESTIONS</vt:lpstr>
      <vt:lpstr>SIGNIFICANCE OF THE STUDY</vt:lpstr>
      <vt:lpstr>LITERATURE REVIEW</vt:lpstr>
      <vt:lpstr>LITERATURE REVIEW CONT.</vt:lpstr>
      <vt:lpstr>LITERATURE REVIEW CONT.</vt:lpstr>
      <vt:lpstr>LITERATURE REVIEW CONT.</vt:lpstr>
      <vt:lpstr>RESEARCH DESIGN </vt:lpstr>
      <vt:lpstr>RESEARCH DESIGN CONT.</vt:lpstr>
      <vt:lpstr>SYSTEM DESIGN AND IMPLEMENTATION</vt:lpstr>
      <vt:lpstr>SYSTEM DESIGN AND IMPLEMENTATION CONT.</vt:lpstr>
      <vt:lpstr>SYSTEM DESIGN AND IMPLEMENTATION CONT.</vt:lpstr>
      <vt:lpstr>SIMULATION AND EVALUATION</vt:lpstr>
      <vt:lpstr>SIMULATION AND EVALUATION CONT.</vt:lpstr>
      <vt:lpstr>GANNT CHART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PRESENTATION</dc:title>
  <dc:creator>Konigin 1</dc:creator>
  <cp:lastModifiedBy>Paula Anna Dzitkowska</cp:lastModifiedBy>
  <cp:revision>13</cp:revision>
  <dcterms:created xsi:type="dcterms:W3CDTF">2023-07-05T13:01:59Z</dcterms:created>
  <dcterms:modified xsi:type="dcterms:W3CDTF">2023-07-07T08:50:53Z</dcterms:modified>
</cp:coreProperties>
</file>