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6858000" cx="12192000"/>
  <p:notesSz cx="6858000" cy="9144000"/>
  <p:embeddedFontLst>
    <p:embeddedFont>
      <p:font typeface="Noto Sans Symbols"/>
      <p:regular r:id="rId16"/>
      <p:bold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34A41BA1-89DC-4998-8C75-94AB4F113893}">
  <a:tblStyle styleId="{34A41BA1-89DC-4998-8C75-94AB4F113893}" styleName="Table_0">
    <a:wholeTbl>
      <a:tcTxStyle b="off" i="off">
        <a:font>
          <a:latin typeface="Arial"/>
          <a:ea typeface="Arial"/>
          <a:cs typeface="Arial"/>
        </a:font>
        <a:srgbClr val="000000"/>
      </a:tcTx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NotoSansSymbols-bold.fntdata"/><Relationship Id="rId16" Type="http://schemas.openxmlformats.org/officeDocument/2006/relationships/font" Target="fonts/NotoSansSymbols-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18" name="Google Shape;118;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26" name="Google Shape;126;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0" name="Google Shape;140;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77" name="Google Shape;177;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98" name="Google Shape;198;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05" name="Google Shape;205;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13" name="Google Shape;213;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29" name="Google Shape;229;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35" name="Google Shape;235;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55" name="Google Shape;255;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2"/>
          <p:cNvSpPr/>
          <p:nvPr/>
        </p:nvSpPr>
        <p:spPr>
          <a:xfrm>
            <a:off x="1007533" y="0"/>
            <a:ext cx="7934348"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2"/>
          <p:cNvSpPr/>
          <p:nvPr/>
        </p:nvSpPr>
        <p:spPr>
          <a:xfrm>
            <a:off x="8941881"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2"/>
          <p:cNvSpPr txBox="1"/>
          <p:nvPr>
            <p:ph type="ctrTitle"/>
          </p:nvPr>
        </p:nvSpPr>
        <p:spPr>
          <a:xfrm>
            <a:off x="2611808" y="3428998"/>
            <a:ext cx="5518066" cy="2268559"/>
          </a:xfrm>
          <a:prstGeom prst="rect">
            <a:avLst/>
          </a:prstGeom>
          <a:noFill/>
          <a:ln>
            <a:noFill/>
          </a:ln>
        </p:spPr>
        <p:txBody>
          <a:bodyPr anchorCtr="0" anchor="t" bIns="45700" lIns="91425" spcFirstLastPara="1" rIns="91425" wrap="square" tIns="45700">
            <a:normAutofit/>
          </a:bodyPr>
          <a:lstStyle>
            <a:lvl1pPr lvl="0" algn="r">
              <a:lnSpc>
                <a:spcPct val="90000"/>
              </a:lnSpc>
              <a:spcBef>
                <a:spcPts val="0"/>
              </a:spcBef>
              <a:spcAft>
                <a:spcPts val="0"/>
              </a:spcAft>
              <a:buClr>
                <a:schemeClr val="lt1"/>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
          <p:cNvSpPr txBox="1"/>
          <p:nvPr>
            <p:ph idx="1" type="subTitle"/>
          </p:nvPr>
        </p:nvSpPr>
        <p:spPr>
          <a:xfrm>
            <a:off x="2772274" y="2268786"/>
            <a:ext cx="5357600" cy="1160213"/>
          </a:xfrm>
          <a:prstGeom prst="rect">
            <a:avLst/>
          </a:prstGeom>
          <a:noFill/>
          <a:ln>
            <a:noFill/>
          </a:ln>
        </p:spPr>
        <p:txBody>
          <a:bodyPr anchorCtr="0" anchor="b" bIns="45700" lIns="91425" spcFirstLastPara="1" rIns="91425" wrap="square" tIns="0">
            <a:normAutofit/>
          </a:bodyPr>
          <a:lstStyle>
            <a:lvl1pPr lvl="0" algn="r">
              <a:lnSpc>
                <a:spcPct val="120000"/>
              </a:lnSpc>
              <a:spcBef>
                <a:spcPts val="1000"/>
              </a:spcBef>
              <a:spcAft>
                <a:spcPts val="0"/>
              </a:spcAft>
              <a:buSzPts val="1620"/>
              <a:buNone/>
              <a:defRPr b="0" sz="1800">
                <a:solidFill>
                  <a:schemeClr val="lt1"/>
                </a:solidFill>
              </a:defRPr>
            </a:lvl1pPr>
            <a:lvl2pPr lvl="1" algn="ctr">
              <a:lnSpc>
                <a:spcPct val="120000"/>
              </a:lnSpc>
              <a:spcBef>
                <a:spcPts val="600"/>
              </a:spcBef>
              <a:spcAft>
                <a:spcPts val="0"/>
              </a:spcAft>
              <a:buSzPts val="1620"/>
              <a:buNone/>
              <a:defRPr sz="1800"/>
            </a:lvl2pPr>
            <a:lvl3pPr lvl="2" algn="ctr">
              <a:lnSpc>
                <a:spcPct val="120000"/>
              </a:lnSpc>
              <a:spcBef>
                <a:spcPts val="600"/>
              </a:spcBef>
              <a:spcAft>
                <a:spcPts val="0"/>
              </a:spcAft>
              <a:buSzPts val="1620"/>
              <a:buNone/>
              <a:defRPr sz="1800"/>
            </a:lvl3pPr>
            <a:lvl4pPr lvl="3" algn="ctr">
              <a:lnSpc>
                <a:spcPct val="120000"/>
              </a:lnSpc>
              <a:spcBef>
                <a:spcPts val="600"/>
              </a:spcBef>
              <a:spcAft>
                <a:spcPts val="0"/>
              </a:spcAft>
              <a:buSzPts val="1440"/>
              <a:buNone/>
              <a:defRPr sz="1600"/>
            </a:lvl4pPr>
            <a:lvl5pPr lvl="4" algn="ctr">
              <a:lnSpc>
                <a:spcPct val="120000"/>
              </a:lnSpc>
              <a:spcBef>
                <a:spcPts val="600"/>
              </a:spcBef>
              <a:spcAft>
                <a:spcPts val="0"/>
              </a:spcAft>
              <a:buSzPts val="1440"/>
              <a:buNone/>
              <a:defRPr sz="1600"/>
            </a:lvl5pPr>
            <a:lvl6pPr lvl="5" algn="ctr">
              <a:lnSpc>
                <a:spcPct val="120000"/>
              </a:lnSpc>
              <a:spcBef>
                <a:spcPts val="600"/>
              </a:spcBef>
              <a:spcAft>
                <a:spcPts val="0"/>
              </a:spcAft>
              <a:buSzPts val="1440"/>
              <a:buNone/>
              <a:defRPr sz="1600"/>
            </a:lvl6pPr>
            <a:lvl7pPr lvl="6" algn="ctr">
              <a:lnSpc>
                <a:spcPct val="120000"/>
              </a:lnSpc>
              <a:spcBef>
                <a:spcPts val="600"/>
              </a:spcBef>
              <a:spcAft>
                <a:spcPts val="0"/>
              </a:spcAft>
              <a:buSzPts val="1440"/>
              <a:buNone/>
              <a:defRPr sz="1600"/>
            </a:lvl7pPr>
            <a:lvl8pPr lvl="7" algn="ctr">
              <a:lnSpc>
                <a:spcPct val="120000"/>
              </a:lnSpc>
              <a:spcBef>
                <a:spcPts val="600"/>
              </a:spcBef>
              <a:spcAft>
                <a:spcPts val="0"/>
              </a:spcAft>
              <a:buSzPts val="1440"/>
              <a:buNone/>
              <a:defRPr sz="1600"/>
            </a:lvl8pPr>
            <a:lvl9pPr lvl="8" algn="ctr">
              <a:lnSpc>
                <a:spcPct val="120000"/>
              </a:lnSpc>
              <a:spcBef>
                <a:spcPts val="600"/>
              </a:spcBef>
              <a:spcAft>
                <a:spcPts val="600"/>
              </a:spcAft>
              <a:buSzPts val="1440"/>
              <a:buNone/>
              <a:defRPr sz="1600"/>
            </a:lvl9pPr>
          </a:lstStyle>
          <a:p/>
        </p:txBody>
      </p:sp>
      <p:sp>
        <p:nvSpPr>
          <p:cNvPr id="20" name="Google Shape;20;p2"/>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2"/>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2"/>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
        <p:nvSpPr>
          <p:cNvPr id="23" name="Google Shape;23;p2"/>
          <p:cNvSpPr txBox="1"/>
          <p:nvPr/>
        </p:nvSpPr>
        <p:spPr>
          <a:xfrm>
            <a:off x="2191282" y="3262852"/>
            <a:ext cx="415636" cy="46166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2400"/>
              <a:buFont typeface="Arial"/>
              <a:buNone/>
            </a:pPr>
            <a:r>
              <a:rPr b="0" i="0" lang="en-US" sz="2400" u="none" cap="none" strike="noStrike">
                <a:solidFill>
                  <a:schemeClr val="accent6"/>
                </a:solidFill>
                <a:latin typeface="Noto Sans Symbols"/>
                <a:ea typeface="Noto Sans Symbols"/>
                <a:cs typeface="Noto Sans Symbols"/>
                <a:sym typeface="Noto Sans Symbols"/>
              </a:rPr>
              <a:t>◤</a:t>
            </a:r>
            <a:endParaRPr b="0" i="0" sz="2400" u="none" cap="none" strike="noStrike">
              <a:solidFill>
                <a:schemeClr val="accent6"/>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4" name="Shape 24"/>
        <p:cNvGrpSpPr/>
        <p:nvPr/>
      </p:nvGrpSpPr>
      <p:grpSpPr>
        <a:xfrm>
          <a:off x="0" y="0"/>
          <a:ext cx="0" cy="0"/>
          <a:chOff x="0" y="0"/>
          <a:chExt cx="0" cy="0"/>
        </a:xfrm>
      </p:grpSpPr>
      <p:sp>
        <p:nvSpPr>
          <p:cNvPr id="25" name="Google Shape;25;p3"/>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 name="Google Shape;26;p3"/>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 name="Google Shape;27;p3"/>
          <p:cNvSpPr txBox="1"/>
          <p:nvPr>
            <p:ph type="title"/>
          </p:nvPr>
        </p:nvSpPr>
        <p:spPr>
          <a:xfrm>
            <a:off x="2611808" y="808056"/>
            <a:ext cx="7958331" cy="1077229"/>
          </a:xfrm>
          <a:prstGeom prst="rect">
            <a:avLst/>
          </a:prstGeom>
          <a:noFill/>
          <a:ln>
            <a:noFill/>
          </a:ln>
        </p:spPr>
        <p:txBody>
          <a:bodyPr anchorCtr="0" anchor="t" bIns="45700" lIns="91425" spcFirstLastPara="1" rIns="91425" wrap="square" tIns="4570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3"/>
          <p:cNvSpPr txBox="1"/>
          <p:nvPr>
            <p:ph idx="1" type="body"/>
          </p:nvPr>
        </p:nvSpPr>
        <p:spPr>
          <a:xfrm>
            <a:off x="2773599" y="2052116"/>
            <a:ext cx="7796540" cy="3997828"/>
          </a:xfrm>
          <a:prstGeom prst="rect">
            <a:avLst/>
          </a:prstGeom>
          <a:noFill/>
          <a:ln>
            <a:noFill/>
          </a:ln>
        </p:spPr>
        <p:txBody>
          <a:bodyPr anchorCtr="0" anchor="ctr"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29" name="Google Shape;29;p3"/>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3"/>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3"/>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
        <p:nvSpPr>
          <p:cNvPr id="32" name="Google Shape;32;p3"/>
          <p:cNvSpPr txBox="1"/>
          <p:nvPr/>
        </p:nvSpPr>
        <p:spPr>
          <a:xfrm>
            <a:off x="2194943" y="641225"/>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3" name="Shape 33"/>
        <p:cNvGrpSpPr/>
        <p:nvPr/>
      </p:nvGrpSpPr>
      <p:grpSpPr>
        <a:xfrm>
          <a:off x="0" y="0"/>
          <a:ext cx="0" cy="0"/>
          <a:chOff x="0" y="0"/>
          <a:chExt cx="0" cy="0"/>
        </a:xfrm>
      </p:grpSpPr>
      <p:sp>
        <p:nvSpPr>
          <p:cNvPr id="34" name="Google Shape;34;p4"/>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 name="Google Shape;35;p4"/>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 name="Google Shape;36;p4"/>
          <p:cNvSpPr txBox="1"/>
          <p:nvPr/>
        </p:nvSpPr>
        <p:spPr>
          <a:xfrm>
            <a:off x="2191843" y="2962586"/>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
        <p:nvSpPr>
          <p:cNvPr id="37" name="Google Shape;37;p4"/>
          <p:cNvSpPr txBox="1"/>
          <p:nvPr>
            <p:ph type="title"/>
          </p:nvPr>
        </p:nvSpPr>
        <p:spPr>
          <a:xfrm>
            <a:off x="2609873" y="3147254"/>
            <a:ext cx="7956560" cy="1424746"/>
          </a:xfrm>
          <a:prstGeom prst="rect">
            <a:avLst/>
          </a:prstGeom>
          <a:noFill/>
          <a:ln>
            <a:noFill/>
          </a:ln>
        </p:spPr>
        <p:txBody>
          <a:bodyPr anchorCtr="0" anchor="t" bIns="45700" lIns="91425" spcFirstLastPara="1" rIns="91425" wrap="square" tIns="45700">
            <a:normAutofit/>
          </a:bodyPr>
          <a:lstStyle>
            <a:lvl1pPr lvl="0" algn="r">
              <a:lnSpc>
                <a:spcPct val="90000"/>
              </a:lnSpc>
              <a:spcBef>
                <a:spcPts val="0"/>
              </a:spcBef>
              <a:spcAft>
                <a:spcPts val="0"/>
              </a:spcAft>
              <a:buClr>
                <a:schemeClr val="lt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4"/>
          <p:cNvSpPr txBox="1"/>
          <p:nvPr>
            <p:ph idx="1" type="body"/>
          </p:nvPr>
        </p:nvSpPr>
        <p:spPr>
          <a:xfrm>
            <a:off x="2773968" y="2268786"/>
            <a:ext cx="7791931" cy="878468"/>
          </a:xfrm>
          <a:prstGeom prst="rect">
            <a:avLst/>
          </a:prstGeom>
          <a:noFill/>
          <a:ln>
            <a:noFill/>
          </a:ln>
        </p:spPr>
        <p:txBody>
          <a:bodyPr anchorCtr="0" anchor="b" bIns="45700" lIns="91425" spcFirstLastPara="1" rIns="91425" wrap="square" tIns="0">
            <a:normAutofit/>
          </a:bodyPr>
          <a:lstStyle>
            <a:lvl1pPr indent="-228600" lvl="0" marL="457200" algn="r">
              <a:lnSpc>
                <a:spcPct val="120000"/>
              </a:lnSpc>
              <a:spcBef>
                <a:spcPts val="1000"/>
              </a:spcBef>
              <a:spcAft>
                <a:spcPts val="0"/>
              </a:spcAft>
              <a:buSzPts val="1620"/>
              <a:buNone/>
              <a:defRPr sz="1800">
                <a:solidFill>
                  <a:schemeClr val="lt1"/>
                </a:solidFill>
              </a:defRPr>
            </a:lvl1pPr>
            <a:lvl2pPr indent="-228600" lvl="1" marL="914400" algn="l">
              <a:lnSpc>
                <a:spcPct val="120000"/>
              </a:lnSpc>
              <a:spcBef>
                <a:spcPts val="600"/>
              </a:spcBef>
              <a:spcAft>
                <a:spcPts val="0"/>
              </a:spcAft>
              <a:buSzPts val="1620"/>
              <a:buNone/>
              <a:defRPr sz="1800">
                <a:solidFill>
                  <a:schemeClr val="lt1"/>
                </a:solidFill>
              </a:defRPr>
            </a:lvl2pPr>
            <a:lvl3pPr indent="-228600" lvl="2" marL="1371600" algn="l">
              <a:lnSpc>
                <a:spcPct val="120000"/>
              </a:lnSpc>
              <a:spcBef>
                <a:spcPts val="600"/>
              </a:spcBef>
              <a:spcAft>
                <a:spcPts val="0"/>
              </a:spcAft>
              <a:buSzPts val="1620"/>
              <a:buNone/>
              <a:defRPr sz="1800">
                <a:solidFill>
                  <a:schemeClr val="lt1"/>
                </a:solidFill>
              </a:defRPr>
            </a:lvl3pPr>
            <a:lvl4pPr indent="-228600" lvl="3" marL="1828800" algn="l">
              <a:lnSpc>
                <a:spcPct val="120000"/>
              </a:lnSpc>
              <a:spcBef>
                <a:spcPts val="600"/>
              </a:spcBef>
              <a:spcAft>
                <a:spcPts val="0"/>
              </a:spcAft>
              <a:buSzPts val="1440"/>
              <a:buNone/>
              <a:defRPr sz="1600">
                <a:solidFill>
                  <a:schemeClr val="lt1"/>
                </a:solidFill>
              </a:defRPr>
            </a:lvl4pPr>
            <a:lvl5pPr indent="-228600" lvl="4" marL="2286000" algn="l">
              <a:lnSpc>
                <a:spcPct val="120000"/>
              </a:lnSpc>
              <a:spcBef>
                <a:spcPts val="600"/>
              </a:spcBef>
              <a:spcAft>
                <a:spcPts val="0"/>
              </a:spcAft>
              <a:buSzPts val="1440"/>
              <a:buNone/>
              <a:defRPr sz="1600">
                <a:solidFill>
                  <a:schemeClr val="lt1"/>
                </a:solidFill>
              </a:defRPr>
            </a:lvl5pPr>
            <a:lvl6pPr indent="-228600" lvl="5" marL="2743200" algn="l">
              <a:lnSpc>
                <a:spcPct val="120000"/>
              </a:lnSpc>
              <a:spcBef>
                <a:spcPts val="600"/>
              </a:spcBef>
              <a:spcAft>
                <a:spcPts val="0"/>
              </a:spcAft>
              <a:buSzPts val="1440"/>
              <a:buNone/>
              <a:defRPr sz="1600">
                <a:solidFill>
                  <a:schemeClr val="lt1"/>
                </a:solidFill>
              </a:defRPr>
            </a:lvl6pPr>
            <a:lvl7pPr indent="-228600" lvl="6" marL="3200400" algn="l">
              <a:lnSpc>
                <a:spcPct val="120000"/>
              </a:lnSpc>
              <a:spcBef>
                <a:spcPts val="600"/>
              </a:spcBef>
              <a:spcAft>
                <a:spcPts val="0"/>
              </a:spcAft>
              <a:buSzPts val="1440"/>
              <a:buNone/>
              <a:defRPr sz="1600">
                <a:solidFill>
                  <a:schemeClr val="lt1"/>
                </a:solidFill>
              </a:defRPr>
            </a:lvl7pPr>
            <a:lvl8pPr indent="-228600" lvl="7" marL="3657600" algn="l">
              <a:lnSpc>
                <a:spcPct val="120000"/>
              </a:lnSpc>
              <a:spcBef>
                <a:spcPts val="600"/>
              </a:spcBef>
              <a:spcAft>
                <a:spcPts val="0"/>
              </a:spcAft>
              <a:buSzPts val="1440"/>
              <a:buNone/>
              <a:defRPr sz="1600">
                <a:solidFill>
                  <a:schemeClr val="lt1"/>
                </a:solidFill>
              </a:defRPr>
            </a:lvl8pPr>
            <a:lvl9pPr indent="-228600" lvl="8" marL="4114800" algn="l">
              <a:lnSpc>
                <a:spcPct val="120000"/>
              </a:lnSpc>
              <a:spcBef>
                <a:spcPts val="600"/>
              </a:spcBef>
              <a:spcAft>
                <a:spcPts val="600"/>
              </a:spcAft>
              <a:buSzPts val="1440"/>
              <a:buNone/>
              <a:defRPr sz="1600">
                <a:solidFill>
                  <a:schemeClr val="lt1"/>
                </a:solidFill>
              </a:defRPr>
            </a:lvl9pPr>
          </a:lstStyle>
          <a:p/>
        </p:txBody>
      </p:sp>
      <p:sp>
        <p:nvSpPr>
          <p:cNvPr id="39" name="Google Shape;39;p4"/>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0" name="Google Shape;40;p4"/>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4"/>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2" name="Shape 42"/>
        <p:cNvGrpSpPr/>
        <p:nvPr/>
      </p:nvGrpSpPr>
      <p:grpSpPr>
        <a:xfrm>
          <a:off x="0" y="0"/>
          <a:ext cx="0" cy="0"/>
          <a:chOff x="0" y="0"/>
          <a:chExt cx="0" cy="0"/>
        </a:xfrm>
      </p:grpSpPr>
      <p:sp>
        <p:nvSpPr>
          <p:cNvPr id="43" name="Google Shape;43;p5"/>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 name="Google Shape;44;p5"/>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5"/>
          <p:cNvSpPr txBox="1"/>
          <p:nvPr>
            <p:ph type="title"/>
          </p:nvPr>
        </p:nvSpPr>
        <p:spPr>
          <a:xfrm>
            <a:off x="2609873" y="805817"/>
            <a:ext cx="7950984" cy="1081705"/>
          </a:xfrm>
          <a:prstGeom prst="rect">
            <a:avLst/>
          </a:prstGeom>
          <a:noFill/>
          <a:ln>
            <a:noFill/>
          </a:ln>
        </p:spPr>
        <p:txBody>
          <a:bodyPr anchorCtr="0" anchor="t" bIns="45700" lIns="91425" spcFirstLastPara="1" rIns="91425" wrap="square" tIns="4570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5"/>
          <p:cNvSpPr txBox="1"/>
          <p:nvPr>
            <p:ph idx="1" type="body"/>
          </p:nvPr>
        </p:nvSpPr>
        <p:spPr>
          <a:xfrm>
            <a:off x="2605374" y="2052116"/>
            <a:ext cx="3891960" cy="3997828"/>
          </a:xfrm>
          <a:prstGeom prst="rect">
            <a:avLst/>
          </a:prstGeom>
          <a:noFill/>
          <a:ln>
            <a:noFill/>
          </a:ln>
        </p:spPr>
        <p:txBody>
          <a:bodyPr anchorCtr="0" anchor="t"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47" name="Google Shape;47;p5"/>
          <p:cNvSpPr txBox="1"/>
          <p:nvPr>
            <p:ph idx="2" type="body"/>
          </p:nvPr>
        </p:nvSpPr>
        <p:spPr>
          <a:xfrm>
            <a:off x="6666636" y="2052114"/>
            <a:ext cx="3894222" cy="3997829"/>
          </a:xfrm>
          <a:prstGeom prst="rect">
            <a:avLst/>
          </a:prstGeom>
          <a:noFill/>
          <a:ln>
            <a:noFill/>
          </a:ln>
        </p:spPr>
        <p:txBody>
          <a:bodyPr anchorCtr="0" anchor="t"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48" name="Google Shape;48;p5"/>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5"/>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5"/>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
        <p:nvSpPr>
          <p:cNvPr id="51" name="Google Shape;51;p5"/>
          <p:cNvSpPr txBox="1"/>
          <p:nvPr/>
        </p:nvSpPr>
        <p:spPr>
          <a:xfrm>
            <a:off x="2196172" y="641223"/>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2" name="Shape 52"/>
        <p:cNvGrpSpPr/>
        <p:nvPr/>
      </p:nvGrpSpPr>
      <p:grpSpPr>
        <a:xfrm>
          <a:off x="0" y="0"/>
          <a:ext cx="0" cy="0"/>
          <a:chOff x="0" y="0"/>
          <a:chExt cx="0" cy="0"/>
        </a:xfrm>
      </p:grpSpPr>
      <p:sp>
        <p:nvSpPr>
          <p:cNvPr id="53" name="Google Shape;53;p6"/>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 name="Google Shape;54;p6"/>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6"/>
          <p:cNvSpPr txBox="1"/>
          <p:nvPr/>
        </p:nvSpPr>
        <p:spPr>
          <a:xfrm>
            <a:off x="2193650" y="636424"/>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
        <p:nvSpPr>
          <p:cNvPr id="56" name="Google Shape;56;p6"/>
          <p:cNvSpPr txBox="1"/>
          <p:nvPr>
            <p:ph type="title"/>
          </p:nvPr>
        </p:nvSpPr>
        <p:spPr>
          <a:xfrm>
            <a:off x="2609873" y="805818"/>
            <a:ext cx="7956560" cy="1078348"/>
          </a:xfrm>
          <a:prstGeom prst="rect">
            <a:avLst/>
          </a:prstGeom>
          <a:noFill/>
          <a:ln>
            <a:noFill/>
          </a:ln>
        </p:spPr>
        <p:txBody>
          <a:bodyPr anchorCtr="0" anchor="t" bIns="45700" lIns="91425" spcFirstLastPara="1" rIns="91425" wrap="square" tIns="4570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6"/>
          <p:cNvSpPr txBox="1"/>
          <p:nvPr>
            <p:ph idx="1" type="body"/>
          </p:nvPr>
        </p:nvSpPr>
        <p:spPr>
          <a:xfrm>
            <a:off x="2609285" y="2052115"/>
            <a:ext cx="3896467" cy="713818"/>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80"/>
              <a:buNone/>
              <a:defRPr b="0" sz="2200" cap="none">
                <a:solidFill>
                  <a:schemeClr val="accent6"/>
                </a:solidFill>
              </a:defRPr>
            </a:lvl1pPr>
            <a:lvl2pPr indent="-228600" lvl="1" marL="914400" algn="l">
              <a:lnSpc>
                <a:spcPct val="120000"/>
              </a:lnSpc>
              <a:spcBef>
                <a:spcPts val="600"/>
              </a:spcBef>
              <a:spcAft>
                <a:spcPts val="0"/>
              </a:spcAft>
              <a:buSzPts val="1800"/>
              <a:buNone/>
              <a:defRPr b="1" sz="2000"/>
            </a:lvl2pPr>
            <a:lvl3pPr indent="-228600" lvl="2" marL="1371600" algn="l">
              <a:lnSpc>
                <a:spcPct val="120000"/>
              </a:lnSpc>
              <a:spcBef>
                <a:spcPts val="600"/>
              </a:spcBef>
              <a:spcAft>
                <a:spcPts val="0"/>
              </a:spcAft>
              <a:buSzPts val="1620"/>
              <a:buNone/>
              <a:defRPr b="1" sz="1800"/>
            </a:lvl3pPr>
            <a:lvl4pPr indent="-228600" lvl="3" marL="1828800" algn="l">
              <a:lnSpc>
                <a:spcPct val="120000"/>
              </a:lnSpc>
              <a:spcBef>
                <a:spcPts val="600"/>
              </a:spcBef>
              <a:spcAft>
                <a:spcPts val="0"/>
              </a:spcAft>
              <a:buSzPts val="1440"/>
              <a:buNone/>
              <a:defRPr b="1" sz="1600"/>
            </a:lvl4pPr>
            <a:lvl5pPr indent="-228600" lvl="4" marL="2286000" algn="l">
              <a:lnSpc>
                <a:spcPct val="120000"/>
              </a:lnSpc>
              <a:spcBef>
                <a:spcPts val="600"/>
              </a:spcBef>
              <a:spcAft>
                <a:spcPts val="0"/>
              </a:spcAft>
              <a:buSzPts val="1440"/>
              <a:buNone/>
              <a:defRPr b="1" sz="1600"/>
            </a:lvl5pPr>
            <a:lvl6pPr indent="-228600" lvl="5" marL="2743200" algn="l">
              <a:lnSpc>
                <a:spcPct val="120000"/>
              </a:lnSpc>
              <a:spcBef>
                <a:spcPts val="600"/>
              </a:spcBef>
              <a:spcAft>
                <a:spcPts val="0"/>
              </a:spcAft>
              <a:buSzPts val="1440"/>
              <a:buNone/>
              <a:defRPr b="1" sz="1600"/>
            </a:lvl6pPr>
            <a:lvl7pPr indent="-228600" lvl="6" marL="3200400" algn="l">
              <a:lnSpc>
                <a:spcPct val="120000"/>
              </a:lnSpc>
              <a:spcBef>
                <a:spcPts val="600"/>
              </a:spcBef>
              <a:spcAft>
                <a:spcPts val="0"/>
              </a:spcAft>
              <a:buSzPts val="1440"/>
              <a:buNone/>
              <a:defRPr b="1" sz="1600"/>
            </a:lvl7pPr>
            <a:lvl8pPr indent="-228600" lvl="7" marL="3657600" algn="l">
              <a:lnSpc>
                <a:spcPct val="120000"/>
              </a:lnSpc>
              <a:spcBef>
                <a:spcPts val="600"/>
              </a:spcBef>
              <a:spcAft>
                <a:spcPts val="0"/>
              </a:spcAft>
              <a:buSzPts val="1440"/>
              <a:buNone/>
              <a:defRPr b="1" sz="1600"/>
            </a:lvl8pPr>
            <a:lvl9pPr indent="-228600" lvl="8" marL="4114800" algn="l">
              <a:lnSpc>
                <a:spcPct val="120000"/>
              </a:lnSpc>
              <a:spcBef>
                <a:spcPts val="600"/>
              </a:spcBef>
              <a:spcAft>
                <a:spcPts val="600"/>
              </a:spcAft>
              <a:buSzPts val="1440"/>
              <a:buNone/>
              <a:defRPr b="1" sz="1600"/>
            </a:lvl9pPr>
          </a:lstStyle>
          <a:p/>
        </p:txBody>
      </p:sp>
      <p:sp>
        <p:nvSpPr>
          <p:cNvPr id="58" name="Google Shape;58;p6"/>
          <p:cNvSpPr txBox="1"/>
          <p:nvPr>
            <p:ph idx="2" type="body"/>
          </p:nvPr>
        </p:nvSpPr>
        <p:spPr>
          <a:xfrm>
            <a:off x="2609285" y="2851331"/>
            <a:ext cx="3893623" cy="3071434"/>
          </a:xfrm>
          <a:prstGeom prst="rect">
            <a:avLst/>
          </a:prstGeom>
          <a:noFill/>
          <a:ln>
            <a:noFill/>
          </a:ln>
        </p:spPr>
        <p:txBody>
          <a:bodyPr anchorCtr="0" anchor="t"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59" name="Google Shape;59;p6"/>
          <p:cNvSpPr txBox="1"/>
          <p:nvPr>
            <p:ph idx="3" type="body"/>
          </p:nvPr>
        </p:nvSpPr>
        <p:spPr>
          <a:xfrm>
            <a:off x="6666634" y="2052115"/>
            <a:ext cx="3899798" cy="713818"/>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80"/>
              <a:buNone/>
              <a:defRPr b="0" sz="2200" cap="none">
                <a:solidFill>
                  <a:schemeClr val="accent6"/>
                </a:solidFill>
              </a:defRPr>
            </a:lvl1pPr>
            <a:lvl2pPr indent="-228600" lvl="1" marL="914400" algn="l">
              <a:lnSpc>
                <a:spcPct val="120000"/>
              </a:lnSpc>
              <a:spcBef>
                <a:spcPts val="600"/>
              </a:spcBef>
              <a:spcAft>
                <a:spcPts val="0"/>
              </a:spcAft>
              <a:buSzPts val="1800"/>
              <a:buNone/>
              <a:defRPr b="1" sz="2000"/>
            </a:lvl2pPr>
            <a:lvl3pPr indent="-228600" lvl="2" marL="1371600" algn="l">
              <a:lnSpc>
                <a:spcPct val="120000"/>
              </a:lnSpc>
              <a:spcBef>
                <a:spcPts val="600"/>
              </a:spcBef>
              <a:spcAft>
                <a:spcPts val="0"/>
              </a:spcAft>
              <a:buSzPts val="1620"/>
              <a:buNone/>
              <a:defRPr b="1" sz="1800"/>
            </a:lvl3pPr>
            <a:lvl4pPr indent="-228600" lvl="3" marL="1828800" algn="l">
              <a:lnSpc>
                <a:spcPct val="120000"/>
              </a:lnSpc>
              <a:spcBef>
                <a:spcPts val="600"/>
              </a:spcBef>
              <a:spcAft>
                <a:spcPts val="0"/>
              </a:spcAft>
              <a:buSzPts val="1440"/>
              <a:buNone/>
              <a:defRPr b="1" sz="1600"/>
            </a:lvl4pPr>
            <a:lvl5pPr indent="-228600" lvl="4" marL="2286000" algn="l">
              <a:lnSpc>
                <a:spcPct val="120000"/>
              </a:lnSpc>
              <a:spcBef>
                <a:spcPts val="600"/>
              </a:spcBef>
              <a:spcAft>
                <a:spcPts val="0"/>
              </a:spcAft>
              <a:buSzPts val="1440"/>
              <a:buNone/>
              <a:defRPr b="1" sz="1600"/>
            </a:lvl5pPr>
            <a:lvl6pPr indent="-228600" lvl="5" marL="2743200" algn="l">
              <a:lnSpc>
                <a:spcPct val="120000"/>
              </a:lnSpc>
              <a:spcBef>
                <a:spcPts val="600"/>
              </a:spcBef>
              <a:spcAft>
                <a:spcPts val="0"/>
              </a:spcAft>
              <a:buSzPts val="1440"/>
              <a:buNone/>
              <a:defRPr b="1" sz="1600"/>
            </a:lvl6pPr>
            <a:lvl7pPr indent="-228600" lvl="6" marL="3200400" algn="l">
              <a:lnSpc>
                <a:spcPct val="120000"/>
              </a:lnSpc>
              <a:spcBef>
                <a:spcPts val="600"/>
              </a:spcBef>
              <a:spcAft>
                <a:spcPts val="0"/>
              </a:spcAft>
              <a:buSzPts val="1440"/>
              <a:buNone/>
              <a:defRPr b="1" sz="1600"/>
            </a:lvl7pPr>
            <a:lvl8pPr indent="-228600" lvl="7" marL="3657600" algn="l">
              <a:lnSpc>
                <a:spcPct val="120000"/>
              </a:lnSpc>
              <a:spcBef>
                <a:spcPts val="600"/>
              </a:spcBef>
              <a:spcAft>
                <a:spcPts val="0"/>
              </a:spcAft>
              <a:buSzPts val="1440"/>
              <a:buNone/>
              <a:defRPr b="1" sz="1600"/>
            </a:lvl8pPr>
            <a:lvl9pPr indent="-228600" lvl="8" marL="4114800" algn="l">
              <a:lnSpc>
                <a:spcPct val="120000"/>
              </a:lnSpc>
              <a:spcBef>
                <a:spcPts val="600"/>
              </a:spcBef>
              <a:spcAft>
                <a:spcPts val="600"/>
              </a:spcAft>
              <a:buSzPts val="1440"/>
              <a:buNone/>
              <a:defRPr b="1" sz="1600"/>
            </a:lvl9pPr>
          </a:lstStyle>
          <a:p/>
        </p:txBody>
      </p:sp>
      <p:sp>
        <p:nvSpPr>
          <p:cNvPr id="60" name="Google Shape;60;p6"/>
          <p:cNvSpPr txBox="1"/>
          <p:nvPr>
            <p:ph idx="4" type="body"/>
          </p:nvPr>
        </p:nvSpPr>
        <p:spPr>
          <a:xfrm>
            <a:off x="6666635" y="2851331"/>
            <a:ext cx="3899798" cy="3071434"/>
          </a:xfrm>
          <a:prstGeom prst="rect">
            <a:avLst/>
          </a:prstGeom>
          <a:noFill/>
          <a:ln>
            <a:noFill/>
          </a:ln>
        </p:spPr>
        <p:txBody>
          <a:bodyPr anchorCtr="0" anchor="t"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61" name="Google Shape;61;p6"/>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6"/>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6"/>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4" name="Shape 64"/>
        <p:cNvGrpSpPr/>
        <p:nvPr/>
      </p:nvGrpSpPr>
      <p:grpSpPr>
        <a:xfrm>
          <a:off x="0" y="0"/>
          <a:ext cx="0" cy="0"/>
          <a:chOff x="0" y="0"/>
          <a:chExt cx="0" cy="0"/>
        </a:xfrm>
      </p:grpSpPr>
      <p:sp>
        <p:nvSpPr>
          <p:cNvPr id="65" name="Google Shape;65;p7"/>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7"/>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 name="Google Shape;67;p7"/>
          <p:cNvSpPr txBox="1"/>
          <p:nvPr>
            <p:ph type="title"/>
          </p:nvPr>
        </p:nvSpPr>
        <p:spPr>
          <a:xfrm>
            <a:off x="2611808" y="808056"/>
            <a:ext cx="7958331" cy="1077229"/>
          </a:xfrm>
          <a:prstGeom prst="rect">
            <a:avLst/>
          </a:prstGeom>
          <a:noFill/>
          <a:ln>
            <a:noFill/>
          </a:ln>
        </p:spPr>
        <p:txBody>
          <a:bodyPr anchorCtr="0" anchor="t" bIns="45700" lIns="91425" spcFirstLastPara="1" rIns="91425" wrap="square" tIns="4570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7"/>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7"/>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7"/>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
        <p:nvSpPr>
          <p:cNvPr id="71" name="Google Shape;71;p7"/>
          <p:cNvSpPr txBox="1"/>
          <p:nvPr/>
        </p:nvSpPr>
        <p:spPr>
          <a:xfrm>
            <a:off x="2196172" y="641226"/>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2" name="Shape 72"/>
        <p:cNvGrpSpPr/>
        <p:nvPr/>
      </p:nvGrpSpPr>
      <p:grpSpPr>
        <a:xfrm>
          <a:off x="0" y="0"/>
          <a:ext cx="0" cy="0"/>
          <a:chOff x="0" y="0"/>
          <a:chExt cx="0" cy="0"/>
        </a:xfrm>
      </p:grpSpPr>
      <p:sp>
        <p:nvSpPr>
          <p:cNvPr id="73" name="Google Shape;73;p8"/>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 name="Google Shape;74;p8"/>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 name="Google Shape;75;p8"/>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8"/>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8"/>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8" name="Shape 78"/>
        <p:cNvGrpSpPr/>
        <p:nvPr/>
      </p:nvGrpSpPr>
      <p:grpSpPr>
        <a:xfrm>
          <a:off x="0" y="0"/>
          <a:ext cx="0" cy="0"/>
          <a:chOff x="0" y="0"/>
          <a:chExt cx="0" cy="0"/>
        </a:xfrm>
      </p:grpSpPr>
      <p:sp>
        <p:nvSpPr>
          <p:cNvPr id="79" name="Google Shape;79;p9"/>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 name="Google Shape;80;p9"/>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1" name="Google Shape;81;p9"/>
          <p:cNvSpPr txBox="1"/>
          <p:nvPr/>
        </p:nvSpPr>
        <p:spPr>
          <a:xfrm>
            <a:off x="1554154" y="1127550"/>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
        <p:nvSpPr>
          <p:cNvPr id="82" name="Google Shape;82;p9"/>
          <p:cNvSpPr txBox="1"/>
          <p:nvPr>
            <p:ph type="title"/>
          </p:nvPr>
        </p:nvSpPr>
        <p:spPr>
          <a:xfrm>
            <a:off x="1970323" y="1282451"/>
            <a:ext cx="2664361" cy="1903241"/>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2400"/>
              <a:buFont typeface="Arial"/>
              <a:buNone/>
              <a:defRPr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9"/>
          <p:cNvSpPr txBox="1"/>
          <p:nvPr>
            <p:ph idx="1" type="body"/>
          </p:nvPr>
        </p:nvSpPr>
        <p:spPr>
          <a:xfrm>
            <a:off x="5120154" y="805818"/>
            <a:ext cx="5446278" cy="5244126"/>
          </a:xfrm>
          <a:prstGeom prst="rect">
            <a:avLst/>
          </a:prstGeom>
          <a:noFill/>
          <a:ln>
            <a:noFill/>
          </a:ln>
        </p:spPr>
        <p:txBody>
          <a:bodyPr anchorCtr="0" anchor="ctr"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84" name="Google Shape;84;p9"/>
          <p:cNvSpPr txBox="1"/>
          <p:nvPr>
            <p:ph idx="2" type="body"/>
          </p:nvPr>
        </p:nvSpPr>
        <p:spPr>
          <a:xfrm>
            <a:off x="1970322" y="3186154"/>
            <a:ext cx="2664361" cy="2386397"/>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SzPts val="1440"/>
              <a:buNone/>
              <a:defRPr sz="1600"/>
            </a:lvl1pPr>
            <a:lvl2pPr indent="-228600" lvl="1" marL="914400" algn="l">
              <a:lnSpc>
                <a:spcPct val="120000"/>
              </a:lnSpc>
              <a:spcBef>
                <a:spcPts val="600"/>
              </a:spcBef>
              <a:spcAft>
                <a:spcPts val="0"/>
              </a:spcAft>
              <a:buSzPts val="1260"/>
              <a:buNone/>
              <a:defRPr sz="1400"/>
            </a:lvl2pPr>
            <a:lvl3pPr indent="-228600" lvl="2" marL="1371600" algn="l">
              <a:lnSpc>
                <a:spcPct val="120000"/>
              </a:lnSpc>
              <a:spcBef>
                <a:spcPts val="600"/>
              </a:spcBef>
              <a:spcAft>
                <a:spcPts val="0"/>
              </a:spcAft>
              <a:buSzPts val="1080"/>
              <a:buNone/>
              <a:defRPr sz="1200"/>
            </a:lvl3pPr>
            <a:lvl4pPr indent="-228600" lvl="3" marL="1828800" algn="l">
              <a:lnSpc>
                <a:spcPct val="120000"/>
              </a:lnSpc>
              <a:spcBef>
                <a:spcPts val="600"/>
              </a:spcBef>
              <a:spcAft>
                <a:spcPts val="0"/>
              </a:spcAft>
              <a:buSzPts val="900"/>
              <a:buNone/>
              <a:defRPr sz="1000"/>
            </a:lvl4pPr>
            <a:lvl5pPr indent="-228600" lvl="4" marL="2286000" algn="l">
              <a:lnSpc>
                <a:spcPct val="120000"/>
              </a:lnSpc>
              <a:spcBef>
                <a:spcPts val="600"/>
              </a:spcBef>
              <a:spcAft>
                <a:spcPts val="0"/>
              </a:spcAft>
              <a:buSzPts val="900"/>
              <a:buNone/>
              <a:defRPr sz="1000"/>
            </a:lvl5pPr>
            <a:lvl6pPr indent="-228600" lvl="5" marL="2743200" algn="l">
              <a:lnSpc>
                <a:spcPct val="120000"/>
              </a:lnSpc>
              <a:spcBef>
                <a:spcPts val="600"/>
              </a:spcBef>
              <a:spcAft>
                <a:spcPts val="0"/>
              </a:spcAft>
              <a:buSzPts val="900"/>
              <a:buNone/>
              <a:defRPr sz="1000"/>
            </a:lvl6pPr>
            <a:lvl7pPr indent="-228600" lvl="6" marL="3200400" algn="l">
              <a:lnSpc>
                <a:spcPct val="120000"/>
              </a:lnSpc>
              <a:spcBef>
                <a:spcPts val="600"/>
              </a:spcBef>
              <a:spcAft>
                <a:spcPts val="0"/>
              </a:spcAft>
              <a:buSzPts val="900"/>
              <a:buNone/>
              <a:defRPr sz="1000"/>
            </a:lvl7pPr>
            <a:lvl8pPr indent="-228600" lvl="7" marL="3657600" algn="l">
              <a:lnSpc>
                <a:spcPct val="120000"/>
              </a:lnSpc>
              <a:spcBef>
                <a:spcPts val="600"/>
              </a:spcBef>
              <a:spcAft>
                <a:spcPts val="0"/>
              </a:spcAft>
              <a:buSzPts val="900"/>
              <a:buNone/>
              <a:defRPr sz="1000"/>
            </a:lvl8pPr>
            <a:lvl9pPr indent="-228600" lvl="8" marL="4114800" algn="l">
              <a:lnSpc>
                <a:spcPct val="120000"/>
              </a:lnSpc>
              <a:spcBef>
                <a:spcPts val="600"/>
              </a:spcBef>
              <a:spcAft>
                <a:spcPts val="600"/>
              </a:spcAft>
              <a:buSzPts val="900"/>
              <a:buNone/>
              <a:defRPr sz="1000"/>
            </a:lvl9pPr>
          </a:lstStyle>
          <a:p/>
        </p:txBody>
      </p:sp>
      <p:sp>
        <p:nvSpPr>
          <p:cNvPr id="85" name="Google Shape;85;p9"/>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6" name="Google Shape;86;p9"/>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7" name="Google Shape;87;p9"/>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8" name="Shape 88"/>
        <p:cNvGrpSpPr/>
        <p:nvPr/>
      </p:nvGrpSpPr>
      <p:grpSpPr>
        <a:xfrm>
          <a:off x="0" y="0"/>
          <a:ext cx="0" cy="0"/>
          <a:chOff x="0" y="0"/>
          <a:chExt cx="0" cy="0"/>
        </a:xfrm>
      </p:grpSpPr>
      <p:sp>
        <p:nvSpPr>
          <p:cNvPr id="89" name="Google Shape;89;p10"/>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 name="Google Shape;90;p10"/>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 name="Google Shape;91;p10"/>
          <p:cNvSpPr/>
          <p:nvPr>
            <p:ph idx="2" type="pic"/>
          </p:nvPr>
        </p:nvSpPr>
        <p:spPr>
          <a:xfrm>
            <a:off x="6747062" y="3229"/>
            <a:ext cx="4629734" cy="6858000"/>
          </a:xfrm>
          <a:prstGeom prst="rect">
            <a:avLst/>
          </a:prstGeom>
          <a:solidFill>
            <a:schemeClr val="lt1">
              <a:alpha val="9411"/>
            </a:schemeClr>
          </a:solidFill>
          <a:ln>
            <a:noFill/>
          </a:ln>
        </p:spPr>
      </p:sp>
      <p:sp>
        <p:nvSpPr>
          <p:cNvPr id="92" name="Google Shape;92;p10"/>
          <p:cNvSpPr txBox="1"/>
          <p:nvPr/>
        </p:nvSpPr>
        <p:spPr>
          <a:xfrm>
            <a:off x="1554686" y="1127550"/>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
        <p:nvSpPr>
          <p:cNvPr id="93" name="Google Shape;93;p10"/>
          <p:cNvSpPr txBox="1"/>
          <p:nvPr>
            <p:ph type="title"/>
          </p:nvPr>
        </p:nvSpPr>
        <p:spPr>
          <a:xfrm>
            <a:off x="1971241" y="1282452"/>
            <a:ext cx="3970986" cy="1900473"/>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4" name="Google Shape;94;p10"/>
          <p:cNvSpPr txBox="1"/>
          <p:nvPr>
            <p:ph idx="1" type="body"/>
          </p:nvPr>
        </p:nvSpPr>
        <p:spPr>
          <a:xfrm>
            <a:off x="1970322" y="3182928"/>
            <a:ext cx="3971874" cy="238639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SzPts val="1800"/>
              <a:buNone/>
              <a:defRPr sz="2000"/>
            </a:lvl1pPr>
            <a:lvl2pPr indent="-228600" lvl="1" marL="914400" algn="l">
              <a:lnSpc>
                <a:spcPct val="120000"/>
              </a:lnSpc>
              <a:spcBef>
                <a:spcPts val="600"/>
              </a:spcBef>
              <a:spcAft>
                <a:spcPts val="0"/>
              </a:spcAft>
              <a:buSzPts val="1260"/>
              <a:buNone/>
              <a:defRPr sz="1400"/>
            </a:lvl2pPr>
            <a:lvl3pPr indent="-228600" lvl="2" marL="1371600" algn="l">
              <a:lnSpc>
                <a:spcPct val="120000"/>
              </a:lnSpc>
              <a:spcBef>
                <a:spcPts val="600"/>
              </a:spcBef>
              <a:spcAft>
                <a:spcPts val="0"/>
              </a:spcAft>
              <a:buSzPts val="1080"/>
              <a:buNone/>
              <a:defRPr sz="1200"/>
            </a:lvl3pPr>
            <a:lvl4pPr indent="-228600" lvl="3" marL="1828800" algn="l">
              <a:lnSpc>
                <a:spcPct val="120000"/>
              </a:lnSpc>
              <a:spcBef>
                <a:spcPts val="600"/>
              </a:spcBef>
              <a:spcAft>
                <a:spcPts val="0"/>
              </a:spcAft>
              <a:buSzPts val="900"/>
              <a:buNone/>
              <a:defRPr sz="1000"/>
            </a:lvl4pPr>
            <a:lvl5pPr indent="-228600" lvl="4" marL="2286000" algn="l">
              <a:lnSpc>
                <a:spcPct val="120000"/>
              </a:lnSpc>
              <a:spcBef>
                <a:spcPts val="600"/>
              </a:spcBef>
              <a:spcAft>
                <a:spcPts val="0"/>
              </a:spcAft>
              <a:buSzPts val="900"/>
              <a:buNone/>
              <a:defRPr sz="1000"/>
            </a:lvl5pPr>
            <a:lvl6pPr indent="-228600" lvl="5" marL="2743200" algn="l">
              <a:lnSpc>
                <a:spcPct val="120000"/>
              </a:lnSpc>
              <a:spcBef>
                <a:spcPts val="600"/>
              </a:spcBef>
              <a:spcAft>
                <a:spcPts val="0"/>
              </a:spcAft>
              <a:buSzPts val="900"/>
              <a:buNone/>
              <a:defRPr sz="1000"/>
            </a:lvl6pPr>
            <a:lvl7pPr indent="-228600" lvl="6" marL="3200400" algn="l">
              <a:lnSpc>
                <a:spcPct val="120000"/>
              </a:lnSpc>
              <a:spcBef>
                <a:spcPts val="600"/>
              </a:spcBef>
              <a:spcAft>
                <a:spcPts val="0"/>
              </a:spcAft>
              <a:buSzPts val="900"/>
              <a:buNone/>
              <a:defRPr sz="1000"/>
            </a:lvl7pPr>
            <a:lvl8pPr indent="-228600" lvl="7" marL="3657600" algn="l">
              <a:lnSpc>
                <a:spcPct val="120000"/>
              </a:lnSpc>
              <a:spcBef>
                <a:spcPts val="600"/>
              </a:spcBef>
              <a:spcAft>
                <a:spcPts val="0"/>
              </a:spcAft>
              <a:buSzPts val="900"/>
              <a:buNone/>
              <a:defRPr sz="1000"/>
            </a:lvl8pPr>
            <a:lvl9pPr indent="-228600" lvl="8" marL="4114800" algn="l">
              <a:lnSpc>
                <a:spcPct val="120000"/>
              </a:lnSpc>
              <a:spcBef>
                <a:spcPts val="600"/>
              </a:spcBef>
              <a:spcAft>
                <a:spcPts val="600"/>
              </a:spcAft>
              <a:buSzPts val="900"/>
              <a:buNone/>
              <a:defRPr sz="1000"/>
            </a:lvl9pPr>
          </a:lstStyle>
          <a:p/>
        </p:txBody>
      </p:sp>
      <p:sp>
        <p:nvSpPr>
          <p:cNvPr id="95" name="Google Shape;95;p10"/>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6" name="Google Shape;96;p10"/>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7" name="Google Shape;97;p10"/>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8" name="Shape 98"/>
        <p:cNvGrpSpPr/>
        <p:nvPr/>
      </p:nvGrpSpPr>
      <p:grpSpPr>
        <a:xfrm>
          <a:off x="0" y="0"/>
          <a:ext cx="0" cy="0"/>
          <a:chOff x="0" y="0"/>
          <a:chExt cx="0" cy="0"/>
        </a:xfrm>
      </p:grpSpPr>
      <p:sp>
        <p:nvSpPr>
          <p:cNvPr id="99" name="Google Shape;99;p11"/>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 name="Google Shape;100;p11"/>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 name="Google Shape;101;p11"/>
          <p:cNvSpPr txBox="1"/>
          <p:nvPr/>
        </p:nvSpPr>
        <p:spPr>
          <a:xfrm>
            <a:off x="2194236" y="641225"/>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
        <p:nvSpPr>
          <p:cNvPr id="102" name="Google Shape;102;p11"/>
          <p:cNvSpPr txBox="1"/>
          <p:nvPr>
            <p:ph type="title"/>
          </p:nvPr>
        </p:nvSpPr>
        <p:spPr>
          <a:xfrm>
            <a:off x="2611808" y="808056"/>
            <a:ext cx="7954091" cy="1077229"/>
          </a:xfrm>
          <a:prstGeom prst="rect">
            <a:avLst/>
          </a:prstGeom>
          <a:noFill/>
          <a:ln>
            <a:noFill/>
          </a:ln>
        </p:spPr>
        <p:txBody>
          <a:bodyPr anchorCtr="0" anchor="t" bIns="45700" lIns="91425" spcFirstLastPara="1" rIns="91425" wrap="square" tIns="4570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3" name="Google Shape;103;p11"/>
          <p:cNvSpPr txBox="1"/>
          <p:nvPr>
            <p:ph idx="1" type="body"/>
          </p:nvPr>
        </p:nvSpPr>
        <p:spPr>
          <a:xfrm rot="5400000">
            <a:off x="4672955" y="152760"/>
            <a:ext cx="3997828" cy="7796540"/>
          </a:xfrm>
          <a:prstGeom prst="rect">
            <a:avLst/>
          </a:prstGeom>
          <a:noFill/>
          <a:ln>
            <a:noFill/>
          </a:ln>
        </p:spPr>
        <p:txBody>
          <a:bodyPr anchorCtr="0" anchor="t"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104" name="Google Shape;104;p11"/>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5" name="Google Shape;105;p11"/>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6" name="Google Shape;106;p11"/>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7" name="Shape 107"/>
        <p:cNvGrpSpPr/>
        <p:nvPr/>
      </p:nvGrpSpPr>
      <p:grpSpPr>
        <a:xfrm>
          <a:off x="0" y="0"/>
          <a:ext cx="0" cy="0"/>
          <a:chOff x="0" y="0"/>
          <a:chExt cx="0" cy="0"/>
        </a:xfrm>
      </p:grpSpPr>
      <p:sp>
        <p:nvSpPr>
          <p:cNvPr id="108" name="Google Shape;108;p12"/>
          <p:cNvSpPr/>
          <p:nvPr/>
        </p:nvSpPr>
        <p:spPr>
          <a:xfrm>
            <a:off x="1004479" y="0"/>
            <a:ext cx="10372316"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 name="Google Shape;109;p12"/>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 name="Google Shape;110;p12"/>
          <p:cNvSpPr txBox="1"/>
          <p:nvPr/>
        </p:nvSpPr>
        <p:spPr>
          <a:xfrm rot="5400000">
            <a:off x="10337141" y="416061"/>
            <a:ext cx="415636" cy="369332"/>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800"/>
              <a:buFont typeface="Arial"/>
              <a:buNone/>
            </a:pPr>
            <a:r>
              <a:rPr b="0" i="0" lang="en-US" sz="1800" u="none" cap="none" strike="noStrike">
                <a:solidFill>
                  <a:schemeClr val="accent6"/>
                </a:solidFill>
                <a:latin typeface="Noto Sans Symbols"/>
                <a:ea typeface="Noto Sans Symbols"/>
                <a:cs typeface="Noto Sans Symbols"/>
                <a:sym typeface="Noto Sans Symbols"/>
              </a:rPr>
              <a:t>◤</a:t>
            </a:r>
            <a:endParaRPr b="0" i="0" sz="1000" u="none" cap="none" strike="noStrike">
              <a:solidFill>
                <a:schemeClr val="accent6"/>
              </a:solidFill>
              <a:latin typeface="Arial"/>
              <a:ea typeface="Arial"/>
              <a:cs typeface="Arial"/>
              <a:sym typeface="Arial"/>
            </a:endParaRPr>
          </a:p>
        </p:txBody>
      </p:sp>
      <p:sp>
        <p:nvSpPr>
          <p:cNvPr id="111" name="Google Shape;111;p12"/>
          <p:cNvSpPr txBox="1"/>
          <p:nvPr>
            <p:ph type="title"/>
          </p:nvPr>
        </p:nvSpPr>
        <p:spPr>
          <a:xfrm rot="5400000">
            <a:off x="7280577" y="2764621"/>
            <a:ext cx="5244126" cy="132651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3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2" name="Google Shape;112;p12"/>
          <p:cNvSpPr txBox="1"/>
          <p:nvPr>
            <p:ph idx="1" type="body"/>
          </p:nvPr>
        </p:nvSpPr>
        <p:spPr>
          <a:xfrm rot="5400000">
            <a:off x="3302436" y="276725"/>
            <a:ext cx="5079534" cy="6466903"/>
          </a:xfrm>
          <a:prstGeom prst="rect">
            <a:avLst/>
          </a:prstGeom>
          <a:noFill/>
          <a:ln>
            <a:noFill/>
          </a:ln>
        </p:spPr>
        <p:txBody>
          <a:bodyPr anchorCtr="0" anchor="t" bIns="45700" lIns="91425" spcFirstLastPara="1" rIns="91425" wrap="square" tIns="45700">
            <a:normAutofit/>
          </a:bodyPr>
          <a:lstStyle>
            <a:lvl1pPr indent="-331470" lvl="0" marL="457200" algn="l">
              <a:lnSpc>
                <a:spcPct val="120000"/>
              </a:lnSpc>
              <a:spcBef>
                <a:spcPts val="1000"/>
              </a:spcBef>
              <a:spcAft>
                <a:spcPts val="0"/>
              </a:spcAft>
              <a:buSzPts val="1620"/>
              <a:buChar char="▪"/>
              <a:defRPr/>
            </a:lvl1pPr>
            <a:lvl2pPr indent="-331469" lvl="1" marL="914400" algn="l">
              <a:lnSpc>
                <a:spcPct val="120000"/>
              </a:lnSpc>
              <a:spcBef>
                <a:spcPts val="600"/>
              </a:spcBef>
              <a:spcAft>
                <a:spcPts val="0"/>
              </a:spcAft>
              <a:buSzPts val="1620"/>
              <a:buChar char="▪"/>
              <a:defRPr/>
            </a:lvl2pPr>
            <a:lvl3pPr indent="-331469" lvl="2" marL="1371600" algn="l">
              <a:lnSpc>
                <a:spcPct val="120000"/>
              </a:lnSpc>
              <a:spcBef>
                <a:spcPts val="600"/>
              </a:spcBef>
              <a:spcAft>
                <a:spcPts val="0"/>
              </a:spcAft>
              <a:buSzPts val="1620"/>
              <a:buChar char="▪"/>
              <a:defRPr/>
            </a:lvl3pPr>
            <a:lvl4pPr indent="-331469" lvl="3" marL="1828800" algn="l">
              <a:lnSpc>
                <a:spcPct val="120000"/>
              </a:lnSpc>
              <a:spcBef>
                <a:spcPts val="600"/>
              </a:spcBef>
              <a:spcAft>
                <a:spcPts val="0"/>
              </a:spcAft>
              <a:buSzPts val="1620"/>
              <a:buChar char="▪"/>
              <a:defRPr/>
            </a:lvl4pPr>
            <a:lvl5pPr indent="-331470" lvl="4" marL="2286000" algn="l">
              <a:lnSpc>
                <a:spcPct val="120000"/>
              </a:lnSpc>
              <a:spcBef>
                <a:spcPts val="600"/>
              </a:spcBef>
              <a:spcAft>
                <a:spcPts val="0"/>
              </a:spcAft>
              <a:buSzPts val="1620"/>
              <a:buChar char="▪"/>
              <a:defRPr/>
            </a:lvl5pPr>
            <a:lvl6pPr indent="-331470" lvl="5" marL="2743200" algn="l">
              <a:lnSpc>
                <a:spcPct val="120000"/>
              </a:lnSpc>
              <a:spcBef>
                <a:spcPts val="600"/>
              </a:spcBef>
              <a:spcAft>
                <a:spcPts val="0"/>
              </a:spcAft>
              <a:buSzPts val="1620"/>
              <a:buChar char="▪"/>
              <a:defRPr/>
            </a:lvl6pPr>
            <a:lvl7pPr indent="-331470" lvl="6" marL="3200400" algn="l">
              <a:lnSpc>
                <a:spcPct val="120000"/>
              </a:lnSpc>
              <a:spcBef>
                <a:spcPts val="600"/>
              </a:spcBef>
              <a:spcAft>
                <a:spcPts val="0"/>
              </a:spcAft>
              <a:buSzPts val="1620"/>
              <a:buChar char="▪"/>
              <a:defRPr/>
            </a:lvl7pPr>
            <a:lvl8pPr indent="-331470" lvl="7" marL="3657600" algn="l">
              <a:lnSpc>
                <a:spcPct val="120000"/>
              </a:lnSpc>
              <a:spcBef>
                <a:spcPts val="600"/>
              </a:spcBef>
              <a:spcAft>
                <a:spcPts val="0"/>
              </a:spcAft>
              <a:buSzPts val="1620"/>
              <a:buChar char="▪"/>
              <a:defRPr/>
            </a:lvl8pPr>
            <a:lvl9pPr indent="-331470" lvl="8" marL="4114800" algn="l">
              <a:lnSpc>
                <a:spcPct val="120000"/>
              </a:lnSpc>
              <a:spcBef>
                <a:spcPts val="600"/>
              </a:spcBef>
              <a:spcAft>
                <a:spcPts val="600"/>
              </a:spcAft>
              <a:buSzPts val="1620"/>
              <a:buChar char="▪"/>
              <a:defRPr/>
            </a:lvl9pPr>
          </a:lstStyle>
          <a:p/>
        </p:txBody>
      </p:sp>
      <p:sp>
        <p:nvSpPr>
          <p:cNvPr id="113" name="Google Shape;113;p12"/>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4" name="Google Shape;114;p12"/>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5" name="Google Shape;115;p12"/>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8.xml"/><Relationship Id="rId10" Type="http://schemas.openxmlformats.org/officeDocument/2006/relationships/slideLayout" Target="../slideLayouts/slideLayout7.xml"/><Relationship Id="rId13" Type="http://schemas.openxmlformats.org/officeDocument/2006/relationships/slideLayout" Target="../slideLayouts/slideLayout10.xml"/><Relationship Id="rId12" Type="http://schemas.openxmlformats.org/officeDocument/2006/relationships/slideLayout" Target="../slideLayouts/slideLayout9.xml"/><Relationship Id="rId1" Type="http://schemas.openxmlformats.org/officeDocument/2006/relationships/image" Target="../media/image7.jpg"/><Relationship Id="rId2" Type="http://schemas.openxmlformats.org/officeDocument/2006/relationships/image" Target="../media/image4.png"/><Relationship Id="rId3" Type="http://schemas.openxmlformats.org/officeDocument/2006/relationships/image" Target="../media/image1.png"/><Relationship Id="rId4" Type="http://schemas.openxmlformats.org/officeDocument/2006/relationships/slideLayout" Target="../slideLayouts/slideLayout1.xml"/><Relationship Id="rId9" Type="http://schemas.openxmlformats.org/officeDocument/2006/relationships/slideLayout" Target="../slideLayouts/slideLayout6.xml"/><Relationship Id="rId15" Type="http://schemas.openxmlformats.org/officeDocument/2006/relationships/theme" Target="../theme/theme1.xml"/><Relationship Id="rId14" Type="http://schemas.openxmlformats.org/officeDocument/2006/relationships/slideLayout" Target="../slideLayouts/slideLayout1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5" name="Shape 5"/>
        <p:cNvGrpSpPr/>
        <p:nvPr/>
      </p:nvGrpSpPr>
      <p:grpSpPr>
        <a:xfrm>
          <a:off x="0" y="0"/>
          <a:ext cx="0" cy="0"/>
          <a:chOff x="0" y="0"/>
          <a:chExt cx="0" cy="0"/>
        </a:xfrm>
      </p:grpSpPr>
      <p:pic>
        <p:nvPicPr>
          <p:cNvPr id="6" name="Google Shape;6;p1"/>
          <p:cNvPicPr preferRelativeResize="0"/>
          <p:nvPr/>
        </p:nvPicPr>
        <p:blipFill rotWithShape="1">
          <a:blip r:embed="rId2">
            <a:alphaModFix/>
          </a:blip>
          <a:srcRect b="0" l="0" r="0" t="0"/>
          <a:stretch/>
        </p:blipFill>
        <p:spPr>
          <a:xfrm>
            <a:off x="2831794" y="2105202"/>
            <a:ext cx="9360205" cy="4752798"/>
          </a:xfrm>
          <a:prstGeom prst="rect">
            <a:avLst/>
          </a:prstGeom>
          <a:noFill/>
          <a:ln>
            <a:noFill/>
          </a:ln>
        </p:spPr>
      </p:pic>
      <p:pic>
        <p:nvPicPr>
          <p:cNvPr id="7" name="Google Shape;7;p1"/>
          <p:cNvPicPr preferRelativeResize="0"/>
          <p:nvPr/>
        </p:nvPicPr>
        <p:blipFill rotWithShape="1">
          <a:blip r:embed="rId3">
            <a:alphaModFix/>
          </a:blip>
          <a:srcRect b="0" l="0" r="0" t="0"/>
          <a:stretch/>
        </p:blipFill>
        <p:spPr>
          <a:xfrm>
            <a:off x="0" y="0"/>
            <a:ext cx="12189867" cy="6858000"/>
          </a:xfrm>
          <a:prstGeom prst="rect">
            <a:avLst/>
          </a:prstGeom>
          <a:noFill/>
          <a:ln>
            <a:noFill/>
          </a:ln>
        </p:spPr>
      </p:pic>
      <p:sp>
        <p:nvSpPr>
          <p:cNvPr id="8" name="Google Shape;8;p1"/>
          <p:cNvSpPr/>
          <p:nvPr/>
        </p:nvSpPr>
        <p:spPr>
          <a:xfrm>
            <a:off x="0" y="0"/>
            <a:ext cx="964174" cy="68580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 name="Google Shape;9;p1"/>
          <p:cNvSpPr txBox="1"/>
          <p:nvPr>
            <p:ph type="title"/>
          </p:nvPr>
        </p:nvSpPr>
        <p:spPr>
          <a:xfrm>
            <a:off x="2611808" y="808056"/>
            <a:ext cx="7958331" cy="1077229"/>
          </a:xfrm>
          <a:prstGeom prst="rect">
            <a:avLst/>
          </a:prstGeom>
          <a:noFill/>
          <a:ln>
            <a:noFill/>
          </a:ln>
        </p:spPr>
        <p:txBody>
          <a:bodyPr anchorCtr="0" anchor="t" bIns="45700" lIns="91425" spcFirstLastPara="1" rIns="91425" wrap="square" tIns="45700">
            <a:normAutofit/>
          </a:bodyPr>
          <a:lstStyle>
            <a:lvl1pPr lvl="0" marR="0" rtl="0" algn="r">
              <a:lnSpc>
                <a:spcPct val="90000"/>
              </a:lnSpc>
              <a:spcBef>
                <a:spcPts val="0"/>
              </a:spcBef>
              <a:spcAft>
                <a:spcPts val="0"/>
              </a:spcAft>
              <a:buClr>
                <a:schemeClr val="lt1"/>
              </a:buClr>
              <a:buSzPts val="3400"/>
              <a:buFont typeface="Arial"/>
              <a:buNone/>
              <a:defRPr b="0" i="0" sz="34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0" name="Google Shape;10;p1"/>
          <p:cNvSpPr txBox="1"/>
          <p:nvPr>
            <p:ph idx="1" type="body"/>
          </p:nvPr>
        </p:nvSpPr>
        <p:spPr>
          <a:xfrm>
            <a:off x="2773599" y="2052116"/>
            <a:ext cx="7796540" cy="3997828"/>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20000"/>
              </a:lnSpc>
              <a:spcBef>
                <a:spcPts val="1000"/>
              </a:spcBef>
              <a:spcAft>
                <a:spcPts val="0"/>
              </a:spcAft>
              <a:buClr>
                <a:schemeClr val="accent6"/>
              </a:buClr>
              <a:buSzPts val="1800"/>
              <a:buFont typeface="Noto Sans Symbols"/>
              <a:buChar char="▪"/>
              <a:defRPr b="0" i="0" sz="2000" u="none" cap="none" strike="noStrike">
                <a:solidFill>
                  <a:schemeClr val="lt1"/>
                </a:solidFill>
                <a:latin typeface="Arial"/>
                <a:ea typeface="Arial"/>
                <a:cs typeface="Arial"/>
                <a:sym typeface="Arial"/>
              </a:defRPr>
            </a:lvl1pPr>
            <a:lvl2pPr indent="-331469" lvl="1" marL="914400" marR="0" rtl="0" algn="l">
              <a:lnSpc>
                <a:spcPct val="120000"/>
              </a:lnSpc>
              <a:spcBef>
                <a:spcPts val="600"/>
              </a:spcBef>
              <a:spcAft>
                <a:spcPts val="0"/>
              </a:spcAft>
              <a:buClr>
                <a:schemeClr val="accent6"/>
              </a:buClr>
              <a:buSzPts val="1620"/>
              <a:buFont typeface="Noto Sans Symbols"/>
              <a:buChar char="▪"/>
              <a:defRPr b="0" i="0" sz="1800" u="none" cap="none" strike="noStrike">
                <a:solidFill>
                  <a:schemeClr val="lt1"/>
                </a:solidFill>
                <a:latin typeface="Arial"/>
                <a:ea typeface="Arial"/>
                <a:cs typeface="Arial"/>
                <a:sym typeface="Arial"/>
              </a:defRPr>
            </a:lvl2pPr>
            <a:lvl3pPr indent="-320039" lvl="2" marL="1371600" marR="0" rtl="0" algn="l">
              <a:lnSpc>
                <a:spcPct val="120000"/>
              </a:lnSpc>
              <a:spcBef>
                <a:spcPts val="600"/>
              </a:spcBef>
              <a:spcAft>
                <a:spcPts val="0"/>
              </a:spcAft>
              <a:buClr>
                <a:schemeClr val="accent6"/>
              </a:buClr>
              <a:buSzPts val="1440"/>
              <a:buFont typeface="Noto Sans Symbols"/>
              <a:buChar char="▪"/>
              <a:defRPr b="0" i="0" sz="1600" u="none" cap="none" strike="noStrike">
                <a:solidFill>
                  <a:schemeClr val="lt1"/>
                </a:solidFill>
                <a:latin typeface="Arial"/>
                <a:ea typeface="Arial"/>
                <a:cs typeface="Arial"/>
                <a:sym typeface="Arial"/>
              </a:defRPr>
            </a:lvl3pPr>
            <a:lvl4pPr indent="-308610" lvl="3" marL="1828800" marR="0" rtl="0" algn="l">
              <a:lnSpc>
                <a:spcPct val="120000"/>
              </a:lnSpc>
              <a:spcBef>
                <a:spcPts val="600"/>
              </a:spcBef>
              <a:spcAft>
                <a:spcPts val="0"/>
              </a:spcAft>
              <a:buClr>
                <a:schemeClr val="accent6"/>
              </a:buClr>
              <a:buSzPts val="1260"/>
              <a:buFont typeface="Noto Sans Symbols"/>
              <a:buChar char="▪"/>
              <a:defRPr b="0" i="0" sz="1400" u="none" cap="none" strike="noStrike">
                <a:solidFill>
                  <a:schemeClr val="lt1"/>
                </a:solidFill>
                <a:latin typeface="Arial"/>
                <a:ea typeface="Arial"/>
                <a:cs typeface="Arial"/>
                <a:sym typeface="Arial"/>
              </a:defRPr>
            </a:lvl4pPr>
            <a:lvl5pPr indent="-297179" lvl="4" marL="2286000" marR="0" rtl="0" algn="l">
              <a:lnSpc>
                <a:spcPct val="120000"/>
              </a:lnSpc>
              <a:spcBef>
                <a:spcPts val="600"/>
              </a:spcBef>
              <a:spcAft>
                <a:spcPts val="0"/>
              </a:spcAft>
              <a:buClr>
                <a:schemeClr val="accent6"/>
              </a:buClr>
              <a:buSzPts val="1080"/>
              <a:buFont typeface="Noto Sans Symbols"/>
              <a:buChar char="▪"/>
              <a:defRPr b="0" i="0" sz="1200" u="none" cap="none" strike="noStrike">
                <a:solidFill>
                  <a:schemeClr val="lt1"/>
                </a:solidFill>
                <a:latin typeface="Arial"/>
                <a:ea typeface="Arial"/>
                <a:cs typeface="Arial"/>
                <a:sym typeface="Arial"/>
              </a:defRPr>
            </a:lvl5pPr>
            <a:lvl6pPr indent="-297179" lvl="5" marL="2743200" marR="0" rtl="0" algn="l">
              <a:lnSpc>
                <a:spcPct val="120000"/>
              </a:lnSpc>
              <a:spcBef>
                <a:spcPts val="600"/>
              </a:spcBef>
              <a:spcAft>
                <a:spcPts val="0"/>
              </a:spcAft>
              <a:buClr>
                <a:schemeClr val="accent6"/>
              </a:buClr>
              <a:buSzPts val="1080"/>
              <a:buFont typeface="Noto Sans Symbols"/>
              <a:buChar char="▪"/>
              <a:defRPr b="0" i="0" sz="1200" u="none" cap="none" strike="noStrike">
                <a:solidFill>
                  <a:schemeClr val="lt1"/>
                </a:solidFill>
                <a:latin typeface="Arial"/>
                <a:ea typeface="Arial"/>
                <a:cs typeface="Arial"/>
                <a:sym typeface="Arial"/>
              </a:defRPr>
            </a:lvl6pPr>
            <a:lvl7pPr indent="-297179" lvl="6" marL="3200400" marR="0" rtl="0" algn="l">
              <a:lnSpc>
                <a:spcPct val="120000"/>
              </a:lnSpc>
              <a:spcBef>
                <a:spcPts val="600"/>
              </a:spcBef>
              <a:spcAft>
                <a:spcPts val="0"/>
              </a:spcAft>
              <a:buClr>
                <a:schemeClr val="accent6"/>
              </a:buClr>
              <a:buSzPts val="1080"/>
              <a:buFont typeface="Noto Sans Symbols"/>
              <a:buChar char="▪"/>
              <a:defRPr b="0" i="0" sz="1200" u="none" cap="none" strike="noStrike">
                <a:solidFill>
                  <a:schemeClr val="lt1"/>
                </a:solidFill>
                <a:latin typeface="Arial"/>
                <a:ea typeface="Arial"/>
                <a:cs typeface="Arial"/>
                <a:sym typeface="Arial"/>
              </a:defRPr>
            </a:lvl7pPr>
            <a:lvl8pPr indent="-297179" lvl="7" marL="3657600" marR="0" rtl="0" algn="l">
              <a:lnSpc>
                <a:spcPct val="120000"/>
              </a:lnSpc>
              <a:spcBef>
                <a:spcPts val="600"/>
              </a:spcBef>
              <a:spcAft>
                <a:spcPts val="0"/>
              </a:spcAft>
              <a:buClr>
                <a:schemeClr val="accent6"/>
              </a:buClr>
              <a:buSzPts val="1080"/>
              <a:buFont typeface="Noto Sans Symbols"/>
              <a:buChar char="▪"/>
              <a:defRPr b="0" i="0" sz="1200" u="none" cap="none" strike="noStrike">
                <a:solidFill>
                  <a:schemeClr val="lt1"/>
                </a:solidFill>
                <a:latin typeface="Arial"/>
                <a:ea typeface="Arial"/>
                <a:cs typeface="Arial"/>
                <a:sym typeface="Arial"/>
              </a:defRPr>
            </a:lvl8pPr>
            <a:lvl9pPr indent="-297179" lvl="8" marL="4114800" marR="0" rtl="0" algn="l">
              <a:lnSpc>
                <a:spcPct val="120000"/>
              </a:lnSpc>
              <a:spcBef>
                <a:spcPts val="600"/>
              </a:spcBef>
              <a:spcAft>
                <a:spcPts val="600"/>
              </a:spcAft>
              <a:buClr>
                <a:schemeClr val="accent6"/>
              </a:buClr>
              <a:buSzPts val="1080"/>
              <a:buFont typeface="Noto Sans Symbols"/>
              <a:buChar char="▪"/>
              <a:defRPr b="0" i="0" sz="1200" u="none" cap="none" strike="noStrike">
                <a:solidFill>
                  <a:schemeClr val="lt1"/>
                </a:solidFill>
                <a:latin typeface="Arial"/>
                <a:ea typeface="Arial"/>
                <a:cs typeface="Arial"/>
                <a:sym typeface="Arial"/>
              </a:defRPr>
            </a:lvl9pPr>
          </a:lstStyle>
          <a:p/>
        </p:txBody>
      </p:sp>
      <p:sp>
        <p:nvSpPr>
          <p:cNvPr id="11" name="Google Shape;11;p1"/>
          <p:cNvSpPr txBox="1"/>
          <p:nvPr>
            <p:ph idx="10" type="dt"/>
          </p:nvPr>
        </p:nvSpPr>
        <p:spPr>
          <a:xfrm rot="5400000">
            <a:off x="-810065" y="5270604"/>
            <a:ext cx="2662729" cy="182880"/>
          </a:xfrm>
          <a:prstGeom prst="rect">
            <a:avLst/>
          </a:prstGeom>
          <a:noFill/>
          <a:ln>
            <a:noFill/>
          </a:ln>
        </p:spPr>
        <p:txBody>
          <a:bodyPr anchorCtr="0" anchor="t" bIns="45700" lIns="91425" spcFirstLastPara="1" rIns="91425" wrap="square" tIns="18275">
            <a:noAutofit/>
          </a:bodyPr>
          <a:lstStyle>
            <a:lvl1pPr lvl="0" marR="0" rtl="0" algn="r">
              <a:lnSpc>
                <a:spcPct val="100000"/>
              </a:lnSpc>
              <a:spcBef>
                <a:spcPts val="0"/>
              </a:spcBef>
              <a:spcAft>
                <a:spcPts val="0"/>
              </a:spcAft>
              <a:buClr>
                <a:srgbClr val="000000"/>
              </a:buClr>
              <a:buSzPts val="1400"/>
              <a:buFont typeface="Arial"/>
              <a:buNone/>
              <a:defRPr b="0" i="0" sz="8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9pPr>
          </a:lstStyle>
          <a:p/>
        </p:txBody>
      </p:sp>
      <p:sp>
        <p:nvSpPr>
          <p:cNvPr id="12" name="Google Shape;12;p1"/>
          <p:cNvSpPr txBox="1"/>
          <p:nvPr>
            <p:ph idx="11" type="ftr"/>
          </p:nvPr>
        </p:nvSpPr>
        <p:spPr>
          <a:xfrm rot="5400000">
            <a:off x="-2237130" y="3661144"/>
            <a:ext cx="5885352" cy="179176"/>
          </a:xfrm>
          <a:prstGeom prst="rect">
            <a:avLst/>
          </a:prstGeom>
          <a:noFill/>
          <a:ln>
            <a:noFill/>
          </a:ln>
        </p:spPr>
        <p:txBody>
          <a:bodyPr anchorCtr="0" anchor="b" bIns="18275"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800" u="none" cap="none" strike="noStrike">
                <a:solidFill>
                  <a:schemeClr val="lt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Arial"/>
                <a:ea typeface="Arial"/>
                <a:cs typeface="Arial"/>
                <a:sym typeface="Arial"/>
              </a:defRPr>
            </a:lvl9pPr>
          </a:lstStyle>
          <a:p/>
        </p:txBody>
      </p:sp>
      <p:sp>
        <p:nvSpPr>
          <p:cNvPr id="13" name="Google Shape;13;p1"/>
          <p:cNvSpPr txBox="1"/>
          <p:nvPr>
            <p:ph idx="12" type="sldNum"/>
          </p:nvPr>
        </p:nvSpPr>
        <p:spPr>
          <a:xfrm>
            <a:off x="158407" y="164592"/>
            <a:ext cx="636727" cy="322851"/>
          </a:xfrm>
          <a:prstGeom prst="rect">
            <a:avLst/>
          </a:prstGeom>
          <a:noFill/>
          <a:ln>
            <a:noFill/>
          </a:ln>
        </p:spPr>
        <p:txBody>
          <a:bodyPr anchorCtr="0" anchor="ctr" bIns="45700" lIns="91425" spcFirstLastPara="1" rIns="45700" wrap="square" tIns="45700">
            <a:noAutofit/>
          </a:bodyPr>
          <a:lstStyle>
            <a:lvl1pPr indent="0" lvl="0"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800"/>
              <a:buFont typeface="Arial"/>
              <a:buNone/>
              <a:defRPr b="0" i="0" sz="18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
        <p:nvSpPr>
          <p:cNvPr id="14" name="Google Shape;14;p1"/>
          <p:cNvSpPr/>
          <p:nvPr/>
        </p:nvSpPr>
        <p:spPr>
          <a:xfrm>
            <a:off x="962042" y="0"/>
            <a:ext cx="45719"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48" r:id="rId4"/>
    <p:sldLayoutId id="2147483649" r:id="rId5"/>
    <p:sldLayoutId id="2147483650" r:id="rId6"/>
    <p:sldLayoutId id="2147483651" r:id="rId7"/>
    <p:sldLayoutId id="2147483652" r:id="rId8"/>
    <p:sldLayoutId id="2147483653" r:id="rId9"/>
    <p:sldLayoutId id="2147483654" r:id="rId10"/>
    <p:sldLayoutId id="2147483655" r:id="rId11"/>
    <p:sldLayoutId id="2147483656" r:id="rId12"/>
    <p:sldLayoutId id="2147483657" r:id="rId13"/>
    <p:sldLayoutId id="2147483658" r:id="rId1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1.jpg"/><Relationship Id="rId4"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7.jpg"/><Relationship Id="rId4" Type="http://schemas.openxmlformats.org/officeDocument/2006/relationships/image" Target="../media/image4.png"/><Relationship Id="rId5" Type="http://schemas.openxmlformats.org/officeDocument/2006/relationships/image" Target="../media/image1.png"/><Relationship Id="rId6"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jpg"/><Relationship Id="rId4" Type="http://schemas.openxmlformats.org/officeDocument/2006/relationships/image" Target="../media/image4.png"/><Relationship Id="rId5" Type="http://schemas.openxmlformats.org/officeDocument/2006/relationships/image" Target="../media/image1.png"/><Relationship Id="rId6"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7.jpg"/><Relationship Id="rId4" Type="http://schemas.openxmlformats.org/officeDocument/2006/relationships/image" Target="../media/image4.png"/><Relationship Id="rId5" Type="http://schemas.openxmlformats.org/officeDocument/2006/relationships/image" Target="../media/image1.png"/><Relationship Id="rId6" Type="http://schemas.openxmlformats.org/officeDocument/2006/relationships/image" Target="../media/image14.gi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0.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2.jpg"/><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s://www.edrawmax.com/article/restaurant-industry-pestel-analysis.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s://www.romania-insider.com/one-million-romanians-uk" TargetMode="External"/><Relationship Id="rId4" Type="http://schemas.openxmlformats.org/officeDocument/2006/relationships/hyperlink" Target="https://www.ons.gov.uk/peoplepopulationandcommunity/populationandmigration/internationalmigration/bulletins/ukpopulationbycountryofbirthandnationality/2017/previous/v1" TargetMode="External"/><Relationship Id="rId5" Type="http://schemas.openxmlformats.org/officeDocument/2006/relationships/hyperlink" Target="https://www.theguardian.com/uk-news/2018/may/24/romanian-second-most-common-non-british-nationality-u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15.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2"/>
        </a:solidFill>
      </p:bgPr>
    </p:bg>
    <p:spTree>
      <p:nvGrpSpPr>
        <p:cNvPr id="119" name="Shape 119"/>
        <p:cNvGrpSpPr/>
        <p:nvPr/>
      </p:nvGrpSpPr>
      <p:grpSpPr>
        <a:xfrm>
          <a:off x="0" y="0"/>
          <a:ext cx="0" cy="0"/>
          <a:chOff x="0" y="0"/>
          <a:chExt cx="0" cy="0"/>
        </a:xfrm>
      </p:grpSpPr>
      <p:sp>
        <p:nvSpPr>
          <p:cNvPr id="120" name="Google Shape;120;p13"/>
          <p:cNvSpPr txBox="1"/>
          <p:nvPr>
            <p:ph type="ctrTitle"/>
          </p:nvPr>
        </p:nvSpPr>
        <p:spPr>
          <a:xfrm>
            <a:off x="804672" y="2386744"/>
            <a:ext cx="4486656" cy="1645920"/>
          </a:xfrm>
          <a:prstGeom prst="rect">
            <a:avLst/>
          </a:prstGeom>
          <a:noFill/>
          <a:ln>
            <a:noFill/>
          </a:ln>
        </p:spPr>
        <p:txBody>
          <a:bodyPr anchorCtr="0" anchor="t" bIns="45700" lIns="91425" spcFirstLastPara="1" rIns="91425" wrap="square" tIns="45700">
            <a:normAutofit/>
          </a:bodyPr>
          <a:lstStyle/>
          <a:p>
            <a:pPr indent="0" lvl="0" marL="0" rtl="0" algn="r">
              <a:lnSpc>
                <a:spcPct val="90000"/>
              </a:lnSpc>
              <a:spcBef>
                <a:spcPts val="0"/>
              </a:spcBef>
              <a:spcAft>
                <a:spcPts val="0"/>
              </a:spcAft>
              <a:buClr>
                <a:schemeClr val="lt1"/>
              </a:buClr>
              <a:buSzPts val="3200"/>
              <a:buFont typeface="Arial"/>
              <a:buNone/>
            </a:pPr>
            <a:r>
              <a:rPr lang="en-US" sz="3200">
                <a:latin typeface="Arial"/>
                <a:ea typeface="Arial"/>
                <a:cs typeface="Arial"/>
                <a:sym typeface="Arial"/>
              </a:rPr>
              <a:t>BUSINESS PLAN:</a:t>
            </a:r>
            <a:endParaRPr/>
          </a:p>
        </p:txBody>
      </p:sp>
      <p:sp>
        <p:nvSpPr>
          <p:cNvPr id="121" name="Google Shape;121;p13"/>
          <p:cNvSpPr txBox="1"/>
          <p:nvPr>
            <p:ph idx="1" type="subTitle"/>
          </p:nvPr>
        </p:nvSpPr>
        <p:spPr>
          <a:xfrm>
            <a:off x="1148615" y="4352544"/>
            <a:ext cx="3798770" cy="1239894"/>
          </a:xfrm>
          <a:prstGeom prst="rect">
            <a:avLst/>
          </a:prstGeom>
          <a:noFill/>
          <a:ln>
            <a:noFill/>
          </a:ln>
        </p:spPr>
        <p:txBody>
          <a:bodyPr anchorCtr="0" anchor="b" bIns="45700" lIns="91425" spcFirstLastPara="1" rIns="91425" wrap="square" tIns="0">
            <a:normAutofit fontScale="85000" lnSpcReduction="10000"/>
          </a:bodyPr>
          <a:lstStyle/>
          <a:p>
            <a:pPr indent="0" lvl="0" marL="0" rtl="0" algn="r">
              <a:lnSpc>
                <a:spcPct val="120000"/>
              </a:lnSpc>
              <a:spcBef>
                <a:spcPts val="0"/>
              </a:spcBef>
              <a:spcAft>
                <a:spcPts val="0"/>
              </a:spcAft>
              <a:buSzPct val="90000"/>
              <a:buNone/>
            </a:pPr>
            <a:r>
              <a:rPr lang="en-US" sz="1800">
                <a:latin typeface="Arial"/>
                <a:ea typeface="Arial"/>
                <a:cs typeface="Arial"/>
                <a:sym typeface="Arial"/>
              </a:rPr>
              <a:t>STUDENT NAME: Andi Catalin Manea</a:t>
            </a:r>
            <a:endParaRPr/>
          </a:p>
          <a:p>
            <a:pPr indent="0" lvl="0" marL="0" rtl="0" algn="r">
              <a:lnSpc>
                <a:spcPct val="120000"/>
              </a:lnSpc>
              <a:spcBef>
                <a:spcPts val="1600"/>
              </a:spcBef>
              <a:spcAft>
                <a:spcPts val="0"/>
              </a:spcAft>
              <a:buSzPct val="90000"/>
              <a:buNone/>
            </a:pPr>
            <a:r>
              <a:rPr lang="en-US" sz="1800">
                <a:latin typeface="Arial"/>
                <a:ea typeface="Arial"/>
                <a:cs typeface="Arial"/>
                <a:sym typeface="Arial"/>
              </a:rPr>
              <a:t>STUDENT ID:2113863</a:t>
            </a:r>
            <a:endParaRPr/>
          </a:p>
          <a:p>
            <a:pPr indent="0" lvl="0" marL="0" rtl="0" algn="r">
              <a:lnSpc>
                <a:spcPct val="120000"/>
              </a:lnSpc>
              <a:spcBef>
                <a:spcPts val="1600"/>
              </a:spcBef>
              <a:spcAft>
                <a:spcPts val="0"/>
              </a:spcAft>
              <a:buSzPct val="90000"/>
              <a:buNone/>
            </a:pPr>
            <a:r>
              <a:rPr b="1" i="1" lang="en-US" u="sng"/>
              <a:t>LECTURER </a:t>
            </a:r>
            <a:r>
              <a:rPr b="1" i="1" lang="en-US" sz="1800" u="sng">
                <a:latin typeface="Arial"/>
                <a:ea typeface="Arial"/>
                <a:cs typeface="Arial"/>
                <a:sym typeface="Arial"/>
              </a:rPr>
              <a:t> NAME: Essa Ba</a:t>
            </a:r>
            <a:r>
              <a:rPr b="1" i="1" lang="en-US" u="sng"/>
              <a:t>h</a:t>
            </a:r>
            <a:endParaRPr/>
          </a:p>
        </p:txBody>
      </p:sp>
      <p:pic>
        <p:nvPicPr>
          <p:cNvPr descr="Start-up business plan: Top 10 tips | Start Up Donut" id="122" name="Google Shape;122;p13"/>
          <p:cNvPicPr preferRelativeResize="0"/>
          <p:nvPr/>
        </p:nvPicPr>
        <p:blipFill rotWithShape="1">
          <a:blip r:embed="rId3">
            <a:alphaModFix/>
          </a:blip>
          <a:srcRect b="4053" l="0" r="0" t="3234"/>
          <a:stretch/>
        </p:blipFill>
        <p:spPr>
          <a:xfrm>
            <a:off x="6096000" y="10"/>
            <a:ext cx="6095999" cy="3433472"/>
          </a:xfrm>
          <a:prstGeom prst="rect">
            <a:avLst/>
          </a:prstGeom>
          <a:noFill/>
          <a:ln>
            <a:noFill/>
          </a:ln>
        </p:spPr>
      </p:pic>
      <p:pic>
        <p:nvPicPr>
          <p:cNvPr descr="The Startup Business Plan: Why It's Important &amp; How You Can Create One" id="123" name="Google Shape;123;p13"/>
          <p:cNvPicPr preferRelativeResize="0"/>
          <p:nvPr/>
        </p:nvPicPr>
        <p:blipFill rotWithShape="1">
          <a:blip r:embed="rId4">
            <a:alphaModFix/>
          </a:blip>
          <a:srcRect b="2597" l="0" r="-2" t="13187"/>
          <a:stretch/>
        </p:blipFill>
        <p:spPr>
          <a:xfrm>
            <a:off x="6099887" y="3433483"/>
            <a:ext cx="6092113" cy="342451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7" name="Shape 127"/>
        <p:cNvGrpSpPr/>
        <p:nvPr/>
      </p:nvGrpSpPr>
      <p:grpSpPr>
        <a:xfrm>
          <a:off x="0" y="0"/>
          <a:ext cx="0" cy="0"/>
          <a:chOff x="0" y="0"/>
          <a:chExt cx="0" cy="0"/>
        </a:xfrm>
      </p:grpSpPr>
      <p:sp>
        <p:nvSpPr>
          <p:cNvPr id="128" name="Google Shape;128;p14"/>
          <p:cNvSpPr/>
          <p:nvPr/>
        </p:nvSpPr>
        <p:spPr>
          <a:xfrm>
            <a:off x="0" y="0"/>
            <a:ext cx="12189867" cy="6855282"/>
          </a:xfrm>
          <a:prstGeom prst="rect">
            <a:avLst/>
          </a:pr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pic>
        <p:nvPicPr>
          <p:cNvPr id="129" name="Google Shape;129;p14"/>
          <p:cNvPicPr preferRelativeResize="0"/>
          <p:nvPr/>
        </p:nvPicPr>
        <p:blipFill rotWithShape="1">
          <a:blip r:embed="rId4">
            <a:alphaModFix/>
          </a:blip>
          <a:srcRect b="0" l="0" r="0" t="0"/>
          <a:stretch/>
        </p:blipFill>
        <p:spPr>
          <a:xfrm>
            <a:off x="2831794" y="2105202"/>
            <a:ext cx="9360205" cy="4752798"/>
          </a:xfrm>
          <a:prstGeom prst="rect">
            <a:avLst/>
          </a:prstGeom>
          <a:noFill/>
          <a:ln>
            <a:noFill/>
          </a:ln>
        </p:spPr>
      </p:pic>
      <p:pic>
        <p:nvPicPr>
          <p:cNvPr id="130" name="Google Shape;130;p14"/>
          <p:cNvPicPr preferRelativeResize="0"/>
          <p:nvPr/>
        </p:nvPicPr>
        <p:blipFill rotWithShape="1">
          <a:blip r:embed="rId5">
            <a:alphaModFix/>
          </a:blip>
          <a:srcRect b="0" l="0" r="0" t="0"/>
          <a:stretch/>
        </p:blipFill>
        <p:spPr>
          <a:xfrm>
            <a:off x="0" y="0"/>
            <a:ext cx="12189867" cy="6858000"/>
          </a:xfrm>
          <a:prstGeom prst="rect">
            <a:avLst/>
          </a:prstGeom>
          <a:noFill/>
          <a:ln>
            <a:noFill/>
          </a:ln>
        </p:spPr>
      </p:pic>
      <p:sp>
        <p:nvSpPr>
          <p:cNvPr id="131" name="Google Shape;131;p14"/>
          <p:cNvSpPr/>
          <p:nvPr/>
        </p:nvSpPr>
        <p:spPr>
          <a:xfrm>
            <a:off x="0" y="0"/>
            <a:ext cx="964174"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32" name="Google Shape;132;p14"/>
          <p:cNvSpPr/>
          <p:nvPr/>
        </p:nvSpPr>
        <p:spPr>
          <a:xfrm>
            <a:off x="1007533" y="0"/>
            <a:ext cx="10378001" cy="6858000"/>
          </a:xfrm>
          <a:prstGeom prst="rect">
            <a:avLst/>
          </a:prstGeom>
          <a:solidFill>
            <a:schemeClr val="dk2">
              <a:alpha val="91372"/>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33" name="Google Shape;133;p14"/>
          <p:cNvSpPr txBox="1"/>
          <p:nvPr>
            <p:ph type="title"/>
          </p:nvPr>
        </p:nvSpPr>
        <p:spPr>
          <a:xfrm>
            <a:off x="5274525" y="808056"/>
            <a:ext cx="5338372" cy="1077229"/>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3400"/>
              <a:buFont typeface="Arial"/>
              <a:buNone/>
            </a:pPr>
            <a:r>
              <a:rPr lang="en-US">
                <a:latin typeface="Arial"/>
                <a:ea typeface="Arial"/>
                <a:cs typeface="Arial"/>
                <a:sym typeface="Arial"/>
              </a:rPr>
              <a:t>Business idea, product/service</a:t>
            </a:r>
            <a:r>
              <a:rPr lang="en-US"/>
              <a:t>:</a:t>
            </a:r>
            <a:endParaRPr/>
          </a:p>
        </p:txBody>
      </p:sp>
      <p:pic>
        <p:nvPicPr>
          <p:cNvPr descr="DACIA LLC" id="134" name="Google Shape;134;p14"/>
          <p:cNvPicPr preferRelativeResize="0"/>
          <p:nvPr/>
        </p:nvPicPr>
        <p:blipFill rotWithShape="1">
          <a:blip r:embed="rId6">
            <a:alphaModFix/>
          </a:blip>
          <a:srcRect b="0" l="28399" r="27104" t="0"/>
          <a:stretch/>
        </p:blipFill>
        <p:spPr>
          <a:xfrm>
            <a:off x="1011880" y="227"/>
            <a:ext cx="3051461" cy="6858000"/>
          </a:xfrm>
          <a:prstGeom prst="rect">
            <a:avLst/>
          </a:prstGeom>
          <a:noFill/>
          <a:ln cap="flat" cmpd="sng" w="12700">
            <a:solidFill>
              <a:schemeClr val="lt1"/>
            </a:solidFill>
            <a:prstDash val="solid"/>
            <a:round/>
            <a:headEnd len="sm" w="sm" type="none"/>
            <a:tailEnd len="sm" w="sm" type="none"/>
          </a:ln>
        </p:spPr>
      </p:pic>
      <p:sp>
        <p:nvSpPr>
          <p:cNvPr id="135" name="Google Shape;135;p14"/>
          <p:cNvSpPr/>
          <p:nvPr/>
        </p:nvSpPr>
        <p:spPr>
          <a:xfrm>
            <a:off x="962042" y="0"/>
            <a:ext cx="45719"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36" name="Google Shape;136;p14"/>
          <p:cNvSpPr txBox="1"/>
          <p:nvPr>
            <p:ph idx="1" type="body"/>
          </p:nvPr>
        </p:nvSpPr>
        <p:spPr>
          <a:xfrm>
            <a:off x="5269071" y="2052116"/>
            <a:ext cx="5343826" cy="3997828"/>
          </a:xfrm>
          <a:prstGeom prst="rect">
            <a:avLst/>
          </a:prstGeom>
          <a:noFill/>
          <a:ln>
            <a:noFill/>
          </a:ln>
        </p:spPr>
        <p:txBody>
          <a:bodyPr anchorCtr="0" anchor="ctr" bIns="45700" lIns="91425" spcFirstLastPara="1" rIns="91425" wrap="square" tIns="45700">
            <a:normAutofit lnSpcReduction="20000"/>
          </a:bodyPr>
          <a:lstStyle/>
          <a:p>
            <a:pPr indent="-344487" lvl="0" marL="344487" rtl="0" algn="l">
              <a:lnSpc>
                <a:spcPct val="110000"/>
              </a:lnSpc>
              <a:spcBef>
                <a:spcPts val="0"/>
              </a:spcBef>
              <a:spcAft>
                <a:spcPts val="0"/>
              </a:spcAft>
              <a:buSzPts val="1400"/>
              <a:buFont typeface="Comic Sans MS"/>
              <a:buChar char="▪"/>
            </a:pPr>
            <a:r>
              <a:rPr lang="en-US" sz="1400">
                <a:latin typeface="Comic Sans MS"/>
                <a:ea typeface="Comic Sans MS"/>
                <a:cs typeface="Comic Sans MS"/>
                <a:sym typeface="Comic Sans MS"/>
              </a:rPr>
              <a:t>An authentic Romanian food truck in the UK is the business idea. The food truck will serve mici, sarmale, and other Romanian cuisine. The food truck will target people who want to taste different cuisines, notably Romanian cuisine, including Romanian immigrants living in the UK, as well as those who want quick and convenient meals on the go. </a:t>
            </a:r>
            <a:endParaRPr sz="1400">
              <a:latin typeface="Comic Sans MS"/>
              <a:ea typeface="Comic Sans MS"/>
              <a:cs typeface="Comic Sans MS"/>
              <a:sym typeface="Comic Sans MS"/>
            </a:endParaRPr>
          </a:p>
          <a:p>
            <a:pPr indent="0" lvl="0" marL="457200" rtl="0" algn="l">
              <a:lnSpc>
                <a:spcPct val="110000"/>
              </a:lnSpc>
              <a:spcBef>
                <a:spcPts val="0"/>
              </a:spcBef>
              <a:spcAft>
                <a:spcPts val="0"/>
              </a:spcAft>
              <a:buNone/>
            </a:pPr>
            <a:r>
              <a:t/>
            </a:r>
            <a:endParaRPr sz="1400">
              <a:latin typeface="Comic Sans MS"/>
              <a:ea typeface="Comic Sans MS"/>
              <a:cs typeface="Comic Sans MS"/>
              <a:sym typeface="Comic Sans MS"/>
            </a:endParaRPr>
          </a:p>
          <a:p>
            <a:pPr indent="-344487" lvl="0" marL="344487" rtl="0" algn="l">
              <a:lnSpc>
                <a:spcPct val="110000"/>
              </a:lnSpc>
              <a:spcBef>
                <a:spcPts val="0"/>
              </a:spcBef>
              <a:spcAft>
                <a:spcPts val="0"/>
              </a:spcAft>
              <a:buSzPts val="1400"/>
              <a:buFont typeface="Comic Sans MS"/>
              <a:buChar char="▪"/>
            </a:pPr>
            <a:r>
              <a:rPr lang="en-US" sz="1400">
                <a:latin typeface="Comic Sans MS"/>
                <a:ea typeface="Comic Sans MS"/>
                <a:cs typeface="Comic Sans MS"/>
                <a:sym typeface="Comic Sans MS"/>
              </a:rPr>
              <a:t>The food truck will focus on fresh, high-quality products and a variety of Romanian meals to stand out from competition.(Brandau,2014) </a:t>
            </a:r>
            <a:endParaRPr sz="1400">
              <a:latin typeface="Comic Sans MS"/>
              <a:ea typeface="Comic Sans MS"/>
              <a:cs typeface="Comic Sans MS"/>
              <a:sym typeface="Comic Sans MS"/>
            </a:endParaRPr>
          </a:p>
          <a:p>
            <a:pPr indent="0" lvl="0" marL="457200" rtl="0" algn="l">
              <a:lnSpc>
                <a:spcPct val="110000"/>
              </a:lnSpc>
              <a:spcBef>
                <a:spcPts val="0"/>
              </a:spcBef>
              <a:spcAft>
                <a:spcPts val="0"/>
              </a:spcAft>
              <a:buNone/>
            </a:pPr>
            <a:r>
              <a:t/>
            </a:r>
            <a:endParaRPr sz="1400">
              <a:latin typeface="Comic Sans MS"/>
              <a:ea typeface="Comic Sans MS"/>
              <a:cs typeface="Comic Sans MS"/>
              <a:sym typeface="Comic Sans MS"/>
            </a:endParaRPr>
          </a:p>
          <a:p>
            <a:pPr indent="-344488" lvl="0" marL="344488" rtl="0" algn="l">
              <a:lnSpc>
                <a:spcPct val="110000"/>
              </a:lnSpc>
              <a:spcBef>
                <a:spcPts val="0"/>
              </a:spcBef>
              <a:spcAft>
                <a:spcPts val="0"/>
              </a:spcAft>
              <a:buSzPts val="1400"/>
              <a:buFont typeface="Comic Sans MS"/>
              <a:buChar char="▪"/>
            </a:pPr>
            <a:r>
              <a:rPr lang="en-US" sz="1400">
                <a:latin typeface="Comic Sans MS"/>
                <a:ea typeface="Comic Sans MS"/>
                <a:cs typeface="Comic Sans MS"/>
                <a:sym typeface="Comic Sans MS"/>
              </a:rPr>
              <a:t>The lone proprietor will manage menu planning, cooking, marketing, financing, and logistics. The business will recruit a chef, cashier, and possibly a web designer, accountant, or marketing consultant(Khan,2014). The Romanian food truck will tap into a rising market for ethnic cuisine and provide a unique and authentic dining experience.</a:t>
            </a:r>
            <a:endParaRPr sz="1400">
              <a:latin typeface="Comic Sans MS"/>
              <a:ea typeface="Comic Sans MS"/>
              <a:cs typeface="Comic Sans MS"/>
              <a:sym typeface="Comic Sans MS"/>
            </a:endParaRPr>
          </a:p>
        </p:txBody>
      </p:sp>
      <p:sp>
        <p:nvSpPr>
          <p:cNvPr id="137" name="Google Shape;137;p14"/>
          <p:cNvSpPr/>
          <p:nvPr/>
        </p:nvSpPr>
        <p:spPr>
          <a:xfrm>
            <a:off x="11387666" y="-2718"/>
            <a:ext cx="27432"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1" name="Shape 141"/>
        <p:cNvGrpSpPr/>
        <p:nvPr/>
      </p:nvGrpSpPr>
      <p:grpSpPr>
        <a:xfrm>
          <a:off x="0" y="0"/>
          <a:ext cx="0" cy="0"/>
          <a:chOff x="0" y="0"/>
          <a:chExt cx="0" cy="0"/>
        </a:xfrm>
      </p:grpSpPr>
      <p:sp>
        <p:nvSpPr>
          <p:cNvPr id="142" name="Google Shape;142;p15"/>
          <p:cNvSpPr/>
          <p:nvPr/>
        </p:nvSpPr>
        <p:spPr>
          <a:xfrm>
            <a:off x="0" y="0"/>
            <a:ext cx="12189867" cy="6855282"/>
          </a:xfrm>
          <a:prstGeom prst="rect">
            <a:avLst/>
          </a:pr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pic>
        <p:nvPicPr>
          <p:cNvPr id="143" name="Google Shape;143;p15"/>
          <p:cNvPicPr preferRelativeResize="0"/>
          <p:nvPr/>
        </p:nvPicPr>
        <p:blipFill rotWithShape="1">
          <a:blip r:embed="rId4">
            <a:alphaModFix/>
          </a:blip>
          <a:srcRect b="0" l="0" r="0" t="0"/>
          <a:stretch/>
        </p:blipFill>
        <p:spPr>
          <a:xfrm>
            <a:off x="2831794" y="2105202"/>
            <a:ext cx="9360205" cy="4752798"/>
          </a:xfrm>
          <a:prstGeom prst="rect">
            <a:avLst/>
          </a:prstGeom>
          <a:noFill/>
          <a:ln>
            <a:noFill/>
          </a:ln>
        </p:spPr>
      </p:pic>
      <p:pic>
        <p:nvPicPr>
          <p:cNvPr id="144" name="Google Shape;144;p15"/>
          <p:cNvPicPr preferRelativeResize="0"/>
          <p:nvPr/>
        </p:nvPicPr>
        <p:blipFill rotWithShape="1">
          <a:blip r:embed="rId5">
            <a:alphaModFix/>
          </a:blip>
          <a:srcRect b="0" l="0" r="0" t="0"/>
          <a:stretch/>
        </p:blipFill>
        <p:spPr>
          <a:xfrm>
            <a:off x="0" y="0"/>
            <a:ext cx="12189867" cy="6858000"/>
          </a:xfrm>
          <a:prstGeom prst="rect">
            <a:avLst/>
          </a:prstGeom>
          <a:noFill/>
          <a:ln>
            <a:noFill/>
          </a:ln>
        </p:spPr>
      </p:pic>
      <p:sp>
        <p:nvSpPr>
          <p:cNvPr id="145" name="Google Shape;145;p15"/>
          <p:cNvSpPr/>
          <p:nvPr/>
        </p:nvSpPr>
        <p:spPr>
          <a:xfrm>
            <a:off x="0" y="0"/>
            <a:ext cx="964174"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46" name="Google Shape;146;p15"/>
          <p:cNvSpPr/>
          <p:nvPr/>
        </p:nvSpPr>
        <p:spPr>
          <a:xfrm>
            <a:off x="962042" y="0"/>
            <a:ext cx="45719"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47" name="Google Shape;147;p15"/>
          <p:cNvSpPr/>
          <p:nvPr/>
        </p:nvSpPr>
        <p:spPr>
          <a:xfrm>
            <a:off x="1007533" y="0"/>
            <a:ext cx="10378001" cy="6858000"/>
          </a:xfrm>
          <a:prstGeom prst="rect">
            <a:avLst/>
          </a:prstGeom>
          <a:solidFill>
            <a:schemeClr val="dk2">
              <a:alpha val="91372"/>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48" name="Google Shape;148;p15"/>
          <p:cNvSpPr txBox="1"/>
          <p:nvPr>
            <p:ph type="title"/>
          </p:nvPr>
        </p:nvSpPr>
        <p:spPr>
          <a:xfrm>
            <a:off x="6404350" y="679900"/>
            <a:ext cx="4168500" cy="8721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2400"/>
              <a:buFont typeface="Arial"/>
              <a:buNone/>
            </a:pPr>
            <a:r>
              <a:rPr lang="en-US" sz="2400">
                <a:latin typeface="Arial"/>
                <a:ea typeface="Arial"/>
                <a:cs typeface="Arial"/>
                <a:sym typeface="Arial"/>
              </a:rPr>
              <a:t>O</a:t>
            </a:r>
            <a:r>
              <a:rPr b="0" i="0" lang="en-US" sz="2400" u="none" strike="noStrike">
                <a:latin typeface="Arial"/>
                <a:ea typeface="Arial"/>
                <a:cs typeface="Arial"/>
                <a:sym typeface="Arial"/>
              </a:rPr>
              <a:t>wnership, legal format and management of the company</a:t>
            </a:r>
            <a:endParaRPr sz="2400">
              <a:latin typeface="Arial"/>
              <a:ea typeface="Arial"/>
              <a:cs typeface="Arial"/>
              <a:sym typeface="Arial"/>
            </a:endParaRPr>
          </a:p>
        </p:txBody>
      </p:sp>
      <p:pic>
        <p:nvPicPr>
          <p:cNvPr descr="Cooknest – Food truck Romania – Producator de food truck-uri si alte  solutii gastro" id="149" name="Google Shape;149;p15"/>
          <p:cNvPicPr preferRelativeResize="0"/>
          <p:nvPr/>
        </p:nvPicPr>
        <p:blipFill rotWithShape="1">
          <a:blip r:embed="rId6">
            <a:alphaModFix/>
          </a:blip>
          <a:srcRect b="4638" l="0" r="0" t="6909"/>
          <a:stretch/>
        </p:blipFill>
        <p:spPr>
          <a:xfrm>
            <a:off x="1282122" y="1621673"/>
            <a:ext cx="3781046" cy="2621275"/>
          </a:xfrm>
          <a:prstGeom prst="rect">
            <a:avLst/>
          </a:prstGeom>
          <a:noFill/>
          <a:ln cap="flat" cmpd="sng" w="9525">
            <a:solidFill>
              <a:srgbClr val="4F8F90"/>
            </a:solidFill>
            <a:prstDash val="solid"/>
            <a:round/>
            <a:headEnd len="sm" w="sm" type="none"/>
            <a:tailEnd len="sm" w="sm" type="none"/>
          </a:ln>
        </p:spPr>
      </p:pic>
      <p:sp>
        <p:nvSpPr>
          <p:cNvPr id="150" name="Google Shape;150;p15"/>
          <p:cNvSpPr/>
          <p:nvPr/>
        </p:nvSpPr>
        <p:spPr>
          <a:xfrm>
            <a:off x="11387666" y="-2718"/>
            <a:ext cx="27432"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nvGrpSpPr>
          <p:cNvPr id="151" name="Google Shape;151;p15"/>
          <p:cNvGrpSpPr/>
          <p:nvPr/>
        </p:nvGrpSpPr>
        <p:grpSpPr>
          <a:xfrm>
            <a:off x="5767388" y="1799025"/>
            <a:ext cx="5442308" cy="4752586"/>
            <a:chOff x="0" y="1893"/>
            <a:chExt cx="5442308" cy="4426363"/>
          </a:xfrm>
        </p:grpSpPr>
        <p:cxnSp>
          <p:nvCxnSpPr>
            <p:cNvPr id="152" name="Google Shape;152;p15"/>
            <p:cNvCxnSpPr/>
            <p:nvPr/>
          </p:nvCxnSpPr>
          <p:spPr>
            <a:xfrm>
              <a:off x="0" y="1893"/>
              <a:ext cx="5442308" cy="0"/>
            </a:xfrm>
            <a:prstGeom prst="straightConnector1">
              <a:avLst/>
            </a:prstGeom>
            <a:gradFill>
              <a:gsLst>
                <a:gs pos="0">
                  <a:srgbClr val="333E3B"/>
                </a:gs>
                <a:gs pos="69000">
                  <a:srgbClr val="172622"/>
                </a:gs>
                <a:gs pos="100000">
                  <a:srgbClr val="15231F"/>
                </a:gs>
              </a:gsLst>
              <a:lin ang="5400000" scaled="0"/>
            </a:gradFill>
            <a:ln cap="flat" cmpd="sng" w="9525">
              <a:solidFill>
                <a:schemeClr val="dk2"/>
              </a:solidFill>
              <a:prstDash val="solid"/>
              <a:round/>
              <a:headEnd len="sm" w="sm" type="none"/>
              <a:tailEnd len="sm" w="sm" type="none"/>
            </a:ln>
          </p:spPr>
        </p:cxnSp>
        <p:sp>
          <p:nvSpPr>
            <p:cNvPr id="153" name="Google Shape;153;p15"/>
            <p:cNvSpPr/>
            <p:nvPr/>
          </p:nvSpPr>
          <p:spPr>
            <a:xfrm>
              <a:off x="0" y="1893"/>
              <a:ext cx="5380013" cy="632337"/>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4" name="Google Shape;154;p15"/>
            <p:cNvSpPr txBox="1"/>
            <p:nvPr/>
          </p:nvSpPr>
          <p:spPr>
            <a:xfrm>
              <a:off x="0" y="1893"/>
              <a:ext cx="5380013" cy="632337"/>
            </a:xfrm>
            <a:prstGeom prst="rect">
              <a:avLst/>
            </a:prstGeom>
            <a:noFill/>
            <a:ln>
              <a:noFill/>
            </a:ln>
          </p:spPr>
          <p:txBody>
            <a:bodyPr anchorCtr="0" anchor="t" bIns="45700" lIns="45700" spcFirstLastPara="1" rIns="45700" wrap="square" tIns="45700">
              <a:noAutofit/>
            </a:bodyPr>
            <a:lstStyle/>
            <a:p>
              <a:pPr indent="0" lvl="0" marL="0" marR="0" rtl="0" algn="l">
                <a:lnSpc>
                  <a:spcPct val="90000"/>
                </a:lnSpc>
                <a:spcBef>
                  <a:spcPts val="0"/>
                </a:spcBef>
                <a:spcAft>
                  <a:spcPts val="0"/>
                </a:spcAft>
                <a:buClr>
                  <a:schemeClr val="lt1"/>
                </a:buClr>
                <a:buSzPts val="1200"/>
                <a:buFont typeface="Arial"/>
                <a:buNone/>
              </a:pPr>
              <a:r>
                <a:rPr b="1" i="0" lang="en-US" sz="1400" u="none" cap="none" strike="noStrike">
                  <a:solidFill>
                    <a:srgbClr val="FFFF00"/>
                  </a:solidFill>
                  <a:latin typeface="Comic Sans MS"/>
                  <a:ea typeface="Comic Sans MS"/>
                  <a:cs typeface="Comic Sans MS"/>
                  <a:sym typeface="Comic Sans MS"/>
                </a:rPr>
                <a:t>Legal Structure: </a:t>
              </a:r>
              <a:endParaRPr b="1" i="0" sz="1400" u="none" cap="none" strike="noStrike">
                <a:solidFill>
                  <a:srgbClr val="FFFF00"/>
                </a:solidFill>
                <a:latin typeface="Comic Sans MS"/>
                <a:ea typeface="Comic Sans MS"/>
                <a:cs typeface="Comic Sans MS"/>
                <a:sym typeface="Comic Sans MS"/>
              </a:endParaRPr>
            </a:p>
          </p:txBody>
        </p:sp>
        <p:cxnSp>
          <p:nvCxnSpPr>
            <p:cNvPr id="155" name="Google Shape;155;p15"/>
            <p:cNvCxnSpPr/>
            <p:nvPr/>
          </p:nvCxnSpPr>
          <p:spPr>
            <a:xfrm>
              <a:off x="0" y="634230"/>
              <a:ext cx="5442308" cy="0"/>
            </a:xfrm>
            <a:prstGeom prst="straightConnector1">
              <a:avLst/>
            </a:prstGeom>
            <a:gradFill>
              <a:gsLst>
                <a:gs pos="0">
                  <a:srgbClr val="333E3B"/>
                </a:gs>
                <a:gs pos="69000">
                  <a:srgbClr val="172622"/>
                </a:gs>
                <a:gs pos="100000">
                  <a:srgbClr val="15231F"/>
                </a:gs>
              </a:gsLst>
              <a:lin ang="5400000" scaled="0"/>
            </a:gradFill>
            <a:ln cap="flat" cmpd="sng" w="9525">
              <a:solidFill>
                <a:schemeClr val="dk2"/>
              </a:solidFill>
              <a:prstDash val="solid"/>
              <a:round/>
              <a:headEnd len="sm" w="sm" type="none"/>
              <a:tailEnd len="sm" w="sm" type="none"/>
            </a:ln>
          </p:spPr>
        </p:cxnSp>
        <p:sp>
          <p:nvSpPr>
            <p:cNvPr id="156" name="Google Shape;156;p15"/>
            <p:cNvSpPr/>
            <p:nvPr/>
          </p:nvSpPr>
          <p:spPr>
            <a:xfrm>
              <a:off x="0" y="634230"/>
              <a:ext cx="5380013" cy="632337"/>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7" name="Google Shape;157;p15"/>
            <p:cNvSpPr txBox="1"/>
            <p:nvPr/>
          </p:nvSpPr>
          <p:spPr>
            <a:xfrm>
              <a:off x="0" y="634231"/>
              <a:ext cx="5379900" cy="906900"/>
            </a:xfrm>
            <a:prstGeom prst="rect">
              <a:avLst/>
            </a:prstGeom>
            <a:noFill/>
            <a:ln>
              <a:noFill/>
            </a:ln>
          </p:spPr>
          <p:txBody>
            <a:bodyPr anchorCtr="0" anchor="t" bIns="45700" lIns="45700" spcFirstLastPara="1" rIns="45700" wrap="square" tIns="45700">
              <a:noAutofit/>
            </a:bodyPr>
            <a:lstStyle/>
            <a:p>
              <a:pPr indent="-311150" lvl="0" marL="457200" marR="0" rtl="0" algn="l">
                <a:lnSpc>
                  <a:spcPct val="90000"/>
                </a:lnSpc>
                <a:spcBef>
                  <a:spcPts val="0"/>
                </a:spcBef>
                <a:spcAft>
                  <a:spcPts val="0"/>
                </a:spcAft>
                <a:buClr>
                  <a:schemeClr val="lt1"/>
                </a:buClr>
                <a:buSzPts val="1300"/>
                <a:buFont typeface="Comic Sans MS"/>
                <a:buChar char="●"/>
              </a:pPr>
              <a:r>
                <a:rPr b="0" i="0" lang="en-US" sz="1300" u="none" cap="none" strike="noStrike">
                  <a:solidFill>
                    <a:schemeClr val="lt1"/>
                  </a:solidFill>
                  <a:latin typeface="Comic Sans MS"/>
                  <a:ea typeface="Comic Sans MS"/>
                  <a:cs typeface="Comic Sans MS"/>
                  <a:sym typeface="Comic Sans MS"/>
                </a:rPr>
                <a:t>The Romanian food truck owner will be a sole trader. This legal structure gives the owner full control over corporate decisions and operations. Yet, a lone trader is personally liable for all firm finances and liabilities.(Hill and Westbrook,1997).</a:t>
              </a:r>
              <a:endParaRPr b="0" i="0" sz="1500" u="none" cap="none" strike="noStrike">
                <a:solidFill>
                  <a:srgbClr val="000000"/>
                </a:solidFill>
                <a:latin typeface="Comic Sans MS"/>
                <a:ea typeface="Comic Sans MS"/>
                <a:cs typeface="Comic Sans MS"/>
                <a:sym typeface="Comic Sans MS"/>
              </a:endParaRPr>
            </a:p>
          </p:txBody>
        </p:sp>
        <p:cxnSp>
          <p:nvCxnSpPr>
            <p:cNvPr id="158" name="Google Shape;158;p15"/>
            <p:cNvCxnSpPr/>
            <p:nvPr/>
          </p:nvCxnSpPr>
          <p:spPr>
            <a:xfrm>
              <a:off x="0" y="1528094"/>
              <a:ext cx="5442300" cy="0"/>
            </a:xfrm>
            <a:prstGeom prst="straightConnector1">
              <a:avLst/>
            </a:prstGeom>
            <a:gradFill>
              <a:gsLst>
                <a:gs pos="0">
                  <a:srgbClr val="333E3B"/>
                </a:gs>
                <a:gs pos="69000">
                  <a:srgbClr val="172622"/>
                </a:gs>
                <a:gs pos="100000">
                  <a:srgbClr val="15231F"/>
                </a:gs>
              </a:gsLst>
              <a:lin ang="5400000" scaled="0"/>
            </a:gradFill>
            <a:ln cap="flat" cmpd="sng" w="9525">
              <a:solidFill>
                <a:schemeClr val="dk2"/>
              </a:solidFill>
              <a:prstDash val="solid"/>
              <a:round/>
              <a:headEnd len="sm" w="sm" type="none"/>
              <a:tailEnd len="sm" w="sm" type="none"/>
            </a:ln>
          </p:spPr>
        </p:cxnSp>
        <p:sp>
          <p:nvSpPr>
            <p:cNvPr id="159" name="Google Shape;159;p15"/>
            <p:cNvSpPr/>
            <p:nvPr/>
          </p:nvSpPr>
          <p:spPr>
            <a:xfrm>
              <a:off x="13" y="1526177"/>
              <a:ext cx="5379900" cy="3726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0" name="Google Shape;160;p15"/>
            <p:cNvSpPr txBox="1"/>
            <p:nvPr/>
          </p:nvSpPr>
          <p:spPr>
            <a:xfrm>
              <a:off x="0" y="1474720"/>
              <a:ext cx="5379900" cy="424200"/>
            </a:xfrm>
            <a:prstGeom prst="rect">
              <a:avLst/>
            </a:prstGeom>
            <a:noFill/>
            <a:ln>
              <a:noFill/>
            </a:ln>
          </p:spPr>
          <p:txBody>
            <a:bodyPr anchorCtr="0" anchor="t" bIns="45700" lIns="45700" spcFirstLastPara="1" rIns="45700" wrap="square" tIns="45700">
              <a:noAutofit/>
            </a:bodyPr>
            <a:lstStyle/>
            <a:p>
              <a:pPr indent="0" lvl="0" marL="0" marR="0" rtl="0" algn="l">
                <a:lnSpc>
                  <a:spcPct val="90000"/>
                </a:lnSpc>
                <a:spcBef>
                  <a:spcPts val="0"/>
                </a:spcBef>
                <a:spcAft>
                  <a:spcPts val="0"/>
                </a:spcAft>
                <a:buClr>
                  <a:schemeClr val="lt1"/>
                </a:buClr>
                <a:buSzPts val="1200"/>
                <a:buFont typeface="Arial"/>
                <a:buNone/>
              </a:pPr>
              <a:r>
                <a:t/>
              </a:r>
              <a:endParaRPr b="0" i="0" sz="1200" u="none" cap="none" strike="noStrike">
                <a:solidFill>
                  <a:schemeClr val="lt1"/>
                </a:solidFill>
                <a:latin typeface="Arial"/>
                <a:ea typeface="Arial"/>
                <a:cs typeface="Arial"/>
                <a:sym typeface="Arial"/>
              </a:endParaRPr>
            </a:p>
            <a:p>
              <a:pPr indent="0" lvl="0" marL="0" marR="0" rtl="0" algn="l">
                <a:lnSpc>
                  <a:spcPct val="90000"/>
                </a:lnSpc>
                <a:spcBef>
                  <a:spcPts val="0"/>
                </a:spcBef>
                <a:spcAft>
                  <a:spcPts val="0"/>
                </a:spcAft>
                <a:buClr>
                  <a:schemeClr val="lt1"/>
                </a:buClr>
                <a:buSzPts val="1200"/>
                <a:buFont typeface="Arial"/>
                <a:buNone/>
              </a:pPr>
              <a:r>
                <a:rPr b="1" i="0" lang="en-US" sz="1400" u="none" cap="none" strike="noStrike">
                  <a:solidFill>
                    <a:srgbClr val="FFFF00"/>
                  </a:solidFill>
                  <a:latin typeface="Comic Sans MS"/>
                  <a:ea typeface="Comic Sans MS"/>
                  <a:cs typeface="Comic Sans MS"/>
                  <a:sym typeface="Comic Sans MS"/>
                </a:rPr>
                <a:t>Management: </a:t>
              </a:r>
              <a:endParaRPr b="1" i="0" sz="1400" u="none" cap="none" strike="noStrike">
                <a:solidFill>
                  <a:srgbClr val="FFFF00"/>
                </a:solidFill>
                <a:latin typeface="Comic Sans MS"/>
                <a:ea typeface="Comic Sans MS"/>
                <a:cs typeface="Comic Sans MS"/>
                <a:sym typeface="Comic Sans MS"/>
              </a:endParaRPr>
            </a:p>
          </p:txBody>
        </p:sp>
        <p:cxnSp>
          <p:nvCxnSpPr>
            <p:cNvPr id="161" name="Google Shape;161;p15"/>
            <p:cNvCxnSpPr/>
            <p:nvPr/>
          </p:nvCxnSpPr>
          <p:spPr>
            <a:xfrm>
              <a:off x="0" y="1898906"/>
              <a:ext cx="5442308" cy="0"/>
            </a:xfrm>
            <a:prstGeom prst="straightConnector1">
              <a:avLst/>
            </a:prstGeom>
            <a:gradFill>
              <a:gsLst>
                <a:gs pos="0">
                  <a:srgbClr val="333E3B"/>
                </a:gs>
                <a:gs pos="69000">
                  <a:srgbClr val="172622"/>
                </a:gs>
                <a:gs pos="100000">
                  <a:srgbClr val="15231F"/>
                </a:gs>
              </a:gsLst>
              <a:lin ang="5400000" scaled="0"/>
            </a:gradFill>
            <a:ln cap="flat" cmpd="sng" w="9525">
              <a:solidFill>
                <a:schemeClr val="dk2"/>
              </a:solidFill>
              <a:prstDash val="solid"/>
              <a:round/>
              <a:headEnd len="sm" w="sm" type="none"/>
              <a:tailEnd len="sm" w="sm" type="none"/>
            </a:ln>
          </p:spPr>
        </p:cxnSp>
        <p:sp>
          <p:nvSpPr>
            <p:cNvPr id="162" name="Google Shape;162;p15"/>
            <p:cNvSpPr/>
            <p:nvPr/>
          </p:nvSpPr>
          <p:spPr>
            <a:xfrm>
              <a:off x="0" y="1898906"/>
              <a:ext cx="5380013" cy="632337"/>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3" name="Google Shape;163;p15"/>
            <p:cNvSpPr txBox="1"/>
            <p:nvPr/>
          </p:nvSpPr>
          <p:spPr>
            <a:xfrm>
              <a:off x="0" y="1898910"/>
              <a:ext cx="5379900" cy="632400"/>
            </a:xfrm>
            <a:prstGeom prst="rect">
              <a:avLst/>
            </a:prstGeom>
            <a:noFill/>
            <a:ln>
              <a:noFill/>
            </a:ln>
          </p:spPr>
          <p:txBody>
            <a:bodyPr anchorCtr="0" anchor="t" bIns="45700" lIns="45700" spcFirstLastPara="1" rIns="45700" wrap="square" tIns="45700">
              <a:noAutofit/>
            </a:bodyPr>
            <a:lstStyle/>
            <a:p>
              <a:pPr indent="-304800" lvl="0" marL="457200" marR="0" rtl="0" algn="l">
                <a:lnSpc>
                  <a:spcPct val="90000"/>
                </a:lnSpc>
                <a:spcBef>
                  <a:spcPts val="0"/>
                </a:spcBef>
                <a:spcAft>
                  <a:spcPts val="0"/>
                </a:spcAft>
                <a:buClr>
                  <a:schemeClr val="lt1"/>
                </a:buClr>
                <a:buSzPts val="1200"/>
                <a:buFont typeface="Comic Sans MS"/>
                <a:buChar char="●"/>
              </a:pPr>
              <a:r>
                <a:rPr b="0" i="0" lang="en-US" sz="1200" u="none" cap="none" strike="noStrike">
                  <a:solidFill>
                    <a:schemeClr val="lt1"/>
                  </a:solidFill>
                  <a:latin typeface="Comic Sans MS"/>
                  <a:ea typeface="Comic Sans MS"/>
                  <a:cs typeface="Comic Sans MS"/>
                  <a:sym typeface="Comic Sans MS"/>
                </a:rPr>
                <a:t>The Romanian food truck owner will oversee menu development, cooking, marketing, financing, and logistics. </a:t>
              </a:r>
              <a:endParaRPr b="0" i="0" sz="1400" u="none" cap="none" strike="noStrike">
                <a:solidFill>
                  <a:srgbClr val="000000"/>
                </a:solidFill>
                <a:latin typeface="Comic Sans MS"/>
                <a:ea typeface="Comic Sans MS"/>
                <a:cs typeface="Comic Sans MS"/>
                <a:sym typeface="Comic Sans MS"/>
              </a:endParaRPr>
            </a:p>
          </p:txBody>
        </p:sp>
        <p:cxnSp>
          <p:nvCxnSpPr>
            <p:cNvPr id="164" name="Google Shape;164;p15"/>
            <p:cNvCxnSpPr/>
            <p:nvPr/>
          </p:nvCxnSpPr>
          <p:spPr>
            <a:xfrm>
              <a:off x="0" y="2531243"/>
              <a:ext cx="5442308" cy="0"/>
            </a:xfrm>
            <a:prstGeom prst="straightConnector1">
              <a:avLst/>
            </a:prstGeom>
            <a:gradFill>
              <a:gsLst>
                <a:gs pos="0">
                  <a:srgbClr val="333E3B"/>
                </a:gs>
                <a:gs pos="69000">
                  <a:srgbClr val="172622"/>
                </a:gs>
                <a:gs pos="100000">
                  <a:srgbClr val="15231F"/>
                </a:gs>
              </a:gsLst>
              <a:lin ang="5400000" scaled="0"/>
            </a:gradFill>
            <a:ln cap="flat" cmpd="sng" w="9525">
              <a:solidFill>
                <a:schemeClr val="dk2"/>
              </a:solidFill>
              <a:prstDash val="solid"/>
              <a:round/>
              <a:headEnd len="sm" w="sm" type="none"/>
              <a:tailEnd len="sm" w="sm" type="none"/>
            </a:ln>
          </p:spPr>
        </p:cxnSp>
        <p:sp>
          <p:nvSpPr>
            <p:cNvPr id="165" name="Google Shape;165;p15"/>
            <p:cNvSpPr/>
            <p:nvPr/>
          </p:nvSpPr>
          <p:spPr>
            <a:xfrm>
              <a:off x="0" y="2531243"/>
              <a:ext cx="5380013" cy="632337"/>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6" name="Google Shape;166;p15"/>
            <p:cNvSpPr txBox="1"/>
            <p:nvPr/>
          </p:nvSpPr>
          <p:spPr>
            <a:xfrm>
              <a:off x="0" y="2531243"/>
              <a:ext cx="5380013" cy="632337"/>
            </a:xfrm>
            <a:prstGeom prst="rect">
              <a:avLst/>
            </a:prstGeom>
            <a:noFill/>
            <a:ln>
              <a:noFill/>
            </a:ln>
          </p:spPr>
          <p:txBody>
            <a:bodyPr anchorCtr="0" anchor="t" bIns="45700" lIns="45700" spcFirstLastPara="1" rIns="45700" wrap="square" tIns="45700">
              <a:noAutofit/>
            </a:bodyPr>
            <a:lstStyle/>
            <a:p>
              <a:pPr indent="-304800" lvl="0" marL="457200" marR="0" rtl="0" algn="l">
                <a:lnSpc>
                  <a:spcPct val="90000"/>
                </a:lnSpc>
                <a:spcBef>
                  <a:spcPts val="0"/>
                </a:spcBef>
                <a:spcAft>
                  <a:spcPts val="0"/>
                </a:spcAft>
                <a:buClr>
                  <a:schemeClr val="lt1"/>
                </a:buClr>
                <a:buSzPts val="1200"/>
                <a:buFont typeface="Comic Sans MS"/>
                <a:buChar char="●"/>
              </a:pPr>
              <a:r>
                <a:rPr b="0" i="0" lang="en-US" sz="1200" u="none" cap="none" strike="noStrike">
                  <a:solidFill>
                    <a:schemeClr val="lt1"/>
                  </a:solidFill>
                  <a:latin typeface="Comic Sans MS"/>
                  <a:ea typeface="Comic Sans MS"/>
                  <a:cs typeface="Comic Sans MS"/>
                  <a:sym typeface="Comic Sans MS"/>
                </a:rPr>
                <a:t>The food truck will hire a chef and a cashier or server and carefully screen and interview candidates to ensure they have relevant food industry experience and training, particularly in Romanian cuisine. The proprietor feels a well-trained staff is essential to business success(EdrawMax,2021).</a:t>
              </a:r>
              <a:endParaRPr b="0" i="0" sz="1400" u="none" cap="none" strike="noStrike">
                <a:solidFill>
                  <a:srgbClr val="000000"/>
                </a:solidFill>
                <a:latin typeface="Comic Sans MS"/>
                <a:ea typeface="Comic Sans MS"/>
                <a:cs typeface="Comic Sans MS"/>
                <a:sym typeface="Comic Sans MS"/>
              </a:endParaRPr>
            </a:p>
          </p:txBody>
        </p:sp>
        <p:cxnSp>
          <p:nvCxnSpPr>
            <p:cNvPr id="167" name="Google Shape;167;p15"/>
            <p:cNvCxnSpPr/>
            <p:nvPr/>
          </p:nvCxnSpPr>
          <p:spPr>
            <a:xfrm>
              <a:off x="0" y="3163581"/>
              <a:ext cx="5442308" cy="0"/>
            </a:xfrm>
            <a:prstGeom prst="straightConnector1">
              <a:avLst/>
            </a:prstGeom>
            <a:gradFill>
              <a:gsLst>
                <a:gs pos="0">
                  <a:srgbClr val="333E3B"/>
                </a:gs>
                <a:gs pos="69000">
                  <a:srgbClr val="172622"/>
                </a:gs>
                <a:gs pos="100000">
                  <a:srgbClr val="15231F"/>
                </a:gs>
              </a:gsLst>
              <a:lin ang="5400000" scaled="0"/>
            </a:gradFill>
            <a:ln cap="flat" cmpd="sng" w="9525">
              <a:solidFill>
                <a:schemeClr val="dk2"/>
              </a:solidFill>
              <a:prstDash val="solid"/>
              <a:round/>
              <a:headEnd len="sm" w="sm" type="none"/>
              <a:tailEnd len="sm" w="sm" type="none"/>
            </a:ln>
          </p:spPr>
        </p:cxnSp>
        <p:sp>
          <p:nvSpPr>
            <p:cNvPr id="168" name="Google Shape;168;p15"/>
            <p:cNvSpPr/>
            <p:nvPr/>
          </p:nvSpPr>
          <p:spPr>
            <a:xfrm>
              <a:off x="0" y="3163581"/>
              <a:ext cx="5380013" cy="632337"/>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9" name="Google Shape;169;p15"/>
            <p:cNvSpPr txBox="1"/>
            <p:nvPr/>
          </p:nvSpPr>
          <p:spPr>
            <a:xfrm>
              <a:off x="0" y="3163581"/>
              <a:ext cx="5380013" cy="632337"/>
            </a:xfrm>
            <a:prstGeom prst="rect">
              <a:avLst/>
            </a:prstGeom>
            <a:noFill/>
            <a:ln>
              <a:noFill/>
            </a:ln>
          </p:spPr>
          <p:txBody>
            <a:bodyPr anchorCtr="0" anchor="t" bIns="45700" lIns="45700" spcFirstLastPara="1" rIns="45700" wrap="square" tIns="45700">
              <a:noAutofit/>
            </a:bodyPr>
            <a:lstStyle/>
            <a:p>
              <a:pPr indent="0" lvl="0" marL="0" marR="0" rtl="0" algn="l">
                <a:lnSpc>
                  <a:spcPct val="90000"/>
                </a:lnSpc>
                <a:spcBef>
                  <a:spcPts val="0"/>
                </a:spcBef>
                <a:spcAft>
                  <a:spcPts val="0"/>
                </a:spcAft>
                <a:buClr>
                  <a:schemeClr val="lt1"/>
                </a:buClr>
                <a:buSzPts val="1200"/>
                <a:buFont typeface="Arial"/>
                <a:buNone/>
              </a:pPr>
              <a:r>
                <a:t/>
              </a:r>
              <a:endParaRPr b="0" i="0" sz="1200" u="none" cap="none" strike="noStrike">
                <a:solidFill>
                  <a:schemeClr val="lt1"/>
                </a:solidFill>
                <a:latin typeface="Arial"/>
                <a:ea typeface="Arial"/>
                <a:cs typeface="Arial"/>
                <a:sym typeface="Arial"/>
              </a:endParaRPr>
            </a:p>
            <a:p>
              <a:pPr indent="0" lvl="0" marL="0" marR="0" rtl="0" algn="l">
                <a:lnSpc>
                  <a:spcPct val="90000"/>
                </a:lnSpc>
                <a:spcBef>
                  <a:spcPts val="0"/>
                </a:spcBef>
                <a:spcAft>
                  <a:spcPts val="0"/>
                </a:spcAft>
                <a:buClr>
                  <a:schemeClr val="lt1"/>
                </a:buClr>
                <a:buSzPts val="1200"/>
                <a:buFont typeface="Arial"/>
                <a:buNone/>
              </a:pPr>
              <a:r>
                <a:t/>
              </a:r>
              <a:endParaRPr b="0" i="0" sz="1200" u="none" cap="none" strike="noStrike">
                <a:solidFill>
                  <a:schemeClr val="lt1"/>
                </a:solidFill>
                <a:latin typeface="Comic Sans MS"/>
                <a:ea typeface="Comic Sans MS"/>
                <a:cs typeface="Comic Sans MS"/>
                <a:sym typeface="Comic Sans MS"/>
              </a:endParaRPr>
            </a:p>
            <a:p>
              <a:pPr indent="-304800" lvl="0" marL="457200" marR="0" rtl="0" algn="l">
                <a:lnSpc>
                  <a:spcPct val="90000"/>
                </a:lnSpc>
                <a:spcBef>
                  <a:spcPts val="0"/>
                </a:spcBef>
                <a:spcAft>
                  <a:spcPts val="0"/>
                </a:spcAft>
                <a:buClr>
                  <a:schemeClr val="lt1"/>
                </a:buClr>
                <a:buSzPts val="1200"/>
                <a:buFont typeface="Comic Sans MS"/>
                <a:buChar char="●"/>
              </a:pPr>
              <a:r>
                <a:rPr b="0" i="0" lang="en-US" sz="1200" u="none" cap="none" strike="noStrike">
                  <a:solidFill>
                    <a:schemeClr val="lt1"/>
                  </a:solidFill>
                  <a:latin typeface="Comic Sans MS"/>
                  <a:ea typeface="Comic Sans MS"/>
                  <a:cs typeface="Comic Sans MS"/>
                  <a:sym typeface="Comic Sans MS"/>
                </a:rPr>
                <a:t>Food trucks may need web designers, accountants, and marketing consultants in addition to personnel. The owner will carefully assess the resources needed to administer these services and ensure they correspond with the business's goals and vision. </a:t>
              </a:r>
              <a:endParaRPr b="0" i="0" sz="1400" u="none" cap="none" strike="noStrike">
                <a:solidFill>
                  <a:srgbClr val="000000"/>
                </a:solidFill>
                <a:latin typeface="Comic Sans MS"/>
                <a:ea typeface="Comic Sans MS"/>
                <a:cs typeface="Comic Sans MS"/>
                <a:sym typeface="Comic Sans MS"/>
              </a:endParaRPr>
            </a:p>
          </p:txBody>
        </p:sp>
        <p:cxnSp>
          <p:nvCxnSpPr>
            <p:cNvPr id="170" name="Google Shape;170;p15"/>
            <p:cNvCxnSpPr/>
            <p:nvPr/>
          </p:nvCxnSpPr>
          <p:spPr>
            <a:xfrm>
              <a:off x="0" y="3795919"/>
              <a:ext cx="5442308" cy="0"/>
            </a:xfrm>
            <a:prstGeom prst="straightConnector1">
              <a:avLst/>
            </a:prstGeom>
            <a:gradFill>
              <a:gsLst>
                <a:gs pos="0">
                  <a:srgbClr val="333E3B"/>
                </a:gs>
                <a:gs pos="69000">
                  <a:srgbClr val="172622"/>
                </a:gs>
                <a:gs pos="100000">
                  <a:srgbClr val="15231F"/>
                </a:gs>
              </a:gsLst>
              <a:lin ang="5400000" scaled="0"/>
            </a:gradFill>
            <a:ln cap="flat" cmpd="sng" w="9525">
              <a:solidFill>
                <a:schemeClr val="dk2"/>
              </a:solidFill>
              <a:prstDash val="solid"/>
              <a:round/>
              <a:headEnd len="sm" w="sm" type="none"/>
              <a:tailEnd len="sm" w="sm" type="none"/>
            </a:ln>
          </p:spPr>
        </p:cxnSp>
        <p:sp>
          <p:nvSpPr>
            <p:cNvPr id="171" name="Google Shape;171;p15"/>
            <p:cNvSpPr/>
            <p:nvPr/>
          </p:nvSpPr>
          <p:spPr>
            <a:xfrm>
              <a:off x="0" y="3795919"/>
              <a:ext cx="5380013" cy="632337"/>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2" name="Google Shape;172;p15"/>
            <p:cNvSpPr txBox="1"/>
            <p:nvPr/>
          </p:nvSpPr>
          <p:spPr>
            <a:xfrm>
              <a:off x="0" y="3795919"/>
              <a:ext cx="5380013" cy="632337"/>
            </a:xfrm>
            <a:prstGeom prst="rect">
              <a:avLst/>
            </a:prstGeom>
            <a:noFill/>
            <a:ln>
              <a:noFill/>
            </a:ln>
          </p:spPr>
          <p:txBody>
            <a:bodyPr anchorCtr="0" anchor="t" bIns="45700" lIns="45700" spcFirstLastPara="1" rIns="45700" wrap="square" tIns="45700">
              <a:noAutofit/>
            </a:bodyPr>
            <a:lstStyle/>
            <a:p>
              <a:pPr indent="0" lvl="0" marL="0" marR="0" rtl="0" algn="l">
                <a:lnSpc>
                  <a:spcPct val="90000"/>
                </a:lnSpc>
                <a:spcBef>
                  <a:spcPts val="0"/>
                </a:spcBef>
                <a:spcAft>
                  <a:spcPts val="0"/>
                </a:spcAft>
                <a:buClr>
                  <a:schemeClr val="lt1"/>
                </a:buClr>
                <a:buSzPts val="1200"/>
                <a:buFont typeface="Arial"/>
                <a:buNone/>
              </a:pPr>
              <a:r>
                <a:t/>
              </a:r>
              <a:endParaRPr b="0" i="0" sz="1400" u="none" cap="none" strike="noStrike">
                <a:solidFill>
                  <a:srgbClr val="000000"/>
                </a:solidFill>
                <a:latin typeface="Arial"/>
                <a:ea typeface="Arial"/>
                <a:cs typeface="Arial"/>
                <a:sym typeface="Arial"/>
              </a:endParaRPr>
            </a:p>
          </p:txBody>
        </p:sp>
      </p:grpSp>
      <p:sp>
        <p:nvSpPr>
          <p:cNvPr id="173" name="Google Shape;173;p15"/>
          <p:cNvSpPr txBox="1"/>
          <p:nvPr/>
        </p:nvSpPr>
        <p:spPr>
          <a:xfrm>
            <a:off x="7732175" y="3000375"/>
            <a:ext cx="273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4" name="Google Shape;174;p15"/>
          <p:cNvSpPr txBox="1"/>
          <p:nvPr/>
        </p:nvSpPr>
        <p:spPr>
          <a:xfrm>
            <a:off x="4006500" y="407850"/>
            <a:ext cx="67692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78" name="Shape 178"/>
        <p:cNvGrpSpPr/>
        <p:nvPr/>
      </p:nvGrpSpPr>
      <p:grpSpPr>
        <a:xfrm>
          <a:off x="0" y="0"/>
          <a:ext cx="0" cy="0"/>
          <a:chOff x="0" y="0"/>
          <a:chExt cx="0" cy="0"/>
        </a:xfrm>
      </p:grpSpPr>
      <p:pic>
        <p:nvPicPr>
          <p:cNvPr id="179" name="Google Shape;179;p16"/>
          <p:cNvPicPr preferRelativeResize="0"/>
          <p:nvPr/>
        </p:nvPicPr>
        <p:blipFill rotWithShape="1">
          <a:blip r:embed="rId4">
            <a:alphaModFix/>
          </a:blip>
          <a:srcRect b="0" l="0" r="0" t="0"/>
          <a:stretch/>
        </p:blipFill>
        <p:spPr>
          <a:xfrm>
            <a:off x="2831794" y="2105202"/>
            <a:ext cx="9360205" cy="4752798"/>
          </a:xfrm>
          <a:prstGeom prst="rect">
            <a:avLst/>
          </a:prstGeom>
          <a:noFill/>
          <a:ln>
            <a:noFill/>
          </a:ln>
        </p:spPr>
      </p:pic>
      <p:pic>
        <p:nvPicPr>
          <p:cNvPr id="180" name="Google Shape;180;p16"/>
          <p:cNvPicPr preferRelativeResize="0"/>
          <p:nvPr/>
        </p:nvPicPr>
        <p:blipFill rotWithShape="1">
          <a:blip r:embed="rId5">
            <a:alphaModFix/>
          </a:blip>
          <a:srcRect b="0" l="0" r="0" t="0"/>
          <a:stretch/>
        </p:blipFill>
        <p:spPr>
          <a:xfrm>
            <a:off x="0" y="0"/>
            <a:ext cx="12189867" cy="6858000"/>
          </a:xfrm>
          <a:prstGeom prst="rect">
            <a:avLst/>
          </a:prstGeom>
          <a:noFill/>
          <a:ln>
            <a:noFill/>
          </a:ln>
        </p:spPr>
      </p:pic>
      <p:sp>
        <p:nvSpPr>
          <p:cNvPr id="181" name="Google Shape;181;p16"/>
          <p:cNvSpPr/>
          <p:nvPr/>
        </p:nvSpPr>
        <p:spPr>
          <a:xfrm>
            <a:off x="0" y="0"/>
            <a:ext cx="964174" cy="68580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16"/>
          <p:cNvSpPr/>
          <p:nvPr/>
        </p:nvSpPr>
        <p:spPr>
          <a:xfrm>
            <a:off x="962042" y="0"/>
            <a:ext cx="45719"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3" name="Google Shape;183;p16"/>
          <p:cNvSpPr/>
          <p:nvPr/>
        </p:nvSpPr>
        <p:spPr>
          <a:xfrm>
            <a:off x="1007533" y="0"/>
            <a:ext cx="7934348" cy="6858000"/>
          </a:xfrm>
          <a:prstGeom prst="rect">
            <a:avLst/>
          </a:prstGeom>
          <a:solidFill>
            <a:schemeClr val="dk2">
              <a:alpha val="9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4" name="Google Shape;184;p16"/>
          <p:cNvSpPr/>
          <p:nvPr/>
        </p:nvSpPr>
        <p:spPr>
          <a:xfrm>
            <a:off x="8941881"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5" name="Google Shape;185;p16"/>
          <p:cNvSpPr txBox="1"/>
          <p:nvPr/>
        </p:nvSpPr>
        <p:spPr>
          <a:xfrm>
            <a:off x="2191282" y="3262852"/>
            <a:ext cx="415636" cy="461665"/>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2400"/>
              <a:buFont typeface="Arial"/>
              <a:buNone/>
            </a:pPr>
            <a:r>
              <a:rPr b="0" i="0" lang="en-US" sz="2400" u="none" cap="none" strike="noStrike">
                <a:solidFill>
                  <a:schemeClr val="accent6"/>
                </a:solidFill>
                <a:latin typeface="Noto Sans Symbols"/>
                <a:ea typeface="Noto Sans Symbols"/>
                <a:cs typeface="Noto Sans Symbols"/>
                <a:sym typeface="Noto Sans Symbols"/>
              </a:rPr>
              <a:t>◤</a:t>
            </a:r>
            <a:endParaRPr b="0" i="0" sz="2400" u="none" cap="none" strike="noStrike">
              <a:solidFill>
                <a:schemeClr val="accent6"/>
              </a:solidFill>
              <a:latin typeface="Arial"/>
              <a:ea typeface="Arial"/>
              <a:cs typeface="Arial"/>
              <a:sym typeface="Arial"/>
            </a:endParaRPr>
          </a:p>
        </p:txBody>
      </p:sp>
      <p:sp>
        <p:nvSpPr>
          <p:cNvPr id="186" name="Google Shape;186;p16"/>
          <p:cNvSpPr/>
          <p:nvPr/>
        </p:nvSpPr>
        <p:spPr>
          <a:xfrm>
            <a:off x="0" y="0"/>
            <a:ext cx="12189867" cy="6855282"/>
          </a:xfrm>
          <a:prstGeom prst="rect">
            <a:avLst/>
          </a:pr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pic>
        <p:nvPicPr>
          <p:cNvPr id="187" name="Google Shape;187;p16"/>
          <p:cNvPicPr preferRelativeResize="0"/>
          <p:nvPr/>
        </p:nvPicPr>
        <p:blipFill rotWithShape="1">
          <a:blip r:embed="rId4">
            <a:alphaModFix/>
          </a:blip>
          <a:srcRect b="0" l="0" r="0" t="0"/>
          <a:stretch/>
        </p:blipFill>
        <p:spPr>
          <a:xfrm>
            <a:off x="2831794" y="2105202"/>
            <a:ext cx="9360205" cy="4752798"/>
          </a:xfrm>
          <a:prstGeom prst="rect">
            <a:avLst/>
          </a:prstGeom>
          <a:noFill/>
          <a:ln>
            <a:noFill/>
          </a:ln>
        </p:spPr>
      </p:pic>
      <p:pic>
        <p:nvPicPr>
          <p:cNvPr id="188" name="Google Shape;188;p16"/>
          <p:cNvPicPr preferRelativeResize="0"/>
          <p:nvPr/>
        </p:nvPicPr>
        <p:blipFill rotWithShape="1">
          <a:blip r:embed="rId5">
            <a:alphaModFix/>
          </a:blip>
          <a:srcRect b="0" l="0" r="0" t="0"/>
          <a:stretch/>
        </p:blipFill>
        <p:spPr>
          <a:xfrm>
            <a:off x="0" y="0"/>
            <a:ext cx="12189867" cy="6858000"/>
          </a:xfrm>
          <a:prstGeom prst="rect">
            <a:avLst/>
          </a:prstGeom>
          <a:noFill/>
          <a:ln>
            <a:noFill/>
          </a:ln>
        </p:spPr>
      </p:pic>
      <p:sp>
        <p:nvSpPr>
          <p:cNvPr id="189" name="Google Shape;189;p16"/>
          <p:cNvSpPr/>
          <p:nvPr/>
        </p:nvSpPr>
        <p:spPr>
          <a:xfrm>
            <a:off x="0" y="0"/>
            <a:ext cx="964174"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90" name="Google Shape;190;p16"/>
          <p:cNvSpPr/>
          <p:nvPr/>
        </p:nvSpPr>
        <p:spPr>
          <a:xfrm>
            <a:off x="962042" y="0"/>
            <a:ext cx="45719"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91" name="Google Shape;191;p16"/>
          <p:cNvSpPr/>
          <p:nvPr/>
        </p:nvSpPr>
        <p:spPr>
          <a:xfrm>
            <a:off x="1007533" y="0"/>
            <a:ext cx="10378001" cy="6858000"/>
          </a:xfrm>
          <a:prstGeom prst="rect">
            <a:avLst/>
          </a:prstGeom>
          <a:solidFill>
            <a:schemeClr val="dk2">
              <a:alpha val="91372"/>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92" name="Google Shape;192;p16"/>
          <p:cNvSpPr txBox="1"/>
          <p:nvPr>
            <p:ph type="title"/>
          </p:nvPr>
        </p:nvSpPr>
        <p:spPr>
          <a:xfrm>
            <a:off x="1969804" y="3428998"/>
            <a:ext cx="2668479" cy="2268559"/>
          </a:xfrm>
          <a:prstGeom prst="rect">
            <a:avLst/>
          </a:prstGeom>
          <a:noFill/>
          <a:ln>
            <a:noFill/>
          </a:ln>
        </p:spPr>
        <p:txBody>
          <a:bodyPr anchorCtr="1" anchor="t" bIns="45700" lIns="91425" spcFirstLastPara="1" rIns="91425" wrap="square" tIns="45700">
            <a:normAutofit/>
          </a:bodyPr>
          <a:lstStyle/>
          <a:p>
            <a:pPr indent="0" lvl="0" marL="0" rtl="0" algn="r">
              <a:lnSpc>
                <a:spcPct val="90000"/>
              </a:lnSpc>
              <a:spcBef>
                <a:spcPts val="0"/>
              </a:spcBef>
              <a:spcAft>
                <a:spcPts val="0"/>
              </a:spcAft>
              <a:buClr>
                <a:schemeClr val="lt1"/>
              </a:buClr>
              <a:buSzPts val="3200"/>
              <a:buFont typeface="Arial"/>
              <a:buNone/>
            </a:pPr>
            <a:r>
              <a:rPr lang="en-US" sz="3200"/>
              <a:t>SWOT:</a:t>
            </a:r>
            <a:endParaRPr/>
          </a:p>
        </p:txBody>
      </p:sp>
      <p:sp>
        <p:nvSpPr>
          <p:cNvPr id="193" name="Google Shape;193;p16"/>
          <p:cNvSpPr/>
          <p:nvPr/>
        </p:nvSpPr>
        <p:spPr>
          <a:xfrm>
            <a:off x="11387666" y="-2718"/>
            <a:ext cx="27432" cy="6858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aphicFrame>
        <p:nvGraphicFramePr>
          <p:cNvPr id="194" name="Google Shape;194;p16"/>
          <p:cNvGraphicFramePr/>
          <p:nvPr/>
        </p:nvGraphicFramePr>
        <p:xfrm>
          <a:off x="5444747" y="1078177"/>
          <a:ext cx="3000000" cy="3000000"/>
        </p:xfrm>
        <a:graphic>
          <a:graphicData uri="http://schemas.openxmlformats.org/drawingml/2006/table">
            <a:tbl>
              <a:tblPr>
                <a:noFill/>
                <a:tableStyleId>{34A41BA1-89DC-4998-8C75-94AB4F113893}</a:tableStyleId>
              </a:tblPr>
              <a:tblGrid>
                <a:gridCol w="5297325"/>
              </a:tblGrid>
              <a:tr h="236425">
                <a:tc>
                  <a:txBody>
                    <a:bodyPr/>
                    <a:lstStyle/>
                    <a:p>
                      <a:pPr indent="0" lvl="0" marL="0" marR="0" rtl="0" algn="l">
                        <a:lnSpc>
                          <a:spcPct val="100000"/>
                        </a:lnSpc>
                        <a:spcBef>
                          <a:spcPts val="0"/>
                        </a:spcBef>
                        <a:spcAft>
                          <a:spcPts val="0"/>
                        </a:spcAft>
                        <a:buClr>
                          <a:srgbClr val="000000"/>
                        </a:buClr>
                        <a:buSzPts val="1100"/>
                        <a:buFont typeface="Arial"/>
                        <a:buNone/>
                      </a:pPr>
                      <a:r>
                        <a:rPr b="1" i="1" lang="en-US" sz="1200" u="none" cap="none" strike="noStrike">
                          <a:solidFill>
                            <a:schemeClr val="dk1"/>
                          </a:solidFill>
                          <a:highlight>
                            <a:srgbClr val="FFFF00"/>
                          </a:highlight>
                        </a:rPr>
                        <a:t>SWOT Analysis</a:t>
                      </a:r>
                      <a:endParaRPr b="1" i="1" sz="1500" u="none" cap="none" strike="noStrike"/>
                    </a:p>
                  </a:txBody>
                  <a:tcPr marT="17075" marB="17075" marR="34125" marL="34125" anchor="b">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9525">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highlight>
                            <a:srgbClr val="FF0000"/>
                          </a:highlight>
                        </a:rPr>
                        <a:t>Strengths:</a:t>
                      </a:r>
                      <a:endParaRPr sz="1600" u="none" cap="none" strike="noStrike"/>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407200">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Unique and authentic Romanian cuisine that can differentiate the business from competitors.</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solidFill>
                            <a:srgbClr val="FFFF00"/>
                          </a:solidFill>
                          <a:latin typeface="Comic Sans MS"/>
                          <a:ea typeface="Comic Sans MS"/>
                          <a:cs typeface="Comic Sans MS"/>
                          <a:sym typeface="Comic Sans MS"/>
                        </a:rPr>
                        <a:t>- Ability to move to different locations to reach a wider audience.</a:t>
                      </a:r>
                      <a:endParaRPr sz="16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Opportunity to build a loyal customer base through social media engagement.</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highlight>
                            <a:srgbClr val="FF0000"/>
                          </a:highlight>
                        </a:rPr>
                        <a:t>Weaknesses</a:t>
                      </a:r>
                      <a:r>
                        <a:rPr lang="en-US" sz="1100" u="none" cap="none" strike="noStrike">
                          <a:highlight>
                            <a:srgbClr val="FF0000"/>
                          </a:highlight>
                        </a:rPr>
                        <a:t>:</a:t>
                      </a:r>
                      <a:endParaRPr sz="1400" u="none" cap="none" strike="noStrike"/>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solidFill>
                            <a:srgbClr val="FFFF00"/>
                          </a:solidFill>
                          <a:latin typeface="Comic Sans MS"/>
                          <a:ea typeface="Comic Sans MS"/>
                          <a:cs typeface="Comic Sans MS"/>
                          <a:sym typeface="Comic Sans MS"/>
                        </a:rPr>
                        <a:t>- Limited menu options due to the nature of a food truck.</a:t>
                      </a:r>
                      <a:endParaRPr sz="16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solidFill>
                            <a:srgbClr val="FFFF00"/>
                          </a:solidFill>
                          <a:latin typeface="Comic Sans MS"/>
                          <a:ea typeface="Comic Sans MS"/>
                          <a:cs typeface="Comic Sans MS"/>
                          <a:sym typeface="Comic Sans MS"/>
                        </a:rPr>
                        <a:t>- Dependence on good weather and location for business operations.</a:t>
                      </a:r>
                      <a:endParaRPr sz="16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solidFill>
                            <a:srgbClr val="FFFF00"/>
                          </a:solidFill>
                          <a:latin typeface="Comic Sans MS"/>
                          <a:ea typeface="Comic Sans MS"/>
                          <a:cs typeface="Comic Sans MS"/>
                          <a:sym typeface="Comic Sans MS"/>
                        </a:rPr>
                        <a:t>- Lack of seating or space for customers to dine-in.</a:t>
                      </a:r>
                      <a:endParaRPr sz="16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highlight>
                            <a:srgbClr val="0000FF"/>
                          </a:highlight>
                        </a:rPr>
                        <a:t>Opportunities:</a:t>
                      </a:r>
                      <a:endParaRPr sz="1600" u="none" cap="none" strike="noStrike"/>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Growing trend towards diverse and unique food offerings in the UK.</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Ability to partner with local events or businesses for catering opportunities.</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407200">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Potential to expand the business to include catering or a brick-and-mortar location in the future.(Romanian Insider,2021).</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300" u="none" cap="none" strike="noStrike">
                          <a:highlight>
                            <a:srgbClr val="0000FF"/>
                          </a:highlight>
                        </a:rPr>
                        <a:t>Threats:</a:t>
                      </a:r>
                      <a:endParaRPr sz="1600" u="none" cap="none" strike="noStrike"/>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417100">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Intense competition from other food trucks and restaurants offering similar cuisine.</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236425">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Changing consumer preferences and trends in the food industry.</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407200">
                <a:tc>
                  <a:txBody>
                    <a:bodyPr/>
                    <a:lstStyle/>
                    <a:p>
                      <a:pPr indent="0" lvl="0" marL="0" marR="0" rtl="0" algn="l">
                        <a:lnSpc>
                          <a:spcPct val="100000"/>
                        </a:lnSpc>
                        <a:spcBef>
                          <a:spcPts val="0"/>
                        </a:spcBef>
                        <a:spcAft>
                          <a:spcPts val="0"/>
                        </a:spcAft>
                        <a:buClr>
                          <a:srgbClr val="000000"/>
                        </a:buClr>
                        <a:buSzPts val="1100"/>
                        <a:buFont typeface="Arial"/>
                        <a:buNone/>
                      </a:pPr>
                      <a:r>
                        <a:rPr lang="en-US" sz="1200" u="none" cap="none" strike="noStrike">
                          <a:solidFill>
                            <a:srgbClr val="FFFF00"/>
                          </a:solidFill>
                          <a:latin typeface="Comic Sans MS"/>
                          <a:ea typeface="Comic Sans MS"/>
                          <a:cs typeface="Comic Sans MS"/>
                          <a:sym typeface="Comic Sans MS"/>
                        </a:rPr>
                        <a:t>- External factors such as economic downturns or natural disasters that can impact business operations.</a:t>
                      </a:r>
                      <a:endParaRPr sz="1500" u="none" cap="none" strike="noStrike">
                        <a:solidFill>
                          <a:srgbClr val="FFFF00"/>
                        </a:solidFill>
                        <a:latin typeface="Comic Sans MS"/>
                        <a:ea typeface="Comic Sans MS"/>
                        <a:cs typeface="Comic Sans MS"/>
                        <a:sym typeface="Comic Sans MS"/>
                      </a:endParaRPr>
                    </a:p>
                  </a:txBody>
                  <a:tcPr marT="17075" marB="17075" marR="34125" marL="3412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9525">
                      <a:solidFill>
                        <a:srgbClr val="D9D9E3"/>
                      </a:solidFill>
                      <a:prstDash val="solid"/>
                      <a:round/>
                      <a:headEnd len="sm" w="sm" type="none"/>
                      <a:tailEnd len="sm" w="sm" type="none"/>
                    </a:lnB>
                  </a:tcPr>
                </a:tc>
              </a:tr>
            </a:tbl>
          </a:graphicData>
        </a:graphic>
      </p:graphicFrame>
      <p:pic>
        <p:nvPicPr>
          <p:cNvPr descr="SWOT PowerPoint Template Animated - SlideModel" id="195" name="Google Shape;195;p16"/>
          <p:cNvPicPr preferRelativeResize="0"/>
          <p:nvPr/>
        </p:nvPicPr>
        <p:blipFill rotWithShape="1">
          <a:blip r:embed="rId6">
            <a:alphaModFix/>
          </a:blip>
          <a:srcRect b="0" l="0" r="0" t="0"/>
          <a:stretch/>
        </p:blipFill>
        <p:spPr>
          <a:xfrm>
            <a:off x="1252352" y="1366893"/>
            <a:ext cx="3947803" cy="365983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99" name="Shape 199"/>
        <p:cNvGrpSpPr/>
        <p:nvPr/>
      </p:nvGrpSpPr>
      <p:grpSpPr>
        <a:xfrm>
          <a:off x="0" y="0"/>
          <a:ext cx="0" cy="0"/>
          <a:chOff x="0" y="0"/>
          <a:chExt cx="0" cy="0"/>
        </a:xfrm>
      </p:grpSpPr>
      <p:sp>
        <p:nvSpPr>
          <p:cNvPr id="200" name="Google Shape;200;p17"/>
          <p:cNvSpPr txBox="1"/>
          <p:nvPr>
            <p:ph type="title"/>
          </p:nvPr>
        </p:nvSpPr>
        <p:spPr>
          <a:xfrm>
            <a:off x="804672" y="2404872"/>
            <a:ext cx="3044950" cy="1627792"/>
          </a:xfrm>
          <a:prstGeom prst="rect">
            <a:avLst/>
          </a:prstGeom>
          <a:noFill/>
          <a:ln>
            <a:noFill/>
          </a:ln>
        </p:spPr>
        <p:txBody>
          <a:bodyPr anchorCtr="1" anchor="ctr" bIns="182875" lIns="274300" spcFirstLastPara="1" rIns="274300" wrap="square" tIns="182875">
            <a:normAutofit/>
          </a:bodyPr>
          <a:lstStyle/>
          <a:p>
            <a:pPr indent="0" lvl="0" marL="0" rtl="0" algn="r">
              <a:lnSpc>
                <a:spcPct val="90000"/>
              </a:lnSpc>
              <a:spcBef>
                <a:spcPts val="0"/>
              </a:spcBef>
              <a:spcAft>
                <a:spcPts val="0"/>
              </a:spcAft>
              <a:buClr>
                <a:srgbClr val="262626"/>
              </a:buClr>
              <a:buSzPts val="3400"/>
              <a:buFont typeface="Arial"/>
              <a:buNone/>
            </a:pPr>
            <a:r>
              <a:rPr lang="en-US">
                <a:solidFill>
                  <a:srgbClr val="262626"/>
                </a:solidFill>
              </a:rPr>
              <a:t>4PS:</a:t>
            </a:r>
            <a:endParaRPr/>
          </a:p>
        </p:txBody>
      </p:sp>
      <p:graphicFrame>
        <p:nvGraphicFramePr>
          <p:cNvPr id="201" name="Google Shape;201;p17"/>
          <p:cNvGraphicFramePr/>
          <p:nvPr/>
        </p:nvGraphicFramePr>
        <p:xfrm>
          <a:off x="5417086" y="640080"/>
          <a:ext cx="3000000" cy="3000000"/>
        </p:xfrm>
        <a:graphic>
          <a:graphicData uri="http://schemas.openxmlformats.org/drawingml/2006/table">
            <a:tbl>
              <a:tblPr>
                <a:noFill/>
                <a:tableStyleId>{34A41BA1-89DC-4998-8C75-94AB4F113893}</a:tableStyleId>
              </a:tblPr>
              <a:tblGrid>
                <a:gridCol w="6012125"/>
              </a:tblGrid>
              <a:tr h="314650">
                <a:tc>
                  <a:txBody>
                    <a:bodyPr/>
                    <a:lstStyle/>
                    <a:p>
                      <a:pPr indent="0" lvl="0" marL="0" marR="0" rtl="0" algn="l">
                        <a:lnSpc>
                          <a:spcPct val="100000"/>
                        </a:lnSpc>
                        <a:spcBef>
                          <a:spcPts val="0"/>
                        </a:spcBef>
                        <a:spcAft>
                          <a:spcPts val="0"/>
                        </a:spcAft>
                        <a:buClr>
                          <a:srgbClr val="000000"/>
                        </a:buClr>
                        <a:buSzPts val="1400"/>
                        <a:buFont typeface="Arial"/>
                        <a:buNone/>
                      </a:pPr>
                      <a:r>
                        <a:rPr b="1" i="1" lang="en-US" sz="1500" u="none" cap="none" strike="noStrike">
                          <a:solidFill>
                            <a:schemeClr val="dk1"/>
                          </a:solidFill>
                          <a:highlight>
                            <a:srgbClr val="00FF00"/>
                          </a:highlight>
                          <a:latin typeface="Arial"/>
                          <a:ea typeface="Arial"/>
                          <a:cs typeface="Arial"/>
                          <a:sym typeface="Arial"/>
                        </a:rPr>
                        <a:t>4Ps of Marketing</a:t>
                      </a:r>
                      <a:endParaRPr b="1" i="1" sz="1500" u="none" cap="none" strike="noStrike">
                        <a:solidFill>
                          <a:schemeClr val="dk1"/>
                        </a:solidFill>
                        <a:highlight>
                          <a:srgbClr val="00FF00"/>
                        </a:highlight>
                      </a:endParaRPr>
                    </a:p>
                  </a:txBody>
                  <a:tcPr marT="35750" marB="35750" marR="71500" marL="71500" anchor="b">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9525">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b="0" i="0" lang="en-US" sz="1500" u="none" cap="none" strike="noStrike">
                          <a:highlight>
                            <a:srgbClr val="00FFFF"/>
                          </a:highlight>
                          <a:latin typeface="Arial"/>
                          <a:ea typeface="Arial"/>
                          <a:cs typeface="Arial"/>
                          <a:sym typeface="Arial"/>
                        </a:rPr>
                        <a:t>Product:</a:t>
                      </a:r>
                      <a:endParaRPr sz="1500" u="none" cap="none" strike="noStrike"/>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Unique and authentic Romanian cuisine offered by the food truck.</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29175">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Range of popular and lesser-known Romanian dishes using high-quality and fresh ingredients.(ONS,2017)</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b="0" i="0" lang="en-US" sz="1500" u="none" cap="none" strike="noStrike">
                          <a:solidFill>
                            <a:schemeClr val="dk1"/>
                          </a:solidFill>
                          <a:highlight>
                            <a:srgbClr val="00FFFF"/>
                          </a:highlight>
                          <a:latin typeface="Arial"/>
                          <a:ea typeface="Arial"/>
                          <a:cs typeface="Arial"/>
                          <a:sym typeface="Arial"/>
                        </a:rPr>
                        <a:t>Price:</a:t>
                      </a:r>
                      <a:endParaRPr sz="1500" u="none" cap="none" strike="noStrike">
                        <a:solidFill>
                          <a:schemeClr val="dk1"/>
                        </a:solidFill>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Affordable menu options or special deals to attract customers.</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Pricing aligns with the overall brand image and quality of the product.</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b="0" i="0" lang="en-US" sz="1500" u="none" cap="none" strike="noStrike">
                          <a:highlight>
                            <a:srgbClr val="00FFFF"/>
                          </a:highlight>
                          <a:latin typeface="Arial"/>
                          <a:ea typeface="Arial"/>
                          <a:cs typeface="Arial"/>
                          <a:sym typeface="Arial"/>
                        </a:rPr>
                        <a:t>Place:</a:t>
                      </a:r>
                      <a:endParaRPr sz="1500" u="none" cap="none" strike="noStrike"/>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29175">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Careful selection of locations that are easily accessible and visible to potential customers.</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Locations have necessary permits and permissions to operate.(Khan,2014).</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b="0" i="0" lang="en-US" sz="1500" u="none" cap="none" strike="noStrike">
                          <a:highlight>
                            <a:srgbClr val="00FFFF"/>
                          </a:highlight>
                          <a:latin typeface="Arial"/>
                          <a:ea typeface="Arial"/>
                          <a:cs typeface="Arial"/>
                          <a:sym typeface="Arial"/>
                        </a:rPr>
                        <a:t>Promotion:</a:t>
                      </a:r>
                      <a:endParaRPr sz="1500" u="none" cap="none" strike="noStrike"/>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29175">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Social media platforms to showcase food and engage with potential customers.</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14650">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Collaboration with local events or businesses to increase visibility.</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29175">
                <a:tc>
                  <a:txBody>
                    <a:bodyPr/>
                    <a:lstStyle/>
                    <a:p>
                      <a:pPr indent="0" lvl="0" marL="0" marR="0" rtl="0" algn="l">
                        <a:lnSpc>
                          <a:spcPct val="100000"/>
                        </a:lnSpc>
                        <a:spcBef>
                          <a:spcPts val="0"/>
                        </a:spcBef>
                        <a:spcAft>
                          <a:spcPts val="0"/>
                        </a:spcAft>
                        <a:buClr>
                          <a:srgbClr val="000000"/>
                        </a:buClr>
                        <a:buSzPts val="1400"/>
                        <a:buFont typeface="Arial"/>
                        <a:buNone/>
                      </a:pPr>
                      <a:r>
                        <a:rPr i="0" lang="en-US" sz="1500" u="none" cap="none" strike="noStrike">
                          <a:solidFill>
                            <a:srgbClr val="FFFF00"/>
                          </a:solidFill>
                          <a:latin typeface="Comic Sans MS"/>
                          <a:ea typeface="Comic Sans MS"/>
                          <a:cs typeface="Comic Sans MS"/>
                          <a:sym typeface="Comic Sans MS"/>
                        </a:rPr>
                        <a:t>- Special deals or promotions to incentivize customers to try the food and return in the future.</a:t>
                      </a:r>
                      <a:endParaRPr sz="1500" u="none" cap="none" strike="noStrike">
                        <a:solidFill>
                          <a:srgbClr val="FFFF00"/>
                        </a:solidFill>
                        <a:latin typeface="Comic Sans MS"/>
                        <a:ea typeface="Comic Sans MS"/>
                        <a:cs typeface="Comic Sans MS"/>
                        <a:sym typeface="Comic Sans MS"/>
                      </a:endParaRPr>
                    </a:p>
                  </a:txBody>
                  <a:tcPr marT="35750" marB="35750" marR="71500" marL="71500"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9525">
                      <a:solidFill>
                        <a:srgbClr val="D9D9E3"/>
                      </a:solidFill>
                      <a:prstDash val="solid"/>
                      <a:round/>
                      <a:headEnd len="sm" w="sm" type="none"/>
                      <a:tailEnd len="sm" w="sm" type="none"/>
                    </a:lnB>
                  </a:tcPr>
                </a:tc>
              </a:tr>
            </a:tbl>
          </a:graphicData>
        </a:graphic>
      </p:graphicFrame>
      <p:pic>
        <p:nvPicPr>
          <p:cNvPr descr="Marketing Mix Stock Illustrations – 3,724 Marketing Mix Stock  Illustrations, Vectors &amp; Clipart - Dreamstime" id="202" name="Google Shape;202;p17"/>
          <p:cNvPicPr preferRelativeResize="0"/>
          <p:nvPr/>
        </p:nvPicPr>
        <p:blipFill rotWithShape="1">
          <a:blip r:embed="rId3">
            <a:alphaModFix/>
          </a:blip>
          <a:srcRect b="0" l="0" r="0" t="0"/>
          <a:stretch/>
        </p:blipFill>
        <p:spPr>
          <a:xfrm>
            <a:off x="804672" y="1260565"/>
            <a:ext cx="4336869" cy="433686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06" name="Shape 206"/>
        <p:cNvGrpSpPr/>
        <p:nvPr/>
      </p:nvGrpSpPr>
      <p:grpSpPr>
        <a:xfrm>
          <a:off x="0" y="0"/>
          <a:ext cx="0" cy="0"/>
          <a:chOff x="0" y="0"/>
          <a:chExt cx="0" cy="0"/>
        </a:xfrm>
      </p:grpSpPr>
      <p:sp>
        <p:nvSpPr>
          <p:cNvPr id="207" name="Google Shape;207;p18"/>
          <p:cNvSpPr txBox="1"/>
          <p:nvPr>
            <p:ph type="title"/>
          </p:nvPr>
        </p:nvSpPr>
        <p:spPr>
          <a:xfrm>
            <a:off x="804672" y="2404872"/>
            <a:ext cx="3044950" cy="1627792"/>
          </a:xfrm>
          <a:prstGeom prst="rect">
            <a:avLst/>
          </a:prstGeom>
          <a:noFill/>
          <a:ln>
            <a:noFill/>
          </a:ln>
        </p:spPr>
        <p:txBody>
          <a:bodyPr anchorCtr="1" anchor="ctr" bIns="182875" lIns="274300" spcFirstLastPara="1" rIns="274300" wrap="square" tIns="182875">
            <a:normAutofit/>
          </a:bodyPr>
          <a:lstStyle/>
          <a:p>
            <a:pPr indent="0" lvl="0" marL="0" rtl="0" algn="r">
              <a:lnSpc>
                <a:spcPct val="90000"/>
              </a:lnSpc>
              <a:spcBef>
                <a:spcPts val="0"/>
              </a:spcBef>
              <a:spcAft>
                <a:spcPts val="0"/>
              </a:spcAft>
              <a:buClr>
                <a:srgbClr val="262626"/>
              </a:buClr>
              <a:buSzPts val="2200"/>
              <a:buFont typeface="Arial"/>
              <a:buNone/>
            </a:pPr>
            <a:r>
              <a:rPr lang="en-US" sz="2200">
                <a:solidFill>
                  <a:srgbClr val="262626"/>
                </a:solidFill>
              </a:rPr>
              <a:t>TARGET MARKET AND MARKETING STRATEGIES:</a:t>
            </a:r>
            <a:endParaRPr/>
          </a:p>
        </p:txBody>
      </p:sp>
      <p:graphicFrame>
        <p:nvGraphicFramePr>
          <p:cNvPr id="208" name="Google Shape;208;p18"/>
          <p:cNvGraphicFramePr/>
          <p:nvPr/>
        </p:nvGraphicFramePr>
        <p:xfrm>
          <a:off x="5028856" y="612280"/>
          <a:ext cx="3000000" cy="3000000"/>
        </p:xfrm>
        <a:graphic>
          <a:graphicData uri="http://schemas.openxmlformats.org/drawingml/2006/table">
            <a:tbl>
              <a:tblPr>
                <a:noFill/>
                <a:tableStyleId>{34A41BA1-89DC-4998-8C75-94AB4F113893}</a:tableStyleId>
              </a:tblPr>
              <a:tblGrid>
                <a:gridCol w="6257550"/>
              </a:tblGrid>
              <a:tr h="474850">
                <a:tc>
                  <a:txBody>
                    <a:bodyPr/>
                    <a:lstStyle/>
                    <a:p>
                      <a:pPr indent="0" lvl="0" marL="0" marR="0" rtl="0" algn="l">
                        <a:lnSpc>
                          <a:spcPct val="100000"/>
                        </a:lnSpc>
                        <a:spcBef>
                          <a:spcPts val="0"/>
                        </a:spcBef>
                        <a:spcAft>
                          <a:spcPts val="0"/>
                        </a:spcAft>
                        <a:buClr>
                          <a:srgbClr val="000000"/>
                        </a:buClr>
                        <a:buSzPts val="1400"/>
                        <a:buFont typeface="Arial"/>
                        <a:buNone/>
                      </a:pPr>
                      <a:r>
                        <a:rPr b="1" i="1" lang="en-US" sz="1400" u="none" cap="none" strike="noStrike">
                          <a:solidFill>
                            <a:schemeClr val="dk1"/>
                          </a:solidFill>
                          <a:highlight>
                            <a:srgbClr val="00FFFF"/>
                          </a:highlight>
                        </a:rPr>
                        <a:t>Target Market and Marketing Strategies</a:t>
                      </a:r>
                      <a:endParaRPr b="1" i="1" sz="1400" u="none" cap="none" strike="noStrike"/>
                    </a:p>
                  </a:txBody>
                  <a:tcPr marT="29675" marB="29675" marR="59375" marL="59375" anchor="b">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9525">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2702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chemeClr val="dk1"/>
                          </a:solidFill>
                          <a:highlight>
                            <a:srgbClr val="00FFFF"/>
                          </a:highlight>
                        </a:rPr>
                        <a:t>Target Market:</a:t>
                      </a:r>
                      <a:endParaRPr sz="1500" u="none" cap="none" strike="noStrike"/>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4287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Individuals interested in trying new and unique cuisines, particularly Romanian cuisine.</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2702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Romanian immigrants living in the UK.</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410300">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Individuals seeking quick and convenient meal options while on the go.</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32702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chemeClr val="dk1"/>
                          </a:solidFill>
                          <a:highlight>
                            <a:srgbClr val="00FFFF"/>
                          </a:highlight>
                        </a:rPr>
                        <a:t>Marketing Strategies:</a:t>
                      </a:r>
                      <a:endParaRPr sz="1500" u="none" cap="none" strike="noStrike"/>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4287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Social media marketing: Using platforms such as Facebook, Instagram, and Twitter to promote the food truck and engage with potential customers.</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4287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Collaborations: Partnering with local businesses or events to offer catering or pop-up food truck services(Hilla and Westbrook,1997).</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758750">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Flyers and posters: Distributing flyers and posters in the local area to promote the food truck and inform potential customers about the menu and location.(Beck,2011).</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4287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Word of mouth: Encouraging satisfied customers to spread the word about the food truck and recommend it to their friends and family.</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12700">
                      <a:solidFill>
                        <a:srgbClr val="D9D9E3"/>
                      </a:solidFill>
                      <a:prstDash val="solid"/>
                      <a:round/>
                      <a:headEnd len="sm" w="sm" type="none"/>
                      <a:tailEnd len="sm" w="sm" type="none"/>
                    </a:lnB>
                  </a:tcPr>
                </a:tc>
              </a:tr>
              <a:tr h="542875">
                <a:tc>
                  <a:txBody>
                    <a:bodyPr/>
                    <a:lstStyle/>
                    <a:p>
                      <a:pPr indent="0" lvl="0" marL="0" marR="0" rtl="0" algn="l">
                        <a:lnSpc>
                          <a:spcPct val="100000"/>
                        </a:lnSpc>
                        <a:spcBef>
                          <a:spcPts val="0"/>
                        </a:spcBef>
                        <a:spcAft>
                          <a:spcPts val="0"/>
                        </a:spcAft>
                        <a:buClr>
                          <a:srgbClr val="000000"/>
                        </a:buClr>
                        <a:buSzPts val="1400"/>
                        <a:buFont typeface="Arial"/>
                        <a:buNone/>
                      </a:pPr>
                      <a:r>
                        <a:rPr lang="en-US" sz="1500" u="none" cap="none" strike="noStrike">
                          <a:solidFill>
                            <a:srgbClr val="FFFF00"/>
                          </a:solidFill>
                          <a:latin typeface="Comic Sans MS"/>
                          <a:ea typeface="Comic Sans MS"/>
                          <a:cs typeface="Comic Sans MS"/>
                          <a:sym typeface="Comic Sans MS"/>
                        </a:rPr>
                        <a:t>- Pricing: Offering affordable menu options or special deals to attract customers.(EdrawMax,2021).</a:t>
                      </a:r>
                      <a:endParaRPr sz="1500" u="none" cap="none" strike="noStrike">
                        <a:solidFill>
                          <a:srgbClr val="FFFF00"/>
                        </a:solidFill>
                        <a:latin typeface="Comic Sans MS"/>
                        <a:ea typeface="Comic Sans MS"/>
                        <a:cs typeface="Comic Sans MS"/>
                        <a:sym typeface="Comic Sans MS"/>
                      </a:endParaRPr>
                    </a:p>
                  </a:txBody>
                  <a:tcPr marT="29675" marB="29675" marR="59375" marL="59375" anchor="ctr">
                    <a:lnL cap="flat" cmpd="sng" w="9525">
                      <a:solidFill>
                        <a:srgbClr val="D9D9E3"/>
                      </a:solidFill>
                      <a:prstDash val="solid"/>
                      <a:round/>
                      <a:headEnd len="sm" w="sm" type="none"/>
                      <a:tailEnd len="sm" w="sm" type="none"/>
                    </a:lnL>
                    <a:lnR cap="flat" cmpd="sng" w="9525">
                      <a:solidFill>
                        <a:srgbClr val="D9D9E3"/>
                      </a:solidFill>
                      <a:prstDash val="solid"/>
                      <a:round/>
                      <a:headEnd len="sm" w="sm" type="none"/>
                      <a:tailEnd len="sm" w="sm" type="none"/>
                    </a:lnR>
                    <a:lnT cap="flat" cmpd="sng" w="12700">
                      <a:solidFill>
                        <a:srgbClr val="D9D9E3"/>
                      </a:solidFill>
                      <a:prstDash val="solid"/>
                      <a:round/>
                      <a:headEnd len="sm" w="sm" type="none"/>
                      <a:tailEnd len="sm" w="sm" type="none"/>
                    </a:lnT>
                    <a:lnB cap="flat" cmpd="sng" w="9525">
                      <a:solidFill>
                        <a:srgbClr val="D9D9E3"/>
                      </a:solidFill>
                      <a:prstDash val="solid"/>
                      <a:round/>
                      <a:headEnd len="sm" w="sm" type="none"/>
                      <a:tailEnd len="sm" w="sm" type="none"/>
                    </a:lnB>
                  </a:tcPr>
                </a:tc>
              </a:tr>
            </a:tbl>
          </a:graphicData>
        </a:graphic>
      </p:graphicFrame>
      <p:pic>
        <p:nvPicPr>
          <p:cNvPr descr="Your Guide to Creating a Strong Food Truck Marketing Plan | JWU College of  Professional Studies" id="209" name="Google Shape;209;p18"/>
          <p:cNvPicPr preferRelativeResize="0"/>
          <p:nvPr/>
        </p:nvPicPr>
        <p:blipFill rotWithShape="1">
          <a:blip r:embed="rId3">
            <a:alphaModFix/>
          </a:blip>
          <a:srcRect b="0" l="0" r="0" t="0"/>
          <a:stretch/>
        </p:blipFill>
        <p:spPr>
          <a:xfrm>
            <a:off x="1682622" y="3810527"/>
            <a:ext cx="2439784" cy="1627793"/>
          </a:xfrm>
          <a:prstGeom prst="rect">
            <a:avLst/>
          </a:prstGeom>
          <a:noFill/>
          <a:ln>
            <a:noFill/>
          </a:ln>
        </p:spPr>
      </p:pic>
      <p:pic>
        <p:nvPicPr>
          <p:cNvPr descr="7 Effective Social Media Marketing Strategies For Your Brand" id="210" name="Google Shape;210;p18"/>
          <p:cNvPicPr preferRelativeResize="0"/>
          <p:nvPr/>
        </p:nvPicPr>
        <p:blipFill rotWithShape="1">
          <a:blip r:embed="rId4">
            <a:alphaModFix/>
          </a:blip>
          <a:srcRect b="0" l="0" r="0" t="0"/>
          <a:stretch/>
        </p:blipFill>
        <p:spPr>
          <a:xfrm>
            <a:off x="1017947" y="1246850"/>
            <a:ext cx="3937000" cy="2070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14" name="Shape 214"/>
        <p:cNvGrpSpPr/>
        <p:nvPr/>
      </p:nvGrpSpPr>
      <p:grpSpPr>
        <a:xfrm>
          <a:off x="0" y="0"/>
          <a:ext cx="0" cy="0"/>
          <a:chOff x="0" y="0"/>
          <a:chExt cx="0" cy="0"/>
        </a:xfrm>
      </p:grpSpPr>
      <p:sp>
        <p:nvSpPr>
          <p:cNvPr id="215" name="Google Shape;215;p19"/>
          <p:cNvSpPr txBox="1"/>
          <p:nvPr>
            <p:ph type="title"/>
          </p:nvPr>
        </p:nvSpPr>
        <p:spPr>
          <a:xfrm>
            <a:off x="2611808" y="808056"/>
            <a:ext cx="7958331" cy="1077229"/>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3400"/>
              <a:buFont typeface="Arial"/>
              <a:buNone/>
            </a:pPr>
            <a:r>
              <a:rPr lang="en-US">
                <a:latin typeface="Arial"/>
                <a:ea typeface="Arial"/>
                <a:cs typeface="Arial"/>
                <a:sym typeface="Arial"/>
              </a:rPr>
              <a:t>CONCLUSION:</a:t>
            </a:r>
            <a:endParaRPr/>
          </a:p>
        </p:txBody>
      </p:sp>
      <p:grpSp>
        <p:nvGrpSpPr>
          <p:cNvPr id="216" name="Google Shape;216;p19"/>
          <p:cNvGrpSpPr/>
          <p:nvPr/>
        </p:nvGrpSpPr>
        <p:grpSpPr>
          <a:xfrm>
            <a:off x="2211700" y="2211700"/>
            <a:ext cx="8351090" cy="3737762"/>
            <a:chOff x="6994" y="16531"/>
            <a:chExt cx="7944340" cy="3546600"/>
          </a:xfrm>
        </p:grpSpPr>
        <p:sp>
          <p:nvSpPr>
            <p:cNvPr id="217" name="Google Shape;217;p19"/>
            <p:cNvSpPr/>
            <p:nvPr/>
          </p:nvSpPr>
          <p:spPr>
            <a:xfrm>
              <a:off x="6994" y="146691"/>
              <a:ext cx="2090615" cy="3073450"/>
            </a:xfrm>
            <a:prstGeom prst="roundRect">
              <a:avLst>
                <a:gd fmla="val 10000" name="adj"/>
              </a:avLst>
            </a:prstGeom>
            <a:solidFill>
              <a:srgbClr val="5DC794"/>
            </a:solidFill>
            <a:ln cap="flat" cmpd="sng" w="222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8" name="Google Shape;218;p19"/>
            <p:cNvSpPr txBox="1"/>
            <p:nvPr/>
          </p:nvSpPr>
          <p:spPr>
            <a:xfrm>
              <a:off x="68226" y="207923"/>
              <a:ext cx="1968151" cy="2950986"/>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lt1"/>
                </a:buClr>
                <a:buSzPts val="1200"/>
                <a:buFont typeface="Arial"/>
                <a:buNone/>
              </a:pPr>
              <a:r>
                <a:rPr b="0" i="0" lang="en-US" sz="1400" u="none" cap="none" strike="noStrike">
                  <a:solidFill>
                    <a:schemeClr val="lt1"/>
                  </a:solidFill>
                  <a:latin typeface="Comic Sans MS"/>
                  <a:ea typeface="Comic Sans MS"/>
                  <a:cs typeface="Comic Sans MS"/>
                  <a:sym typeface="Comic Sans MS"/>
                </a:rPr>
                <a:t>In conclusion, a UK food truck serving real Romanian cuisine might tap on a growing appetite for different and distinctive meals. The business may capitalise on a significant Romanian immigrant community in the UK and a developing street food and outdoor eating trend to reach a wide audience. </a:t>
              </a:r>
              <a:endParaRPr b="0" i="0" sz="1400" u="none" cap="none" strike="noStrike">
                <a:solidFill>
                  <a:schemeClr val="lt1"/>
                </a:solidFill>
                <a:latin typeface="Comic Sans MS"/>
                <a:ea typeface="Comic Sans MS"/>
                <a:cs typeface="Comic Sans MS"/>
                <a:sym typeface="Comic Sans MS"/>
              </a:endParaRPr>
            </a:p>
          </p:txBody>
        </p:sp>
        <p:sp>
          <p:nvSpPr>
            <p:cNvPr id="219" name="Google Shape;219;p19"/>
            <p:cNvSpPr/>
            <p:nvPr/>
          </p:nvSpPr>
          <p:spPr>
            <a:xfrm>
              <a:off x="2306672" y="1424180"/>
              <a:ext cx="443210" cy="518472"/>
            </a:xfrm>
            <a:prstGeom prst="rightArrow">
              <a:avLst>
                <a:gd fmla="val 60000" name="adj1"/>
                <a:gd fmla="val 50000" name="adj2"/>
              </a:avLst>
            </a:prstGeom>
            <a:solidFill>
              <a:srgbClr val="5DC79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0" name="Google Shape;220;p19"/>
            <p:cNvSpPr txBox="1"/>
            <p:nvPr/>
          </p:nvSpPr>
          <p:spPr>
            <a:xfrm>
              <a:off x="2306672" y="1527874"/>
              <a:ext cx="310247" cy="311084"/>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1000"/>
                <a:buFont typeface="Arial"/>
                <a:buNone/>
              </a:pPr>
              <a:r>
                <a:t/>
              </a:r>
              <a:endParaRPr b="0" i="0" sz="1000" u="none" cap="none" strike="noStrike">
                <a:solidFill>
                  <a:schemeClr val="lt1"/>
                </a:solidFill>
                <a:latin typeface="Arial"/>
                <a:ea typeface="Arial"/>
                <a:cs typeface="Arial"/>
                <a:sym typeface="Arial"/>
              </a:endParaRPr>
            </a:p>
          </p:txBody>
        </p:sp>
        <p:sp>
          <p:nvSpPr>
            <p:cNvPr id="221" name="Google Shape;221;p19"/>
            <p:cNvSpPr/>
            <p:nvPr/>
          </p:nvSpPr>
          <p:spPr>
            <a:xfrm>
              <a:off x="2933857" y="146691"/>
              <a:ext cx="2090615" cy="3073450"/>
            </a:xfrm>
            <a:prstGeom prst="roundRect">
              <a:avLst>
                <a:gd fmla="val 10000" name="adj"/>
              </a:avLst>
            </a:prstGeom>
            <a:solidFill>
              <a:schemeClr val="accent3"/>
            </a:solidFill>
            <a:ln cap="flat" cmpd="sng" w="222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19"/>
            <p:cNvSpPr txBox="1"/>
            <p:nvPr/>
          </p:nvSpPr>
          <p:spPr>
            <a:xfrm>
              <a:off x="2995079" y="16531"/>
              <a:ext cx="1968300" cy="3546600"/>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lt1"/>
                </a:buClr>
                <a:buSzPts val="1200"/>
                <a:buFont typeface="Arial"/>
                <a:buNone/>
              </a:pPr>
              <a:r>
                <a:rPr b="0" i="0" lang="en-US" sz="1200" u="none" cap="none" strike="noStrike">
                  <a:solidFill>
                    <a:schemeClr val="lt1"/>
                  </a:solidFill>
                  <a:latin typeface="Comic Sans MS"/>
                  <a:ea typeface="Comic Sans MS"/>
                  <a:cs typeface="Comic Sans MS"/>
                  <a:sym typeface="Comic Sans MS"/>
                </a:rPr>
                <a:t>However, the business faces problems like fierce rivalry from other food trucks and restaurants serving similar cuisine, weather and location reliance, and changing food industry consumer preferences and trends. So, to achieve long-term success, these elements must be carefully considered and strategies developed to utilise strengths, alleviate weaknesses, capitalise on opportunities, and manage dangers. </a:t>
              </a:r>
              <a:endParaRPr b="0" i="0" sz="1200" u="none" cap="none" strike="noStrike">
                <a:solidFill>
                  <a:schemeClr val="lt1"/>
                </a:solidFill>
                <a:latin typeface="Comic Sans MS"/>
                <a:ea typeface="Comic Sans MS"/>
                <a:cs typeface="Comic Sans MS"/>
                <a:sym typeface="Comic Sans MS"/>
              </a:endParaRPr>
            </a:p>
          </p:txBody>
        </p:sp>
        <p:sp>
          <p:nvSpPr>
            <p:cNvPr id="223" name="Google Shape;223;p19"/>
            <p:cNvSpPr/>
            <p:nvPr/>
          </p:nvSpPr>
          <p:spPr>
            <a:xfrm>
              <a:off x="5233534" y="1424180"/>
              <a:ext cx="443210" cy="518472"/>
            </a:xfrm>
            <a:prstGeom prst="rightArrow">
              <a:avLst>
                <a:gd fmla="val 60000" name="adj1"/>
                <a:gd fmla="val 50000" name="adj2"/>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4" name="Google Shape;224;p19"/>
            <p:cNvSpPr txBox="1"/>
            <p:nvPr/>
          </p:nvSpPr>
          <p:spPr>
            <a:xfrm>
              <a:off x="5233534" y="1527874"/>
              <a:ext cx="310247" cy="311084"/>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1000"/>
                <a:buFont typeface="Arial"/>
                <a:buNone/>
              </a:pPr>
              <a:r>
                <a:t/>
              </a:r>
              <a:endParaRPr b="0" i="0" sz="1000" u="none" cap="none" strike="noStrike">
                <a:solidFill>
                  <a:schemeClr val="lt1"/>
                </a:solidFill>
                <a:latin typeface="Arial"/>
                <a:ea typeface="Arial"/>
                <a:cs typeface="Arial"/>
                <a:sym typeface="Arial"/>
              </a:endParaRPr>
            </a:p>
          </p:txBody>
        </p:sp>
        <p:sp>
          <p:nvSpPr>
            <p:cNvPr id="225" name="Google Shape;225;p19"/>
            <p:cNvSpPr/>
            <p:nvPr/>
          </p:nvSpPr>
          <p:spPr>
            <a:xfrm>
              <a:off x="5860719" y="146691"/>
              <a:ext cx="2090615" cy="3073450"/>
            </a:xfrm>
            <a:prstGeom prst="roundRect">
              <a:avLst>
                <a:gd fmla="val 10000" name="adj"/>
              </a:avLst>
            </a:prstGeom>
            <a:solidFill>
              <a:srgbClr val="CBB655"/>
            </a:solidFill>
            <a:ln cap="flat" cmpd="sng" w="222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6" name="Google Shape;226;p19"/>
            <p:cNvSpPr txBox="1"/>
            <p:nvPr/>
          </p:nvSpPr>
          <p:spPr>
            <a:xfrm>
              <a:off x="5921951" y="207923"/>
              <a:ext cx="1968151" cy="2950986"/>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lt1"/>
                </a:buClr>
                <a:buSzPts val="1200"/>
                <a:buFont typeface="Arial"/>
                <a:buNone/>
              </a:pPr>
              <a:r>
                <a:rPr b="0" i="0" lang="en-US" sz="1400" u="none" cap="none" strike="noStrike">
                  <a:solidFill>
                    <a:schemeClr val="lt1"/>
                  </a:solidFill>
                  <a:latin typeface="Comic Sans MS"/>
                  <a:ea typeface="Comic Sans MS"/>
                  <a:cs typeface="Comic Sans MS"/>
                  <a:sym typeface="Comic Sans MS"/>
                </a:rPr>
                <a:t>A solo trader owns and runs the firm. When creating a business plan, examine the target market, marketing techniques, and 4Ps. The business can identify significant variables affecting it and develop plans to address them by doing a SWOT study.</a:t>
              </a:r>
              <a:endParaRPr b="0" i="0" sz="1400" u="none" cap="none" strike="noStrike">
                <a:solidFill>
                  <a:schemeClr val="lt1"/>
                </a:solidFill>
                <a:latin typeface="Comic Sans MS"/>
                <a:ea typeface="Comic Sans MS"/>
                <a:cs typeface="Comic Sans MS"/>
                <a:sym typeface="Comic Sans MS"/>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30" name="Shape 230"/>
        <p:cNvGrpSpPr/>
        <p:nvPr/>
      </p:nvGrpSpPr>
      <p:grpSpPr>
        <a:xfrm>
          <a:off x="0" y="0"/>
          <a:ext cx="0" cy="0"/>
          <a:chOff x="0" y="0"/>
          <a:chExt cx="0" cy="0"/>
        </a:xfrm>
      </p:grpSpPr>
      <p:sp>
        <p:nvSpPr>
          <p:cNvPr id="231" name="Google Shape;231;p20"/>
          <p:cNvSpPr txBox="1"/>
          <p:nvPr>
            <p:ph type="title"/>
          </p:nvPr>
        </p:nvSpPr>
        <p:spPr>
          <a:xfrm>
            <a:off x="1757645" y="293179"/>
            <a:ext cx="7729728" cy="1188720"/>
          </a:xfrm>
          <a:prstGeom prst="rect">
            <a:avLst/>
          </a:prstGeom>
          <a:noFill/>
          <a:ln>
            <a:noFill/>
          </a:ln>
        </p:spPr>
        <p:txBody>
          <a:bodyPr anchorCtr="0" anchor="t" bIns="45700" lIns="91425" spcFirstLastPara="1" rIns="91425" wrap="square" tIns="45700">
            <a:normAutofit/>
          </a:bodyPr>
          <a:lstStyle/>
          <a:p>
            <a:pPr indent="0" lvl="0" marL="0" rtl="0" algn="r">
              <a:lnSpc>
                <a:spcPct val="90000"/>
              </a:lnSpc>
              <a:spcBef>
                <a:spcPts val="0"/>
              </a:spcBef>
              <a:spcAft>
                <a:spcPts val="0"/>
              </a:spcAft>
              <a:buClr>
                <a:schemeClr val="lt1"/>
              </a:buClr>
              <a:buSzPts val="3400"/>
              <a:buFont typeface="Arial"/>
              <a:buNone/>
            </a:pPr>
            <a:r>
              <a:rPr lang="en-US"/>
              <a:t>References:</a:t>
            </a:r>
            <a:endParaRPr/>
          </a:p>
        </p:txBody>
      </p:sp>
      <p:sp>
        <p:nvSpPr>
          <p:cNvPr id="232" name="Google Shape;232;p20"/>
          <p:cNvSpPr txBox="1"/>
          <p:nvPr/>
        </p:nvSpPr>
        <p:spPr>
          <a:xfrm>
            <a:off x="1123407" y="1759228"/>
            <a:ext cx="10097587" cy="4618508"/>
          </a:xfrm>
          <a:prstGeom prst="rect">
            <a:avLst/>
          </a:prstGeom>
          <a:noFill/>
          <a:ln>
            <a:noFill/>
          </a:ln>
        </p:spPr>
        <p:txBody>
          <a:bodyPr anchorCtr="0" anchor="t" bIns="45700" lIns="91425" spcFirstLastPara="1" rIns="91425" wrap="square" tIns="45700">
            <a:spAutoFit/>
          </a:bodyPr>
          <a:lstStyle/>
          <a:p>
            <a:pPr indent="0" lvl="0" marL="457200" marR="0" rtl="0" algn="l">
              <a:lnSpc>
                <a:spcPct val="100000"/>
              </a:lnSpc>
              <a:spcBef>
                <a:spcPts val="0"/>
              </a:spcBef>
              <a:spcAft>
                <a:spcPts val="0"/>
              </a:spcAft>
              <a:buClr>
                <a:srgbClr val="000000"/>
              </a:buClr>
              <a:buSzPts val="1100"/>
              <a:buFont typeface="Arial"/>
              <a:buNone/>
            </a:pPr>
            <a:r>
              <a:rPr b="1" i="0" lang="en-US" sz="1100" u="none" cap="none" strike="noStrike">
                <a:solidFill>
                  <a:schemeClr val="lt1"/>
                </a:solidFill>
                <a:latin typeface="Calibri"/>
                <a:ea typeface="Calibri"/>
                <a:cs typeface="Calibri"/>
                <a:sym typeface="Calibri"/>
              </a:rPr>
              <a:t> </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Beck, K. (2011). Taco Bell’s meaty marketing campaign.</a:t>
            </a:r>
            <a:r>
              <a:rPr b="0" i="1" lang="en-US" sz="1100" u="none" cap="none" strike="noStrike">
                <a:solidFill>
                  <a:schemeClr val="lt1"/>
                </a:solidFill>
                <a:latin typeface="Calibri"/>
                <a:ea typeface="Calibri"/>
                <a:cs typeface="Calibri"/>
                <a:sym typeface="Calibri"/>
              </a:rPr>
              <a:t>Customer Relationship Management, </a:t>
            </a:r>
            <a:r>
              <a:rPr b="0" i="0" lang="en-US" sz="1100" u="none" cap="none" strike="noStrike">
                <a:solidFill>
                  <a:schemeClr val="lt1"/>
                </a:solidFill>
                <a:latin typeface="Calibri"/>
                <a:ea typeface="Calibri"/>
                <a:cs typeface="Calibri"/>
                <a:sym typeface="Calibri"/>
              </a:rPr>
              <a:t>15, 12–13.</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Bellman, E. (2009). Corporate news: McDonald’s plans expansion in India. </a:t>
            </a:r>
            <a:r>
              <a:rPr b="0" i="1" lang="en-US" sz="1100" u="none" cap="none" strike="noStrike">
                <a:solidFill>
                  <a:schemeClr val="lt1"/>
                </a:solidFill>
                <a:latin typeface="Calibri"/>
                <a:ea typeface="Calibri"/>
                <a:cs typeface="Calibri"/>
                <a:sym typeface="Calibri"/>
              </a:rPr>
              <a:t>Wall Street Journal</a:t>
            </a:r>
            <a:r>
              <a:rPr b="0" i="0" lang="en-US" sz="1100" u="none" cap="none" strike="noStrike">
                <a:solidFill>
                  <a:schemeClr val="lt1"/>
                </a:solidFill>
                <a:latin typeface="Calibri"/>
                <a:ea typeface="Calibri"/>
                <a:cs typeface="Calibri"/>
                <a:sym typeface="Calibri"/>
              </a:rPr>
              <a:t> (Eastern Edition), New York, NY. June 30, B4.</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Bergen, M., Dutta, S., &amp; Walker, C., Jr. (1992). Agency relationships in marketing: A review of the implications and applications of agency and related theories.</a:t>
            </a:r>
            <a:r>
              <a:rPr b="0" i="1" lang="en-US" sz="1100" u="none" cap="none" strike="noStrike">
                <a:solidFill>
                  <a:schemeClr val="lt1"/>
                </a:solidFill>
                <a:latin typeface="Calibri"/>
                <a:ea typeface="Calibri"/>
                <a:cs typeface="Calibri"/>
                <a:sym typeface="Calibri"/>
              </a:rPr>
              <a:t>Journal of Marketing</a:t>
            </a:r>
            <a:r>
              <a:rPr b="0" i="0" lang="en-US" sz="1100" u="none" cap="none" strike="noStrike">
                <a:solidFill>
                  <a:schemeClr val="lt1"/>
                </a:solidFill>
                <a:latin typeface="Calibri"/>
                <a:ea typeface="Calibri"/>
                <a:cs typeface="Calibri"/>
                <a:sym typeface="Calibri"/>
              </a:rPr>
              <a:t>, 56(3), 1.</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Bhushan, R. (2012, Oct 11). Domino’s, Pizza Hut use delivery and dine-ins to whet the taste buds of demanding Indians.</a:t>
            </a:r>
            <a:r>
              <a:rPr b="0" i="1" lang="en-US" sz="1100" u="none" cap="none" strike="noStrike">
                <a:solidFill>
                  <a:schemeClr val="lt1"/>
                </a:solidFill>
                <a:latin typeface="Calibri"/>
                <a:ea typeface="Calibri"/>
                <a:cs typeface="Calibri"/>
                <a:sym typeface="Calibri"/>
              </a:rPr>
              <a:t>The Economic Times</a:t>
            </a:r>
            <a:r>
              <a:rPr b="0" i="0" lang="en-US" sz="1100" u="none" cap="none" strike="noStrike">
                <a:solidFill>
                  <a:schemeClr val="lt1"/>
                </a:solidFill>
                <a:latin typeface="Calibri"/>
                <a:ea typeface="Calibri"/>
                <a:cs typeface="Calibri"/>
                <a:sym typeface="Calibri"/>
              </a:rPr>
              <a:t> (Online) Retrieved from http://articles.economictimes.indiatimes.com/2012-10-10/</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news/34363627_1_dine-in-stores-yum-restaurants-pizza-hut</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Arial"/>
                <a:ea typeface="Arial"/>
                <a:cs typeface="Arial"/>
                <a:sym typeface="Arial"/>
              </a:rPr>
              <a:t>[Accessed at 20</a:t>
            </a:r>
            <a:r>
              <a:rPr b="0" baseline="30000" i="0" lang="en-US" sz="1100" u="none" cap="none" strike="noStrike">
                <a:solidFill>
                  <a:schemeClr val="lt1"/>
                </a:solidFill>
                <a:latin typeface="Arial"/>
                <a:ea typeface="Arial"/>
                <a:cs typeface="Arial"/>
                <a:sym typeface="Arial"/>
              </a:rPr>
              <a:t>th</a:t>
            </a:r>
            <a:r>
              <a:rPr b="0" i="0" lang="en-US" sz="1100" u="none" cap="none" strike="noStrike">
                <a:solidFill>
                  <a:schemeClr val="lt1"/>
                </a:solidFill>
                <a:latin typeface="Arial"/>
                <a:ea typeface="Arial"/>
                <a:cs typeface="Arial"/>
                <a:sym typeface="Arial"/>
              </a:rPr>
              <a:t>  March 2023]</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 </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Brandau, M. (2014a). Pizza Hut tests interactive table for ordering, payment.</a:t>
            </a:r>
            <a:r>
              <a:rPr b="0" i="1" lang="en-US" sz="1100" u="none" cap="none" strike="noStrike">
                <a:solidFill>
                  <a:schemeClr val="lt1"/>
                </a:solidFill>
                <a:latin typeface="Calibri"/>
                <a:ea typeface="Calibri"/>
                <a:cs typeface="Calibri"/>
                <a:sym typeface="Calibri"/>
              </a:rPr>
              <a:t>Nation’s Restaurant News</a:t>
            </a:r>
            <a:r>
              <a:rPr b="0" i="0" lang="en-US" sz="1100" u="none" cap="none" strike="noStrike">
                <a:solidFill>
                  <a:schemeClr val="lt1"/>
                </a:solidFill>
                <a:latin typeface="Calibri"/>
                <a:ea typeface="Calibri"/>
                <a:cs typeface="Calibri"/>
                <a:sym typeface="Calibri"/>
              </a:rPr>
              <a:t>. Retrieved from http://nrn.com/technology/</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pizza-hut-tests-interactive-table-ordering-payment</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Arial"/>
                <a:ea typeface="Arial"/>
                <a:cs typeface="Arial"/>
                <a:sym typeface="Arial"/>
              </a:rPr>
              <a:t>[Accessed at 20</a:t>
            </a:r>
            <a:r>
              <a:rPr b="0" baseline="30000" i="0" lang="en-US" sz="1100" u="none" cap="none" strike="noStrike">
                <a:solidFill>
                  <a:schemeClr val="lt1"/>
                </a:solidFill>
                <a:latin typeface="Arial"/>
                <a:ea typeface="Arial"/>
                <a:cs typeface="Arial"/>
                <a:sym typeface="Arial"/>
              </a:rPr>
              <a:t>th</a:t>
            </a:r>
            <a:r>
              <a:rPr b="0" i="0" lang="en-US" sz="1100" u="none" cap="none" strike="noStrike">
                <a:solidFill>
                  <a:schemeClr val="lt1"/>
                </a:solidFill>
                <a:latin typeface="Arial"/>
                <a:ea typeface="Arial"/>
                <a:cs typeface="Arial"/>
                <a:sym typeface="Arial"/>
              </a:rPr>
              <a:t>  March 2023]</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 </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Brandau, M. (2014b). QSRs adopt fast-casual traits to compete. </a:t>
            </a:r>
            <a:r>
              <a:rPr b="0" i="1" lang="en-US" sz="1100" u="none" cap="none" strike="noStrike">
                <a:solidFill>
                  <a:schemeClr val="lt1"/>
                </a:solidFill>
                <a:latin typeface="Calibri"/>
                <a:ea typeface="Calibri"/>
                <a:cs typeface="Calibri"/>
                <a:sym typeface="Calibri"/>
              </a:rPr>
              <a:t>Nation’s Restaurant News, </a:t>
            </a:r>
            <a:r>
              <a:rPr b="0" i="0" lang="en-US" sz="1100" u="none" cap="none" strike="noStrike">
                <a:solidFill>
                  <a:schemeClr val="lt1"/>
                </a:solidFill>
                <a:latin typeface="Calibri"/>
                <a:ea typeface="Calibri"/>
                <a:cs typeface="Calibri"/>
                <a:sym typeface="Calibri"/>
              </a:rPr>
              <a:t>48(4), 1–28</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Arial"/>
                <a:ea typeface="Arial"/>
                <a:cs typeface="Arial"/>
                <a:sym typeface="Arial"/>
              </a:rPr>
              <a:t>[Accessed at 20</a:t>
            </a:r>
            <a:r>
              <a:rPr b="0" baseline="30000" i="0" lang="en-US" sz="1100" u="none" cap="none" strike="noStrike">
                <a:solidFill>
                  <a:schemeClr val="lt1"/>
                </a:solidFill>
                <a:latin typeface="Arial"/>
                <a:ea typeface="Arial"/>
                <a:cs typeface="Arial"/>
                <a:sym typeface="Arial"/>
              </a:rPr>
              <a:t>th</a:t>
            </a:r>
            <a:r>
              <a:rPr b="0" i="0" lang="en-US" sz="1100" u="none" cap="none" strike="noStrike">
                <a:solidFill>
                  <a:schemeClr val="lt1"/>
                </a:solidFill>
                <a:latin typeface="Arial"/>
                <a:ea typeface="Arial"/>
                <a:cs typeface="Arial"/>
                <a:sym typeface="Arial"/>
              </a:rPr>
              <a:t>  March 2023]</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 </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 </a:t>
            </a:r>
            <a:endParaRPr b="0" i="0" sz="1050" u="none" cap="none" strike="noStrike">
              <a:solidFill>
                <a:schemeClr val="lt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EdrawMax. (2021). Restaurant Industry PESTEL Analysis - Key Factors Affecting The Restaurant Industry.E</a:t>
            </a:r>
            <a:r>
              <a:rPr b="0" i="1" lang="en-US" sz="1100" u="none" cap="none" strike="noStrike">
                <a:solidFill>
                  <a:schemeClr val="lt1"/>
                </a:solidFill>
                <a:latin typeface="Calibri"/>
                <a:ea typeface="Calibri"/>
                <a:cs typeface="Calibri"/>
                <a:sym typeface="Calibri"/>
              </a:rPr>
              <a:t>drawMax </a:t>
            </a:r>
            <a:r>
              <a:rPr b="0" i="0" lang="en-US" sz="1100" u="none" cap="none" strike="noStrike">
                <a:solidFill>
                  <a:schemeClr val="lt1"/>
                </a:solidFill>
                <a:latin typeface="Calibri"/>
                <a:ea typeface="Calibri"/>
                <a:cs typeface="Calibri"/>
                <a:sym typeface="Calibri"/>
              </a:rPr>
              <a:t>Retrieved from </a:t>
            </a:r>
            <a:r>
              <a:rPr b="0" i="0" lang="en-US" sz="1100" u="sng" cap="none" strike="noStrike">
                <a:solidFill>
                  <a:schemeClr val="hlink"/>
                </a:solidFill>
                <a:latin typeface="Calibri"/>
                <a:ea typeface="Calibri"/>
                <a:cs typeface="Calibri"/>
                <a:sym typeface="Calibri"/>
                <a:hlinkClick r:id="rId3"/>
              </a:rPr>
              <a:t>https://www.edrawmax.com/article/restaurant-industry-pestel-analysis.html</a:t>
            </a:r>
            <a:endParaRPr b="0" i="0" sz="1050" u="none" cap="none" strike="noStrike">
              <a:solidFill>
                <a:schemeClr val="lt1"/>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100"/>
              <a:buFont typeface="Arial"/>
              <a:buNone/>
            </a:pPr>
            <a:r>
              <a:rPr b="0" i="0" lang="en-US" sz="1100" u="none" cap="none" strike="noStrike">
                <a:solidFill>
                  <a:schemeClr val="lt1"/>
                </a:solidFill>
                <a:latin typeface="Arial"/>
                <a:ea typeface="Arial"/>
                <a:cs typeface="Arial"/>
                <a:sym typeface="Arial"/>
              </a:rPr>
              <a:t>[Accessed at 20</a:t>
            </a:r>
            <a:r>
              <a:rPr b="0" baseline="30000" i="0" lang="en-US" sz="1100" u="none" cap="none" strike="noStrike">
                <a:solidFill>
                  <a:schemeClr val="lt1"/>
                </a:solidFill>
                <a:latin typeface="Arial"/>
                <a:ea typeface="Arial"/>
                <a:cs typeface="Arial"/>
                <a:sym typeface="Arial"/>
              </a:rPr>
              <a:t>th</a:t>
            </a:r>
            <a:r>
              <a:rPr b="0" i="0" lang="en-US" sz="1100" u="none" cap="none" strike="noStrike">
                <a:solidFill>
                  <a:schemeClr val="lt1"/>
                </a:solidFill>
                <a:latin typeface="Arial"/>
                <a:ea typeface="Arial"/>
                <a:cs typeface="Arial"/>
                <a:sym typeface="Arial"/>
              </a:rPr>
              <a:t>  March 2023]</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  Khan, M. (2014) </a:t>
            </a:r>
            <a:r>
              <a:rPr b="0" i="1" lang="en-US" sz="1100" u="none" cap="none" strike="noStrike">
                <a:solidFill>
                  <a:schemeClr val="lt1"/>
                </a:solidFill>
                <a:latin typeface="Calibri"/>
                <a:ea typeface="Calibri"/>
                <a:cs typeface="Calibri"/>
                <a:sym typeface="Calibri"/>
              </a:rPr>
              <a:t>Restaurant Franchising</a:t>
            </a:r>
            <a:r>
              <a:rPr b="0" i="0" lang="en-US" sz="1100" u="none" cap="none" strike="noStrike">
                <a:solidFill>
                  <a:schemeClr val="lt1"/>
                </a:solidFill>
                <a:latin typeface="Calibri"/>
                <a:ea typeface="Calibri"/>
                <a:cs typeface="Calibri"/>
                <a:sym typeface="Calibri"/>
              </a:rPr>
              <a:t>. 3rd edn. Apple Academic Press. Available at: https://www.perlego.com/book/1509799/restaurant-franchising-concepts-regulations-and-practices-third-edition-pdf </a:t>
            </a:r>
            <a:r>
              <a:rPr b="0" i="0" lang="en-US" sz="1100" u="none" cap="none" strike="noStrike">
                <a:solidFill>
                  <a:schemeClr val="lt1"/>
                </a:solidFill>
                <a:latin typeface="Arial"/>
                <a:ea typeface="Arial"/>
                <a:cs typeface="Arial"/>
                <a:sym typeface="Arial"/>
              </a:rPr>
              <a:t>[Accessed at 20</a:t>
            </a:r>
            <a:r>
              <a:rPr b="0" baseline="30000" i="0" lang="en-US" sz="1100" u="none" cap="none" strike="noStrike">
                <a:solidFill>
                  <a:schemeClr val="lt1"/>
                </a:solidFill>
                <a:latin typeface="Arial"/>
                <a:ea typeface="Arial"/>
                <a:cs typeface="Arial"/>
                <a:sym typeface="Arial"/>
              </a:rPr>
              <a:t>th</a:t>
            </a:r>
            <a:r>
              <a:rPr b="0" i="0" lang="en-US" sz="1100" u="none" cap="none" strike="noStrike">
                <a:solidFill>
                  <a:schemeClr val="lt1"/>
                </a:solidFill>
                <a:latin typeface="Arial"/>
                <a:ea typeface="Arial"/>
                <a:cs typeface="Arial"/>
                <a:sym typeface="Arial"/>
              </a:rPr>
              <a:t>  March 2023]</a:t>
            </a:r>
            <a:endParaRPr b="0" i="0" sz="1400" u="none" cap="none" strike="noStrike">
              <a:solidFill>
                <a:srgbClr val="000000"/>
              </a:solidFill>
              <a:latin typeface="Arial"/>
              <a:ea typeface="Arial"/>
              <a:cs typeface="Arial"/>
              <a:sym typeface="Arial"/>
            </a:endParaRPr>
          </a:p>
          <a:p>
            <a:pPr indent="0" lvl="0" marL="0" marR="0" rtl="0" algn="just">
              <a:lnSpc>
                <a:spcPct val="115000"/>
              </a:lnSpc>
              <a:spcBef>
                <a:spcPts val="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Kotler, P., &amp; Keller, K. L. (2016). </a:t>
            </a:r>
            <a:r>
              <a:rPr b="0" i="1" lang="en-US" sz="1100" u="none" cap="none" strike="noStrike">
                <a:solidFill>
                  <a:schemeClr val="lt1"/>
                </a:solidFill>
                <a:latin typeface="Calibri"/>
                <a:ea typeface="Calibri"/>
                <a:cs typeface="Calibri"/>
                <a:sym typeface="Calibri"/>
              </a:rPr>
              <a:t>Marketing management</a:t>
            </a:r>
            <a:r>
              <a:rPr b="0" i="0" lang="en-US" sz="1100" u="none" cap="none" strike="noStrike">
                <a:solidFill>
                  <a:schemeClr val="lt1"/>
                </a:solidFill>
                <a:latin typeface="Calibri"/>
                <a:ea typeface="Calibri"/>
                <a:cs typeface="Calibri"/>
                <a:sym typeface="Calibri"/>
              </a:rPr>
              <a:t> (15th ed.). Pearson.</a:t>
            </a:r>
            <a:endParaRPr b="0" i="0" sz="1050" u="none" cap="none" strike="noStrike">
              <a:solidFill>
                <a:schemeClr val="lt1"/>
              </a:solidFill>
              <a:latin typeface="Arial"/>
              <a:ea typeface="Arial"/>
              <a:cs typeface="Arial"/>
              <a:sym typeface="Arial"/>
            </a:endParaRPr>
          </a:p>
          <a:p>
            <a:pPr indent="0" lvl="0" marL="0" marR="0" rtl="0" algn="just">
              <a:lnSpc>
                <a:spcPct val="115000"/>
              </a:lnSpc>
              <a:spcBef>
                <a:spcPts val="800"/>
              </a:spcBef>
              <a:spcAft>
                <a:spcPts val="0"/>
              </a:spcAft>
              <a:buClr>
                <a:srgbClr val="000000"/>
              </a:buClr>
              <a:buSzPts val="1100"/>
              <a:buFont typeface="Arial"/>
              <a:buNone/>
            </a:pPr>
            <a:r>
              <a:rPr b="0" i="0" lang="en-US" sz="1100" u="none" cap="none" strike="noStrike">
                <a:solidFill>
                  <a:schemeClr val="lt1"/>
                </a:solidFill>
                <a:latin typeface="Calibri"/>
                <a:ea typeface="Calibri"/>
                <a:cs typeface="Calibri"/>
                <a:sym typeface="Calibri"/>
              </a:rPr>
              <a:t>Hill, T., &amp; Westbrook, R. (1997). SWOT analysis: It’s time for a product recall</a:t>
            </a:r>
            <a:r>
              <a:rPr b="0" i="1" lang="en-US" sz="1100" u="none" cap="none" strike="noStrike">
                <a:solidFill>
                  <a:schemeClr val="lt1"/>
                </a:solidFill>
                <a:latin typeface="Calibri"/>
                <a:ea typeface="Calibri"/>
                <a:cs typeface="Calibri"/>
                <a:sym typeface="Calibri"/>
              </a:rPr>
              <a:t>. Long Range Planning</a:t>
            </a:r>
            <a:r>
              <a:rPr b="0" i="0" lang="en-US" sz="1100" u="none" cap="none" strike="noStrike">
                <a:solidFill>
                  <a:schemeClr val="lt1"/>
                </a:solidFill>
                <a:latin typeface="Calibri"/>
                <a:ea typeface="Calibri"/>
                <a:cs typeface="Calibri"/>
                <a:sym typeface="Calibri"/>
              </a:rPr>
              <a:t>, 30(1), 46-52.</a:t>
            </a:r>
            <a:endParaRPr b="0" i="0" sz="1050" u="none" cap="none" strike="noStrike">
              <a:solidFill>
                <a:schemeClr val="lt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grpSp>
        <p:nvGrpSpPr>
          <p:cNvPr id="237" name="Google Shape;237;p21"/>
          <p:cNvGrpSpPr/>
          <p:nvPr/>
        </p:nvGrpSpPr>
        <p:grpSpPr>
          <a:xfrm>
            <a:off x="796834" y="1382597"/>
            <a:ext cx="10358845" cy="4527247"/>
            <a:chOff x="0" y="0"/>
            <a:chExt cx="10358845" cy="4527247"/>
          </a:xfrm>
        </p:grpSpPr>
        <p:sp>
          <p:nvSpPr>
            <p:cNvPr id="238" name="Google Shape;238;p21"/>
            <p:cNvSpPr/>
            <p:nvPr/>
          </p:nvSpPr>
          <p:spPr>
            <a:xfrm>
              <a:off x="0" y="0"/>
              <a:ext cx="8287076" cy="995994"/>
            </a:xfrm>
            <a:prstGeom prst="roundRect">
              <a:avLst>
                <a:gd fmla="val 10000" name="adj"/>
              </a:avLst>
            </a:prstGeom>
            <a:solidFill>
              <a:schemeClr val="accent1"/>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9" name="Google Shape;239;p21"/>
            <p:cNvSpPr txBox="1"/>
            <p:nvPr/>
          </p:nvSpPr>
          <p:spPr>
            <a:xfrm>
              <a:off x="29172" y="29172"/>
              <a:ext cx="7128158" cy="937650"/>
            </a:xfrm>
            <a:prstGeom prst="rect">
              <a:avLst/>
            </a:prstGeom>
            <a:noFill/>
            <a:ln>
              <a:noFill/>
            </a:ln>
          </p:spPr>
          <p:txBody>
            <a:bodyPr anchorCtr="0" anchor="ctr" bIns="53325" lIns="53325" spcFirstLastPara="1" rIns="53325" wrap="square" tIns="53325">
              <a:noAutofit/>
            </a:bodyPr>
            <a:lstStyle/>
            <a:p>
              <a:pPr indent="0" lvl="0" marL="0" marR="0" rtl="0" algn="l">
                <a:lnSpc>
                  <a:spcPct val="90000"/>
                </a:lnSpc>
                <a:spcBef>
                  <a:spcPts val="0"/>
                </a:spcBef>
                <a:spcAft>
                  <a:spcPts val="0"/>
                </a:spcAft>
                <a:buClr>
                  <a:schemeClr val="dk1"/>
                </a:buClr>
                <a:buSzPts val="1400"/>
                <a:buFont typeface="Arial"/>
                <a:buNone/>
              </a:pPr>
              <a:r>
                <a:rPr b="0" i="0" lang="en-US" sz="1400" u="none" cap="none" strike="noStrike">
                  <a:solidFill>
                    <a:schemeClr val="dk1"/>
                  </a:solidFill>
                  <a:latin typeface="Arial"/>
                  <a:ea typeface="Arial"/>
                  <a:cs typeface="Arial"/>
                  <a:sym typeface="Arial"/>
                </a:rPr>
                <a:t>Romania-Insider. (2021). One million Romanians live in the UK, making up the second-largest foreign-born community.</a:t>
              </a:r>
              <a:r>
                <a:rPr b="0" i="1" lang="en-US" sz="1400" u="none" cap="none" strike="noStrike">
                  <a:solidFill>
                    <a:schemeClr val="dk1"/>
                  </a:solidFill>
                  <a:latin typeface="Arial"/>
                  <a:ea typeface="Arial"/>
                  <a:cs typeface="Arial"/>
                  <a:sym typeface="Arial"/>
                </a:rPr>
                <a:t>Romania-Insider</a:t>
              </a:r>
              <a:r>
                <a:rPr b="0" i="0" lang="en-US" sz="1400" u="none" cap="none" strike="noStrike">
                  <a:solidFill>
                    <a:schemeClr val="dk1"/>
                  </a:solidFill>
                  <a:latin typeface="Arial"/>
                  <a:ea typeface="Arial"/>
                  <a:cs typeface="Arial"/>
                  <a:sym typeface="Arial"/>
                </a:rPr>
                <a:t> Retrieved from </a:t>
              </a:r>
              <a:r>
                <a:rPr b="0" i="0" lang="en-US" sz="1400" u="sng" cap="none" strike="noStrike">
                  <a:solidFill>
                    <a:schemeClr val="hlink"/>
                  </a:solidFill>
                  <a:latin typeface="Arial"/>
                  <a:ea typeface="Arial"/>
                  <a:cs typeface="Arial"/>
                  <a:sym typeface="Arial"/>
                  <a:hlinkClick r:id="rId3"/>
                </a:rPr>
                <a:t>https://www.romania-insider.com/one-million-romanians-uk</a:t>
              </a:r>
              <a:r>
                <a:rPr b="0" i="0" lang="en-US" sz="1400" u="none" cap="none" strike="noStrike">
                  <a:solidFill>
                    <a:schemeClr val="dk1"/>
                  </a:solidFill>
                  <a:latin typeface="Arial"/>
                  <a:ea typeface="Arial"/>
                  <a:cs typeface="Arial"/>
                  <a:sym typeface="Arial"/>
                </a:rPr>
                <a:t>[Accessed at 20</a:t>
              </a:r>
              <a:r>
                <a:rPr b="0" baseline="30000" i="0" lang="en-US" sz="1400" u="none" cap="none" strike="noStrike">
                  <a:solidFill>
                    <a:schemeClr val="dk1"/>
                  </a:solidFill>
                  <a:latin typeface="Arial"/>
                  <a:ea typeface="Arial"/>
                  <a:cs typeface="Arial"/>
                  <a:sym typeface="Arial"/>
                </a:rPr>
                <a:t>th</a:t>
              </a:r>
              <a:r>
                <a:rPr b="0" i="0" lang="en-US" sz="1400" u="none" cap="none" strike="noStrike">
                  <a:solidFill>
                    <a:schemeClr val="dk1"/>
                  </a:solidFill>
                  <a:latin typeface="Arial"/>
                  <a:ea typeface="Arial"/>
                  <a:cs typeface="Arial"/>
                  <a:sym typeface="Arial"/>
                </a:rPr>
                <a:t>  March 2023]</a:t>
              </a:r>
              <a:endParaRPr b="0" i="0" sz="1400" u="none" cap="none" strike="noStrike">
                <a:solidFill>
                  <a:srgbClr val="000000"/>
                </a:solidFill>
                <a:latin typeface="Arial"/>
                <a:ea typeface="Arial"/>
                <a:cs typeface="Arial"/>
                <a:sym typeface="Arial"/>
              </a:endParaRPr>
            </a:p>
          </p:txBody>
        </p:sp>
        <p:sp>
          <p:nvSpPr>
            <p:cNvPr id="240" name="Google Shape;240;p21"/>
            <p:cNvSpPr/>
            <p:nvPr/>
          </p:nvSpPr>
          <p:spPr>
            <a:xfrm>
              <a:off x="694042" y="1177084"/>
              <a:ext cx="8287076" cy="995994"/>
            </a:xfrm>
            <a:prstGeom prst="roundRect">
              <a:avLst>
                <a:gd fmla="val 10000" name="adj"/>
              </a:avLst>
            </a:prstGeom>
            <a:solidFill>
              <a:schemeClr val="accent1"/>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1" name="Google Shape;241;p21"/>
            <p:cNvSpPr txBox="1"/>
            <p:nvPr/>
          </p:nvSpPr>
          <p:spPr>
            <a:xfrm>
              <a:off x="723214" y="1206256"/>
              <a:ext cx="6887293" cy="937650"/>
            </a:xfrm>
            <a:prstGeom prst="rect">
              <a:avLst/>
            </a:prstGeom>
            <a:noFill/>
            <a:ln>
              <a:noFill/>
            </a:ln>
          </p:spPr>
          <p:txBody>
            <a:bodyPr anchorCtr="0" anchor="ctr" bIns="53325" lIns="53325" spcFirstLastPara="1" rIns="53325" wrap="square" tIns="53325">
              <a:noAutofit/>
            </a:bodyPr>
            <a:lstStyle/>
            <a:p>
              <a:pPr indent="0" lvl="0" marL="0" marR="0" rtl="0" algn="l">
                <a:lnSpc>
                  <a:spcPct val="90000"/>
                </a:lnSpc>
                <a:spcBef>
                  <a:spcPts val="0"/>
                </a:spcBef>
                <a:spcAft>
                  <a:spcPts val="0"/>
                </a:spcAft>
                <a:buClr>
                  <a:schemeClr val="dk1"/>
                </a:buClr>
                <a:buSzPts val="1400"/>
                <a:buFont typeface="Arial"/>
                <a:buNone/>
              </a:pPr>
              <a:r>
                <a:rPr b="0" i="0" lang="en-US" sz="1400" u="none" cap="none" strike="noStrike">
                  <a:solidFill>
                    <a:schemeClr val="dk1"/>
                  </a:solidFill>
                  <a:latin typeface="Arial"/>
                  <a:ea typeface="Arial"/>
                  <a:cs typeface="Arial"/>
                  <a:sym typeface="Arial"/>
                </a:rPr>
                <a:t>Office for National Statistics. (2017). UK population by country of birth and nationality. </a:t>
              </a:r>
              <a:r>
                <a:rPr b="0" i="1" lang="en-US" sz="1400" u="none" cap="none" strike="noStrike">
                  <a:solidFill>
                    <a:schemeClr val="dk1"/>
                  </a:solidFill>
                  <a:latin typeface="Arial"/>
                  <a:ea typeface="Arial"/>
                  <a:cs typeface="Arial"/>
                  <a:sym typeface="Arial"/>
                </a:rPr>
                <a:t>ONS</a:t>
              </a:r>
              <a:r>
                <a:rPr b="0" i="0" lang="en-US" sz="1400" u="none" cap="none" strike="noStrike">
                  <a:solidFill>
                    <a:schemeClr val="dk1"/>
                  </a:solidFill>
                  <a:latin typeface="Arial"/>
                  <a:ea typeface="Arial"/>
                  <a:cs typeface="Arial"/>
                  <a:sym typeface="Arial"/>
                </a:rPr>
                <a:t>.Available at: </a:t>
              </a:r>
              <a:r>
                <a:rPr b="0" i="0" lang="en-US" sz="1400" u="sng" cap="none" strike="noStrike">
                  <a:solidFill>
                    <a:schemeClr val="hlink"/>
                  </a:solidFill>
                  <a:latin typeface="Arial"/>
                  <a:ea typeface="Arial"/>
                  <a:cs typeface="Arial"/>
                  <a:sym typeface="Arial"/>
                  <a:hlinkClick r:id="rId4"/>
                </a:rPr>
                <a:t>https://www.ons.gov.uk/peoplepopulationandcommunity/populationandmigration/internationalmigration/bulletins/ukpopulationbycountryofbirthandnationality/2017/previous/v1</a:t>
              </a:r>
              <a:r>
                <a:rPr b="0" i="0" lang="en-US" sz="1400" u="none" cap="none" strike="noStrike">
                  <a:solidFill>
                    <a:schemeClr val="dk1"/>
                  </a:solidFill>
                  <a:latin typeface="Arial"/>
                  <a:ea typeface="Arial"/>
                  <a:cs typeface="Arial"/>
                  <a:sym typeface="Arial"/>
                </a:rPr>
                <a:t>[Accessed at 28feb2023]</a:t>
              </a:r>
              <a:endParaRPr b="0" i="0" sz="1400" u="none" cap="none" strike="noStrike">
                <a:solidFill>
                  <a:srgbClr val="000000"/>
                </a:solidFill>
                <a:latin typeface="Arial"/>
                <a:ea typeface="Arial"/>
                <a:cs typeface="Arial"/>
                <a:sym typeface="Arial"/>
              </a:endParaRPr>
            </a:p>
          </p:txBody>
        </p:sp>
        <p:sp>
          <p:nvSpPr>
            <p:cNvPr id="242" name="Google Shape;242;p21"/>
            <p:cNvSpPr/>
            <p:nvPr/>
          </p:nvSpPr>
          <p:spPr>
            <a:xfrm>
              <a:off x="1377726" y="2354168"/>
              <a:ext cx="8287076" cy="995994"/>
            </a:xfrm>
            <a:prstGeom prst="roundRect">
              <a:avLst>
                <a:gd fmla="val 10000" name="adj"/>
              </a:avLst>
            </a:prstGeom>
            <a:solidFill>
              <a:schemeClr val="accent1"/>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3" name="Google Shape;243;p21"/>
            <p:cNvSpPr txBox="1"/>
            <p:nvPr/>
          </p:nvSpPr>
          <p:spPr>
            <a:xfrm>
              <a:off x="1406898" y="2383340"/>
              <a:ext cx="6897652" cy="937650"/>
            </a:xfrm>
            <a:prstGeom prst="rect">
              <a:avLst/>
            </a:prstGeom>
            <a:noFill/>
            <a:ln>
              <a:noFill/>
            </a:ln>
          </p:spPr>
          <p:txBody>
            <a:bodyPr anchorCtr="0" anchor="ctr" bIns="53325" lIns="53325" spcFirstLastPara="1" rIns="53325" wrap="square" tIns="53325">
              <a:noAutofit/>
            </a:bodyPr>
            <a:lstStyle/>
            <a:p>
              <a:pPr indent="0" lvl="0" marL="0" marR="0" rtl="0" algn="l">
                <a:lnSpc>
                  <a:spcPct val="90000"/>
                </a:lnSpc>
                <a:spcBef>
                  <a:spcPts val="0"/>
                </a:spcBef>
                <a:spcAft>
                  <a:spcPts val="0"/>
                </a:spcAft>
                <a:buClr>
                  <a:schemeClr val="dk1"/>
                </a:buClr>
                <a:buSzPts val="1400"/>
                <a:buFont typeface="Arial"/>
                <a:buNone/>
              </a:pPr>
              <a:r>
                <a:rPr b="0" i="0" lang="en-US" sz="1400" u="none" cap="none" strike="noStrike">
                  <a:solidFill>
                    <a:schemeClr val="dk1"/>
                  </a:solidFill>
                  <a:latin typeface="Arial"/>
                  <a:ea typeface="Arial"/>
                  <a:cs typeface="Arial"/>
                  <a:sym typeface="Arial"/>
                </a:rPr>
                <a:t>Vianello, G. (2016) </a:t>
              </a:r>
              <a:r>
                <a:rPr b="0" i="1" lang="en-US" sz="1400" u="none" cap="none" strike="noStrike">
                  <a:solidFill>
                    <a:schemeClr val="dk1"/>
                  </a:solidFill>
                  <a:latin typeface="Arial"/>
                  <a:ea typeface="Arial"/>
                  <a:cs typeface="Arial"/>
                  <a:sym typeface="Arial"/>
                </a:rPr>
                <a:t>Restaurant Marketing</a:t>
              </a:r>
              <a:r>
                <a:rPr b="0" i="0" lang="en-US" sz="1400" u="none" cap="none" strike="noStrike">
                  <a:solidFill>
                    <a:schemeClr val="dk1"/>
                  </a:solidFill>
                  <a:latin typeface="Arial"/>
                  <a:ea typeface="Arial"/>
                  <a:cs typeface="Arial"/>
                  <a:sym typeface="Arial"/>
                </a:rPr>
                <a:t>. [edition unavailable]. Engage Editore. Available at: https://www.perlego.com/book/1087550/restaurant-marketing-azioni-semplici-a-basso-costo-per-aumentare-clienti-scontrino-medio-e-fatturato-del-tuo-locale-pdf (Accessed: 1 March 2023).</a:t>
              </a:r>
              <a:endParaRPr b="0" i="0" sz="1400" u="none" cap="none" strike="noStrike">
                <a:solidFill>
                  <a:srgbClr val="000000"/>
                </a:solidFill>
                <a:latin typeface="Arial"/>
                <a:ea typeface="Arial"/>
                <a:cs typeface="Arial"/>
                <a:sym typeface="Arial"/>
              </a:endParaRPr>
            </a:p>
          </p:txBody>
        </p:sp>
        <p:sp>
          <p:nvSpPr>
            <p:cNvPr id="244" name="Google Shape;244;p21"/>
            <p:cNvSpPr/>
            <p:nvPr/>
          </p:nvSpPr>
          <p:spPr>
            <a:xfrm>
              <a:off x="2071769" y="3531253"/>
              <a:ext cx="8287076" cy="995994"/>
            </a:xfrm>
            <a:prstGeom prst="roundRect">
              <a:avLst>
                <a:gd fmla="val 10000" name="adj"/>
              </a:avLst>
            </a:prstGeom>
            <a:solidFill>
              <a:schemeClr val="accent1"/>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5" name="Google Shape;245;p21"/>
            <p:cNvSpPr txBox="1"/>
            <p:nvPr/>
          </p:nvSpPr>
          <p:spPr>
            <a:xfrm>
              <a:off x="2100941" y="3560425"/>
              <a:ext cx="6887293" cy="937650"/>
            </a:xfrm>
            <a:prstGeom prst="rect">
              <a:avLst/>
            </a:prstGeom>
            <a:noFill/>
            <a:ln>
              <a:noFill/>
            </a:ln>
          </p:spPr>
          <p:txBody>
            <a:bodyPr anchorCtr="0" anchor="ctr" bIns="53325" lIns="53325" spcFirstLastPara="1" rIns="53325" wrap="square" tIns="53325">
              <a:noAutofit/>
            </a:bodyPr>
            <a:lstStyle/>
            <a:p>
              <a:pPr indent="0" lvl="0" marL="0" marR="0" rtl="0" algn="l">
                <a:lnSpc>
                  <a:spcPct val="90000"/>
                </a:lnSpc>
                <a:spcBef>
                  <a:spcPts val="0"/>
                </a:spcBef>
                <a:spcAft>
                  <a:spcPts val="0"/>
                </a:spcAft>
                <a:buClr>
                  <a:schemeClr val="dk1"/>
                </a:buClr>
                <a:buSzPts val="1400"/>
                <a:buFont typeface="Arial"/>
                <a:buNone/>
              </a:pPr>
              <a:r>
                <a:rPr b="0" i="0" lang="en-US" sz="1400" u="none" cap="none" strike="noStrike">
                  <a:solidFill>
                    <a:schemeClr val="dk1"/>
                  </a:solidFill>
                  <a:latin typeface="Arial"/>
                  <a:ea typeface="Arial"/>
                  <a:cs typeface="Arial"/>
                  <a:sym typeface="Arial"/>
                </a:rPr>
                <a:t>The Guardian. (2018, May 24). Romanians are second most common non-UK nationality in country. </a:t>
              </a:r>
              <a:r>
                <a:rPr b="0" i="1" lang="en-US" sz="1400" u="none" cap="none" strike="noStrike">
                  <a:solidFill>
                    <a:schemeClr val="dk1"/>
                  </a:solidFill>
                  <a:latin typeface="Arial"/>
                  <a:ea typeface="Arial"/>
                  <a:cs typeface="Arial"/>
                  <a:sym typeface="Arial"/>
                </a:rPr>
                <a:t>The Guardian</a:t>
              </a:r>
              <a:r>
                <a:rPr b="0" i="0" lang="en-US" sz="1400" u="none" cap="none" strike="noStrike">
                  <a:solidFill>
                    <a:schemeClr val="dk1"/>
                  </a:solidFill>
                  <a:latin typeface="Arial"/>
                  <a:ea typeface="Arial"/>
                  <a:cs typeface="Arial"/>
                  <a:sym typeface="Arial"/>
                </a:rPr>
                <a:t> .Retrieved from </a:t>
              </a:r>
              <a:r>
                <a:rPr b="0" i="0" lang="en-US" sz="1400" u="sng" cap="none" strike="noStrike">
                  <a:solidFill>
                    <a:schemeClr val="hlink"/>
                  </a:solidFill>
                  <a:latin typeface="Arial"/>
                  <a:ea typeface="Arial"/>
                  <a:cs typeface="Arial"/>
                  <a:sym typeface="Arial"/>
                  <a:hlinkClick r:id="rId5"/>
                </a:rPr>
                <a:t>https://www.theguardian.com/uk-news/2018/may/24/romanian-second-most-common-non-british-nationality-uk</a:t>
              </a:r>
              <a:r>
                <a:rPr b="0" i="0" lang="en-US" sz="1400" u="none" cap="none" strike="noStrike">
                  <a:solidFill>
                    <a:schemeClr val="dk1"/>
                  </a:solidFill>
                  <a:latin typeface="Arial"/>
                  <a:ea typeface="Arial"/>
                  <a:cs typeface="Arial"/>
                  <a:sym typeface="Arial"/>
                </a:rPr>
                <a:t>[Accessed at 20th march 2023]</a:t>
              </a:r>
              <a:endParaRPr b="0" i="0" sz="1400" u="none" cap="none" strike="noStrike">
                <a:solidFill>
                  <a:srgbClr val="000000"/>
                </a:solidFill>
                <a:latin typeface="Arial"/>
                <a:ea typeface="Arial"/>
                <a:cs typeface="Arial"/>
                <a:sym typeface="Arial"/>
              </a:endParaRPr>
            </a:p>
          </p:txBody>
        </p:sp>
        <p:sp>
          <p:nvSpPr>
            <p:cNvPr id="246" name="Google Shape;246;p21"/>
            <p:cNvSpPr/>
            <p:nvPr/>
          </p:nvSpPr>
          <p:spPr>
            <a:xfrm>
              <a:off x="7639680" y="762841"/>
              <a:ext cx="647396" cy="647396"/>
            </a:xfrm>
            <a:prstGeom prst="downArrow">
              <a:avLst>
                <a:gd fmla="val 55000" name="adj1"/>
                <a:gd fmla="val 45000" name="adj2"/>
              </a:avLst>
            </a:prstGeom>
            <a:solidFill>
              <a:srgbClr val="DFEFDA">
                <a:alpha val="89411"/>
              </a:srgbClr>
            </a:solidFill>
            <a:ln cap="flat" cmpd="sng" w="15875">
              <a:solidFill>
                <a:srgbClr val="DFEFDA">
                  <a:alpha val="89411"/>
                </a:srgbClr>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7" name="Google Shape;247;p21"/>
            <p:cNvSpPr txBox="1"/>
            <p:nvPr/>
          </p:nvSpPr>
          <p:spPr>
            <a:xfrm>
              <a:off x="7785344" y="762841"/>
              <a:ext cx="356068" cy="487165"/>
            </a:xfrm>
            <a:prstGeom prst="rect">
              <a:avLst/>
            </a:prstGeom>
            <a:noFill/>
            <a:ln>
              <a:noFill/>
            </a:ln>
          </p:spPr>
          <p:txBody>
            <a:bodyPr anchorCtr="0" anchor="ctr" bIns="39350" lIns="39350" spcFirstLastPara="1" rIns="39350" wrap="square" tIns="39350">
              <a:noAutofit/>
            </a:bodyPr>
            <a:lstStyle/>
            <a:p>
              <a:pPr indent="0" lvl="0" marL="0" marR="0" rtl="0" algn="ctr">
                <a:lnSpc>
                  <a:spcPct val="90000"/>
                </a:lnSpc>
                <a:spcBef>
                  <a:spcPts val="0"/>
                </a:spcBef>
                <a:spcAft>
                  <a:spcPts val="0"/>
                </a:spcAft>
                <a:buClr>
                  <a:schemeClr val="lt1"/>
                </a:buClr>
                <a:buSzPts val="3100"/>
                <a:buFont typeface="Arial"/>
                <a:buNone/>
              </a:pPr>
              <a:r>
                <a:t/>
              </a:r>
              <a:endParaRPr b="0" i="0" sz="3100" u="none" cap="none" strike="noStrike">
                <a:solidFill>
                  <a:schemeClr val="lt1"/>
                </a:solidFill>
                <a:latin typeface="Arial"/>
                <a:ea typeface="Arial"/>
                <a:cs typeface="Arial"/>
                <a:sym typeface="Arial"/>
              </a:endParaRPr>
            </a:p>
          </p:txBody>
        </p:sp>
        <p:sp>
          <p:nvSpPr>
            <p:cNvPr id="248" name="Google Shape;248;p21"/>
            <p:cNvSpPr/>
            <p:nvPr/>
          </p:nvSpPr>
          <p:spPr>
            <a:xfrm>
              <a:off x="8333723" y="1939925"/>
              <a:ext cx="647396" cy="647396"/>
            </a:xfrm>
            <a:prstGeom prst="downArrow">
              <a:avLst>
                <a:gd fmla="val 55000" name="adj1"/>
                <a:gd fmla="val 45000" name="adj2"/>
              </a:avLst>
            </a:prstGeom>
            <a:solidFill>
              <a:srgbClr val="DFEFDA">
                <a:alpha val="89411"/>
              </a:srgbClr>
            </a:solidFill>
            <a:ln cap="flat" cmpd="sng" w="15875">
              <a:solidFill>
                <a:srgbClr val="DFEFDA">
                  <a:alpha val="89411"/>
                </a:srgbClr>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9" name="Google Shape;249;p21"/>
            <p:cNvSpPr txBox="1"/>
            <p:nvPr/>
          </p:nvSpPr>
          <p:spPr>
            <a:xfrm>
              <a:off x="8479387" y="1939925"/>
              <a:ext cx="356068" cy="487165"/>
            </a:xfrm>
            <a:prstGeom prst="rect">
              <a:avLst/>
            </a:prstGeom>
            <a:noFill/>
            <a:ln>
              <a:noFill/>
            </a:ln>
          </p:spPr>
          <p:txBody>
            <a:bodyPr anchorCtr="0" anchor="ctr" bIns="39350" lIns="39350" spcFirstLastPara="1" rIns="39350" wrap="square" tIns="39350">
              <a:noAutofit/>
            </a:bodyPr>
            <a:lstStyle/>
            <a:p>
              <a:pPr indent="0" lvl="0" marL="0" marR="0" rtl="0" algn="ctr">
                <a:lnSpc>
                  <a:spcPct val="90000"/>
                </a:lnSpc>
                <a:spcBef>
                  <a:spcPts val="0"/>
                </a:spcBef>
                <a:spcAft>
                  <a:spcPts val="0"/>
                </a:spcAft>
                <a:buClr>
                  <a:schemeClr val="lt1"/>
                </a:buClr>
                <a:buSzPts val="3100"/>
                <a:buFont typeface="Arial"/>
                <a:buNone/>
              </a:pPr>
              <a:r>
                <a:t/>
              </a:r>
              <a:endParaRPr b="0" i="0" sz="3100" u="none" cap="none" strike="noStrike">
                <a:solidFill>
                  <a:schemeClr val="lt1"/>
                </a:solidFill>
                <a:latin typeface="Arial"/>
                <a:ea typeface="Arial"/>
                <a:cs typeface="Arial"/>
                <a:sym typeface="Arial"/>
              </a:endParaRPr>
            </a:p>
          </p:txBody>
        </p:sp>
        <p:sp>
          <p:nvSpPr>
            <p:cNvPr id="250" name="Google Shape;250;p21"/>
            <p:cNvSpPr/>
            <p:nvPr/>
          </p:nvSpPr>
          <p:spPr>
            <a:xfrm>
              <a:off x="9017406" y="3117010"/>
              <a:ext cx="647396" cy="647396"/>
            </a:xfrm>
            <a:prstGeom prst="downArrow">
              <a:avLst>
                <a:gd fmla="val 55000" name="adj1"/>
                <a:gd fmla="val 45000" name="adj2"/>
              </a:avLst>
            </a:prstGeom>
            <a:solidFill>
              <a:srgbClr val="DFEFDA">
                <a:alpha val="89411"/>
              </a:srgbClr>
            </a:solidFill>
            <a:ln cap="flat" cmpd="sng" w="15875">
              <a:solidFill>
                <a:srgbClr val="DFEFDA">
                  <a:alpha val="89411"/>
                </a:srgbClr>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1" name="Google Shape;251;p21"/>
            <p:cNvSpPr txBox="1"/>
            <p:nvPr/>
          </p:nvSpPr>
          <p:spPr>
            <a:xfrm>
              <a:off x="9163070" y="3117010"/>
              <a:ext cx="356068" cy="487165"/>
            </a:xfrm>
            <a:prstGeom prst="rect">
              <a:avLst/>
            </a:prstGeom>
            <a:noFill/>
            <a:ln>
              <a:noFill/>
            </a:ln>
          </p:spPr>
          <p:txBody>
            <a:bodyPr anchorCtr="0" anchor="ctr" bIns="39350" lIns="39350" spcFirstLastPara="1" rIns="39350" wrap="square" tIns="39350">
              <a:noAutofit/>
            </a:bodyPr>
            <a:lstStyle/>
            <a:p>
              <a:pPr indent="0" lvl="0" marL="0" marR="0" rtl="0" algn="ctr">
                <a:lnSpc>
                  <a:spcPct val="90000"/>
                </a:lnSpc>
                <a:spcBef>
                  <a:spcPts val="0"/>
                </a:spcBef>
                <a:spcAft>
                  <a:spcPts val="0"/>
                </a:spcAft>
                <a:buClr>
                  <a:schemeClr val="lt1"/>
                </a:buClr>
                <a:buSzPts val="3100"/>
                <a:buFont typeface="Arial"/>
                <a:buNone/>
              </a:pPr>
              <a:r>
                <a:t/>
              </a:r>
              <a:endParaRPr b="0" i="0" sz="3100" u="none" cap="none" strike="noStrike">
                <a:solidFill>
                  <a:schemeClr val="lt1"/>
                </a:solidFill>
                <a:latin typeface="Arial"/>
                <a:ea typeface="Arial"/>
                <a:cs typeface="Arial"/>
                <a:sym typeface="Arial"/>
              </a:endParaRPr>
            </a:p>
          </p:txBody>
        </p:sp>
      </p:grpSp>
      <p:sp>
        <p:nvSpPr>
          <p:cNvPr id="252" name="Google Shape;252;p21"/>
          <p:cNvSpPr/>
          <p:nvPr/>
        </p:nvSpPr>
        <p:spPr>
          <a:xfrm>
            <a:off x="3210150" y="289449"/>
            <a:ext cx="3969035" cy="92333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5400"/>
              <a:buFont typeface="Arial"/>
              <a:buNone/>
            </a:pPr>
            <a:r>
              <a:rPr b="1" i="0" lang="en-US" sz="5400" u="none" cap="none" strike="noStrike">
                <a:solidFill>
                  <a:srgbClr val="BDE8D3"/>
                </a:solidFill>
                <a:latin typeface="Calibri"/>
                <a:ea typeface="Calibri"/>
                <a:cs typeface="Calibri"/>
                <a:sym typeface="Calibri"/>
              </a:rPr>
              <a:t>REFERENCES:</a:t>
            </a:r>
            <a:endParaRPr b="1" i="0" sz="5400" u="none" cap="none" strike="noStrike">
              <a:solidFill>
                <a:srgbClr val="BDE8D3"/>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56" name="Shape 256"/>
        <p:cNvGrpSpPr/>
        <p:nvPr/>
      </p:nvGrpSpPr>
      <p:grpSpPr>
        <a:xfrm>
          <a:off x="0" y="0"/>
          <a:ext cx="0" cy="0"/>
          <a:chOff x="0" y="0"/>
          <a:chExt cx="0" cy="0"/>
        </a:xfrm>
      </p:grpSpPr>
      <p:sp>
        <p:nvSpPr>
          <p:cNvPr id="257" name="Google Shape;257;p22"/>
          <p:cNvSpPr/>
          <p:nvPr/>
        </p:nvSpPr>
        <p:spPr>
          <a:xfrm>
            <a:off x="962042" y="0"/>
            <a:ext cx="45719"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8" name="Google Shape;258;p22"/>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9" name="Google Shape;259;p22"/>
          <p:cNvSpPr/>
          <p:nvPr/>
        </p:nvSpPr>
        <p:spPr>
          <a:xfrm>
            <a:off x="11377328" y="0"/>
            <a:ext cx="27432" cy="6858000"/>
          </a:xfrm>
          <a:prstGeom prst="rect">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260" name="Google Shape;260;p22"/>
          <p:cNvPicPr preferRelativeResize="0"/>
          <p:nvPr/>
        </p:nvPicPr>
        <p:blipFill>
          <a:blip r:embed="rId3">
            <a:alphaModFix/>
          </a:blip>
          <a:stretch>
            <a:fillRect/>
          </a:stretch>
        </p:blipFill>
        <p:spPr>
          <a:xfrm>
            <a:off x="962050" y="59125"/>
            <a:ext cx="10442700" cy="67988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Madison">
  <a:themeElements>
    <a:clrScheme name="Madison">
      <a:dk1>
        <a:srgbClr val="000000"/>
      </a:dk1>
      <a:lt1>
        <a:srgbClr val="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