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68" r:id="rId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468C"/>
    <a:srgbClr val="001431"/>
    <a:srgbClr val="142F5C"/>
    <a:srgbClr val="149F2F"/>
    <a:srgbClr val="D14C00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0223B0-AC0C-B617-3531-E7F9F8E26B50}" v="346" dt="2025-03-23T10:01:48.350"/>
    <p1510:client id="{A7EE1C87-9A80-CC10-C257-32F2166E41A2}" v="67" dt="2025-03-23T11:47:04.217"/>
    <p1510:client id="{DBB20B00-2752-09C3-4DB9-47002CAB097E}" v="27" dt="2025-03-23T11:48:40.863"/>
    <p1510:client id="{F4EB7652-D9E1-2434-C193-A0F8F00CAE85}" v="123" dt="2025-03-23T10:23:18.266"/>
  </p1510:revLst>
</p1510:revInfo>
</file>

<file path=ppt/tableStyles.xml><?xml version="1.0" encoding="utf-8"?>
<a:tblStyleLst xmlns:a="http://schemas.openxmlformats.org/drawingml/2006/main" def="{D113A9D2-9D6B-4929-AA2D-F23B5EE8CBE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ulian-Adrian Pitu (2430126)" userId="f1045593-2b3a-4769-8fe1-b74d9a0ef0c5" providerId="ADAL" clId="{E68FC817-39BC-4258-B808-BCCBBDC1E81F}"/>
    <pc:docChg chg="undo custSel modSld">
      <pc:chgData name="Iulian-Adrian Pitu (2430126)" userId="f1045593-2b3a-4769-8fe1-b74d9a0ef0c5" providerId="ADAL" clId="{E68FC817-39BC-4258-B808-BCCBBDC1E81F}" dt="2025-03-16T12:40:45.069" v="312" actId="1076"/>
      <pc:docMkLst>
        <pc:docMk/>
      </pc:docMkLst>
      <pc:sldChg chg="addSp delSp modSp mod">
        <pc:chgData name="Iulian-Adrian Pitu (2430126)" userId="f1045593-2b3a-4769-8fe1-b74d9a0ef0c5" providerId="ADAL" clId="{E68FC817-39BC-4258-B808-BCCBBDC1E81F}" dt="2025-03-16T12:40:45.069" v="312" actId="1076"/>
        <pc:sldMkLst>
          <pc:docMk/>
          <pc:sldMk cId="2589939560" sldId="268"/>
        </pc:sldMkLst>
        <pc:spChg chg="del">
          <ac:chgData name="Iulian-Adrian Pitu (2430126)" userId="f1045593-2b3a-4769-8fe1-b74d9a0ef0c5" providerId="ADAL" clId="{E68FC817-39BC-4258-B808-BCCBBDC1E81F}" dt="2025-03-16T12:33:25.233" v="257" actId="478"/>
          <ac:spMkLst>
            <pc:docMk/>
            <pc:sldMk cId="2589939560" sldId="268"/>
            <ac:spMk id="3" creationId="{995A77EE-8D7A-4C84-B917-1CFD2D6B8DCC}"/>
          </ac:spMkLst>
        </pc:spChg>
        <pc:spChg chg="del">
          <ac:chgData name="Iulian-Adrian Pitu (2430126)" userId="f1045593-2b3a-4769-8fe1-b74d9a0ef0c5" providerId="ADAL" clId="{E68FC817-39BC-4258-B808-BCCBBDC1E81F}" dt="2025-03-16T12:33:14.302" v="255" actId="478"/>
          <ac:spMkLst>
            <pc:docMk/>
            <pc:sldMk cId="2589939560" sldId="268"/>
            <ac:spMk id="4" creationId="{3D4703B2-BABE-459A-9E4B-601E56562715}"/>
          </ac:spMkLst>
        </pc:spChg>
        <pc:spChg chg="del mod">
          <ac:chgData name="Iulian-Adrian Pitu (2430126)" userId="f1045593-2b3a-4769-8fe1-b74d9a0ef0c5" providerId="ADAL" clId="{E68FC817-39BC-4258-B808-BCCBBDC1E81F}" dt="2025-03-16T12:33:37.393" v="259" actId="478"/>
          <ac:spMkLst>
            <pc:docMk/>
            <pc:sldMk cId="2589939560" sldId="268"/>
            <ac:spMk id="5" creationId="{1AB9C8A0-14BC-4644-8A34-F8F26D363CC9}"/>
          </ac:spMkLst>
        </pc:spChg>
        <pc:spChg chg="mod">
          <ac:chgData name="Iulian-Adrian Pitu (2430126)" userId="f1045593-2b3a-4769-8fe1-b74d9a0ef0c5" providerId="ADAL" clId="{E68FC817-39BC-4258-B808-BCCBBDC1E81F}" dt="2025-03-16T12:40:41.202" v="311" actId="688"/>
          <ac:spMkLst>
            <pc:docMk/>
            <pc:sldMk cId="2589939560" sldId="268"/>
            <ac:spMk id="6" creationId="{CDB070E5-38EE-2125-4ACB-02D872479411}"/>
          </ac:spMkLst>
        </pc:spChg>
        <pc:spChg chg="mod">
          <ac:chgData name="Iulian-Adrian Pitu (2430126)" userId="f1045593-2b3a-4769-8fe1-b74d9a0ef0c5" providerId="ADAL" clId="{E68FC817-39BC-4258-B808-BCCBBDC1E81F}" dt="2025-03-16T12:34:24.729" v="265" actId="1076"/>
          <ac:spMkLst>
            <pc:docMk/>
            <pc:sldMk cId="2589939560" sldId="268"/>
            <ac:spMk id="10" creationId="{FDE30A71-2B39-AACE-DEC4-FBC34373D61F}"/>
          </ac:spMkLst>
        </pc:spChg>
        <pc:spChg chg="del mod">
          <ac:chgData name="Iulian-Adrian Pitu (2430126)" userId="f1045593-2b3a-4769-8fe1-b74d9a0ef0c5" providerId="ADAL" clId="{E68FC817-39BC-4258-B808-BCCBBDC1E81F}" dt="2025-03-16T12:33:41.473" v="260" actId="478"/>
          <ac:spMkLst>
            <pc:docMk/>
            <pc:sldMk cId="2589939560" sldId="268"/>
            <ac:spMk id="13" creationId="{8D7EBCC9-AEFF-4039-8638-5B309811BE29}"/>
          </ac:spMkLst>
        </pc:spChg>
        <pc:spChg chg="del">
          <ac:chgData name="Iulian-Adrian Pitu (2430126)" userId="f1045593-2b3a-4769-8fe1-b74d9a0ef0c5" providerId="ADAL" clId="{E68FC817-39BC-4258-B808-BCCBBDC1E81F}" dt="2025-03-16T12:33:17.870" v="256" actId="478"/>
          <ac:spMkLst>
            <pc:docMk/>
            <pc:sldMk cId="2589939560" sldId="268"/>
            <ac:spMk id="15" creationId="{4388D112-A77A-4044-B2EE-66DDC7FD30DE}"/>
          </ac:spMkLst>
        </pc:spChg>
        <pc:spChg chg="mod">
          <ac:chgData name="Iulian-Adrian Pitu (2430126)" userId="f1045593-2b3a-4769-8fe1-b74d9a0ef0c5" providerId="ADAL" clId="{E68FC817-39BC-4258-B808-BCCBBDC1E81F}" dt="2025-03-16T12:40:16.498" v="304" actId="1076"/>
          <ac:spMkLst>
            <pc:docMk/>
            <pc:sldMk cId="2589939560" sldId="268"/>
            <ac:spMk id="21" creationId="{01BF4ED6-7DA9-5C6D-BE04-53B5424CE90D}"/>
          </ac:spMkLst>
        </pc:spChg>
        <pc:spChg chg="mod">
          <ac:chgData name="Iulian-Adrian Pitu (2430126)" userId="f1045593-2b3a-4769-8fe1-b74d9a0ef0c5" providerId="ADAL" clId="{E68FC817-39BC-4258-B808-BCCBBDC1E81F}" dt="2025-03-16T12:40:00.098" v="299" actId="1076"/>
          <ac:spMkLst>
            <pc:docMk/>
            <pc:sldMk cId="2589939560" sldId="268"/>
            <ac:spMk id="22" creationId="{20E7EBFF-3B38-C58C-3FC5-1FC8FF4939E1}"/>
          </ac:spMkLst>
        </pc:spChg>
        <pc:spChg chg="mod">
          <ac:chgData name="Iulian-Adrian Pitu (2430126)" userId="f1045593-2b3a-4769-8fe1-b74d9a0ef0c5" providerId="ADAL" clId="{E68FC817-39BC-4258-B808-BCCBBDC1E81F}" dt="2025-03-16T12:40:21.107" v="306" actId="688"/>
          <ac:spMkLst>
            <pc:docMk/>
            <pc:sldMk cId="2589939560" sldId="268"/>
            <ac:spMk id="23" creationId="{154AA1C9-8ACA-0BC0-4837-D3AF382BBA18}"/>
          </ac:spMkLst>
        </pc:spChg>
        <pc:spChg chg="mod">
          <ac:chgData name="Iulian-Adrian Pitu (2430126)" userId="f1045593-2b3a-4769-8fe1-b74d9a0ef0c5" providerId="ADAL" clId="{E68FC817-39BC-4258-B808-BCCBBDC1E81F}" dt="2025-03-16T12:40:25.152" v="307" actId="688"/>
          <ac:spMkLst>
            <pc:docMk/>
            <pc:sldMk cId="2589939560" sldId="268"/>
            <ac:spMk id="24" creationId="{FE53E10B-8885-AF5C-789B-7F8EDA845AF7}"/>
          </ac:spMkLst>
        </pc:spChg>
        <pc:spChg chg="mod">
          <ac:chgData name="Iulian-Adrian Pitu (2430126)" userId="f1045593-2b3a-4769-8fe1-b74d9a0ef0c5" providerId="ADAL" clId="{E68FC817-39BC-4258-B808-BCCBBDC1E81F}" dt="2025-03-16T12:39:52.268" v="296" actId="1076"/>
          <ac:spMkLst>
            <pc:docMk/>
            <pc:sldMk cId="2589939560" sldId="268"/>
            <ac:spMk id="26" creationId="{F0B4D100-E4A9-4290-9C5A-559D26023BB0}"/>
          </ac:spMkLst>
        </pc:spChg>
        <pc:spChg chg="mod">
          <ac:chgData name="Iulian-Adrian Pitu (2430126)" userId="f1045593-2b3a-4769-8fe1-b74d9a0ef0c5" providerId="ADAL" clId="{E68FC817-39BC-4258-B808-BCCBBDC1E81F}" dt="2025-03-16T12:40:45.069" v="312" actId="1076"/>
          <ac:spMkLst>
            <pc:docMk/>
            <pc:sldMk cId="2589939560" sldId="268"/>
            <ac:spMk id="27" creationId="{4A5A45E2-0CD2-4443-963B-2BF0068F69E0}"/>
          </ac:spMkLst>
        </pc:spChg>
        <pc:spChg chg="mod">
          <ac:chgData name="Iulian-Adrian Pitu (2430126)" userId="f1045593-2b3a-4769-8fe1-b74d9a0ef0c5" providerId="ADAL" clId="{E68FC817-39BC-4258-B808-BCCBBDC1E81F}" dt="2025-03-16T12:40:31.039" v="308" actId="1076"/>
          <ac:spMkLst>
            <pc:docMk/>
            <pc:sldMk cId="2589939560" sldId="268"/>
            <ac:spMk id="28" creationId="{C9828076-1E1C-4E6A-80ED-02AC430DF17B}"/>
          </ac:spMkLst>
        </pc:spChg>
        <pc:spChg chg="mod">
          <ac:chgData name="Iulian-Adrian Pitu (2430126)" userId="f1045593-2b3a-4769-8fe1-b74d9a0ef0c5" providerId="ADAL" clId="{E68FC817-39BC-4258-B808-BCCBBDC1E81F}" dt="2025-03-16T12:39:38.660" v="294" actId="1076"/>
          <ac:spMkLst>
            <pc:docMk/>
            <pc:sldMk cId="2589939560" sldId="268"/>
            <ac:spMk id="29" creationId="{BB3F1F41-ECBD-4218-A318-A0368B5D7549}"/>
          </ac:spMkLst>
        </pc:spChg>
        <pc:spChg chg="mod">
          <ac:chgData name="Iulian-Adrian Pitu (2430126)" userId="f1045593-2b3a-4769-8fe1-b74d9a0ef0c5" providerId="ADAL" clId="{E68FC817-39BC-4258-B808-BCCBBDC1E81F}" dt="2025-03-16T12:40:11.499" v="302" actId="1076"/>
          <ac:spMkLst>
            <pc:docMk/>
            <pc:sldMk cId="2589939560" sldId="268"/>
            <ac:spMk id="30" creationId="{ADE16003-7B55-4545-94FF-CA6F56EFEC35}"/>
          </ac:spMkLst>
        </pc:spChg>
        <pc:spChg chg="mod">
          <ac:chgData name="Iulian-Adrian Pitu (2430126)" userId="f1045593-2b3a-4769-8fe1-b74d9a0ef0c5" providerId="ADAL" clId="{E68FC817-39BC-4258-B808-BCCBBDC1E81F}" dt="2025-03-16T12:40:14.775" v="303" actId="1076"/>
          <ac:spMkLst>
            <pc:docMk/>
            <pc:sldMk cId="2589939560" sldId="268"/>
            <ac:spMk id="31" creationId="{124D90C0-A545-43D1-81FA-714F49FA7544}"/>
          </ac:spMkLst>
        </pc:spChg>
        <pc:spChg chg="add del mod">
          <ac:chgData name="Iulian-Adrian Pitu (2430126)" userId="f1045593-2b3a-4769-8fe1-b74d9a0ef0c5" providerId="ADAL" clId="{E68FC817-39BC-4258-B808-BCCBBDC1E81F}" dt="2025-03-16T12:33:43.230" v="261" actId="478"/>
          <ac:spMkLst>
            <pc:docMk/>
            <pc:sldMk cId="2589939560" sldId="268"/>
            <ac:spMk id="32" creationId="{A9FDFE04-EB26-5935-62AC-0D0E9FC15A78}"/>
          </ac:spMkLst>
        </pc:spChg>
      </pc:sldChg>
    </pc:docChg>
  </pc:docChgLst>
  <pc:docChgLst>
    <pc:chgData name="Iulian-Adrian Pitu (2430126)" userId="S::2430126@student.uwtsd.ac.uk::f1045593-2b3a-4769-8fe1-b74d9a0ef0c5" providerId="AD" clId="Web-{F4EB7652-D9E1-2434-C193-A0F8F00CAE85}"/>
    <pc:docChg chg="modSld">
      <pc:chgData name="Iulian-Adrian Pitu (2430126)" userId="S::2430126@student.uwtsd.ac.uk::f1045593-2b3a-4769-8fe1-b74d9a0ef0c5" providerId="AD" clId="Web-{F4EB7652-D9E1-2434-C193-A0F8F00CAE85}" dt="2025-03-23T10:23:18.266" v="119" actId="1076"/>
      <pc:docMkLst>
        <pc:docMk/>
      </pc:docMkLst>
      <pc:sldChg chg="addSp delSp modSp">
        <pc:chgData name="Iulian-Adrian Pitu (2430126)" userId="S::2430126@student.uwtsd.ac.uk::f1045593-2b3a-4769-8fe1-b74d9a0ef0c5" providerId="AD" clId="Web-{F4EB7652-D9E1-2434-C193-A0F8F00CAE85}" dt="2025-03-23T10:23:18.266" v="119" actId="1076"/>
        <pc:sldMkLst>
          <pc:docMk/>
          <pc:sldMk cId="2589939560" sldId="268"/>
        </pc:sldMkLst>
        <pc:spChg chg="add mod">
          <ac:chgData name="Iulian-Adrian Pitu (2430126)" userId="S::2430126@student.uwtsd.ac.uk::f1045593-2b3a-4769-8fe1-b74d9a0ef0c5" providerId="AD" clId="Web-{F4EB7652-D9E1-2434-C193-A0F8F00CAE85}" dt="2025-03-23T10:18:47.202" v="89" actId="20577"/>
          <ac:spMkLst>
            <pc:docMk/>
            <pc:sldMk cId="2589939560" sldId="268"/>
            <ac:spMk id="5" creationId="{36E59830-BEAE-D6F1-2CA9-2E4B0D10C49F}"/>
          </ac:spMkLst>
        </pc:spChg>
        <pc:spChg chg="add del mod">
          <ac:chgData name="Iulian-Adrian Pitu (2430126)" userId="S::2430126@student.uwtsd.ac.uk::f1045593-2b3a-4769-8fe1-b74d9a0ef0c5" providerId="AD" clId="Web-{F4EB7652-D9E1-2434-C193-A0F8F00CAE85}" dt="2025-03-23T10:19:44.065" v="97"/>
          <ac:spMkLst>
            <pc:docMk/>
            <pc:sldMk cId="2589939560" sldId="268"/>
            <ac:spMk id="7" creationId="{001EF9E9-7475-AB5E-C2F8-DC12248594C9}"/>
          </ac:spMkLst>
        </pc:spChg>
        <pc:spChg chg="add del mod">
          <ac:chgData name="Iulian-Adrian Pitu (2430126)" userId="S::2430126@student.uwtsd.ac.uk::f1045593-2b3a-4769-8fe1-b74d9a0ef0c5" providerId="AD" clId="Web-{F4EB7652-D9E1-2434-C193-A0F8F00CAE85}" dt="2025-03-23T10:19:13.094" v="92"/>
          <ac:spMkLst>
            <pc:docMk/>
            <pc:sldMk cId="2589939560" sldId="268"/>
            <ac:spMk id="8" creationId="{430C8422-53AF-61F0-30EB-19E6BA551C38}"/>
          </ac:spMkLst>
        </pc:spChg>
        <pc:spChg chg="mod">
          <ac:chgData name="Iulian-Adrian Pitu (2430126)" userId="S::2430126@student.uwtsd.ac.uk::f1045593-2b3a-4769-8fe1-b74d9a0ef0c5" providerId="AD" clId="Web-{F4EB7652-D9E1-2434-C193-A0F8F00CAE85}" dt="2025-03-23T10:19:02.516" v="91" actId="20577"/>
          <ac:spMkLst>
            <pc:docMk/>
            <pc:sldMk cId="2589939560" sldId="268"/>
            <ac:spMk id="14" creationId="{F97DD76C-EEA0-EA69-28C6-85E7DFE510F6}"/>
          </ac:spMkLst>
        </pc:spChg>
        <pc:spChg chg="add mod">
          <ac:chgData name="Iulian-Adrian Pitu (2430126)" userId="S::2430126@student.uwtsd.ac.uk::f1045593-2b3a-4769-8fe1-b74d9a0ef0c5" providerId="AD" clId="Web-{F4EB7652-D9E1-2434-C193-A0F8F00CAE85}" dt="2025-03-23T10:23:18.266" v="119" actId="1076"/>
          <ac:spMkLst>
            <pc:docMk/>
            <pc:sldMk cId="2589939560" sldId="268"/>
            <ac:spMk id="15" creationId="{DC136B2A-F5C7-296D-1232-AC1BF20D8549}"/>
          </ac:spMkLst>
        </pc:spChg>
        <pc:picChg chg="add mod">
          <ac:chgData name="Iulian-Adrian Pitu (2430126)" userId="S::2430126@student.uwtsd.ac.uk::f1045593-2b3a-4769-8fe1-b74d9a0ef0c5" providerId="AD" clId="Web-{F4EB7652-D9E1-2434-C193-A0F8F00CAE85}" dt="2025-03-23T10:19:23.689" v="96" actId="1076"/>
          <ac:picMkLst>
            <pc:docMk/>
            <pc:sldMk cId="2589939560" sldId="268"/>
            <ac:picMk id="2" creationId="{885F9A56-6871-BE4C-547D-15A2E5AED0E4}"/>
          </ac:picMkLst>
        </pc:picChg>
        <pc:picChg chg="add mod">
          <ac:chgData name="Iulian-Adrian Pitu (2430126)" userId="S::2430126@student.uwtsd.ac.uk::f1045593-2b3a-4769-8fe1-b74d9a0ef0c5" providerId="AD" clId="Web-{F4EB7652-D9E1-2434-C193-A0F8F00CAE85}" dt="2025-03-23T10:19:56.707" v="99" actId="1076"/>
          <ac:picMkLst>
            <pc:docMk/>
            <pc:sldMk cId="2589939560" sldId="268"/>
            <ac:picMk id="9" creationId="{EF7436EB-131F-94F2-C265-769DF248845C}"/>
          </ac:picMkLst>
        </pc:picChg>
        <pc:picChg chg="add mod">
          <ac:chgData name="Iulian-Adrian Pitu (2430126)" userId="S::2430126@student.uwtsd.ac.uk::f1045593-2b3a-4769-8fe1-b74d9a0ef0c5" providerId="AD" clId="Web-{F4EB7652-D9E1-2434-C193-A0F8F00CAE85}" dt="2025-03-23T10:22:32.357" v="104" actId="1076"/>
          <ac:picMkLst>
            <pc:docMk/>
            <pc:sldMk cId="2589939560" sldId="268"/>
            <ac:picMk id="11" creationId="{EF623416-38F8-B5ED-9B65-9F61D7A59A6A}"/>
          </ac:picMkLst>
        </pc:picChg>
      </pc:sldChg>
    </pc:docChg>
  </pc:docChgLst>
  <pc:docChgLst>
    <pc:chgData name="Iulian-Adrian Pitu (2430126)" userId="S::2430126@student.uwtsd.ac.uk::f1045593-2b3a-4769-8fe1-b74d9a0ef0c5" providerId="AD" clId="Web-{DBB20B00-2752-09C3-4DB9-47002CAB097E}"/>
    <pc:docChg chg="delSld">
      <pc:chgData name="Iulian-Adrian Pitu (2430126)" userId="S::2430126@student.uwtsd.ac.uk::f1045593-2b3a-4769-8fe1-b74d9a0ef0c5" providerId="AD" clId="Web-{DBB20B00-2752-09C3-4DB9-47002CAB097E}" dt="2025-03-23T11:48:40.863" v="26"/>
      <pc:docMkLst>
        <pc:docMk/>
      </pc:docMkLst>
      <pc:sldChg chg="del">
        <pc:chgData name="Iulian-Adrian Pitu (2430126)" userId="S::2430126@student.uwtsd.ac.uk::f1045593-2b3a-4769-8fe1-b74d9a0ef0c5" providerId="AD" clId="Web-{DBB20B00-2752-09C3-4DB9-47002CAB097E}" dt="2025-03-23T11:48:05.190" v="0"/>
        <pc:sldMkLst>
          <pc:docMk/>
          <pc:sldMk cId="992262848" sldId="256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06.143" v="1"/>
        <pc:sldMkLst>
          <pc:docMk/>
          <pc:sldMk cId="621616437" sldId="257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07.065" v="2"/>
        <pc:sldMkLst>
          <pc:docMk/>
          <pc:sldMk cId="4036697427" sldId="258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08.190" v="3"/>
        <pc:sldMkLst>
          <pc:docMk/>
          <pc:sldMk cId="3210814530" sldId="259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08.612" v="4"/>
        <pc:sldMkLst>
          <pc:docMk/>
          <pc:sldMk cId="2171260403" sldId="260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09.190" v="5"/>
        <pc:sldMkLst>
          <pc:docMk/>
          <pc:sldMk cId="2570002227" sldId="261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10.050" v="6"/>
        <pc:sldMkLst>
          <pc:docMk/>
          <pc:sldMk cId="2905421952" sldId="262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11.425" v="7"/>
        <pc:sldMkLst>
          <pc:docMk/>
          <pc:sldMk cId="678545184" sldId="263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12.409" v="8"/>
        <pc:sldMkLst>
          <pc:docMk/>
          <pc:sldMk cId="2122539241" sldId="264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13.394" v="9"/>
        <pc:sldMkLst>
          <pc:docMk/>
          <pc:sldMk cId="2224347332" sldId="265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14.878" v="10"/>
        <pc:sldMkLst>
          <pc:docMk/>
          <pc:sldMk cId="4247313298" sldId="266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17.878" v="11"/>
        <pc:sldMkLst>
          <pc:docMk/>
          <pc:sldMk cId="661457060" sldId="267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21.425" v="13"/>
        <pc:sldMkLst>
          <pc:docMk/>
          <pc:sldMk cId="3314597674" sldId="269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22.800" v="14"/>
        <pc:sldMkLst>
          <pc:docMk/>
          <pc:sldMk cId="3561918096" sldId="270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24.269" v="15"/>
        <pc:sldMkLst>
          <pc:docMk/>
          <pc:sldMk cId="3532002671" sldId="271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25.738" v="16"/>
        <pc:sldMkLst>
          <pc:docMk/>
          <pc:sldMk cId="3870222886" sldId="272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27.488" v="17"/>
        <pc:sldMkLst>
          <pc:docMk/>
          <pc:sldMk cId="498491376" sldId="273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28.972" v="18"/>
        <pc:sldMkLst>
          <pc:docMk/>
          <pc:sldMk cId="2886949460" sldId="274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30.191" v="19"/>
        <pc:sldMkLst>
          <pc:docMk/>
          <pc:sldMk cId="2558816297" sldId="275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31.879" v="20"/>
        <pc:sldMkLst>
          <pc:docMk/>
          <pc:sldMk cId="671898697" sldId="276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33.222" v="21"/>
        <pc:sldMkLst>
          <pc:docMk/>
          <pc:sldMk cId="1748073012" sldId="277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34.410" v="22"/>
        <pc:sldMkLst>
          <pc:docMk/>
          <pc:sldMk cId="1581363495" sldId="278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36.285" v="23"/>
        <pc:sldMkLst>
          <pc:docMk/>
          <pc:sldMk cId="3794011719" sldId="279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37.488" v="24"/>
        <pc:sldMkLst>
          <pc:docMk/>
          <pc:sldMk cId="1314285471" sldId="280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39.004" v="25"/>
        <pc:sldMkLst>
          <pc:docMk/>
          <pc:sldMk cId="1539575940" sldId="281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40.863" v="26"/>
        <pc:sldMkLst>
          <pc:docMk/>
          <pc:sldMk cId="59582380" sldId="285"/>
        </pc:sldMkLst>
      </pc:sldChg>
      <pc:sldChg chg="del">
        <pc:chgData name="Iulian-Adrian Pitu (2430126)" userId="S::2430126@student.uwtsd.ac.uk::f1045593-2b3a-4769-8fe1-b74d9a0ef0c5" providerId="AD" clId="Web-{DBB20B00-2752-09C3-4DB9-47002CAB097E}" dt="2025-03-23T11:48:19.300" v="12"/>
        <pc:sldMkLst>
          <pc:docMk/>
          <pc:sldMk cId="1224081037" sldId="286"/>
        </pc:sldMkLst>
      </pc:sldChg>
    </pc:docChg>
  </pc:docChgLst>
  <pc:docChgLst>
    <pc:chgData name="Iulian-Adrian Pitu (2430126)" userId="S::2430126@student.uwtsd.ac.uk::f1045593-2b3a-4769-8fe1-b74d9a0ef0c5" providerId="AD" clId="Web-{870223B0-AC0C-B617-3531-E7F9F8E26B50}"/>
    <pc:docChg chg="addSld modSld">
      <pc:chgData name="Iulian-Adrian Pitu (2430126)" userId="S::2430126@student.uwtsd.ac.uk::f1045593-2b3a-4769-8fe1-b74d9a0ef0c5" providerId="AD" clId="Web-{870223B0-AC0C-B617-3531-E7F9F8E26B50}" dt="2025-03-23T10:01:48.350" v="339" actId="20577"/>
      <pc:docMkLst>
        <pc:docMk/>
      </pc:docMkLst>
      <pc:sldChg chg="addSp delSp modSp">
        <pc:chgData name="Iulian-Adrian Pitu (2430126)" userId="S::2430126@student.uwtsd.ac.uk::f1045593-2b3a-4769-8fe1-b74d9a0ef0c5" providerId="AD" clId="Web-{870223B0-AC0C-B617-3531-E7F9F8E26B50}" dt="2025-03-23T10:01:48.350" v="339" actId="20577"/>
        <pc:sldMkLst>
          <pc:docMk/>
          <pc:sldMk cId="2589939560" sldId="268"/>
        </pc:sldMkLst>
        <pc:spChg chg="add del mod">
          <ac:chgData name="Iulian-Adrian Pitu (2430126)" userId="S::2430126@student.uwtsd.ac.uk::f1045593-2b3a-4769-8fe1-b74d9a0ef0c5" providerId="AD" clId="Web-{870223B0-AC0C-B617-3531-E7F9F8E26B50}" dt="2025-03-23T09:54:57.490" v="259"/>
          <ac:spMkLst>
            <pc:docMk/>
            <pc:sldMk cId="2589939560" sldId="268"/>
            <ac:spMk id="5" creationId="{C396E609-EF68-0BCF-F6F1-5D7A6D9B8961}"/>
          </ac:spMkLst>
        </pc:spChg>
        <pc:spChg chg="mod">
          <ac:chgData name="Iulian-Adrian Pitu (2430126)" userId="S::2430126@student.uwtsd.ac.uk::f1045593-2b3a-4769-8fe1-b74d9a0ef0c5" providerId="AD" clId="Web-{870223B0-AC0C-B617-3531-E7F9F8E26B50}" dt="2025-03-23T09:59:24.964" v="306" actId="14100"/>
          <ac:spMkLst>
            <pc:docMk/>
            <pc:sldMk cId="2589939560" sldId="268"/>
            <ac:spMk id="6" creationId="{CDB070E5-38EE-2125-4ACB-02D872479411}"/>
          </ac:spMkLst>
        </pc:spChg>
        <pc:spChg chg="add del mod">
          <ac:chgData name="Iulian-Adrian Pitu (2430126)" userId="S::2430126@student.uwtsd.ac.uk::f1045593-2b3a-4769-8fe1-b74d9a0ef0c5" providerId="AD" clId="Web-{870223B0-AC0C-B617-3531-E7F9F8E26B50}" dt="2025-03-23T09:54:46.896" v="257"/>
          <ac:spMkLst>
            <pc:docMk/>
            <pc:sldMk cId="2589939560" sldId="268"/>
            <ac:spMk id="8" creationId="{F74F8C94-4208-4A2B-AC5A-AF8B723E0C0B}"/>
          </ac:spMkLst>
        </pc:spChg>
        <pc:spChg chg="mod">
          <ac:chgData name="Iulian-Adrian Pitu (2430126)" userId="S::2430126@student.uwtsd.ac.uk::f1045593-2b3a-4769-8fe1-b74d9a0ef0c5" providerId="AD" clId="Web-{870223B0-AC0C-B617-3531-E7F9F8E26B50}" dt="2025-03-23T09:21:56.223" v="95" actId="1076"/>
          <ac:spMkLst>
            <pc:docMk/>
            <pc:sldMk cId="2589939560" sldId="268"/>
            <ac:spMk id="10" creationId="{FDE30A71-2B39-AACE-DEC4-FBC34373D61F}"/>
          </ac:spMkLst>
        </pc:spChg>
        <pc:spChg chg="add del mod">
          <ac:chgData name="Iulian-Adrian Pitu (2430126)" userId="S::2430126@student.uwtsd.ac.uk::f1045593-2b3a-4769-8fe1-b74d9a0ef0c5" providerId="AD" clId="Web-{870223B0-AC0C-B617-3531-E7F9F8E26B50}" dt="2025-03-23T09:55:07.772" v="265"/>
          <ac:spMkLst>
            <pc:docMk/>
            <pc:sldMk cId="2589939560" sldId="268"/>
            <ac:spMk id="11" creationId="{3DE7B867-9117-79B7-47CA-918266E5B758}"/>
          </ac:spMkLst>
        </pc:spChg>
        <pc:spChg chg="add mod">
          <ac:chgData name="Iulian-Adrian Pitu (2430126)" userId="S::2430126@student.uwtsd.ac.uk::f1045593-2b3a-4769-8fe1-b74d9a0ef0c5" providerId="AD" clId="Web-{870223B0-AC0C-B617-3531-E7F9F8E26B50}" dt="2025-03-23T10:01:48.350" v="339" actId="20577"/>
          <ac:spMkLst>
            <pc:docMk/>
            <pc:sldMk cId="2589939560" sldId="268"/>
            <ac:spMk id="14" creationId="{F97DD76C-EEA0-EA69-28C6-85E7DFE510F6}"/>
          </ac:spMkLst>
        </pc:spChg>
        <pc:spChg chg="del mod">
          <ac:chgData name="Iulian-Adrian Pitu (2430126)" userId="S::2430126@student.uwtsd.ac.uk::f1045593-2b3a-4769-8fe1-b74d9a0ef0c5" providerId="AD" clId="Web-{870223B0-AC0C-B617-3531-E7F9F8E26B50}" dt="2025-03-23T09:54:44.364" v="256"/>
          <ac:spMkLst>
            <pc:docMk/>
            <pc:sldMk cId="2589939560" sldId="268"/>
            <ac:spMk id="21" creationId="{01BF4ED6-7DA9-5C6D-BE04-53B5424CE90D}"/>
          </ac:spMkLst>
        </pc:spChg>
        <pc:spChg chg="del mod">
          <ac:chgData name="Iulian-Adrian Pitu (2430126)" userId="S::2430126@student.uwtsd.ac.uk::f1045593-2b3a-4769-8fe1-b74d9a0ef0c5" providerId="AD" clId="Web-{870223B0-AC0C-B617-3531-E7F9F8E26B50}" dt="2025-03-23T09:55:03.116" v="262"/>
          <ac:spMkLst>
            <pc:docMk/>
            <pc:sldMk cId="2589939560" sldId="268"/>
            <ac:spMk id="22" creationId="{20E7EBFF-3B38-C58C-3FC5-1FC8FF4939E1}"/>
          </ac:spMkLst>
        </pc:spChg>
        <pc:spChg chg="del mod">
          <ac:chgData name="Iulian-Adrian Pitu (2430126)" userId="S::2430126@student.uwtsd.ac.uk::f1045593-2b3a-4769-8fe1-b74d9a0ef0c5" providerId="AD" clId="Web-{870223B0-AC0C-B617-3531-E7F9F8E26B50}" dt="2025-03-23T09:54:49.396" v="258"/>
          <ac:spMkLst>
            <pc:docMk/>
            <pc:sldMk cId="2589939560" sldId="268"/>
            <ac:spMk id="23" creationId="{154AA1C9-8ACA-0BC0-4837-D3AF382BBA18}"/>
          </ac:spMkLst>
        </pc:spChg>
        <pc:spChg chg="del mod">
          <ac:chgData name="Iulian-Adrian Pitu (2430126)" userId="S::2430126@student.uwtsd.ac.uk::f1045593-2b3a-4769-8fe1-b74d9a0ef0c5" providerId="AD" clId="Web-{870223B0-AC0C-B617-3531-E7F9F8E26B50}" dt="2025-03-23T09:55:05.272" v="264"/>
          <ac:spMkLst>
            <pc:docMk/>
            <pc:sldMk cId="2589939560" sldId="268"/>
            <ac:spMk id="24" creationId="{FE53E10B-8885-AF5C-789B-7F8EDA845AF7}"/>
          </ac:spMkLst>
        </pc:spChg>
        <pc:spChg chg="del mod">
          <ac:chgData name="Iulian-Adrian Pitu (2430126)" userId="S::2430126@student.uwtsd.ac.uk::f1045593-2b3a-4769-8fe1-b74d9a0ef0c5" providerId="AD" clId="Web-{870223B0-AC0C-B617-3531-E7F9F8E26B50}" dt="2025-03-23T09:54:37.364" v="254"/>
          <ac:spMkLst>
            <pc:docMk/>
            <pc:sldMk cId="2589939560" sldId="268"/>
            <ac:spMk id="26" creationId="{F0B4D100-E4A9-4290-9C5A-559D26023BB0}"/>
          </ac:spMkLst>
        </pc:spChg>
        <pc:spChg chg="mod">
          <ac:chgData name="Iulian-Adrian Pitu (2430126)" userId="S::2430126@student.uwtsd.ac.uk::f1045593-2b3a-4769-8fe1-b74d9a0ef0c5" providerId="AD" clId="Web-{870223B0-AC0C-B617-3531-E7F9F8E26B50}" dt="2025-03-23T10:00:26.078" v="307" actId="1076"/>
          <ac:spMkLst>
            <pc:docMk/>
            <pc:sldMk cId="2589939560" sldId="268"/>
            <ac:spMk id="27" creationId="{4A5A45E2-0CD2-4443-963B-2BF0068F69E0}"/>
          </ac:spMkLst>
        </pc:spChg>
        <pc:spChg chg="del mod">
          <ac:chgData name="Iulian-Adrian Pitu (2430126)" userId="S::2430126@student.uwtsd.ac.uk::f1045593-2b3a-4769-8fe1-b74d9a0ef0c5" providerId="AD" clId="Web-{870223B0-AC0C-B617-3531-E7F9F8E26B50}" dt="2025-03-23T09:55:00.741" v="260"/>
          <ac:spMkLst>
            <pc:docMk/>
            <pc:sldMk cId="2589939560" sldId="268"/>
            <ac:spMk id="28" creationId="{C9828076-1E1C-4E6A-80ED-02AC430DF17B}"/>
          </ac:spMkLst>
        </pc:spChg>
        <pc:spChg chg="mod">
          <ac:chgData name="Iulian-Adrian Pitu (2430126)" userId="S::2430126@student.uwtsd.ac.uk::f1045593-2b3a-4769-8fe1-b74d9a0ef0c5" providerId="AD" clId="Web-{870223B0-AC0C-B617-3531-E7F9F8E26B50}" dt="2025-03-23T09:59:08.729" v="305" actId="20577"/>
          <ac:spMkLst>
            <pc:docMk/>
            <pc:sldMk cId="2589939560" sldId="268"/>
            <ac:spMk id="29" creationId="{BB3F1F41-ECBD-4218-A318-A0368B5D7549}"/>
          </ac:spMkLst>
        </pc:spChg>
        <pc:spChg chg="del mod">
          <ac:chgData name="Iulian-Adrian Pitu (2430126)" userId="S::2430126@student.uwtsd.ac.uk::f1045593-2b3a-4769-8fe1-b74d9a0ef0c5" providerId="AD" clId="Web-{870223B0-AC0C-B617-3531-E7F9F8E26B50}" dt="2025-03-23T09:54:34.614" v="253"/>
          <ac:spMkLst>
            <pc:docMk/>
            <pc:sldMk cId="2589939560" sldId="268"/>
            <ac:spMk id="30" creationId="{ADE16003-7B55-4545-94FF-CA6F56EFEC35}"/>
          </ac:spMkLst>
        </pc:spChg>
        <pc:spChg chg="del mod">
          <ac:chgData name="Iulian-Adrian Pitu (2430126)" userId="S::2430126@student.uwtsd.ac.uk::f1045593-2b3a-4769-8fe1-b74d9a0ef0c5" providerId="AD" clId="Web-{870223B0-AC0C-B617-3531-E7F9F8E26B50}" dt="2025-03-23T09:54:40.270" v="255"/>
          <ac:spMkLst>
            <pc:docMk/>
            <pc:sldMk cId="2589939560" sldId="268"/>
            <ac:spMk id="31" creationId="{124D90C0-A545-43D1-81FA-714F49FA7544}"/>
          </ac:spMkLst>
        </pc:spChg>
        <pc:picChg chg="add del mod">
          <ac:chgData name="Iulian-Adrian Pitu (2430126)" userId="S::2430126@student.uwtsd.ac.uk::f1045593-2b3a-4769-8fe1-b74d9a0ef0c5" providerId="AD" clId="Web-{870223B0-AC0C-B617-3531-E7F9F8E26B50}" dt="2025-03-23T09:54:07.502" v="241"/>
          <ac:picMkLst>
            <pc:docMk/>
            <pc:sldMk cId="2589939560" sldId="268"/>
            <ac:picMk id="2" creationId="{7AA955BE-4DEA-7160-A439-87DAFFD2CEA8}"/>
          </ac:picMkLst>
        </pc:picChg>
        <pc:picChg chg="add mod">
          <ac:chgData name="Iulian-Adrian Pitu (2430126)" userId="S::2430126@student.uwtsd.ac.uk::f1045593-2b3a-4769-8fe1-b74d9a0ef0c5" providerId="AD" clId="Web-{870223B0-AC0C-B617-3531-E7F9F8E26B50}" dt="2025-03-23T10:00:27.984" v="308" actId="1076"/>
          <ac:picMkLst>
            <pc:docMk/>
            <pc:sldMk cId="2589939560" sldId="268"/>
            <ac:picMk id="3" creationId="{E8901455-57C8-7AC1-8D40-B78F7897E774}"/>
          </ac:picMkLst>
        </pc:picChg>
        <pc:picChg chg="add mod">
          <ac:chgData name="Iulian-Adrian Pitu (2430126)" userId="S::2430126@student.uwtsd.ac.uk::f1045593-2b3a-4769-8fe1-b74d9a0ef0c5" providerId="AD" clId="Web-{870223B0-AC0C-B617-3531-E7F9F8E26B50}" dt="2025-03-23T09:56:55.343" v="283" actId="1076"/>
          <ac:picMkLst>
            <pc:docMk/>
            <pc:sldMk cId="2589939560" sldId="268"/>
            <ac:picMk id="12" creationId="{2DEFF535-FC77-0B88-F7B5-A00AF5207E5D}"/>
          </ac:picMkLst>
        </pc:picChg>
      </pc:sldChg>
      <pc:sldChg chg="new">
        <pc:chgData name="Iulian-Adrian Pitu (2430126)" userId="S::2430126@student.uwtsd.ac.uk::f1045593-2b3a-4769-8fe1-b74d9a0ef0c5" providerId="AD" clId="Web-{870223B0-AC0C-B617-3531-E7F9F8E26B50}" dt="2025-03-23T09:58:44.538" v="300"/>
        <pc:sldMkLst>
          <pc:docMk/>
          <pc:sldMk cId="1224081037" sldId="286"/>
        </pc:sldMkLst>
      </pc:sldChg>
    </pc:docChg>
  </pc:docChgLst>
  <pc:docChgLst>
    <pc:chgData name="Iulian-Adrian Pitu (2430126)" userId="S::2430126@student.uwtsd.ac.uk::f1045593-2b3a-4769-8fe1-b74d9a0ef0c5" providerId="AD" clId="Web-{A7EE1C87-9A80-CC10-C257-32F2166E41A2}"/>
    <pc:docChg chg="modSld">
      <pc:chgData name="Iulian-Adrian Pitu (2430126)" userId="S::2430126@student.uwtsd.ac.uk::f1045593-2b3a-4769-8fe1-b74d9a0ef0c5" providerId="AD" clId="Web-{A7EE1C87-9A80-CC10-C257-32F2166E41A2}" dt="2025-03-23T11:47:04.217" v="65" actId="20577"/>
      <pc:docMkLst>
        <pc:docMk/>
      </pc:docMkLst>
      <pc:sldChg chg="addSp modSp">
        <pc:chgData name="Iulian-Adrian Pitu (2430126)" userId="S::2430126@student.uwtsd.ac.uk::f1045593-2b3a-4769-8fe1-b74d9a0ef0c5" providerId="AD" clId="Web-{A7EE1C87-9A80-CC10-C257-32F2166E41A2}" dt="2025-03-23T11:47:04.217" v="65" actId="20577"/>
        <pc:sldMkLst>
          <pc:docMk/>
          <pc:sldMk cId="2589939560" sldId="268"/>
        </pc:sldMkLst>
        <pc:spChg chg="add mod">
          <ac:chgData name="Iulian-Adrian Pitu (2430126)" userId="S::2430126@student.uwtsd.ac.uk::f1045593-2b3a-4769-8fe1-b74d9a0ef0c5" providerId="AD" clId="Web-{A7EE1C87-9A80-CC10-C257-32F2166E41A2}" dt="2025-03-23T11:47:04.217" v="65" actId="20577"/>
          <ac:spMkLst>
            <pc:docMk/>
            <pc:sldMk cId="2589939560" sldId="268"/>
            <ac:spMk id="7" creationId="{69469995-F3D5-1342-6716-746821A4E61E}"/>
          </ac:spMkLst>
        </pc:spChg>
        <pc:spChg chg="mod">
          <ac:chgData name="Iulian-Adrian Pitu (2430126)" userId="S::2430126@student.uwtsd.ac.uk::f1045593-2b3a-4769-8fe1-b74d9a0ef0c5" providerId="AD" clId="Web-{A7EE1C87-9A80-CC10-C257-32F2166E41A2}" dt="2025-03-23T11:46:00.808" v="43" actId="1076"/>
          <ac:spMkLst>
            <pc:docMk/>
            <pc:sldMk cId="2589939560" sldId="268"/>
            <ac:spMk id="15" creationId="{DC136B2A-F5C7-296D-1232-AC1BF20D8549}"/>
          </ac:spMkLst>
        </pc:spChg>
        <pc:spChg chg="mod">
          <ac:chgData name="Iulian-Adrian Pitu (2430126)" userId="S::2430126@student.uwtsd.ac.uk::f1045593-2b3a-4769-8fe1-b74d9a0ef0c5" providerId="AD" clId="Web-{A7EE1C87-9A80-CC10-C257-32F2166E41A2}" dt="2025-03-23T11:45:18.869" v="0" actId="1076"/>
          <ac:spMkLst>
            <pc:docMk/>
            <pc:sldMk cId="2589939560" sldId="268"/>
            <ac:spMk id="27" creationId="{4A5A45E2-0CD2-4443-963B-2BF0068F69E0}"/>
          </ac:spMkLst>
        </pc:spChg>
        <pc:picChg chg="mod">
          <ac:chgData name="Iulian-Adrian Pitu (2430126)" userId="S::2430126@student.uwtsd.ac.uk::f1045593-2b3a-4769-8fe1-b74d9a0ef0c5" providerId="AD" clId="Web-{A7EE1C87-9A80-CC10-C257-32F2166E41A2}" dt="2025-03-23T11:46:05.043" v="44" actId="1076"/>
          <ac:picMkLst>
            <pc:docMk/>
            <pc:sldMk cId="2589939560" sldId="268"/>
            <ac:picMk id="11" creationId="{EF623416-38F8-B5ED-9B65-9F61D7A59A6A}"/>
          </ac:picMkLst>
        </pc:picChg>
        <pc:picChg chg="mod">
          <ac:chgData name="Iulian-Adrian Pitu (2430126)" userId="S::2430126@student.uwtsd.ac.uk::f1045593-2b3a-4769-8fe1-b74d9a0ef0c5" providerId="AD" clId="Web-{A7EE1C87-9A80-CC10-C257-32F2166E41A2}" dt="2025-03-23T11:46:06.730" v="45" actId="1076"/>
          <ac:picMkLst>
            <pc:docMk/>
            <pc:sldMk cId="2589939560" sldId="268"/>
            <ac:picMk id="12" creationId="{2DEFF535-FC77-0B88-F7B5-A00AF5207E5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C9D383-BBC4-486C-B949-4975C013CC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39D43F-AF4D-4026-B59B-E30A214796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8508412-C702-48D6-A485-9E3F48E9270C}" type="datetime1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AF834-AEA0-4B1E-B634-D786ABAA3B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5535A-EEFA-4377-8BEC-AE3B154A765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D432166-D667-4383-B839-F1433620B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815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06A15-2481-4E66-917C-551C926382B7}" type="datetime1">
              <a:rPr lang="en-GB" smtClean="0"/>
              <a:pPr/>
              <a:t>23/03/2025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34B48B0-85B2-40C4-A05A-571C99C8AB5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63210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4B48B0-85B2-40C4-A05A-571C99C8AB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14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9A5174-1112-4D75-9ACE-EB000DE44E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241F2F-6D67-4597-AB7C-D982860837A5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39DF-BB81-43B2-81DF-DC0942E884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5972" y="2551430"/>
            <a:ext cx="5020056" cy="1633085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2A2A7-5821-4BAA-A45B-8AFDF4E0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1400" y="4653445"/>
            <a:ext cx="5027613" cy="827197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828D1A9-3D67-4106-B288-BC23A7CC5AF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708" y="1721890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6270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E2F25-E114-4A75-B5B3-F09D555DDFF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BEFEA-934B-49DB-9A67-071B716E9BCC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6D2BD-969D-4473-8460-B0377486AB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35826" y="3924940"/>
            <a:ext cx="4116387" cy="1740445"/>
          </a:xfrm>
        </p:spPr>
        <p:txBody>
          <a:bodyPr lIns="0" tIns="0" rIns="0" bIns="0" rtlCol="0" anchor="b" anchorCtr="0">
            <a:noAutofit/>
          </a:bodyPr>
          <a:lstStyle>
            <a:lvl1pPr algn="r">
              <a:defRPr sz="5500" b="1"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2B65509E-400D-48FF-845C-D88E53CDAF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5413" y="851603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124E491-FFE2-4D91-8211-BFEB67FC40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35826" y="5681266"/>
            <a:ext cx="4116387" cy="400081"/>
          </a:xfrm>
        </p:spPr>
        <p:txBody>
          <a:bodyPr lIns="0" tIns="0" rIns="0" bIns="0" rtlCol="0" anchor="b" anchorCtr="0">
            <a:normAutofit/>
          </a:bodyPr>
          <a:lstStyle>
            <a:lvl1pPr marL="0" indent="0" algn="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Subtitle Here</a:t>
            </a:r>
          </a:p>
        </p:txBody>
      </p:sp>
    </p:spTree>
    <p:extLst>
      <p:ext uri="{BB962C8B-B14F-4D97-AF65-F5344CB8AC3E}">
        <p14:creationId xmlns:p14="http://schemas.microsoft.com/office/powerpoint/2010/main" val="3420951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ader Sectio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35480A-D762-4968-B35D-F8EBD1135B65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741282D-68FE-4C49-8F91-14A2214B4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21902"/>
            <a:ext cx="10680596" cy="1133423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FF6A3-D40E-4089-92AF-A2DB4994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62334"/>
            <a:ext cx="10674246" cy="636340"/>
          </a:xfrm>
        </p:spPr>
        <p:txBody>
          <a:bodyPr lIns="0" tIns="0" rIns="0" bIns="0" rtlCol="0"/>
          <a:lstStyle>
            <a:lvl1pPr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D5134B-D1A0-48D1-AB9A-2AC6AA5FAE33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E22EDD9E-AEE4-4D2A-BD45-AABB792F68A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22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560832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3778" y="1514007"/>
            <a:ext cx="4585780" cy="109107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E3DF9-29A5-4D11-98E9-191D1E8E9B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27532" y="2698955"/>
            <a:ext cx="4607015" cy="3136910"/>
          </a:xfrm>
        </p:spPr>
        <p:txBody>
          <a:bodyPr lIns="0" tIns="0" rIns="0" bIns="0" rtlCol="0">
            <a:normAutofit/>
          </a:bodyPr>
          <a:lstStyle>
            <a:lvl1pPr>
              <a:lnSpc>
                <a:spcPct val="85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1pPr>
            <a:lvl2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2pPr>
            <a:lvl3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3pPr>
            <a:lvl4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4pPr>
            <a:lvl5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C199B59-7A51-4563-9360-5E0E86E5BE2E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88687278-82AE-4E5D-96D6-672F8FAFC70B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86299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ption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500" y="1514007"/>
            <a:ext cx="4585780" cy="109107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E3DF9-29A5-4D11-98E9-191D1E8E9B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35254" y="2698955"/>
            <a:ext cx="4607015" cy="3136910"/>
          </a:xfrm>
        </p:spPr>
        <p:txBody>
          <a:bodyPr lIns="0" tIns="0" rIns="0" bIns="0" rtlCol="0">
            <a:normAutofit/>
          </a:bodyPr>
          <a:lstStyle>
            <a:lvl1pPr>
              <a:lnSpc>
                <a:spcPct val="85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3pPr>
            <a:lvl4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defRPr sz="18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FD3D95-CB70-49B0-94B7-C4E3CF11EAC0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5EF6E06-1E31-4D29-80D8-1A734B231810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19337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s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7A39C64-09F5-4EDF-B203-730A1BC0B4BB}"/>
              </a:ext>
            </a:extLst>
          </p:cNvPr>
          <p:cNvSpPr/>
          <p:nvPr userDrawn="1"/>
        </p:nvSpPr>
        <p:spPr>
          <a:xfrm>
            <a:off x="0" y="0"/>
            <a:ext cx="12192000" cy="35661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66160"/>
            <a:ext cx="12192000" cy="32918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8127212" cy="554400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7279CD-4069-4C07-B978-495F1D3265F8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F720B3A-B1A7-4004-BD9A-BB135B2B9AE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4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122364AD-425B-49F5-828E-637D018369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6614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1A086FCF-DB15-4696-80F9-5F48426CE837}"/>
              </a:ext>
            </a:extLst>
          </p:cNvPr>
          <p:cNvSpPr>
            <a:spLocks noGrp="1"/>
          </p:cNvSpPr>
          <p:nvPr>
            <p:ph type="body" idx="37" hasCustomPrompt="1"/>
          </p:nvPr>
        </p:nvSpPr>
        <p:spPr>
          <a:xfrm>
            <a:off x="3623390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6DC38AB5-30F7-45B7-9FD0-AFBD09BA11D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3623390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6410166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6410166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9196942" y="3986332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9196942" y="4419548"/>
            <a:ext cx="2286000" cy="1377537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8128799" cy="333242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D9E3969-277E-442F-A61A-B5F910626BF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839788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604A078C-C27C-43BF-AD80-27BC78DCBCCB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5506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3790D791-9C4C-4EAC-8EC6-2B8F7529A0A0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411224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Picture Placeholder 20">
            <a:extLst>
              <a:ext uri="{FF2B5EF4-FFF2-40B4-BE49-F238E27FC236}">
                <a16:creationId xmlns:a16="http://schemas.microsoft.com/office/drawing/2014/main" id="{04DD07A0-DC68-453E-B928-953969C06860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9196942" y="2446953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0EE565DC-46C2-4F46-AFCF-D7D77AF99B04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6452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nitor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08BB97-79BE-43F2-AD10-528EEFEE61AB}"/>
              </a:ext>
            </a:extLst>
          </p:cNvPr>
          <p:cNvSpPr/>
          <p:nvPr userDrawn="1"/>
        </p:nvSpPr>
        <p:spPr>
          <a:xfrm>
            <a:off x="0" y="0"/>
            <a:ext cx="12192000" cy="37947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794760"/>
            <a:ext cx="12192000" cy="30632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05472"/>
            <a:ext cx="8127212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D3ED31D-5229-49F0-A180-A633892A28E4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6410166" y="4162794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6410166" y="4596010"/>
            <a:ext cx="2286000" cy="1142011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9196942" y="4162794"/>
            <a:ext cx="2286000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9196942" y="4596010"/>
            <a:ext cx="2286000" cy="1142011"/>
          </a:xfrm>
        </p:spPr>
        <p:txBody>
          <a:bodyPr lIns="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8128799" cy="333242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10DA4B-80F1-44A9-8C5F-93B634E0D0F8}"/>
              </a:ext>
            </a:extLst>
          </p:cNvPr>
          <p:cNvSpPr/>
          <p:nvPr userDrawn="1"/>
        </p:nvSpPr>
        <p:spPr>
          <a:xfrm>
            <a:off x="839788" y="2174510"/>
            <a:ext cx="4946904" cy="4096512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Picture Placeholder 20">
            <a:extLst>
              <a:ext uri="{FF2B5EF4-FFF2-40B4-BE49-F238E27FC236}">
                <a16:creationId xmlns:a16="http://schemas.microsoft.com/office/drawing/2014/main" id="{9F34831C-234C-4CF5-969E-2D5618BDBB33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411224" y="2623415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0F7D067F-9653-4BC2-A7E9-BE894EC5E2F6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9196942" y="2623415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3C97C3B-5FB4-4D00-93DA-BCD15F899061}"/>
              </a:ext>
            </a:extLst>
          </p:cNvPr>
          <p:cNvSpPr>
            <a:spLocks noGrp="1"/>
          </p:cNvSpPr>
          <p:nvPr>
            <p:ph type="pic" sz="quarter" idx="52"/>
          </p:nvPr>
        </p:nvSpPr>
        <p:spPr>
          <a:xfrm>
            <a:off x="976313" y="2359025"/>
            <a:ext cx="4648200" cy="2873375"/>
          </a:xfrm>
          <a:ln w="25400"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7EF3BAF8-222C-4E67-B4CF-081E9C0720A7}"/>
              </a:ext>
            </a:extLst>
          </p:cNvPr>
          <p:cNvSpPr>
            <a:spLocks noGrp="1"/>
          </p:cNvSpPr>
          <p:nvPr>
            <p:ph type="pic" sz="quarter" idx="53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3030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CD9829-C7D8-4164-BF7D-FD4B38C747F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4498848"/>
            <a:ext cx="12192000" cy="23591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7100" y="5349048"/>
            <a:ext cx="5257800" cy="552848"/>
          </a:xfrm>
        </p:spPr>
        <p:txBody>
          <a:bodyPr lIns="0" tIns="0" rIns="0" bIns="0" rtlCol="0" anchor="b" anchorCtr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A1EBC2-F3B7-4B52-A76D-39B81DAD2AB9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E705CC21-80AA-488E-B95D-0E00300A05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600" y="868645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17898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F7D7942-83AE-46FF-83B1-84835F486286}"/>
              </a:ext>
            </a:extLst>
          </p:cNvPr>
          <p:cNvSpPr/>
          <p:nvPr userDrawn="1"/>
        </p:nvSpPr>
        <p:spPr>
          <a:xfrm>
            <a:off x="0" y="0"/>
            <a:ext cx="12192000" cy="3172968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172968"/>
            <a:ext cx="12192000" cy="368503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7599790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8512DC-4E54-4112-9CB3-585DF25B02A6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836613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836613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4637302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4637302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799" cy="1234205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04C738A8-00FA-480E-9730-8625B9F8CF66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8437990" y="3565295"/>
            <a:ext cx="304495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A7347BFF-8FB8-4EF0-81EE-3A9E7C6F236F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8437990" y="3998511"/>
            <a:ext cx="3044952" cy="172572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Picture Placeholder 11">
            <a:extLst>
              <a:ext uri="{FF2B5EF4-FFF2-40B4-BE49-F238E27FC236}">
                <a16:creationId xmlns:a16="http://schemas.microsoft.com/office/drawing/2014/main" id="{7555D5F3-897A-4180-AC97-B866E5BBB2E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41997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24199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Cos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3980BA4-A23A-4C88-B574-5C1C7E0F1D99}"/>
              </a:ext>
            </a:extLst>
          </p:cNvPr>
          <p:cNvSpPr/>
          <p:nvPr userDrawn="1"/>
        </p:nvSpPr>
        <p:spPr>
          <a:xfrm>
            <a:off x="-1587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703320"/>
            <a:ext cx="12192000" cy="315468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6802464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38C0A23-6967-4A67-AE2F-92D04DDF4891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718924" y="4094681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718924" y="4527898"/>
            <a:ext cx="3666744" cy="137443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FFB1E7A4-4985-48C1-B72F-4B1715915B45}"/>
              </a:ext>
            </a:extLst>
          </p:cNvPr>
          <p:cNvSpPr>
            <a:spLocks noGrp="1"/>
          </p:cNvSpPr>
          <p:nvPr>
            <p:ph type="body" idx="45" hasCustomPrompt="1"/>
          </p:nvPr>
        </p:nvSpPr>
        <p:spPr>
          <a:xfrm>
            <a:off x="6498182" y="4094681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13613D75-4050-4984-9168-DAD425D6D6A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498182" y="4527898"/>
            <a:ext cx="3666744" cy="137443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15721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9E693E7E-08CF-4C07-BFC7-C34D6269EFD9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1555148" y="2707188"/>
            <a:ext cx="3666744" cy="850147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7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£12,345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9D213FF3-2ADF-437D-9C3A-5C5821DBAF4E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6334406" y="2707188"/>
            <a:ext cx="3666744" cy="850147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7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£6,789</a:t>
            </a:r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E7019E9C-AA4E-4592-97BE-BF366FFA1A7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0509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rcles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38F4135-A9EE-4D29-A8AB-5DEB57ABC181}"/>
              </a:ext>
            </a:extLst>
          </p:cNvPr>
          <p:cNvSpPr/>
          <p:nvPr userDrawn="1"/>
        </p:nvSpPr>
        <p:spPr>
          <a:xfrm>
            <a:off x="-1587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690968"/>
            <a:ext cx="12192000" cy="3167031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5472"/>
            <a:ext cx="7081434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9E9821-77E5-4D4A-848A-7DE07E7D6463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587236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587236" y="5235475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15721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62DB99-23AA-4B84-915B-58A12122905A}"/>
              </a:ext>
            </a:extLst>
          </p:cNvPr>
          <p:cNvSpPr/>
          <p:nvPr userDrawn="1"/>
        </p:nvSpPr>
        <p:spPr>
          <a:xfrm>
            <a:off x="1969178" y="2806082"/>
            <a:ext cx="1847088" cy="1847088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7C4674D-D19C-4346-8AB3-EEC70C5BA12B}"/>
              </a:ext>
            </a:extLst>
          </p:cNvPr>
          <p:cNvSpPr/>
          <p:nvPr userDrawn="1"/>
        </p:nvSpPr>
        <p:spPr>
          <a:xfrm>
            <a:off x="4730062" y="2358026"/>
            <a:ext cx="2295144" cy="2295144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232287E6-00FD-4CA9-879A-D113874BCAF3}"/>
              </a:ext>
            </a:extLst>
          </p:cNvPr>
          <p:cNvSpPr/>
          <p:nvPr userDrawn="1"/>
        </p:nvSpPr>
        <p:spPr>
          <a:xfrm>
            <a:off x="7613594" y="2037986"/>
            <a:ext cx="2615184" cy="2615184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  <a:alpha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24B6C5DB-65E0-4261-A490-0CEBD77B8A6C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2022734" y="3082272"/>
            <a:ext cx="1739976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£25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86AFF07C-4D15-4A29-B939-C47256023C91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2022734" y="4075184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billion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2C71864B-9476-4445-B961-A4480119AB3B}"/>
              </a:ext>
            </a:extLst>
          </p:cNvPr>
          <p:cNvSpPr>
            <a:spLocks noGrp="1"/>
          </p:cNvSpPr>
          <p:nvPr>
            <p:ph type="body" idx="50" hasCustomPrompt="1"/>
          </p:nvPr>
        </p:nvSpPr>
        <p:spPr>
          <a:xfrm>
            <a:off x="5007646" y="2886747"/>
            <a:ext cx="1739976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£50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B2AAA459-A7E1-451E-BABB-0C87139B389F}"/>
              </a:ext>
            </a:extLst>
          </p:cNvPr>
          <p:cNvSpPr>
            <a:spLocks noGrp="1"/>
          </p:cNvSpPr>
          <p:nvPr>
            <p:ph type="body" idx="51" hasCustomPrompt="1"/>
          </p:nvPr>
        </p:nvSpPr>
        <p:spPr>
          <a:xfrm>
            <a:off x="5007646" y="3879659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billion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DF679BEC-0CFD-449F-B3E0-BB712F00052B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7761966" y="2723457"/>
            <a:ext cx="2295144" cy="955575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buNone/>
              <a:defRPr sz="6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£100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65220FFF-D7A7-4DFC-97E2-8D717A6B97FF}"/>
              </a:ext>
            </a:extLst>
          </p:cNvPr>
          <p:cNvSpPr>
            <a:spLocks noGrp="1"/>
          </p:cNvSpPr>
          <p:nvPr>
            <p:ph type="body" idx="53" hasCustomPrompt="1"/>
          </p:nvPr>
        </p:nvSpPr>
        <p:spPr>
          <a:xfrm>
            <a:off x="8038166" y="3716369"/>
            <a:ext cx="1739976" cy="280931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billion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33C0B4F4-FAB3-45B3-A57B-B8A00F765A8C}"/>
              </a:ext>
            </a:extLst>
          </p:cNvPr>
          <p:cNvSpPr>
            <a:spLocks noGrp="1"/>
          </p:cNvSpPr>
          <p:nvPr>
            <p:ph type="body" idx="54" hasCustomPrompt="1"/>
          </p:nvPr>
        </p:nvSpPr>
        <p:spPr>
          <a:xfrm>
            <a:off x="4587884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40" name="Text Placeholder 11">
            <a:extLst>
              <a:ext uri="{FF2B5EF4-FFF2-40B4-BE49-F238E27FC236}">
                <a16:creationId xmlns:a16="http://schemas.microsoft.com/office/drawing/2014/main" id="{2710ED40-A455-4EEF-AAD2-1479EE311ABC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4587884" y="5240927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A9FC0BF2-FC28-43C1-864A-CAB49C8381A2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7654886" y="4798586"/>
            <a:ext cx="257728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46" name="Text Placeholder 11">
            <a:extLst>
              <a:ext uri="{FF2B5EF4-FFF2-40B4-BE49-F238E27FC236}">
                <a16:creationId xmlns:a16="http://schemas.microsoft.com/office/drawing/2014/main" id="{F4793ACF-6372-4346-9E08-F9E4D2584763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7654886" y="5231802"/>
            <a:ext cx="2577284" cy="705923"/>
          </a:xfrm>
        </p:spPr>
        <p:txBody>
          <a:bodyPr lIns="36000" tIns="0" rIns="0" bIns="0" rtlCol="0">
            <a:normAutofit/>
          </a:bodyPr>
          <a:lstStyle>
            <a:lvl1pPr marL="0" indent="0" algn="ctr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F3FD923B-7063-49D8-8286-0F8424648970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07766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DA9D50-F092-4CE4-833F-A116EB21A23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990088"/>
            <a:ext cx="12192000" cy="386791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EB90E9-CEA5-4F91-B14B-ED7C72F643DF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053452" y="3340707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836612" y="3773923"/>
            <a:ext cx="5259387" cy="20877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3542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3E44B3E-B67E-47BB-9B17-495800CC539C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6682936" y="3353508"/>
            <a:ext cx="3666744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3E6654E2-1600-436C-996F-AB13D779B069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6466097" y="3786724"/>
            <a:ext cx="5068178" cy="20877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Picture Placeholder 11">
            <a:extLst>
              <a:ext uri="{FF2B5EF4-FFF2-40B4-BE49-F238E27FC236}">
                <a16:creationId xmlns:a16="http://schemas.microsoft.com/office/drawing/2014/main" id="{11B1F208-6C15-4A3F-B7B4-388A18DC2B14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25586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etition Content Layou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CE7ADE7-21F0-4422-AD3C-0A7865E4FAB1}"/>
              </a:ext>
            </a:extLst>
          </p:cNvPr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F00F53-9697-4331-BE9F-B94FA62B0402}"/>
              </a:ext>
            </a:extLst>
          </p:cNvPr>
          <p:cNvSpPr/>
          <p:nvPr userDrawn="1"/>
        </p:nvSpPr>
        <p:spPr>
          <a:xfrm>
            <a:off x="0" y="1528174"/>
            <a:ext cx="12192000" cy="5329825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7430939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D0298BE-3648-4D6C-B9A4-B00856595700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Picture Placeholder 11">
            <a:extLst>
              <a:ext uri="{FF2B5EF4-FFF2-40B4-BE49-F238E27FC236}">
                <a16:creationId xmlns:a16="http://schemas.microsoft.com/office/drawing/2014/main" id="{E705CC21-80AA-488E-B95D-0E00300A05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5413" y="1975905"/>
            <a:ext cx="2386584" cy="484632"/>
          </a:xfrm>
          <a:prstGeom prst="roundRect">
            <a:avLst/>
          </a:prstGeom>
          <a:noFill/>
          <a:ln>
            <a:noFill/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1" descr="Competitors’ logos quadrant">
            <a:extLst>
              <a:ext uri="{FF2B5EF4-FFF2-40B4-BE49-F238E27FC236}">
                <a16:creationId xmlns:a16="http://schemas.microsoft.com/office/drawing/2014/main" id="{B02B30B1-85C9-4BFB-89EF-F61F699F9CB9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3479892" y="2503607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Competitor 2</a:t>
            </a:r>
          </a:p>
          <a:p>
            <a:pPr rtl="0"/>
            <a:r>
              <a:rPr lang="en-GB" noProof="0"/>
              <a:t>Logo</a:t>
            </a:r>
          </a:p>
        </p:txBody>
      </p:sp>
      <p:sp>
        <p:nvSpPr>
          <p:cNvPr id="17" name="Picture Placeholder 11" descr="Competitors’ logos quadrant">
            <a:extLst>
              <a:ext uri="{FF2B5EF4-FFF2-40B4-BE49-F238E27FC236}">
                <a16:creationId xmlns:a16="http://schemas.microsoft.com/office/drawing/2014/main" id="{BB248D0D-569D-4CE5-B4A5-1CB766D4BC25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1341365" y="2069258"/>
            <a:ext cx="1655064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Competitor 1</a:t>
            </a:r>
          </a:p>
          <a:p>
            <a:pPr rtl="0"/>
            <a:r>
              <a:rPr lang="en-GB" noProof="0"/>
              <a:t>Logo</a:t>
            </a:r>
          </a:p>
        </p:txBody>
      </p:sp>
      <p:sp>
        <p:nvSpPr>
          <p:cNvPr id="18" name="Picture Placeholder 11" descr="Competitors’ logos quadrant">
            <a:extLst>
              <a:ext uri="{FF2B5EF4-FFF2-40B4-BE49-F238E27FC236}">
                <a16:creationId xmlns:a16="http://schemas.microsoft.com/office/drawing/2014/main" id="{63441834-C0B7-467E-BB8A-077BFB4CC64D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2209800" y="4684388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Competitor 3</a:t>
            </a:r>
          </a:p>
          <a:p>
            <a:pPr rtl="0"/>
            <a:r>
              <a:rPr lang="en-GB" noProof="0"/>
              <a:t>Logo</a:t>
            </a:r>
          </a:p>
        </p:txBody>
      </p:sp>
      <p:sp>
        <p:nvSpPr>
          <p:cNvPr id="20" name="Picture Placeholder 11" descr="Competitors’ logos quadrant">
            <a:extLst>
              <a:ext uri="{FF2B5EF4-FFF2-40B4-BE49-F238E27FC236}">
                <a16:creationId xmlns:a16="http://schemas.microsoft.com/office/drawing/2014/main" id="{4845EF5C-F9AE-4C81-B40A-0EF51B853911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6654710" y="2594867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Competitor 4</a:t>
            </a:r>
          </a:p>
          <a:p>
            <a:pPr rtl="0"/>
            <a:r>
              <a:rPr lang="en-GB" noProof="0"/>
              <a:t>Logo</a:t>
            </a:r>
          </a:p>
        </p:txBody>
      </p:sp>
      <p:sp>
        <p:nvSpPr>
          <p:cNvPr id="21" name="Picture Placeholder 11" descr="Competitors’ logos quadrant">
            <a:extLst>
              <a:ext uri="{FF2B5EF4-FFF2-40B4-BE49-F238E27FC236}">
                <a16:creationId xmlns:a16="http://schemas.microsoft.com/office/drawing/2014/main" id="{75396269-14C7-4297-BE40-EB61A04CF4C8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6455537" y="4853700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Competitor 5</a:t>
            </a:r>
          </a:p>
          <a:p>
            <a:pPr rtl="0"/>
            <a:r>
              <a:rPr lang="en-GB" noProof="0"/>
              <a:t>Logo</a:t>
            </a:r>
          </a:p>
        </p:txBody>
      </p:sp>
      <p:sp>
        <p:nvSpPr>
          <p:cNvPr id="22" name="Picture Placeholder 11" descr="Competitors’ logos quadrant">
            <a:extLst>
              <a:ext uri="{FF2B5EF4-FFF2-40B4-BE49-F238E27FC236}">
                <a16:creationId xmlns:a16="http://schemas.microsoft.com/office/drawing/2014/main" id="{A9EC32D0-3CC5-4D03-90E1-35DD544F353D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8965413" y="4121940"/>
            <a:ext cx="1772153" cy="777240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 i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Competitor 6</a:t>
            </a:r>
          </a:p>
          <a:p>
            <a:pPr rtl="0"/>
            <a:r>
              <a:rPr lang="en-GB" noProof="0"/>
              <a:t>Logo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C9793465-C4F7-40FC-AEF8-5F868E36ECA3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788628" y="3574970"/>
            <a:ext cx="2741612" cy="248888"/>
          </a:xfrm>
        </p:spPr>
        <p:txBody>
          <a:bodyPr rtlCol="0">
            <a:noAutofit/>
          </a:bodyPr>
          <a:lstStyle>
            <a:lvl1pPr marL="0" indent="0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/>
              <a:t>More expensive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9E34E738-15BA-4311-BA02-5FDA3723F49F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8730592" y="3574970"/>
            <a:ext cx="2741612" cy="248888"/>
          </a:xfrm>
        </p:spPr>
        <p:txBody>
          <a:bodyPr rtlCol="0">
            <a:noAutofit/>
          </a:bodyPr>
          <a:lstStyle>
            <a:lvl1pPr marL="0" indent="0" algn="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/>
              <a:t>Less expensive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43026573-79FA-414F-85CC-BB2AFC84C27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4641450" y="6142762"/>
            <a:ext cx="2741612" cy="24888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/>
              <a:t>Less convenient</a:t>
            </a:r>
          </a:p>
        </p:txBody>
      </p:sp>
      <p:sp>
        <p:nvSpPr>
          <p:cNvPr id="28" name="Text Placeholder 7">
            <a:extLst>
              <a:ext uri="{FF2B5EF4-FFF2-40B4-BE49-F238E27FC236}">
                <a16:creationId xmlns:a16="http://schemas.microsoft.com/office/drawing/2014/main" id="{354AC58C-2EFE-42E3-B1C3-3A3F7161FC0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4641450" y="1764281"/>
            <a:ext cx="2741612" cy="248888"/>
          </a:xfrm>
        </p:spPr>
        <p:txBody>
          <a:bodyPr rtlCol="0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1200" b="1"/>
            </a:lvl2pPr>
            <a:lvl3pPr>
              <a:defRPr sz="1200" b="1"/>
            </a:lvl3pPr>
            <a:lvl4pPr>
              <a:defRPr sz="1200" b="1"/>
            </a:lvl4pPr>
            <a:lvl5pPr>
              <a:defRPr sz="1200" b="1"/>
            </a:lvl5pPr>
          </a:lstStyle>
          <a:p>
            <a:pPr lvl="0" rtl="0"/>
            <a:r>
              <a:rPr lang="en-GB" noProof="0"/>
              <a:t>More convenient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3842B13-E900-4B2B-AB93-A64B64227466}"/>
              </a:ext>
            </a:extLst>
          </p:cNvPr>
          <p:cNvCxnSpPr/>
          <p:nvPr userDrawn="1"/>
        </p:nvCxnSpPr>
        <p:spPr>
          <a:xfrm>
            <a:off x="872933" y="3548268"/>
            <a:ext cx="10470378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EF45D1A3-05DF-4B1E-9C02-6D8A69BE2011}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4098036" y="4142692"/>
            <a:ext cx="3995928" cy="0"/>
          </a:xfrm>
          <a:prstGeom prst="straightConnector1">
            <a:avLst/>
          </a:prstGeom>
          <a:ln w="254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Picture Placeholder 11">
            <a:extLst>
              <a:ext uri="{FF2B5EF4-FFF2-40B4-BE49-F238E27FC236}">
                <a16:creationId xmlns:a16="http://schemas.microsoft.com/office/drawing/2014/main" id="{CC01BAE8-6C4C-4DBC-AFB4-6B3BCF8D0714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2882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48E4FA-B29A-4342-834B-094336E65A2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044952"/>
            <a:ext cx="12192000" cy="3813048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949850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4B4F49-92DA-40A2-8350-3533265B49EC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1053452" y="243521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1053452" y="2784018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536828"/>
            <a:ext cx="10515600" cy="750626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8BEE5DC-84EC-43EB-9CD1-9837D8A4F67C}"/>
              </a:ext>
            </a:extLst>
          </p:cNvPr>
          <p:cNvSpPr/>
          <p:nvPr userDrawn="1"/>
        </p:nvSpPr>
        <p:spPr>
          <a:xfrm>
            <a:off x="834925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3B7E67C7-1C94-4372-81CF-D888A17E9E66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1053452" y="3276621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E1FD2E8C-BDB7-4C4A-B56C-7F3091987DAE}"/>
              </a:ext>
            </a:extLst>
          </p:cNvPr>
          <p:cNvSpPr>
            <a:spLocks noGrp="1"/>
          </p:cNvSpPr>
          <p:nvPr>
            <p:ph type="body" idx="49" hasCustomPrompt="1"/>
          </p:nvPr>
        </p:nvSpPr>
        <p:spPr>
          <a:xfrm>
            <a:off x="8431250" y="243521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04038B74-8E2F-43C0-914C-E2BF16883566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8431250" y="2784018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Rectangle: Rounded Corners 7">
            <a:extLst>
              <a:ext uri="{FF2B5EF4-FFF2-40B4-BE49-F238E27FC236}">
                <a16:creationId xmlns:a16="http://schemas.microsoft.com/office/drawing/2014/main" id="{50BFB1A6-61C6-40D0-A6EC-86ECD5632A5C}"/>
              </a:ext>
            </a:extLst>
          </p:cNvPr>
          <p:cNvSpPr/>
          <p:nvPr userDrawn="1"/>
        </p:nvSpPr>
        <p:spPr>
          <a:xfrm>
            <a:off x="8212723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AEDB747B-532C-44A9-AD7A-2352A1F089B8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8431250" y="3276621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4742351" y="243190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BED0DB43-ABA6-4E0E-BA64-F6DBD79467F6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742351" y="2780715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Rectangle: Rounded Corners 7">
            <a:extLst>
              <a:ext uri="{FF2B5EF4-FFF2-40B4-BE49-F238E27FC236}">
                <a16:creationId xmlns:a16="http://schemas.microsoft.com/office/drawing/2014/main" id="{0FC703B8-4AAD-4000-8C02-C257F7016FFF}"/>
              </a:ext>
            </a:extLst>
          </p:cNvPr>
          <p:cNvSpPr/>
          <p:nvPr userDrawn="1"/>
        </p:nvSpPr>
        <p:spPr>
          <a:xfrm>
            <a:off x="4523824" y="2312229"/>
            <a:ext cx="3139490" cy="3529584"/>
          </a:xfrm>
          <a:custGeom>
            <a:avLst/>
            <a:gdLst>
              <a:gd name="connsiteX0" fmla="*/ 0 w 3136392"/>
              <a:gd name="connsiteY0" fmla="*/ 522742 h 3529584"/>
              <a:gd name="connsiteX1" fmla="*/ 522742 w 3136392"/>
              <a:gd name="connsiteY1" fmla="*/ 0 h 3529584"/>
              <a:gd name="connsiteX2" fmla="*/ 2613650 w 3136392"/>
              <a:gd name="connsiteY2" fmla="*/ 0 h 3529584"/>
              <a:gd name="connsiteX3" fmla="*/ 3136392 w 3136392"/>
              <a:gd name="connsiteY3" fmla="*/ 522742 h 3529584"/>
              <a:gd name="connsiteX4" fmla="*/ 3136392 w 3136392"/>
              <a:gd name="connsiteY4" fmla="*/ 3006842 h 3529584"/>
              <a:gd name="connsiteX5" fmla="*/ 2613650 w 3136392"/>
              <a:gd name="connsiteY5" fmla="*/ 3529584 h 3529584"/>
              <a:gd name="connsiteX6" fmla="*/ 522742 w 3136392"/>
              <a:gd name="connsiteY6" fmla="*/ 3529584 h 3529584"/>
              <a:gd name="connsiteX7" fmla="*/ 0 w 3136392"/>
              <a:gd name="connsiteY7" fmla="*/ 3006842 h 3529584"/>
              <a:gd name="connsiteX8" fmla="*/ 0 w 3136392"/>
              <a:gd name="connsiteY8" fmla="*/ 522742 h 3529584"/>
              <a:gd name="connsiteX0" fmla="*/ 0 w 3136404"/>
              <a:gd name="connsiteY0" fmla="*/ 522742 h 3529584"/>
              <a:gd name="connsiteX1" fmla="*/ 522742 w 3136404"/>
              <a:gd name="connsiteY1" fmla="*/ 0 h 3529584"/>
              <a:gd name="connsiteX2" fmla="*/ 2854281 w 3136404"/>
              <a:gd name="connsiteY2" fmla="*/ 0 h 3529584"/>
              <a:gd name="connsiteX3" fmla="*/ 3136392 w 3136404"/>
              <a:gd name="connsiteY3" fmla="*/ 522742 h 3529584"/>
              <a:gd name="connsiteX4" fmla="*/ 3136392 w 3136404"/>
              <a:gd name="connsiteY4" fmla="*/ 3006842 h 3529584"/>
              <a:gd name="connsiteX5" fmla="*/ 2613650 w 3136404"/>
              <a:gd name="connsiteY5" fmla="*/ 3529584 h 3529584"/>
              <a:gd name="connsiteX6" fmla="*/ 522742 w 3136404"/>
              <a:gd name="connsiteY6" fmla="*/ 3529584 h 3529584"/>
              <a:gd name="connsiteX7" fmla="*/ 0 w 3136404"/>
              <a:gd name="connsiteY7" fmla="*/ 3006842 h 3529584"/>
              <a:gd name="connsiteX8" fmla="*/ 0 w 3136404"/>
              <a:gd name="connsiteY8" fmla="*/ 522742 h 3529584"/>
              <a:gd name="connsiteX0" fmla="*/ 0 w 3137803"/>
              <a:gd name="connsiteY0" fmla="*/ 522742 h 3529584"/>
              <a:gd name="connsiteX1" fmla="*/ 522742 w 3137803"/>
              <a:gd name="connsiteY1" fmla="*/ 0 h 3529584"/>
              <a:gd name="connsiteX2" fmla="*/ 2883464 w 3137803"/>
              <a:gd name="connsiteY2" fmla="*/ 0 h 3529584"/>
              <a:gd name="connsiteX3" fmla="*/ 3136392 w 3137803"/>
              <a:gd name="connsiteY3" fmla="*/ 522742 h 3529584"/>
              <a:gd name="connsiteX4" fmla="*/ 3136392 w 3137803"/>
              <a:gd name="connsiteY4" fmla="*/ 3006842 h 3529584"/>
              <a:gd name="connsiteX5" fmla="*/ 2613650 w 3137803"/>
              <a:gd name="connsiteY5" fmla="*/ 3529584 h 3529584"/>
              <a:gd name="connsiteX6" fmla="*/ 522742 w 3137803"/>
              <a:gd name="connsiteY6" fmla="*/ 3529584 h 3529584"/>
              <a:gd name="connsiteX7" fmla="*/ 0 w 3137803"/>
              <a:gd name="connsiteY7" fmla="*/ 3006842 h 3529584"/>
              <a:gd name="connsiteX8" fmla="*/ 0 w 3137803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524429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615337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  <a:gd name="connsiteX0" fmla="*/ 1687 w 3139490"/>
              <a:gd name="connsiteY0" fmla="*/ 522742 h 3529584"/>
              <a:gd name="connsiteX1" fmla="*/ 252055 w 3139490"/>
              <a:gd name="connsiteY1" fmla="*/ 0 h 3529584"/>
              <a:gd name="connsiteX2" fmla="*/ 2885151 w 3139490"/>
              <a:gd name="connsiteY2" fmla="*/ 0 h 3529584"/>
              <a:gd name="connsiteX3" fmla="*/ 3138079 w 3139490"/>
              <a:gd name="connsiteY3" fmla="*/ 522742 h 3529584"/>
              <a:gd name="connsiteX4" fmla="*/ 3138079 w 3139490"/>
              <a:gd name="connsiteY4" fmla="*/ 3006842 h 3529584"/>
              <a:gd name="connsiteX5" fmla="*/ 2848801 w 3139490"/>
              <a:gd name="connsiteY5" fmla="*/ 3529584 h 3529584"/>
              <a:gd name="connsiteX6" fmla="*/ 329876 w 3139490"/>
              <a:gd name="connsiteY6" fmla="*/ 3529584 h 3529584"/>
              <a:gd name="connsiteX7" fmla="*/ 1687 w 3139490"/>
              <a:gd name="connsiteY7" fmla="*/ 3006842 h 3529584"/>
              <a:gd name="connsiteX8" fmla="*/ 1687 w 3139490"/>
              <a:gd name="connsiteY8" fmla="*/ 522742 h 3529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39490" h="3529584">
                <a:moveTo>
                  <a:pt x="1687" y="522742"/>
                </a:moveTo>
                <a:cubicBezTo>
                  <a:pt x="1687" y="234040"/>
                  <a:pt x="-36647" y="0"/>
                  <a:pt x="252055" y="0"/>
                </a:cubicBezTo>
                <a:lnTo>
                  <a:pt x="2885151" y="0"/>
                </a:lnTo>
                <a:cubicBezTo>
                  <a:pt x="3173853" y="0"/>
                  <a:pt x="3138079" y="234040"/>
                  <a:pt x="3138079" y="522742"/>
                </a:cubicBezTo>
                <a:lnTo>
                  <a:pt x="3138079" y="3006842"/>
                </a:lnTo>
                <a:cubicBezTo>
                  <a:pt x="3138079" y="3295544"/>
                  <a:pt x="3137503" y="3529584"/>
                  <a:pt x="2848801" y="3529584"/>
                </a:cubicBezTo>
                <a:lnTo>
                  <a:pt x="329876" y="3529584"/>
                </a:lnTo>
                <a:cubicBezTo>
                  <a:pt x="41174" y="3529584"/>
                  <a:pt x="1687" y="3295544"/>
                  <a:pt x="1687" y="3006842"/>
                </a:cubicBezTo>
                <a:lnTo>
                  <a:pt x="1687" y="522742"/>
                </a:lnTo>
                <a:close/>
              </a:path>
            </a:pathLst>
          </a:custGeom>
          <a:noFill/>
          <a:ln>
            <a:solidFill>
              <a:srgbClr val="D14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5294241C-27BC-4F81-86AC-BB6A1B6C317E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4742351" y="3273318"/>
            <a:ext cx="2769902" cy="2361398"/>
          </a:xfrm>
        </p:spPr>
        <p:txBody>
          <a:bodyPr lIns="0" tIns="0" rIns="0" bIns="0" rtlCol="0">
            <a:normAutofit/>
          </a:bodyPr>
          <a:lstStyle>
            <a:lvl1pPr marL="216000" indent="-216000">
              <a:lnSpc>
                <a:spcPct val="100000"/>
              </a:lnSpc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11">
            <a:extLst>
              <a:ext uri="{FF2B5EF4-FFF2-40B4-BE49-F238E27FC236}">
                <a16:creationId xmlns:a16="http://schemas.microsoft.com/office/drawing/2014/main" id="{A174FF28-7765-4AA3-9FD4-CD935B4751C7}"/>
              </a:ext>
            </a:extLst>
          </p:cNvPr>
          <p:cNvSpPr>
            <a:spLocks noGrp="1"/>
          </p:cNvSpPr>
          <p:nvPr>
            <p:ph type="pic" sz="quarter" idx="55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50686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and Chart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0C2245-DE76-4D87-9695-FB48563BCAE4}"/>
              </a:ext>
            </a:extLst>
          </p:cNvPr>
          <p:cNvSpPr/>
          <p:nvPr userDrawn="1"/>
        </p:nvSpPr>
        <p:spPr>
          <a:xfrm>
            <a:off x="0" y="15802"/>
            <a:ext cx="12192000" cy="6842198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414016"/>
            <a:ext cx="12192000" cy="444398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A87A146-CB6B-4DF1-95E9-09E9378ABF2A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838199" y="1928770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6402339" y="192546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07BEA77-6F19-47A4-89B3-773557D35ADD}"/>
              </a:ext>
            </a:extLst>
          </p:cNvPr>
          <p:cNvSpPr>
            <a:spLocks noGrp="1"/>
          </p:cNvSpPr>
          <p:nvPr>
            <p:ph sz="quarter" idx="53"/>
          </p:nvPr>
        </p:nvSpPr>
        <p:spPr>
          <a:xfrm>
            <a:off x="839788" y="2606834"/>
            <a:ext cx="4913312" cy="302260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CB2E1E06-E22D-4555-9D15-BBCA0BE6F5F4}"/>
              </a:ext>
            </a:extLst>
          </p:cNvPr>
          <p:cNvSpPr>
            <a:spLocks noGrp="1"/>
          </p:cNvSpPr>
          <p:nvPr>
            <p:ph sz="quarter" idx="54"/>
          </p:nvPr>
        </p:nvSpPr>
        <p:spPr>
          <a:xfrm>
            <a:off x="6402339" y="2606834"/>
            <a:ext cx="4913312" cy="302260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id="{BF4CB8DC-40CD-4909-8F71-4707DCC2606B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96525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18B7734-2772-4C9A-BD61-B27A99E74C14}"/>
              </a:ext>
            </a:extLst>
          </p:cNvPr>
          <p:cNvSpPr/>
          <p:nvPr userDrawn="1"/>
        </p:nvSpPr>
        <p:spPr>
          <a:xfrm>
            <a:off x="-3560" y="18540"/>
            <a:ext cx="12192000" cy="683946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37A0267-8AC8-4915-9542-1B14DD87BB22}"/>
              </a:ext>
            </a:extLst>
          </p:cNvPr>
          <p:cNvCxnSpPr/>
          <p:nvPr userDrawn="1"/>
        </p:nvCxnSpPr>
        <p:spPr>
          <a:xfrm>
            <a:off x="1743456" y="3429000"/>
            <a:ext cx="8705088" cy="0"/>
          </a:xfrm>
          <a:prstGeom prst="line">
            <a:avLst/>
          </a:prstGeom>
          <a:ln w="508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E3050F-93FC-4B70-9063-66124832755B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FC1C00E5-E205-47D3-ACCC-BA3FDBF71013}"/>
              </a:ext>
            </a:extLst>
          </p:cNvPr>
          <p:cNvSpPr>
            <a:spLocks noGrp="1"/>
          </p:cNvSpPr>
          <p:nvPr>
            <p:ph type="body" idx="41" hasCustomPrompt="1"/>
          </p:nvPr>
        </p:nvSpPr>
        <p:spPr>
          <a:xfrm>
            <a:off x="711126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CC501F77-56D4-49F2-9772-EE01ACF5274B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711127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10515600" cy="93542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D691C53-AE3E-4F20-95DD-9685FED4F5A1}"/>
              </a:ext>
            </a:extLst>
          </p:cNvPr>
          <p:cNvSpPr/>
          <p:nvPr userDrawn="1"/>
        </p:nvSpPr>
        <p:spPr>
          <a:xfrm>
            <a:off x="1053452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2CDE282-1A6F-4DBA-865E-1B11BA3ABC55}"/>
              </a:ext>
            </a:extLst>
          </p:cNvPr>
          <p:cNvSpPr/>
          <p:nvPr userDrawn="1"/>
        </p:nvSpPr>
        <p:spPr>
          <a:xfrm>
            <a:off x="9803524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EA74B15-692A-450D-B310-878022A27D88}"/>
              </a:ext>
            </a:extLst>
          </p:cNvPr>
          <p:cNvSpPr/>
          <p:nvPr userDrawn="1"/>
        </p:nvSpPr>
        <p:spPr>
          <a:xfrm>
            <a:off x="3240970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CE791CF-B7E8-4D71-8684-B32E8C8F4301}"/>
              </a:ext>
            </a:extLst>
          </p:cNvPr>
          <p:cNvSpPr/>
          <p:nvPr userDrawn="1"/>
        </p:nvSpPr>
        <p:spPr>
          <a:xfrm>
            <a:off x="5428488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AD3D6DD-0953-43C9-8188-184BE5DA2793}"/>
              </a:ext>
            </a:extLst>
          </p:cNvPr>
          <p:cNvSpPr/>
          <p:nvPr userDrawn="1"/>
        </p:nvSpPr>
        <p:spPr>
          <a:xfrm>
            <a:off x="7616006" y="2763480"/>
            <a:ext cx="1335024" cy="1335024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27E8A912-57C4-484A-BC10-933FA672E854}"/>
              </a:ext>
            </a:extLst>
          </p:cNvPr>
          <p:cNvSpPr>
            <a:spLocks noGrp="1"/>
          </p:cNvSpPr>
          <p:nvPr>
            <p:ph type="body" idx="48" hasCustomPrompt="1"/>
          </p:nvPr>
        </p:nvSpPr>
        <p:spPr>
          <a:xfrm>
            <a:off x="9452932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B7A3AAFE-6461-4AE9-B70B-74CB089850AE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9452933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B3255040-19AE-4D3C-B7EB-0DFF91543E37}"/>
              </a:ext>
            </a:extLst>
          </p:cNvPr>
          <p:cNvSpPr>
            <a:spLocks noGrp="1"/>
          </p:cNvSpPr>
          <p:nvPr>
            <p:ph type="body" idx="50" hasCustomPrompt="1"/>
          </p:nvPr>
        </p:nvSpPr>
        <p:spPr>
          <a:xfrm>
            <a:off x="2896577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FBE4D9BD-0351-4B91-B0BC-1DC3E5348A99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2896578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98AB56CF-F4C5-4F54-9C81-C6AF325445C4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5082028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EDAADAFF-CDF8-4B5A-B4AF-07A1E3BDCFFD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5082029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455E4403-2A75-455B-8AB8-D9D2DEE6B4B8}"/>
              </a:ext>
            </a:extLst>
          </p:cNvPr>
          <p:cNvSpPr>
            <a:spLocks noGrp="1"/>
          </p:cNvSpPr>
          <p:nvPr>
            <p:ph type="body" idx="54" hasCustomPrompt="1"/>
          </p:nvPr>
        </p:nvSpPr>
        <p:spPr>
          <a:xfrm>
            <a:off x="7267480" y="4231099"/>
            <a:ext cx="2020824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72A71372-85B1-4BE9-AFC9-78A34420C192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7267481" y="4664315"/>
            <a:ext cx="2020824" cy="1178559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450A7337-3C0A-4855-BC87-AA251494827A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1053452" y="3074289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40" name="Text Placeholder 2">
            <a:extLst>
              <a:ext uri="{FF2B5EF4-FFF2-40B4-BE49-F238E27FC236}">
                <a16:creationId xmlns:a16="http://schemas.microsoft.com/office/drawing/2014/main" id="{D7169E62-2B9B-4CF2-B2E2-3FD55EEEFF87}"/>
              </a:ext>
            </a:extLst>
          </p:cNvPr>
          <p:cNvSpPr>
            <a:spLocks noGrp="1"/>
          </p:cNvSpPr>
          <p:nvPr>
            <p:ph type="body" idx="57" hasCustomPrompt="1"/>
          </p:nvPr>
        </p:nvSpPr>
        <p:spPr>
          <a:xfrm>
            <a:off x="1053452" y="3471539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Month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AC0575D2-AA1D-44C6-9FB3-21ADF8988B54}"/>
              </a:ext>
            </a:extLst>
          </p:cNvPr>
          <p:cNvSpPr>
            <a:spLocks noGrp="1"/>
          </p:cNvSpPr>
          <p:nvPr>
            <p:ph type="body" idx="58" hasCustomPrompt="1"/>
          </p:nvPr>
        </p:nvSpPr>
        <p:spPr>
          <a:xfrm>
            <a:off x="3240970" y="3068944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2BBDBCDC-6887-4C68-B9B1-5692A081F030}"/>
              </a:ext>
            </a:extLst>
          </p:cNvPr>
          <p:cNvSpPr>
            <a:spLocks noGrp="1"/>
          </p:cNvSpPr>
          <p:nvPr>
            <p:ph type="body" idx="59" hasCustomPrompt="1"/>
          </p:nvPr>
        </p:nvSpPr>
        <p:spPr>
          <a:xfrm>
            <a:off x="3240970" y="3466194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Month</a:t>
            </a:r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6ABCAEE9-21FE-4449-83EB-FBEC4248EE5E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5428488" y="3077096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95136500-0830-4515-8356-C6B23041E5C7}"/>
              </a:ext>
            </a:extLst>
          </p:cNvPr>
          <p:cNvSpPr>
            <a:spLocks noGrp="1"/>
          </p:cNvSpPr>
          <p:nvPr>
            <p:ph type="body" idx="61" hasCustomPrompt="1"/>
          </p:nvPr>
        </p:nvSpPr>
        <p:spPr>
          <a:xfrm>
            <a:off x="5428488" y="3474346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Month</a:t>
            </a:r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BD503F2-AFE4-4764-8A65-FCC3DF905012}"/>
              </a:ext>
            </a:extLst>
          </p:cNvPr>
          <p:cNvSpPr>
            <a:spLocks noGrp="1"/>
          </p:cNvSpPr>
          <p:nvPr>
            <p:ph type="body" idx="62" hasCustomPrompt="1"/>
          </p:nvPr>
        </p:nvSpPr>
        <p:spPr>
          <a:xfrm>
            <a:off x="7616006" y="3082825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7DC0A657-989F-4B29-8E27-DDC81B0140EE}"/>
              </a:ext>
            </a:extLst>
          </p:cNvPr>
          <p:cNvSpPr>
            <a:spLocks noGrp="1"/>
          </p:cNvSpPr>
          <p:nvPr>
            <p:ph type="body" idx="63" hasCustomPrompt="1"/>
          </p:nvPr>
        </p:nvSpPr>
        <p:spPr>
          <a:xfrm>
            <a:off x="7616006" y="3480075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Month</a:t>
            </a:r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8437BAC6-4C02-46D8-AB5C-54416FDC4E11}"/>
              </a:ext>
            </a:extLst>
          </p:cNvPr>
          <p:cNvSpPr>
            <a:spLocks noGrp="1"/>
          </p:cNvSpPr>
          <p:nvPr>
            <p:ph type="body" idx="64" hasCustomPrompt="1"/>
          </p:nvPr>
        </p:nvSpPr>
        <p:spPr>
          <a:xfrm>
            <a:off x="9803524" y="3079749"/>
            <a:ext cx="1335024" cy="462656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None/>
              <a:defRPr sz="29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20XX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E0840D65-23FD-4BDF-B966-5BF3BE32F620}"/>
              </a:ext>
            </a:extLst>
          </p:cNvPr>
          <p:cNvSpPr>
            <a:spLocks noGrp="1"/>
          </p:cNvSpPr>
          <p:nvPr>
            <p:ph type="body" idx="65" hasCustomPrompt="1"/>
          </p:nvPr>
        </p:nvSpPr>
        <p:spPr>
          <a:xfrm>
            <a:off x="9803524" y="3476999"/>
            <a:ext cx="1335024" cy="233857"/>
          </a:xfrm>
        </p:spPr>
        <p:txBody>
          <a:bodyPr lIns="0" tIns="0" rIns="0" bIns="0" rtlCol="0" anchor="t" anchorCtr="0">
            <a:normAutofit/>
          </a:bodyPr>
          <a:lstStyle>
            <a:lvl1pPr marL="0" indent="0" algn="ctr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Month</a:t>
            </a:r>
          </a:p>
        </p:txBody>
      </p:sp>
      <p:sp>
        <p:nvSpPr>
          <p:cNvPr id="50" name="Picture Placeholder 11">
            <a:extLst>
              <a:ext uri="{FF2B5EF4-FFF2-40B4-BE49-F238E27FC236}">
                <a16:creationId xmlns:a16="http://schemas.microsoft.com/office/drawing/2014/main" id="{DBB3EB4E-1DA2-4278-B918-D5B7EDBD9B35}"/>
              </a:ext>
            </a:extLst>
          </p:cNvPr>
          <p:cNvSpPr>
            <a:spLocks noGrp="1"/>
          </p:cNvSpPr>
          <p:nvPr>
            <p:ph type="pic" sz="quarter" idx="66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10719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Log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046AEAD-3DEB-4BB8-86B7-29BF6B24523F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07BEA77-6F19-47A4-89B3-773557D35ADD}"/>
              </a:ext>
            </a:extLst>
          </p:cNvPr>
          <p:cNvSpPr>
            <a:spLocks noGrp="1"/>
          </p:cNvSpPr>
          <p:nvPr>
            <p:ph sz="quarter" idx="53"/>
          </p:nvPr>
        </p:nvSpPr>
        <p:spPr>
          <a:xfrm>
            <a:off x="839787" y="1943100"/>
            <a:ext cx="10512425" cy="3686334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429030D9-F540-4B24-AA27-17B8726068F1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276746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154680"/>
            <a:ext cx="12192000" cy="370332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13CB914-C5A3-480F-AC6D-52BB3E11D2B7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10515600" cy="588736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F074267C-7E1D-4515-B053-1121335429CD}"/>
              </a:ext>
            </a:extLst>
          </p:cNvPr>
          <p:cNvSpPr>
            <a:spLocks noGrp="1"/>
          </p:cNvSpPr>
          <p:nvPr>
            <p:ph type="body" idx="52" hasCustomPrompt="1"/>
          </p:nvPr>
        </p:nvSpPr>
        <p:spPr>
          <a:xfrm>
            <a:off x="4711049" y="4355957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BED0DB43-ABA6-4E0E-BA64-F6DBD79467F6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711049" y="4736849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5294241C-27BC-4F81-86AC-BB6A1B6C317E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4711049" y="5004864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98E5C-D637-4A1F-9056-73766B04FE2B}"/>
              </a:ext>
            </a:extLst>
          </p:cNvPr>
          <p:cNvSpPr>
            <a:spLocks noGrp="1"/>
          </p:cNvSpPr>
          <p:nvPr>
            <p:ph type="pic" sz="quarter" idx="55"/>
          </p:nvPr>
        </p:nvSpPr>
        <p:spPr>
          <a:xfrm>
            <a:off x="5145170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F89779B3-74BD-410E-8DCD-302D161A4673}"/>
              </a:ext>
            </a:extLst>
          </p:cNvPr>
          <p:cNvSpPr>
            <a:spLocks noGrp="1"/>
          </p:cNvSpPr>
          <p:nvPr>
            <p:ph type="body" idx="56" hasCustomPrompt="1"/>
          </p:nvPr>
        </p:nvSpPr>
        <p:spPr>
          <a:xfrm>
            <a:off x="8147243" y="4357953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B367781E-9C82-4788-A807-0111EF793B63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147243" y="4738845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C5484CD3-57F0-46B6-96E6-54BDB7A030D4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8147243" y="5006860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10">
            <a:extLst>
              <a:ext uri="{FF2B5EF4-FFF2-40B4-BE49-F238E27FC236}">
                <a16:creationId xmlns:a16="http://schemas.microsoft.com/office/drawing/2014/main" id="{383DFDF4-9A8E-4653-9207-FC82A7B603A9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8580060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1272438" y="4372425"/>
            <a:ext cx="2769902" cy="334918"/>
          </a:xfrm>
        </p:spPr>
        <p:txBody>
          <a:bodyPr lIns="0" tIns="0" rIns="0" bIns="0" rtlCol="0" anchor="b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2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1272438" y="4753317"/>
            <a:ext cx="2769902" cy="214088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1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A582499F-142E-436A-931B-C9E57565DF2F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>
          <a:xfrm>
            <a:off x="1272438" y="5021332"/>
            <a:ext cx="2769902" cy="824020"/>
          </a:xfrm>
        </p:spPr>
        <p:txBody>
          <a:bodyPr lIns="0" tIns="0" rIns="0" bIns="0" rtlCol="0">
            <a:normAutofit/>
          </a:bodyPr>
          <a:lstStyle>
            <a:lvl1pPr marL="0" indent="0" algn="ctr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710279" y="2212908"/>
            <a:ext cx="1901952" cy="1901952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6" name="Picture Placeholder 11">
            <a:extLst>
              <a:ext uri="{FF2B5EF4-FFF2-40B4-BE49-F238E27FC236}">
                <a16:creationId xmlns:a16="http://schemas.microsoft.com/office/drawing/2014/main" id="{6CAD31EE-07E0-48DC-8A30-3C3AC6285B2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49425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67B149A-3C8A-48D5-A7CF-D900619C493B}"/>
              </a:ext>
            </a:extLst>
          </p:cNvPr>
          <p:cNvSpPr/>
          <p:nvPr userDrawn="1"/>
        </p:nvSpPr>
        <p:spPr>
          <a:xfrm>
            <a:off x="0" y="4749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368296"/>
            <a:ext cx="12192000" cy="448970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8FD4D8-A432-4EC9-B90A-A467D8770C45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6E425E0E-28A3-4830-99E8-D93E5B20E77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50"/>
            <a:ext cx="10515600" cy="552848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2534173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2534173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207008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6072016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6072016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6" name="Picture Placeholder 10">
            <a:extLst>
              <a:ext uri="{FF2B5EF4-FFF2-40B4-BE49-F238E27FC236}">
                <a16:creationId xmlns:a16="http://schemas.microsoft.com/office/drawing/2014/main" id="{C3CA770E-AF5C-412A-8286-39C2516C33FB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4744851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42536D59-8909-4D52-8F15-FBD7DDF9B649}"/>
              </a:ext>
            </a:extLst>
          </p:cNvPr>
          <p:cNvSpPr>
            <a:spLocks noGrp="1"/>
          </p:cNvSpPr>
          <p:nvPr>
            <p:ph type="body" idx="74" hasCustomPrompt="1"/>
          </p:nvPr>
        </p:nvSpPr>
        <p:spPr>
          <a:xfrm>
            <a:off x="9516223" y="305349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2222413B-A6E3-48FA-8BD0-7B34247C7881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9516223" y="369072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2" name="Picture Placeholder 10">
            <a:extLst>
              <a:ext uri="{FF2B5EF4-FFF2-40B4-BE49-F238E27FC236}">
                <a16:creationId xmlns:a16="http://schemas.microsoft.com/office/drawing/2014/main" id="{6F69DD81-BD33-4878-BE6B-E6252B0E4610}"/>
              </a:ext>
            </a:extLst>
          </p:cNvPr>
          <p:cNvSpPr>
            <a:spLocks noGrp="1"/>
          </p:cNvSpPr>
          <p:nvPr>
            <p:ph type="pic" sz="quarter" idx="76"/>
          </p:nvPr>
        </p:nvSpPr>
        <p:spPr>
          <a:xfrm>
            <a:off x="8189058" y="2841244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1" name="Text Placeholder 2">
            <a:extLst>
              <a:ext uri="{FF2B5EF4-FFF2-40B4-BE49-F238E27FC236}">
                <a16:creationId xmlns:a16="http://schemas.microsoft.com/office/drawing/2014/main" id="{F7F53399-AF88-4B19-8C26-1A63E023245D}"/>
              </a:ext>
            </a:extLst>
          </p:cNvPr>
          <p:cNvSpPr>
            <a:spLocks noGrp="1"/>
          </p:cNvSpPr>
          <p:nvPr>
            <p:ph type="body" idx="77" hasCustomPrompt="1"/>
          </p:nvPr>
        </p:nvSpPr>
        <p:spPr>
          <a:xfrm>
            <a:off x="2534173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72" name="Text Placeholder 11">
            <a:extLst>
              <a:ext uri="{FF2B5EF4-FFF2-40B4-BE49-F238E27FC236}">
                <a16:creationId xmlns:a16="http://schemas.microsoft.com/office/drawing/2014/main" id="{CCEF4D60-F822-4C96-86FD-DE22EF496C76}"/>
              </a:ext>
            </a:extLst>
          </p:cNvPr>
          <p:cNvSpPr>
            <a:spLocks noGrp="1"/>
          </p:cNvSpPr>
          <p:nvPr>
            <p:ph type="body" sz="quarter" idx="78"/>
          </p:nvPr>
        </p:nvSpPr>
        <p:spPr>
          <a:xfrm>
            <a:off x="2534173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3" name="Picture Placeholder 10">
            <a:extLst>
              <a:ext uri="{FF2B5EF4-FFF2-40B4-BE49-F238E27FC236}">
                <a16:creationId xmlns:a16="http://schemas.microsoft.com/office/drawing/2014/main" id="{B4A9AE49-2C61-49A9-BBAB-B10B7982EF05}"/>
              </a:ext>
            </a:extLst>
          </p:cNvPr>
          <p:cNvSpPr>
            <a:spLocks noGrp="1"/>
          </p:cNvSpPr>
          <p:nvPr>
            <p:ph type="pic" sz="quarter" idx="79"/>
          </p:nvPr>
        </p:nvSpPr>
        <p:spPr>
          <a:xfrm>
            <a:off x="1207008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4" name="Text Placeholder 2">
            <a:extLst>
              <a:ext uri="{FF2B5EF4-FFF2-40B4-BE49-F238E27FC236}">
                <a16:creationId xmlns:a16="http://schemas.microsoft.com/office/drawing/2014/main" id="{59FC5F10-BCA0-4110-AEDF-4A9729F7FDF3}"/>
              </a:ext>
            </a:extLst>
          </p:cNvPr>
          <p:cNvSpPr>
            <a:spLocks noGrp="1"/>
          </p:cNvSpPr>
          <p:nvPr>
            <p:ph type="body" idx="80" hasCustomPrompt="1"/>
          </p:nvPr>
        </p:nvSpPr>
        <p:spPr>
          <a:xfrm>
            <a:off x="6072016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75" name="Text Placeholder 11">
            <a:extLst>
              <a:ext uri="{FF2B5EF4-FFF2-40B4-BE49-F238E27FC236}">
                <a16:creationId xmlns:a16="http://schemas.microsoft.com/office/drawing/2014/main" id="{D74DE44D-21EB-4B7D-A729-0564A65C12D5}"/>
              </a:ext>
            </a:extLst>
          </p:cNvPr>
          <p:cNvSpPr>
            <a:spLocks noGrp="1"/>
          </p:cNvSpPr>
          <p:nvPr>
            <p:ph type="body" sz="quarter" idx="81"/>
          </p:nvPr>
        </p:nvSpPr>
        <p:spPr>
          <a:xfrm>
            <a:off x="6072016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6" name="Picture Placeholder 10">
            <a:extLst>
              <a:ext uri="{FF2B5EF4-FFF2-40B4-BE49-F238E27FC236}">
                <a16:creationId xmlns:a16="http://schemas.microsoft.com/office/drawing/2014/main" id="{9F70A0CC-AF4B-47BB-A8FA-067E7844751E}"/>
              </a:ext>
            </a:extLst>
          </p:cNvPr>
          <p:cNvSpPr>
            <a:spLocks noGrp="1"/>
          </p:cNvSpPr>
          <p:nvPr>
            <p:ph type="pic" sz="quarter" idx="82"/>
          </p:nvPr>
        </p:nvSpPr>
        <p:spPr>
          <a:xfrm>
            <a:off x="4744851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7" name="Text Placeholder 2">
            <a:extLst>
              <a:ext uri="{FF2B5EF4-FFF2-40B4-BE49-F238E27FC236}">
                <a16:creationId xmlns:a16="http://schemas.microsoft.com/office/drawing/2014/main" id="{9F607D0D-855E-4436-857B-20E66E881082}"/>
              </a:ext>
            </a:extLst>
          </p:cNvPr>
          <p:cNvSpPr>
            <a:spLocks noGrp="1"/>
          </p:cNvSpPr>
          <p:nvPr>
            <p:ph type="body" idx="83" hasCustomPrompt="1"/>
          </p:nvPr>
        </p:nvSpPr>
        <p:spPr>
          <a:xfrm>
            <a:off x="9516223" y="4675444"/>
            <a:ext cx="1908000" cy="612438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78" name="Text Placeholder 11">
            <a:extLst>
              <a:ext uri="{FF2B5EF4-FFF2-40B4-BE49-F238E27FC236}">
                <a16:creationId xmlns:a16="http://schemas.microsoft.com/office/drawing/2014/main" id="{10099025-C128-45B2-90F6-5ABA8380C6C8}"/>
              </a:ext>
            </a:extLst>
          </p:cNvPr>
          <p:cNvSpPr>
            <a:spLocks noGrp="1"/>
          </p:cNvSpPr>
          <p:nvPr>
            <p:ph type="body" sz="quarter" idx="84"/>
          </p:nvPr>
        </p:nvSpPr>
        <p:spPr>
          <a:xfrm>
            <a:off x="9516223" y="533385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9" name="Picture Placeholder 10">
            <a:extLst>
              <a:ext uri="{FF2B5EF4-FFF2-40B4-BE49-F238E27FC236}">
                <a16:creationId xmlns:a16="http://schemas.microsoft.com/office/drawing/2014/main" id="{019F774E-7063-44F5-AE2D-146FCBD9B4C4}"/>
              </a:ext>
            </a:extLst>
          </p:cNvPr>
          <p:cNvSpPr>
            <a:spLocks noGrp="1"/>
          </p:cNvSpPr>
          <p:nvPr>
            <p:ph type="pic" sz="quarter" idx="85"/>
          </p:nvPr>
        </p:nvSpPr>
        <p:spPr>
          <a:xfrm>
            <a:off x="8189058" y="4484375"/>
            <a:ext cx="1179576" cy="1179576"/>
          </a:xfrm>
          <a:prstGeom prst="ellipse">
            <a:avLst/>
          </a:prstGeom>
          <a:ln>
            <a:solidFill>
              <a:schemeClr val="tx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1" name="Picture Placeholder 11">
            <a:extLst>
              <a:ext uri="{FF2B5EF4-FFF2-40B4-BE49-F238E27FC236}">
                <a16:creationId xmlns:a16="http://schemas.microsoft.com/office/drawing/2014/main" id="{FA89EF75-E798-40D3-897E-2FAC5108B5A5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969063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4A87ED0-1555-4955-AB1F-016220F037D5}"/>
              </a:ext>
            </a:extLst>
          </p:cNvPr>
          <p:cNvSpPr/>
          <p:nvPr userDrawn="1"/>
        </p:nvSpPr>
        <p:spPr>
          <a:xfrm>
            <a:off x="0" y="-24971"/>
            <a:ext cx="12192000" cy="685799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2660904"/>
            <a:ext cx="12192000" cy="4197096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AEF7F1-EA6C-45CA-A313-CBD5ED13B3B0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5389917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5389917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7424934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7424934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42536D59-8909-4D52-8F15-FBD7DDF9B649}"/>
              </a:ext>
            </a:extLst>
          </p:cNvPr>
          <p:cNvSpPr>
            <a:spLocks noGrp="1"/>
          </p:cNvSpPr>
          <p:nvPr>
            <p:ph type="body" idx="74" hasCustomPrompt="1"/>
          </p:nvPr>
        </p:nvSpPr>
        <p:spPr>
          <a:xfrm>
            <a:off x="9459951" y="3744378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51" name="Text Placeholder 11">
            <a:extLst>
              <a:ext uri="{FF2B5EF4-FFF2-40B4-BE49-F238E27FC236}">
                <a16:creationId xmlns:a16="http://schemas.microsoft.com/office/drawing/2014/main" id="{2222413B-A6E3-48FA-8BD0-7B34247C7881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9459951" y="4070552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4D76DCFE-3432-4A5F-955D-7561AB292330}"/>
              </a:ext>
            </a:extLst>
          </p:cNvPr>
          <p:cNvSpPr>
            <a:spLocks noGrp="1"/>
          </p:cNvSpPr>
          <p:nvPr>
            <p:ph type="body" idx="76" hasCustomPrompt="1"/>
          </p:nvPr>
        </p:nvSpPr>
        <p:spPr>
          <a:xfrm>
            <a:off x="5389917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11F291FA-EABF-4C0D-AF94-B7A47A81ECED}"/>
              </a:ext>
            </a:extLst>
          </p:cNvPr>
          <p:cNvSpPr>
            <a:spLocks noGrp="1"/>
          </p:cNvSpPr>
          <p:nvPr>
            <p:ph type="body" sz="quarter" idx="77"/>
          </p:nvPr>
        </p:nvSpPr>
        <p:spPr>
          <a:xfrm>
            <a:off x="5389917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922A983C-97ED-4D4F-90B9-78A07353BC8F}"/>
              </a:ext>
            </a:extLst>
          </p:cNvPr>
          <p:cNvSpPr>
            <a:spLocks noGrp="1"/>
          </p:cNvSpPr>
          <p:nvPr>
            <p:ph type="body" idx="78" hasCustomPrompt="1"/>
          </p:nvPr>
        </p:nvSpPr>
        <p:spPr>
          <a:xfrm>
            <a:off x="7424934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FD1E7350-7D86-49FC-8701-EE982A922CD1}"/>
              </a:ext>
            </a:extLst>
          </p:cNvPr>
          <p:cNvSpPr>
            <a:spLocks noGrp="1"/>
          </p:cNvSpPr>
          <p:nvPr>
            <p:ph type="body" sz="quarter" idx="79"/>
          </p:nvPr>
        </p:nvSpPr>
        <p:spPr>
          <a:xfrm>
            <a:off x="7424934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6" name="Text Placeholder 2">
            <a:extLst>
              <a:ext uri="{FF2B5EF4-FFF2-40B4-BE49-F238E27FC236}">
                <a16:creationId xmlns:a16="http://schemas.microsoft.com/office/drawing/2014/main" id="{BD11603C-59B8-4FC2-97A6-FA9D7C86E67F}"/>
              </a:ext>
            </a:extLst>
          </p:cNvPr>
          <p:cNvSpPr>
            <a:spLocks noGrp="1"/>
          </p:cNvSpPr>
          <p:nvPr>
            <p:ph type="body" idx="80" hasCustomPrompt="1"/>
          </p:nvPr>
        </p:nvSpPr>
        <p:spPr>
          <a:xfrm>
            <a:off x="9459951" y="4784422"/>
            <a:ext cx="1908000" cy="280200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2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7" name="Text Placeholder 11">
            <a:extLst>
              <a:ext uri="{FF2B5EF4-FFF2-40B4-BE49-F238E27FC236}">
                <a16:creationId xmlns:a16="http://schemas.microsoft.com/office/drawing/2014/main" id="{6E490732-5FB8-4E3E-9D69-E5406F92F7FB}"/>
              </a:ext>
            </a:extLst>
          </p:cNvPr>
          <p:cNvSpPr>
            <a:spLocks noGrp="1"/>
          </p:cNvSpPr>
          <p:nvPr>
            <p:ph type="body" sz="quarter" idx="81"/>
          </p:nvPr>
        </p:nvSpPr>
        <p:spPr>
          <a:xfrm>
            <a:off x="9459951" y="5110596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6A0EC4-BC37-4FC9-9F26-E3C1334A4C34}"/>
              </a:ext>
            </a:extLst>
          </p:cNvPr>
          <p:cNvSpPr/>
          <p:nvPr userDrawn="1"/>
        </p:nvSpPr>
        <p:spPr>
          <a:xfrm>
            <a:off x="5381032" y="3305997"/>
            <a:ext cx="265176" cy="266400"/>
          </a:xfrm>
          <a:prstGeom prst="rect">
            <a:avLst/>
          </a:prstGeom>
          <a:solidFill>
            <a:srgbClr val="2146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1BD5238-9183-4891-90FE-BFADE39D52EE}"/>
              </a:ext>
            </a:extLst>
          </p:cNvPr>
          <p:cNvSpPr/>
          <p:nvPr userDrawn="1"/>
        </p:nvSpPr>
        <p:spPr>
          <a:xfrm>
            <a:off x="7416049" y="3305997"/>
            <a:ext cx="265176" cy="266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2B2D4CE-3326-4F5C-847C-7ADD21460FA5}"/>
              </a:ext>
            </a:extLst>
          </p:cNvPr>
          <p:cNvSpPr/>
          <p:nvPr userDrawn="1"/>
        </p:nvSpPr>
        <p:spPr>
          <a:xfrm>
            <a:off x="9451066" y="3305997"/>
            <a:ext cx="265176" cy="266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BFBD00C-155A-4E35-84F8-6154CA214B93}"/>
              </a:ext>
            </a:extLst>
          </p:cNvPr>
          <p:cNvSpPr/>
          <p:nvPr userDrawn="1"/>
        </p:nvSpPr>
        <p:spPr>
          <a:xfrm>
            <a:off x="5381032" y="4401622"/>
            <a:ext cx="265176" cy="266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80A9D06-023A-4BEC-A29D-DB94D1C5D09B}"/>
              </a:ext>
            </a:extLst>
          </p:cNvPr>
          <p:cNvSpPr/>
          <p:nvPr userDrawn="1"/>
        </p:nvSpPr>
        <p:spPr>
          <a:xfrm>
            <a:off x="7416049" y="4401622"/>
            <a:ext cx="265176" cy="2664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7783EDA-47B1-4EE9-9DF1-72DA4FBB6EBB}"/>
              </a:ext>
            </a:extLst>
          </p:cNvPr>
          <p:cNvSpPr/>
          <p:nvPr userDrawn="1"/>
        </p:nvSpPr>
        <p:spPr>
          <a:xfrm>
            <a:off x="9451066" y="4401622"/>
            <a:ext cx="265176" cy="266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Chart Placeholder 11">
            <a:extLst>
              <a:ext uri="{FF2B5EF4-FFF2-40B4-BE49-F238E27FC236}">
                <a16:creationId xmlns:a16="http://schemas.microsoft.com/office/drawing/2014/main" id="{0A6297C2-03D3-4827-8174-BFCF830BF105}"/>
              </a:ext>
            </a:extLst>
          </p:cNvPr>
          <p:cNvSpPr>
            <a:spLocks noGrp="1"/>
          </p:cNvSpPr>
          <p:nvPr>
            <p:ph type="chart" sz="quarter" idx="82"/>
          </p:nvPr>
        </p:nvSpPr>
        <p:spPr>
          <a:xfrm>
            <a:off x="839788" y="2039527"/>
            <a:ext cx="4110037" cy="3284948"/>
          </a:xfr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47" name="Picture Placeholder 11">
            <a:extLst>
              <a:ext uri="{FF2B5EF4-FFF2-40B4-BE49-F238E27FC236}">
                <a16:creationId xmlns:a16="http://schemas.microsoft.com/office/drawing/2014/main" id="{99F0FD6D-EAFC-4719-A178-145AF6E9077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683154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Tex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142097-9D10-4804-A189-9D860F05AC59}"/>
              </a:ext>
            </a:extLst>
          </p:cNvPr>
          <p:cNvSpPr/>
          <p:nvPr userDrawn="1"/>
        </p:nvSpPr>
        <p:spPr>
          <a:xfrm>
            <a:off x="0" y="2807208"/>
            <a:ext cx="12192000" cy="4050792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ED69A3C-404C-42A0-9277-77E13BBF3448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697FFDD0-A08E-4CF1-A48B-295DE8087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096261"/>
            <a:ext cx="4927266" cy="16540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Font typeface="Arial" panose="020B0604020202020204" pitchFamily="34" charset="0"/>
              <a:buChar char="•"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D7430E2-DDF4-4D72-AF97-86B66F119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24399"/>
            <a:ext cx="10515600" cy="636340"/>
          </a:xfrm>
        </p:spPr>
        <p:txBody>
          <a:bodyPr lIns="0" tIns="0" rIns="0" bIns="0" rtlCol="0"/>
          <a:lstStyle>
            <a:lvl1pPr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A46E1E0F-4E59-4E81-9D45-686A3E2B32EC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424947" y="4096261"/>
            <a:ext cx="4927266" cy="1654052"/>
          </a:xfrm>
        </p:spPr>
        <p:txBody>
          <a:bodyPr lIns="0" tIns="0" rIns="0" bIns="0" rtlCol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bg1">
                  <a:lumMod val="50000"/>
                </a:schemeClr>
              </a:buClr>
              <a:buFont typeface="Arial" panose="020B0604020202020204" pitchFamily="34" charset="0"/>
              <a:buChar char="•"/>
              <a:defRPr sz="17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1C431EA9-1FA6-4AB8-B683-837876623C19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31850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87147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658368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7F729-1298-4F0B-B725-EFAD88305B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5458" y="1514007"/>
            <a:ext cx="4585780" cy="1091078"/>
          </a:xfrm>
        </p:spPr>
        <p:txBody>
          <a:bodyPr lIns="0" tIns="0" rIns="0" bIns="0" rtlCol="0" anchor="b" anchorCtr="0">
            <a:noAutofit/>
          </a:bodyPr>
          <a:lstStyle>
            <a:lvl1pPr>
              <a:defRPr sz="5500"/>
            </a:lvl1pPr>
          </a:lstStyle>
          <a:p>
            <a:pPr rtl="0"/>
            <a:r>
              <a:rPr lang="en-GB" noProof="0"/>
              <a:t>Thank you!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DCE0BE2-91A0-4D12-BAB2-7D48DE5F2326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3A35B9E4-40D9-41FE-A3DD-5A314E6E0B1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1850" y="851603"/>
            <a:ext cx="2386800" cy="486000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F1815864-FC8F-40F2-AB2F-2E8B29A59E1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25335" y="3132086"/>
            <a:ext cx="4586288" cy="50947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36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Allan </a:t>
            </a:r>
            <a:r>
              <a:rPr lang="en-GB" noProof="0" err="1"/>
              <a:t>Mattsson</a:t>
            </a:r>
            <a:endParaRPr lang="en-GB" noProof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F892DC1-71DA-42B0-9222-A94944D56D8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1850" y="3703834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Phone number: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0717FFFD-9D64-40AB-9C05-B5348E9B83F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950" y="3946707"/>
            <a:ext cx="4586288" cy="29016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2085550183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D85ADCA-D658-49E9-B312-5F5BFFDF252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750" y="4423954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Email address: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D200E180-BBC5-45C4-B9FE-291D676739E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1850" y="4650785"/>
            <a:ext cx="4586288" cy="36447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alaan@fineartschool.net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5E52E9F4-4D2A-4D77-A34F-A611634DD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1850" y="5153025"/>
            <a:ext cx="4586288" cy="23094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700" b="1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Website: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A0CC1407-FB5D-49EA-B205-A8DD06DF021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24950" y="5363814"/>
            <a:ext cx="4586288" cy="36447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28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3600" b="1">
                <a:solidFill>
                  <a:schemeClr val="bg2"/>
                </a:solidFill>
                <a:latin typeface="+mj-lt"/>
              </a:defRPr>
            </a:lvl2pPr>
            <a:lvl3pPr marL="914400" indent="0">
              <a:buNone/>
              <a:defRPr sz="3600" b="1">
                <a:solidFill>
                  <a:schemeClr val="bg2"/>
                </a:solidFill>
                <a:latin typeface="+mj-lt"/>
              </a:defRPr>
            </a:lvl3pPr>
            <a:lvl4pPr marL="1371600" indent="0">
              <a:buNone/>
              <a:defRPr sz="3600" b="1">
                <a:solidFill>
                  <a:schemeClr val="bg2"/>
                </a:solidFill>
                <a:latin typeface="+mj-lt"/>
              </a:defRPr>
            </a:lvl4pPr>
            <a:lvl5pPr marL="1828800" indent="0">
              <a:buNone/>
              <a:defRPr sz="3600" b="1">
                <a:solidFill>
                  <a:schemeClr val="bg2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www.fineartschool.net</a:t>
            </a:r>
          </a:p>
        </p:txBody>
      </p:sp>
    </p:spTree>
    <p:extLst>
      <p:ext uri="{BB962C8B-B14F-4D97-AF65-F5344CB8AC3E}">
        <p14:creationId xmlns:p14="http://schemas.microsoft.com/office/powerpoint/2010/main" val="10267576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endix Sectio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225329-2B3F-4E19-87FA-6CF5BB878D2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 l="-1" r="-3288" b="-329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E2087C-0B0E-4369-B682-3BD45618E7A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35480A-D762-4968-B35D-F8EBD1135B65}"/>
              </a:ext>
            </a:extLst>
          </p:cNvPr>
          <p:cNvSpPr/>
          <p:nvPr userDrawn="1"/>
        </p:nvSpPr>
        <p:spPr>
          <a:xfrm>
            <a:off x="0" y="4498848"/>
            <a:ext cx="12192000" cy="235915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7FF6A3-D40E-4089-92AF-A2DB4994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91317"/>
            <a:ext cx="10515600" cy="636340"/>
          </a:xfrm>
        </p:spPr>
        <p:txBody>
          <a:bodyPr lIns="0" tIns="0" rIns="0" bIns="0" rtlCol="0"/>
          <a:lstStyle>
            <a:lvl1pPr algn="ctr">
              <a:defRPr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87FB-CCAF-450C-B1BC-067126CC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CE7625-35D1-45C7-BA15-98B74631BF8B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AABB-EED6-4CD0-A5E2-A15FCDD41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2491C-7FC6-4C1F-9912-4584E8CAA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B21449DB-6E23-41CB-AD61-C3F2044E825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26736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7061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stimonials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160F428-57C5-4F3D-A940-BE104D4E7EB6}"/>
              </a:ext>
            </a:extLst>
          </p:cNvPr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41262"/>
            <a:ext cx="12192000" cy="3316737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D9B0E51-7711-412D-9683-BF86B29B554A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65875B3-5DCE-417D-9AF6-8A9319DAF12F}"/>
              </a:ext>
            </a:extLst>
          </p:cNvPr>
          <p:cNvSpPr>
            <a:spLocks noGrp="1"/>
          </p:cNvSpPr>
          <p:nvPr>
            <p:ph type="body" idx="60" hasCustomPrompt="1"/>
          </p:nvPr>
        </p:nvSpPr>
        <p:spPr>
          <a:xfrm>
            <a:off x="2742719" y="257223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57610FCE-66D7-48F6-8133-2F14CEABF03C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2742719" y="320946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Picture Placeholder 10">
            <a:extLst>
              <a:ext uri="{FF2B5EF4-FFF2-40B4-BE49-F238E27FC236}">
                <a16:creationId xmlns:a16="http://schemas.microsoft.com/office/drawing/2014/main" id="{950B3CF8-BCAD-487D-A0EB-0F031B9DFEB6}"/>
              </a:ext>
            </a:extLst>
          </p:cNvPr>
          <p:cNvSpPr>
            <a:spLocks noGrp="1"/>
          </p:cNvSpPr>
          <p:nvPr>
            <p:ph type="pic" sz="quarter" idx="63"/>
          </p:nvPr>
        </p:nvSpPr>
        <p:spPr>
          <a:xfrm>
            <a:off x="1030546" y="2440194"/>
            <a:ext cx="1389888" cy="1389888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A5B0328E-C8F6-40C1-8E47-5E04F8C378BC}"/>
              </a:ext>
            </a:extLst>
          </p:cNvPr>
          <p:cNvSpPr>
            <a:spLocks noGrp="1"/>
          </p:cNvSpPr>
          <p:nvPr>
            <p:ph type="body" idx="71" hasCustomPrompt="1"/>
          </p:nvPr>
        </p:nvSpPr>
        <p:spPr>
          <a:xfrm>
            <a:off x="7916852" y="2572232"/>
            <a:ext cx="1908000" cy="591259"/>
          </a:xfrm>
        </p:spPr>
        <p:txBody>
          <a:bodyPr lIns="0" tIns="0" rIns="0" bIns="0" rtlCol="0" anchor="b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text</a:t>
            </a:r>
          </a:p>
        </p:txBody>
      </p:sp>
      <p:sp>
        <p:nvSpPr>
          <p:cNvPr id="45" name="Text Placeholder 11">
            <a:extLst>
              <a:ext uri="{FF2B5EF4-FFF2-40B4-BE49-F238E27FC236}">
                <a16:creationId xmlns:a16="http://schemas.microsoft.com/office/drawing/2014/main" id="{FA001AE7-4E42-42A6-9347-729901FA288B}"/>
              </a:ext>
            </a:extLst>
          </p:cNvPr>
          <p:cNvSpPr>
            <a:spLocks noGrp="1"/>
          </p:cNvSpPr>
          <p:nvPr>
            <p:ph type="body" sz="quarter" idx="72"/>
          </p:nvPr>
        </p:nvSpPr>
        <p:spPr>
          <a:xfrm>
            <a:off x="7916852" y="3209465"/>
            <a:ext cx="1908000" cy="214088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6" name="Picture Placeholder 10">
            <a:extLst>
              <a:ext uri="{FF2B5EF4-FFF2-40B4-BE49-F238E27FC236}">
                <a16:creationId xmlns:a16="http://schemas.microsoft.com/office/drawing/2014/main" id="{C3CA770E-AF5C-412A-8286-39C2516C33FB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6252805" y="2440194"/>
            <a:ext cx="1389888" cy="1389888"/>
          </a:xfrm>
          <a:prstGeom prst="ellipse">
            <a:avLst/>
          </a:prstGeom>
          <a:ln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/>
          </p:nvPr>
        </p:nvSpPr>
        <p:spPr>
          <a:xfrm>
            <a:off x="2742719" y="3874620"/>
            <a:ext cx="3039906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7916852" y="3874620"/>
            <a:ext cx="3039906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5" name="Picture Placeholder 11">
            <a:extLst>
              <a:ext uri="{FF2B5EF4-FFF2-40B4-BE49-F238E27FC236}">
                <a16:creationId xmlns:a16="http://schemas.microsoft.com/office/drawing/2014/main" id="{6B1C1861-9B5E-4FAB-A6BD-7DB0815CBD78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87733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1B7F5A1-ACE9-48DF-BB64-61C809D3A883}"/>
              </a:ext>
            </a:extLst>
          </p:cNvPr>
          <p:cNvSpPr/>
          <p:nvPr userDrawn="1"/>
        </p:nvSpPr>
        <p:spPr>
          <a:xfrm>
            <a:off x="0" y="-14228"/>
            <a:ext cx="12192000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3541262"/>
            <a:ext cx="12192000" cy="3316737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9F1232-9583-471E-AACE-18D4EE3C62C5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/>
          </p:nvPr>
        </p:nvSpPr>
        <p:spPr>
          <a:xfrm>
            <a:off x="839788" y="3938788"/>
            <a:ext cx="4942837" cy="187470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6409377" y="3938788"/>
            <a:ext cx="4942836" cy="1874702"/>
          </a:xfrm>
        </p:spPr>
        <p:txBody>
          <a:bodyPr lIns="0" tIns="0" rIns="0" bIns="0" rtlCol="0">
            <a:normAutofit/>
          </a:bodyPr>
          <a:lstStyle>
            <a:lvl1pPr marL="216000" indent="-21600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Char char="•"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118C391-74F9-4973-A7A7-1B372BA2986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800" cy="87030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tx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9112DCB4-4925-43FD-B9C6-F2236950857F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9261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bile Content and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6A5190-405E-4BAD-9D24-C60BCE1026AC}"/>
              </a:ext>
            </a:extLst>
          </p:cNvPr>
          <p:cNvSpPr/>
          <p:nvPr userDrawn="1"/>
        </p:nvSpPr>
        <p:spPr>
          <a:xfrm>
            <a:off x="0" y="-336"/>
            <a:ext cx="12192000" cy="685799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4050792"/>
            <a:ext cx="12192000" cy="2807208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6862011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F6EF56-B2D0-4A70-935A-C9910209EE6E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18E76348-9871-4FA1-9460-69F230C89BDA}"/>
              </a:ext>
            </a:extLst>
          </p:cNvPr>
          <p:cNvSpPr>
            <a:spLocks noGrp="1"/>
          </p:cNvSpPr>
          <p:nvPr>
            <p:ph type="body" sz="quarter" idx="74" hasCustomPrompt="1"/>
          </p:nvPr>
        </p:nvSpPr>
        <p:spPr>
          <a:xfrm>
            <a:off x="839787" y="4512195"/>
            <a:ext cx="2176272" cy="300437"/>
          </a:xfrm>
        </p:spPr>
        <p:txBody>
          <a:bodyPr lIns="0" tIns="0" rIns="0" bIns="0" rtlCol="0">
            <a:no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22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11E7F0-ED81-4CB0-8A14-4C97909FDA1C}"/>
              </a:ext>
            </a:extLst>
          </p:cNvPr>
          <p:cNvSpPr>
            <a:spLocks noGrp="1"/>
          </p:cNvSpPr>
          <p:nvPr>
            <p:ph type="body" sz="quarter" idx="75"/>
          </p:nvPr>
        </p:nvSpPr>
        <p:spPr>
          <a:xfrm>
            <a:off x="828570" y="4850265"/>
            <a:ext cx="2176272" cy="93801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118C391-74F9-4973-A7A7-1B372BA2986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36613" y="1392449"/>
            <a:ext cx="8128800" cy="600249"/>
          </a:xfrm>
        </p:spPr>
        <p:txBody>
          <a:bodyPr lIns="36000" tIns="0" rIns="0" bIns="0" rtlCol="0">
            <a:normAutofit/>
          </a:bodyPr>
          <a:lstStyle>
            <a:lvl1pPr marL="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800" i="0">
                <a:solidFill>
                  <a:schemeClr val="bg2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Picture Placeholder 20">
            <a:extLst>
              <a:ext uri="{FF2B5EF4-FFF2-40B4-BE49-F238E27FC236}">
                <a16:creationId xmlns:a16="http://schemas.microsoft.com/office/drawing/2014/main" id="{BC5C1227-3435-44A2-A29B-3E34D7E6EDFA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28570" y="2880087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20">
            <a:extLst>
              <a:ext uri="{FF2B5EF4-FFF2-40B4-BE49-F238E27FC236}">
                <a16:creationId xmlns:a16="http://schemas.microsoft.com/office/drawing/2014/main" id="{84E6553B-BFD6-41B1-B2FB-B2FF92DCFFFB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614288" y="2880087"/>
            <a:ext cx="1069848" cy="7955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D88F4128-E844-49D5-B896-F5B8360E0547}"/>
              </a:ext>
            </a:extLst>
          </p:cNvPr>
          <p:cNvSpPr>
            <a:spLocks noGrp="1"/>
          </p:cNvSpPr>
          <p:nvPr>
            <p:ph type="body" sz="quarter" idx="76" hasCustomPrompt="1"/>
          </p:nvPr>
        </p:nvSpPr>
        <p:spPr>
          <a:xfrm>
            <a:off x="3479372" y="4512195"/>
            <a:ext cx="2176272" cy="300437"/>
          </a:xfrm>
        </p:spPr>
        <p:txBody>
          <a:bodyPr lIns="0" tIns="0" rIns="0" bIns="0" rtlCol="0">
            <a:no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2200" b="1" i="0">
                <a:solidFill>
                  <a:schemeClr val="bg2"/>
                </a:solidFill>
                <a:latin typeface="+mj-lt"/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A4D9A5A5-DC49-42A9-AF1C-03EE63FAC03F}"/>
              </a:ext>
            </a:extLst>
          </p:cNvPr>
          <p:cNvSpPr>
            <a:spLocks noGrp="1"/>
          </p:cNvSpPr>
          <p:nvPr>
            <p:ph type="body" sz="quarter" idx="77"/>
          </p:nvPr>
        </p:nvSpPr>
        <p:spPr>
          <a:xfrm>
            <a:off x="3468155" y="4850265"/>
            <a:ext cx="2176272" cy="938012"/>
          </a:xfrm>
        </p:spPr>
        <p:txBody>
          <a:bodyPr lIns="0" tIns="0" rIns="0" bIns="0" rtlCol="0">
            <a:normAutofit/>
          </a:bodyPr>
          <a:lstStyle>
            <a:lvl1pPr marL="0" indent="0" algn="l">
              <a:spcBef>
                <a:spcPts val="600"/>
              </a:spcBef>
              <a:buClr>
                <a:schemeClr val="bg1">
                  <a:lumMod val="50000"/>
                </a:schemeClr>
              </a:buClr>
              <a:buSzPct val="125000"/>
              <a:buFont typeface="Arial" panose="020B0604020202020204" pitchFamily="34" charset="0"/>
              <a:buNone/>
              <a:defRPr sz="1400" b="0" i="0">
                <a:solidFill>
                  <a:schemeClr val="bg1"/>
                </a:solidFill>
              </a:defRPr>
            </a:lvl1pPr>
            <a:lvl2pPr marL="457200" indent="0">
              <a:buClr>
                <a:schemeClr val="tx2"/>
              </a:buClr>
              <a:buSzPct val="125000"/>
              <a:buFont typeface="Wingdings" panose="05000000000000000000" pitchFamily="2" charset="2"/>
              <a:buNone/>
              <a:defRPr sz="1200" i="1">
                <a:solidFill>
                  <a:schemeClr val="tx2"/>
                </a:solidFill>
              </a:defRPr>
            </a:lvl2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48B1E6-F024-4B3C-B742-0BF9E09286E4}"/>
              </a:ext>
            </a:extLst>
          </p:cNvPr>
          <p:cNvSpPr/>
          <p:nvPr userDrawn="1"/>
        </p:nvSpPr>
        <p:spPr>
          <a:xfrm>
            <a:off x="6125937" y="2250550"/>
            <a:ext cx="2286000" cy="3657600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C43F6EC-68DC-4837-BACC-5AD6767A59B3}"/>
              </a:ext>
            </a:extLst>
          </p:cNvPr>
          <p:cNvSpPr/>
          <p:nvPr userDrawn="1"/>
        </p:nvSpPr>
        <p:spPr>
          <a:xfrm rot="5400000">
            <a:off x="8598924" y="2762976"/>
            <a:ext cx="2286000" cy="2684355"/>
          </a:xfrm>
          <a:prstGeom prst="rect">
            <a:avLst/>
          </a:pr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b="-3625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629E6EA-0F70-4614-B242-4AE3E4301398}"/>
              </a:ext>
            </a:extLst>
          </p:cNvPr>
          <p:cNvSpPr>
            <a:spLocks noGrp="1"/>
          </p:cNvSpPr>
          <p:nvPr>
            <p:ph type="pic" sz="quarter" idx="78"/>
          </p:nvPr>
        </p:nvSpPr>
        <p:spPr>
          <a:xfrm>
            <a:off x="6283325" y="2410395"/>
            <a:ext cx="1974850" cy="3047430"/>
          </a:xfrm>
          <a:ln w="25400"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32379FE9-C48F-4225-A40A-A3E6CAD4F51E}"/>
              </a:ext>
            </a:extLst>
          </p:cNvPr>
          <p:cNvSpPr>
            <a:spLocks noGrp="1"/>
          </p:cNvSpPr>
          <p:nvPr>
            <p:ph type="pic" sz="quarter" idx="79"/>
          </p:nvPr>
        </p:nvSpPr>
        <p:spPr>
          <a:xfrm>
            <a:off x="8412163" y="3124606"/>
            <a:ext cx="2511425" cy="1976400"/>
          </a:xfrm>
          <a:ln w="25400">
            <a:solidFill>
              <a:schemeClr val="bg2"/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FFDA0C1B-4B80-4211-8E8D-A19CA0D2A593}"/>
              </a:ext>
            </a:extLst>
          </p:cNvPr>
          <p:cNvSpPr>
            <a:spLocks noGrp="1"/>
          </p:cNvSpPr>
          <p:nvPr>
            <p:ph type="pic" sz="quarter" idx="80"/>
          </p:nvPr>
        </p:nvSpPr>
        <p:spPr>
          <a:xfrm>
            <a:off x="9409913" y="851603"/>
            <a:ext cx="1938528" cy="393192"/>
          </a:xfrm>
          <a:prstGeom prst="roundRect">
            <a:avLst/>
          </a:prstGeom>
        </p:spPr>
        <p:txBody>
          <a:bodyPr rtlCol="0"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92176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09A5174-1112-4D75-9ACE-EB000DE44E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241F2F-6D67-4597-AB7C-D982860837A5}"/>
              </a:ext>
            </a:extLst>
          </p:cNvPr>
          <p:cNvSpPr/>
          <p:nvPr userDrawn="1"/>
        </p:nvSpPr>
        <p:spPr>
          <a:xfrm>
            <a:off x="3585972" y="0"/>
            <a:ext cx="5020056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39DF-BB81-43B2-81DF-DC0942E8845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85972" y="2551430"/>
            <a:ext cx="5020056" cy="1633085"/>
          </a:xfrm>
        </p:spPr>
        <p:txBody>
          <a:bodyPr rtlCol="0" anchor="b">
            <a:normAutofit/>
          </a:bodyPr>
          <a:lstStyle>
            <a:lvl1pPr algn="ctr">
              <a:lnSpc>
                <a:spcPct val="85000"/>
              </a:lnSpc>
              <a:defRPr sz="55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2A2A7-5821-4BAA-A45B-8AFDF4E0FB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1400" y="4653445"/>
            <a:ext cx="5027613" cy="827197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35965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E2F25-E114-4A75-B5B3-F09D555DDFF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BEFEA-934B-49DB-9A67-071B716E9BCC}"/>
              </a:ext>
            </a:extLst>
          </p:cNvPr>
          <p:cNvSpPr/>
          <p:nvPr userDrawn="1"/>
        </p:nvSpPr>
        <p:spPr>
          <a:xfrm>
            <a:off x="6769608" y="0"/>
            <a:ext cx="5422392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6D2BD-969D-4473-8460-B0377486AB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35826" y="3924940"/>
            <a:ext cx="4116387" cy="1740445"/>
          </a:xfrm>
        </p:spPr>
        <p:txBody>
          <a:bodyPr lIns="0" tIns="0" rIns="0" bIns="0" rtlCol="0" anchor="b" anchorCtr="0">
            <a:noAutofit/>
          </a:bodyPr>
          <a:lstStyle>
            <a:lvl1pPr algn="r">
              <a:defRPr sz="5500" b="1"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124E491-FFE2-4D91-8211-BFEB67FC40B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235826" y="5681266"/>
            <a:ext cx="4116387" cy="400081"/>
          </a:xfrm>
        </p:spPr>
        <p:txBody>
          <a:bodyPr lIns="0" tIns="0" rIns="0" bIns="0" rtlCol="0" anchor="b" anchorCtr="0">
            <a:normAutofit/>
          </a:bodyPr>
          <a:lstStyle>
            <a:lvl1pPr marL="0" indent="0" algn="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Subtitle Here</a:t>
            </a:r>
          </a:p>
        </p:txBody>
      </p:sp>
    </p:spTree>
    <p:extLst>
      <p:ext uri="{BB962C8B-B14F-4D97-AF65-F5344CB8AC3E}">
        <p14:creationId xmlns:p14="http://schemas.microsoft.com/office/powerpoint/2010/main" val="27517616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CCC7986-8467-4919-8B29-1A8D47B98740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462FAC8-55F2-4A8C-BD0D-938A72576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4470"/>
            <a:ext cx="10515600" cy="3604962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55404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7314DC4-8C9E-4F01-A18F-43188041EB03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010291-978E-4CC6-876F-E22ADA4A32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49405"/>
            <a:ext cx="5181600" cy="3588615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C0C7E056-802B-46B6-8017-5D7F87B41A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49405"/>
            <a:ext cx="5181600" cy="3568970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D76E00-0ACB-4B7A-B045-2A0F2EF8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850059-8D6D-4372-BF03-586B82C77D45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112229-A962-49D4-B30E-99CFF547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D09447-00BF-439A-B49F-4D5A25FE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6D1F570F-D9DD-43A5-A55C-A231D1F7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171164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0033C-E502-4C97-87DB-99F01B55681B}"/>
              </a:ext>
            </a:extLst>
          </p:cNvPr>
          <p:cNvSpPr/>
          <p:nvPr userDrawn="1"/>
        </p:nvSpPr>
        <p:spPr>
          <a:xfrm>
            <a:off x="0" y="1965960"/>
            <a:ext cx="12192000" cy="489204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0B20C-63A0-49A1-A09F-99F86387E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9CEDBC-8098-44A7-A208-6CC91A55276C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A0794048-CBDE-4DD8-B381-C7B3F8BC6B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49403"/>
            <a:ext cx="5157787" cy="455672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8728F1E0-EBE6-4A1C-A9AD-A2F93B614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49401"/>
            <a:ext cx="5183188" cy="455673"/>
          </a:xfrm>
        </p:spPr>
        <p:txBody>
          <a:bodyPr rtlCol="0" anchor="b"/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A0E71F33-4A3C-4FCB-968D-EDA3A37F0B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32946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FE2D98C8-5649-4EB0-A619-A662461EC9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32946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699165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57CEF9-2948-4B16-A184-024EFACBC141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F15BD07-216B-4BED-B02B-A824C3BFE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1CB25A8-485F-445D-B110-8C51B4D99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6DD5FE-C12D-447A-88F9-437E12A22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99123"/>
            <a:ext cx="6172200" cy="5361928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52369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83BD79-B5BB-43E2-BB74-F9008C3AA5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C13AD7-0902-4462-AE2E-A3198854D16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C8DEE1-3923-45D0-A00B-AD5831D56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005E78-8FE0-4B52-85F8-2D2415906031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EFA31-738D-4389-B010-AFFC2C33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37203-A295-48FE-B1AD-A4AE4FD1F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6152D61-B915-4FFA-BFAB-BE67BD9FE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6B9FA21-7A71-4ACD-9725-F9C35C794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23F69D43-2C7D-427D-9395-81FD4D07F9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rtlCol="0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31363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CF4E3C4-06F3-4C9B-8844-62F3323AB7DD}"/>
              </a:ext>
            </a:extLst>
          </p:cNvPr>
          <p:cNvSpPr/>
          <p:nvPr userDrawn="1"/>
        </p:nvSpPr>
        <p:spPr>
          <a:xfrm>
            <a:off x="-1587" y="6408"/>
            <a:ext cx="12192000" cy="685159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5D76E00-0ACB-4B7A-B045-2A0F2EF8D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E22EBA6-BA14-45E7-A7E9-62B7B97449CC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112229-A962-49D4-B30E-99CFF547C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AD09447-00BF-439A-B49F-4D5A25FE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6D1F570F-D9DD-43A5-A55C-A231D1F75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05472"/>
            <a:ext cx="10512425" cy="552848"/>
          </a:xfrm>
        </p:spPr>
        <p:txBody>
          <a:bodyPr lIns="0" tIns="0" rIns="0" bIns="0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68705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1442BA-C2B2-46FE-95B0-C15FF846CE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B665D0-4EDB-4342-BED1-27DA9BA746A8}"/>
              </a:ext>
            </a:extLst>
          </p:cNvPr>
          <p:cNvSpPr/>
          <p:nvPr userDrawn="1"/>
        </p:nvSpPr>
        <p:spPr>
          <a:xfrm>
            <a:off x="7454" y="-1"/>
            <a:ext cx="12192000" cy="6857999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7A35AD-A6B0-4735-8919-A2B1FC60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10D8F2-8D2A-4C9E-B365-5226BD243E7E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4BB4B8-6523-4A06-BB13-F2DFA9ADC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BF61A0-C10F-465A-995A-A16687B4B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22898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n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FABCF6-9B78-49BE-A2AD-F0AA9C62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8F281D-F8AC-4FE4-B771-C2CD6270501C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0934F3-5442-470C-BF40-00437371D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14656-DB95-4E7F-83A3-E5750E237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950F5D8-22E1-4015-8661-E5B1FD28C2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08286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A3A9DA67-F108-42B4-9EB1-30A00E34C4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5E539-C700-4989-957A-EA3BAAC4B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155851"/>
            <a:ext cx="2743200" cy="184317"/>
          </a:xfrm>
        </p:spPr>
        <p:txBody>
          <a:bodyPr rtlCol="0"/>
          <a:lstStyle/>
          <a:p>
            <a:pPr rtl="0"/>
            <a:fld id="{D9BB3731-526F-4638-85F8-715D717FFC12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05A03A4-E79C-49C5-A546-FF8E2D42E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3319" y="3054194"/>
            <a:ext cx="1645920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9EA27EF7-FC6B-496C-B737-B9219950367E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384584" y="1996465"/>
            <a:ext cx="2469965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Master text</a:t>
            </a:r>
            <a:br>
              <a:rPr lang="en-GB" noProof="0"/>
            </a:br>
            <a:r>
              <a:rPr lang="en-GB" noProof="0"/>
              <a:t>styles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6C0E2C30-6E91-49DE-B7A1-6E32A19EC81D}"/>
              </a:ext>
            </a:extLst>
          </p:cNvPr>
          <p:cNvSpPr>
            <a:spLocks noGrp="1"/>
          </p:cNvSpPr>
          <p:nvPr>
            <p:ph type="body" sz="half" idx="36"/>
          </p:nvPr>
        </p:nvSpPr>
        <p:spPr>
          <a:xfrm>
            <a:off x="2596444" y="3054194"/>
            <a:ext cx="1389888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Picture Placeholder 12">
            <a:extLst>
              <a:ext uri="{FF2B5EF4-FFF2-40B4-BE49-F238E27FC236}">
                <a16:creationId xmlns:a16="http://schemas.microsoft.com/office/drawing/2014/main" id="{70BE5E73-C067-492F-BE30-5E3DADAD40EF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75852" y="3677189"/>
            <a:ext cx="1636776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12">
            <a:extLst>
              <a:ext uri="{FF2B5EF4-FFF2-40B4-BE49-F238E27FC236}">
                <a16:creationId xmlns:a16="http://schemas.microsoft.com/office/drawing/2014/main" id="{36A9B448-4FDC-41F7-941E-5BF5A129057A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499831" y="3677189"/>
            <a:ext cx="1636776" cy="161848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90B3A413-8776-4B3B-931F-C132DAB3A425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4940427" y="3054194"/>
            <a:ext cx="2113508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BAD0CCD5-B712-4DB2-BFE3-4D3461B29F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5494328" y="1996465"/>
            <a:ext cx="1622417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Master text</a:t>
            </a:r>
            <a:br>
              <a:rPr lang="en-GB" noProof="0"/>
            </a:br>
            <a:r>
              <a:rPr lang="en-GB" noProof="0"/>
              <a:t>styles</a:t>
            </a:r>
          </a:p>
        </p:txBody>
      </p:sp>
      <p:sp>
        <p:nvSpPr>
          <p:cNvPr id="28" name="Picture Placeholder 12">
            <a:extLst>
              <a:ext uri="{FF2B5EF4-FFF2-40B4-BE49-F238E27FC236}">
                <a16:creationId xmlns:a16="http://schemas.microsoft.com/office/drawing/2014/main" id="{64125935-B0D3-4ABD-9BBA-A60E46D2C55C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46407" y="3677189"/>
            <a:ext cx="2048256" cy="896112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47D3BA4D-FA26-44C8-B927-E42CC8E67B79}"/>
              </a:ext>
            </a:extLst>
          </p:cNvPr>
          <p:cNvSpPr>
            <a:spLocks noGrp="1"/>
          </p:cNvSpPr>
          <p:nvPr>
            <p:ph type="body" sz="half" idx="45"/>
          </p:nvPr>
        </p:nvSpPr>
        <p:spPr>
          <a:xfrm>
            <a:off x="7900319" y="3054194"/>
            <a:ext cx="2197045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700" i="1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2D2A84D7-2523-470B-A3C0-0140355D4F68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454220" y="1996465"/>
            <a:ext cx="1622417" cy="982274"/>
          </a:xfrm>
        </p:spPr>
        <p:txBody>
          <a:bodyPr lIns="0" rIns="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400" b="1" kern="120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Master text</a:t>
            </a:r>
            <a:br>
              <a:rPr lang="en-GB" noProof="0"/>
            </a:br>
            <a:r>
              <a:rPr lang="en-GB" noProof="0"/>
              <a:t>styles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55D1A91B-BB99-4DC7-B8F5-55514B49A9D1}"/>
              </a:ext>
            </a:extLst>
          </p:cNvPr>
          <p:cNvSpPr>
            <a:spLocks noGrp="1"/>
          </p:cNvSpPr>
          <p:nvPr>
            <p:ph type="body" sz="half" idx="49"/>
          </p:nvPr>
        </p:nvSpPr>
        <p:spPr>
          <a:xfrm>
            <a:off x="7873424" y="4355259"/>
            <a:ext cx="2223939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FFAB2C75-BBBF-4A4D-A633-7CEFFABAFE32}"/>
              </a:ext>
            </a:extLst>
          </p:cNvPr>
          <p:cNvSpPr>
            <a:spLocks noGrp="1"/>
          </p:cNvSpPr>
          <p:nvPr>
            <p:ph type="body" sz="half" idx="51"/>
          </p:nvPr>
        </p:nvSpPr>
        <p:spPr>
          <a:xfrm>
            <a:off x="4940427" y="4776173"/>
            <a:ext cx="2048256" cy="519503"/>
          </a:xfrm>
        </p:spPr>
        <p:txBody>
          <a:bodyPr lIns="0" tIns="0" rIns="0" bIns="0" rtlCol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83CD3289-0FBC-4854-8EB2-ADD41F89CA4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23358" y="2023413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36" name="Text Placeholder 7">
            <a:extLst>
              <a:ext uri="{FF2B5EF4-FFF2-40B4-BE49-F238E27FC236}">
                <a16:creationId xmlns:a16="http://schemas.microsoft.com/office/drawing/2014/main" id="{2F18CD59-6602-4DEC-9B12-412E6BAF9283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912823" y="1999493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88B09568-0B94-4B51-BE65-A72C65C3D7DA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73424" y="2002966"/>
            <a:ext cx="558402" cy="896112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sz="7000" b="1">
                <a:solidFill>
                  <a:schemeClr val="bg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39" name="Picture Placeholder 13">
            <a:extLst>
              <a:ext uri="{FF2B5EF4-FFF2-40B4-BE49-F238E27FC236}">
                <a16:creationId xmlns:a16="http://schemas.microsoft.com/office/drawing/2014/main" id="{E930664F-8C64-4436-9DD1-1ECED305C6E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900319" y="3725315"/>
            <a:ext cx="2386800" cy="486000"/>
          </a:xfrm>
          <a:ln>
            <a:solidFill>
              <a:srgbClr val="000000">
                <a:alpha val="30196"/>
              </a:srgbClr>
            </a:solidFill>
          </a:ln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15834F5-9ACD-4898-B96E-8C732881FF01}"/>
              </a:ext>
            </a:extLst>
          </p:cNvPr>
          <p:cNvSpPr>
            <a:spLocks noGrp="1"/>
          </p:cNvSpPr>
          <p:nvPr>
            <p:ph type="body" sz="half" idx="50"/>
          </p:nvPr>
        </p:nvSpPr>
        <p:spPr>
          <a:xfrm>
            <a:off x="2359124" y="5706529"/>
            <a:ext cx="8993089" cy="365122"/>
          </a:xfrm>
        </p:spPr>
        <p:txBody>
          <a:bodyPr lIns="0" tIns="0" rIns="0" bIns="0" rtlCol="0" anchor="t" anchorCtr="0">
            <a:norm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lang="en-US" sz="1400" i="0" kern="120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7E5CF6DE-4761-4BA5-A429-30AC8BBAD4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9" y="1012015"/>
            <a:ext cx="10512424" cy="606677"/>
          </a:xfrm>
        </p:spPr>
        <p:txBody>
          <a:bodyPr lIns="0" tIns="0" rIns="0" bIns="0" rtlCol="0" anchor="t" anchorCtr="0">
            <a:normAutofit/>
          </a:bodyPr>
          <a:lstStyle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</a:t>
            </a:r>
          </a:p>
        </p:txBody>
      </p:sp>
    </p:spTree>
    <p:extLst>
      <p:ext uri="{BB962C8B-B14F-4D97-AF65-F5344CB8AC3E}">
        <p14:creationId xmlns:p14="http://schemas.microsoft.com/office/powerpoint/2010/main" val="1816928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B0C71E-9398-4660-B728-2C20DF0CB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560D45-FD1B-48F7-BF6C-5EA65F9F42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75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7305D-6746-4346-B610-8CE28B825A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09013" y="5998474"/>
            <a:ext cx="2743200" cy="143149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fld id="{B94B20DF-A541-4651-AF97-FC925C1459D5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B3F55-6374-4C74-96AC-1EC34CFAA8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7413" y="6168551"/>
            <a:ext cx="4114800" cy="190327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r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E6012-FDCC-451A-96F6-5645ABEB8D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155851"/>
            <a:ext cx="457200" cy="184317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l">
              <a:defRPr sz="1000">
                <a:solidFill>
                  <a:schemeClr val="bg1">
                    <a:lumMod val="85000"/>
                    <a:alpha val="60000"/>
                  </a:schemeClr>
                </a:solidFill>
              </a:defRPr>
            </a:lvl1pPr>
          </a:lstStyle>
          <a:p>
            <a:pPr rtl="0"/>
            <a:fld id="{4950F5D8-22E1-4015-8661-E5B1FD28C2DE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40454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2" r:id="rId3"/>
    <p:sldLayoutId id="2147483653" r:id="rId4"/>
    <p:sldLayoutId id="2147483660" r:id="rId5"/>
    <p:sldLayoutId id="2147483654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67" r:id="rId12"/>
    <p:sldLayoutId id="2147483666" r:id="rId13"/>
    <p:sldLayoutId id="2147483668" r:id="rId14"/>
    <p:sldLayoutId id="2147483669" r:id="rId15"/>
    <p:sldLayoutId id="2147483670" r:id="rId16"/>
    <p:sldLayoutId id="2147483671" r:id="rId17"/>
    <p:sldLayoutId id="2147483672" r:id="rId18"/>
    <p:sldLayoutId id="2147483673" r:id="rId19"/>
    <p:sldLayoutId id="2147483674" r:id="rId20"/>
    <p:sldLayoutId id="2147483677" r:id="rId21"/>
    <p:sldLayoutId id="2147483676" r:id="rId22"/>
    <p:sldLayoutId id="2147483678" r:id="rId23"/>
    <p:sldLayoutId id="2147483679" r:id="rId24"/>
    <p:sldLayoutId id="2147483680" r:id="rId25"/>
    <p:sldLayoutId id="2147483681" r:id="rId26"/>
    <p:sldLayoutId id="2147483684" r:id="rId27"/>
    <p:sldLayoutId id="2147483685" r:id="rId28"/>
    <p:sldLayoutId id="2147483686" r:id="rId29"/>
    <p:sldLayoutId id="2147483687" r:id="rId30"/>
    <p:sldLayoutId id="2147483688" r:id="rId31"/>
    <p:sldLayoutId id="2147483691" r:id="rId32"/>
    <p:sldLayoutId id="2147483692" r:id="rId33"/>
    <p:sldLayoutId id="2147483689" r:id="rId34"/>
    <p:sldLayoutId id="2147483690" r:id="rId35"/>
    <p:sldLayoutId id="2147483655" r:id="rId36"/>
    <p:sldLayoutId id="2147483683" r:id="rId3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7" userDrawn="1">
          <p15:clr>
            <a:srgbClr val="F26B43"/>
          </p15:clr>
        </p15:guide>
        <p15:guide id="2" pos="7151" userDrawn="1">
          <p15:clr>
            <a:srgbClr val="F26B43"/>
          </p15:clr>
        </p15:guide>
        <p15:guide id="3" pos="529" userDrawn="1">
          <p15:clr>
            <a:srgbClr val="F26B43"/>
          </p15:clr>
        </p15:guide>
        <p15:guide id="4" orient="horz" pos="3793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icture Placeholder 26" descr="Company logo">
            <a:extLst>
              <a:ext uri="{FF2B5EF4-FFF2-40B4-BE49-F238E27FC236}">
                <a16:creationId xmlns:a16="http://schemas.microsoft.com/office/drawing/2014/main" id="{4A5A45E2-0CD2-4443-963B-2BF0068F69E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1235508" y="558536"/>
            <a:ext cx="1900939" cy="1158635"/>
          </a:xfrm>
        </p:spPr>
        <p:txBody>
          <a:bodyPr/>
          <a:lstStyle/>
          <a:p>
            <a:r>
              <a:rPr lang="en-GB">
                <a:solidFill>
                  <a:srgbClr val="FFFF00"/>
                </a:solidFill>
              </a:rPr>
              <a:t>Step1</a:t>
            </a:r>
            <a:r>
              <a:rPr lang="en-GB"/>
              <a:t>:please load </a:t>
            </a:r>
            <a:r>
              <a:rPr lang="en-GB" err="1"/>
              <a:t>powerpoint</a:t>
            </a:r>
            <a:r>
              <a:rPr lang="en-GB"/>
              <a:t> click  blank presentation</a:t>
            </a:r>
          </a:p>
        </p:txBody>
      </p:sp>
      <p:sp>
        <p:nvSpPr>
          <p:cNvPr id="29" name="Picture Placeholder 28" descr="Company logo">
            <a:extLst>
              <a:ext uri="{FF2B5EF4-FFF2-40B4-BE49-F238E27FC236}">
                <a16:creationId xmlns:a16="http://schemas.microsoft.com/office/drawing/2014/main" id="{BB3F1F41-ECBD-4218-A318-A0368B5D7549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8233560" y="504011"/>
            <a:ext cx="1717148" cy="1160937"/>
          </a:xfrm>
        </p:spPr>
        <p:txBody>
          <a:bodyPr/>
          <a:lstStyle/>
          <a:p>
            <a:pPr algn="just"/>
            <a:r>
              <a:rPr lang="en-GB">
                <a:solidFill>
                  <a:srgbClr val="FFFF00"/>
                </a:solidFill>
              </a:rPr>
              <a:t>Step2</a:t>
            </a:r>
            <a:r>
              <a:rPr lang="en-GB"/>
              <a:t>:clickii insert  and click chart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CDB070E5-38EE-2125-4ACB-02D872479411}"/>
              </a:ext>
            </a:extLst>
          </p:cNvPr>
          <p:cNvSpPr/>
          <p:nvPr/>
        </p:nvSpPr>
        <p:spPr>
          <a:xfrm>
            <a:off x="4664224" y="740811"/>
            <a:ext cx="1888884" cy="676142"/>
          </a:xfrm>
          <a:prstGeom prst="rightArrow">
            <a:avLst/>
          </a:prstGeom>
          <a:solidFill>
            <a:srgbClr val="FF000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C000"/>
              </a:solidFill>
              <a:highlight>
                <a:srgbClr val="FFFF00"/>
              </a:highlight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FDE30A71-2B39-AACE-DEC4-FBC34373D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2" y="-4874"/>
            <a:ext cx="4991993" cy="338151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00"/>
                </a:solidFill>
              </a:rPr>
              <a:t>How to insert hyperlinks in </a:t>
            </a:r>
            <a:r>
              <a:rPr lang="en-GB" sz="2000" err="1">
                <a:solidFill>
                  <a:srgbClr val="FFFF00"/>
                </a:solidFill>
              </a:rPr>
              <a:t>powerpoint</a:t>
            </a:r>
            <a:endParaRPr lang="en-GB" sz="2000">
              <a:solidFill>
                <a:srgbClr val="FFFF00"/>
              </a:solidFill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8901455-57C8-7AC1-8D40-B78F7897E7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051" y="1806829"/>
            <a:ext cx="2864557" cy="1562989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DEFF535-FC77-0B88-F7B5-A00AF5207E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3976" y="1807895"/>
            <a:ext cx="2991556" cy="1675876"/>
          </a:xfrm>
          <a:prstGeom prst="rect">
            <a:avLst/>
          </a:prstGeom>
        </p:spPr>
      </p:pic>
      <p:sp>
        <p:nvSpPr>
          <p:cNvPr id="14" name="Picture Placeholder 26" descr="Company logo">
            <a:extLst>
              <a:ext uri="{FF2B5EF4-FFF2-40B4-BE49-F238E27FC236}">
                <a16:creationId xmlns:a16="http://schemas.microsoft.com/office/drawing/2014/main" id="{F97DD76C-EEA0-EA69-28C6-85E7DFE510F6}"/>
              </a:ext>
            </a:extLst>
          </p:cNvPr>
          <p:cNvSpPr txBox="1">
            <a:spLocks/>
          </p:cNvSpPr>
          <p:nvPr/>
        </p:nvSpPr>
        <p:spPr>
          <a:xfrm>
            <a:off x="1238828" y="3652875"/>
            <a:ext cx="2073467" cy="1115503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FFFF00"/>
                </a:solidFill>
              </a:rPr>
              <a:t>Step3:</a:t>
            </a:r>
            <a:r>
              <a:rPr lang="en-GB"/>
              <a:t>select the chart </a:t>
            </a:r>
            <a:r>
              <a:rPr lang="en-GB" err="1"/>
              <a:t>tipe</a:t>
            </a:r>
            <a:r>
              <a:rPr lang="en-GB"/>
              <a:t> from the list and click pk</a:t>
            </a: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5F9A56-6871-BE4C-547D-15A2E5AED0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666" y="4799449"/>
            <a:ext cx="2864557" cy="1802877"/>
          </a:xfrm>
          <a:prstGeom prst="rect">
            <a:avLst/>
          </a:prstGeom>
        </p:spPr>
      </p:pic>
      <p:sp>
        <p:nvSpPr>
          <p:cNvPr id="5" name="Picture Placeholder 26" descr="Company logo">
            <a:extLst>
              <a:ext uri="{FF2B5EF4-FFF2-40B4-BE49-F238E27FC236}">
                <a16:creationId xmlns:a16="http://schemas.microsoft.com/office/drawing/2014/main" id="{36E59830-BEAE-D6F1-2CA9-2E4B0D10C49F}"/>
              </a:ext>
            </a:extLst>
          </p:cNvPr>
          <p:cNvSpPr txBox="1">
            <a:spLocks/>
          </p:cNvSpPr>
          <p:nvPr/>
        </p:nvSpPr>
        <p:spPr>
          <a:xfrm>
            <a:off x="8229579" y="3645846"/>
            <a:ext cx="1900939" cy="1158635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FFFF00"/>
                </a:solidFill>
              </a:rPr>
              <a:t>Step4:</a:t>
            </a:r>
            <a:r>
              <a:rPr lang="en-GB"/>
              <a:t>highlight the word witch you want to create a </a:t>
            </a:r>
            <a:r>
              <a:rPr lang="en-GB" err="1"/>
              <a:t>hyperlinck</a:t>
            </a:r>
            <a:r>
              <a:rPr lang="en-GB"/>
              <a:t> </a:t>
            </a:r>
            <a:endParaRPr lang="en-US"/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7436EB-131F-94F2-C265-769DF24884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6999" y="4926449"/>
            <a:ext cx="2864557" cy="1802877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623416-38F8-B5ED-9B65-9F61D7A59A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3333" y="3169617"/>
            <a:ext cx="3302001" cy="2085098"/>
          </a:xfrm>
          <a:prstGeom prst="rect">
            <a:avLst/>
          </a:prstGeom>
        </p:spPr>
      </p:pic>
      <p:sp>
        <p:nvSpPr>
          <p:cNvPr id="15" name="Picture Placeholder 26" descr="Company logo">
            <a:extLst>
              <a:ext uri="{FF2B5EF4-FFF2-40B4-BE49-F238E27FC236}">
                <a16:creationId xmlns:a16="http://schemas.microsoft.com/office/drawing/2014/main" id="{DC136B2A-F5C7-296D-1232-AC1BF20D8549}"/>
              </a:ext>
            </a:extLst>
          </p:cNvPr>
          <p:cNvSpPr txBox="1">
            <a:spLocks/>
          </p:cNvSpPr>
          <p:nvPr/>
        </p:nvSpPr>
        <p:spPr>
          <a:xfrm>
            <a:off x="4938868" y="1809587"/>
            <a:ext cx="1900939" cy="1158635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FFFF00"/>
                </a:solidFill>
              </a:rPr>
              <a:t>Step5</a:t>
            </a:r>
            <a:r>
              <a:rPr lang="en-GB"/>
              <a:t>:copy the </a:t>
            </a:r>
            <a:r>
              <a:rPr lang="en-GB" err="1"/>
              <a:t>linck</a:t>
            </a:r>
          </a:p>
        </p:txBody>
      </p:sp>
      <p:sp>
        <p:nvSpPr>
          <p:cNvPr id="7" name="Picture Placeholder 26" descr="Company logo">
            <a:extLst>
              <a:ext uri="{FF2B5EF4-FFF2-40B4-BE49-F238E27FC236}">
                <a16:creationId xmlns:a16="http://schemas.microsoft.com/office/drawing/2014/main" id="{69469995-F3D5-1342-6716-746821A4E61E}"/>
              </a:ext>
            </a:extLst>
          </p:cNvPr>
          <p:cNvSpPr txBox="1">
            <a:spLocks/>
          </p:cNvSpPr>
          <p:nvPr/>
        </p:nvSpPr>
        <p:spPr>
          <a:xfrm>
            <a:off x="4934837" y="5573222"/>
            <a:ext cx="2145867" cy="1158635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i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>
                <a:solidFill>
                  <a:srgbClr val="FFFF00"/>
                </a:solidFill>
              </a:rPr>
              <a:t>Name:</a:t>
            </a:r>
            <a:r>
              <a:rPr lang="en-GB" err="1"/>
              <a:t>iulian</a:t>
            </a:r>
            <a:r>
              <a:rPr lang="en-GB"/>
              <a:t> </a:t>
            </a:r>
            <a:r>
              <a:rPr lang="en-GB" err="1"/>
              <a:t>adrian</a:t>
            </a:r>
            <a:r>
              <a:rPr lang="en-GB"/>
              <a:t> </a:t>
            </a:r>
            <a:r>
              <a:rPr lang="en-GB" err="1"/>
              <a:t>pitu</a:t>
            </a:r>
            <a:endParaRPr lang="en-GB"/>
          </a:p>
          <a:p>
            <a:r>
              <a:rPr lang="en-GB">
                <a:solidFill>
                  <a:srgbClr val="FFFF00"/>
                </a:solidFill>
              </a:rPr>
              <a:t>Student id:</a:t>
            </a:r>
            <a:r>
              <a:rPr lang="en-GB"/>
              <a:t>2430126</a:t>
            </a:r>
          </a:p>
          <a:p>
            <a:endParaRPr lang="en-GB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939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1">
      <a:dk1>
        <a:sysClr val="windowText" lastClr="000000"/>
      </a:dk1>
      <a:lt1>
        <a:srgbClr val="FFFFFF"/>
      </a:lt1>
      <a:dk2>
        <a:srgbClr val="00BBFF"/>
      </a:dk2>
      <a:lt2>
        <a:srgbClr val="FFAA27"/>
      </a:lt2>
      <a:accent1>
        <a:srgbClr val="001431"/>
      </a:accent1>
      <a:accent2>
        <a:srgbClr val="D14C00"/>
      </a:accent2>
      <a:accent3>
        <a:srgbClr val="142F5C"/>
      </a:accent3>
      <a:accent4>
        <a:srgbClr val="FFC000"/>
      </a:accent4>
      <a:accent5>
        <a:srgbClr val="5E441C"/>
      </a:accent5>
      <a:accent6>
        <a:srgbClr val="149F2F"/>
      </a:accent6>
      <a:hlink>
        <a:srgbClr val="00BBFF"/>
      </a:hlink>
      <a:folHlink>
        <a:srgbClr val="00BBFF"/>
      </a:folHlink>
    </a:clrScheme>
    <a:fontScheme name="Custom 12">
      <a:majorFont>
        <a:latin typeface="Book Antiqua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solidFill>
            <a:schemeClr val="bg2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4309604_TF33968143" id="{8DC784E7-05DF-45BD-84D8-E1E66AEC0D7A}" vid="{ACDD0EDF-4589-4FB8-B084-B2A7E0159C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5" ma:contentTypeDescription="Create a new document." ma:contentTypeScope="" ma:versionID="2e6bec108401414141d76d445acacf01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2a27f475ae253b953128a7715336ed2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31B41D-C4DE-41D5-B883-BFE1CC1FFE9C}">
  <ds:schemaRefs>
    <ds:schemaRef ds:uri="37a0acea-1511-41cc-bfdb-5619dd37323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1E645E5-0105-4597-A6C9-FF428BAEF1D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4992B4-509D-44DA-B6B3-9AC0E8A9E2EC}">
  <ds:schemaRefs>
    <ds:schemaRef ds:uri="37a0acea-1511-41cc-bfdb-5619dd3732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{79CFC9E6-AF40-4518-862E-64FAC6B91862}tf33968143_win32</Template>
  <Application>Microsoft Office PowerPoint</Application>
  <PresentationFormat>Widescreen</PresentationFormat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insert hyperlinks in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Iulian-Adrian Pitu (2430126)</dc:creator>
  <cp:revision>1</cp:revision>
  <dcterms:created xsi:type="dcterms:W3CDTF">2025-03-16T11:50:13Z</dcterms:created>
  <dcterms:modified xsi:type="dcterms:W3CDTF">2025-03-23T11:48:58Z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