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9" r:id="rId4"/>
    <p:sldId id="260" r:id="rId5"/>
    <p:sldId id="262" r:id="rId6"/>
    <p:sldId id="263" r:id="rId7"/>
    <p:sldId id="267" r:id="rId8"/>
    <p:sldId id="264" r:id="rId9"/>
    <p:sldId id="268" r:id="rId10"/>
    <p:sldId id="269" r:id="rId11"/>
    <p:sldId id="271" r:id="rId12"/>
    <p:sldId id="273" r:id="rId13"/>
    <p:sldId id="272" r:id="rId14"/>
    <p:sldId id="274" r:id="rId15"/>
    <p:sldId id="276" r:id="rId16"/>
  </p:sldIdLst>
  <p:sldSz cx="10696575" cy="756285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8683" autoAdjust="0"/>
    <p:restoredTop sz="94660"/>
  </p:normalViewPr>
  <p:slideViewPr>
    <p:cSldViewPr snapToGrid="0">
      <p:cViewPr>
        <p:scale>
          <a:sx n="66" d="100"/>
          <a:sy n="66" d="100"/>
        </p:scale>
        <p:origin x="32" y="-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dirty="0"/>
              <a:t>[Sources]</a:t>
            </a:r>
          </a:p>
          <a:p>
            <a:r>
              <a:rPr dirty="0"/>
              <a:t>- User-supplied </a:t>
            </a:r>
            <a:r>
              <a:rPr dirty="0" err="1"/>
              <a:t>SmartConsole</a:t>
            </a:r>
            <a:r>
              <a:rPr dirty="0"/>
              <a:t> screenshots for Harsh Valand</a:t>
            </a:r>
          </a:p>
          <a:p>
            <a:r>
              <a:rPr dirty="0"/>
              <a:t>- User-supplied original topology and previously generated secured topology</a:t>
            </a:r>
          </a:p>
          <a:p>
            <a:r>
              <a:rPr dirty="0"/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[Sources]</a:t>
            </a:r>
          </a:p>
          <a:p>
            <a:r>
              <a:t>- User-supplied SmartConsole screenshots for Harsh Valand</a:t>
            </a:r>
          </a:p>
          <a:p>
            <a:r>
              <a:t>- User-supplied original topology and previously generated secured topology</a:t>
            </a:r>
          </a:p>
          <a:p>
            <a:r>
              <a:t>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uowtsd-my.sharepoint.com/:v:/g/personal/2437861_student_uwtsd_ac_uk/IQBgaXbc7yGAQrHOBDEakrYZARF36vBc7nGBHbNudA-PWOc?nav=eyJyZWZlcnJhbEluZm8iOnsicmVmZXJyYWxBcHAiOiJPbmVEcml2ZUZvckJ1c2luZXNzIiwicmVmZXJyYWxBcHBQbGF0Zm9ybSI6IldlYiIsInJlZmVycmFsTW9kZSI6InZpZXciLCJyZWZlcnJhbFZpZXciOiJNeUZpbGVzTGlua0NvcHkifX0&amp;e=a7Qgx6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6940E7-32D8-BC35-FB54-C9E08E9ECD5B}"/>
              </a:ext>
            </a:extLst>
          </p:cNvPr>
          <p:cNvSpPr txBox="1"/>
          <p:nvPr/>
        </p:nvSpPr>
        <p:spPr>
          <a:xfrm>
            <a:off x="630195" y="3608430"/>
            <a:ext cx="367411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Demonstration Link:  </a:t>
            </a:r>
            <a:r>
              <a:rPr lang="en-IN" sz="2400" b="1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Recording 2026-08-11 225806.mp4</a:t>
            </a:r>
            <a:r>
              <a:rPr lang="en-IN" sz="2400" b="1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9370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121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5656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1871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578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688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830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774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74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725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5337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182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6207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1587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9806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0" y="0"/>
            <a:ext cx="10693400" cy="7562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839436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338</Words>
  <Application>Microsoft Office PowerPoint</Application>
  <DocSecurity>0</DocSecurity>
  <PresentationFormat>Custom</PresentationFormat>
  <Paragraphs>61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7" baseType="lpstr">
      <vt:lpstr>Calibri</vt:lpstr>
      <vt:lpstr>ChatGPT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valand harsh</cp:lastModifiedBy>
  <cp:revision>2</cp:revision>
  <dcterms:created xsi:type="dcterms:W3CDTF">2026-08-12T09:50:05Z</dcterms:created>
  <dcterms:modified xsi:type="dcterms:W3CDTF">2026-08-12T10:41:44Z</dcterms:modified>
</cp:coreProperties>
</file>