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4"/>
  </p:notesMasterIdLst>
  <p:sldIdLst>
    <p:sldId id="256" r:id="rId2"/>
    <p:sldId id="257" r:id="rId3"/>
    <p:sldId id="260" r:id="rId4"/>
    <p:sldId id="267" r:id="rId5"/>
    <p:sldId id="259" r:id="rId6"/>
    <p:sldId id="258" r:id="rId7"/>
    <p:sldId id="262" r:id="rId8"/>
    <p:sldId id="263" r:id="rId9"/>
    <p:sldId id="268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4" autoAdjust="0"/>
    <p:restoredTop sz="94660"/>
  </p:normalViewPr>
  <p:slideViewPr>
    <p:cSldViewPr snapToGrid="0">
      <p:cViewPr>
        <p:scale>
          <a:sx n="70" d="100"/>
          <a:sy n="70" d="100"/>
        </p:scale>
        <p:origin x="1157" y="1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image" Target="../media/image22.pn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image" Target="../media/image25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image" Target="../media/image22.pn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FBD815-C9A2-4469-8FBC-DAE1AC60E00C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C11C9E89-222B-4C26-9FAD-7DBF13F92E33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Introduction</a:t>
          </a:r>
        </a:p>
      </dgm:t>
    </dgm:pt>
    <dgm:pt modelId="{928FC27E-0BFB-4141-AE76-9056D394FB80}" type="parTrans" cxnId="{70117CF3-6310-446A-85CA-61FFF6094269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95AAA507-A606-4B3F-8B64-5BB72B763044}" type="sibTrans" cxnId="{70117CF3-6310-446A-85CA-61FFF6094269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FECE0203-4F80-458C-BC56-3AADD22E0E9E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Basic Overview</a:t>
          </a:r>
        </a:p>
      </dgm:t>
    </dgm:pt>
    <dgm:pt modelId="{A81D3742-49A8-4182-89AD-0A257D12C42A}" type="parTrans" cxnId="{2D7F98F0-F117-4982-B384-D8EB2E257222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21673E6B-CB35-4EAA-B334-79C0E716FB96}" type="sibTrans" cxnId="{2D7F98F0-F117-4982-B384-D8EB2E257222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66EE71CE-1073-4E4F-B15D-891BFF3AEF2F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Aims &amp; Objectives</a:t>
          </a:r>
        </a:p>
      </dgm:t>
    </dgm:pt>
    <dgm:pt modelId="{11F03A33-E0B4-4882-B68B-2ECBE68F29D5}" type="parTrans" cxnId="{53DC4FB8-6BCC-4C23-8C62-F8B821B08942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781085B4-7025-4DE5-A117-F15E910B5BD2}" type="sibTrans" cxnId="{53DC4FB8-6BCC-4C23-8C62-F8B821B08942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04A7FADC-D154-4474-91FB-2FA5FF47D627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Project Justification</a:t>
          </a:r>
        </a:p>
      </dgm:t>
    </dgm:pt>
    <dgm:pt modelId="{24163081-D0EB-4B94-817E-EEC5EEF9BD78}" type="parTrans" cxnId="{1760DC96-F19D-4022-A215-993C39307A96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AD06F280-14C7-48D0-87E8-31E2DD2E95DF}" type="sibTrans" cxnId="{1760DC96-F19D-4022-A215-993C39307A96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A03012FA-7F34-4B9F-958E-A9A764ADE5F0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Methodology</a:t>
          </a:r>
        </a:p>
      </dgm:t>
    </dgm:pt>
    <dgm:pt modelId="{074A9F52-CEC4-470C-A3F1-9762071CC007}" type="parTrans" cxnId="{6D5729DF-96E0-4ACA-B81E-0D397E475CC8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1B4D0274-8585-456F-978E-AB14998D7519}" type="sibTrans" cxnId="{6D5729DF-96E0-4ACA-B81E-0D397E475CC8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2F0825BF-07CA-4329-9946-8226C539B18E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Research Plan</a:t>
          </a:r>
        </a:p>
      </dgm:t>
    </dgm:pt>
    <dgm:pt modelId="{2175D311-777A-4C26-882C-270C7A736CF4}" type="parTrans" cxnId="{147CC345-4853-422A-8F83-BCA2EE75F59F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10DDF176-6EA6-44A2-A609-FE403C474A50}" type="sibTrans" cxnId="{147CC345-4853-422A-8F83-BCA2EE75F59F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C3DA02FF-6771-455B-9C39-A728D913DB40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Current Research</a:t>
          </a:r>
        </a:p>
      </dgm:t>
    </dgm:pt>
    <dgm:pt modelId="{37DE56FF-55CA-460B-B25F-5916081BBC15}" type="parTrans" cxnId="{59712D58-E55D-48A7-9DB7-E660C0833CFB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758500E5-A57B-4ABF-900A-50C738F134EA}" type="sibTrans" cxnId="{59712D58-E55D-48A7-9DB7-E660C0833CFB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E26504FA-C002-4F00-B2CD-99B13A2EAD39}" type="pres">
      <dgm:prSet presAssocID="{C1FBD815-C9A2-4469-8FBC-DAE1AC60E00C}" presName="Name0" presStyleCnt="0">
        <dgm:presLayoutVars>
          <dgm:chMax val="7"/>
          <dgm:chPref val="7"/>
          <dgm:dir/>
        </dgm:presLayoutVars>
      </dgm:prSet>
      <dgm:spPr/>
    </dgm:pt>
    <dgm:pt modelId="{4BE1ADB3-49A3-4E3C-88F6-1CC199B8491E}" type="pres">
      <dgm:prSet presAssocID="{C1FBD815-C9A2-4469-8FBC-DAE1AC60E00C}" presName="Name1" presStyleCnt="0"/>
      <dgm:spPr/>
    </dgm:pt>
    <dgm:pt modelId="{050E5518-F60C-48CC-8EE1-848AF4DBBC4C}" type="pres">
      <dgm:prSet presAssocID="{C1FBD815-C9A2-4469-8FBC-DAE1AC60E00C}" presName="cycle" presStyleCnt="0"/>
      <dgm:spPr/>
    </dgm:pt>
    <dgm:pt modelId="{A906E295-7151-4278-9A5D-02317CB08B66}" type="pres">
      <dgm:prSet presAssocID="{C1FBD815-C9A2-4469-8FBC-DAE1AC60E00C}" presName="srcNode" presStyleLbl="node1" presStyleIdx="0" presStyleCnt="7"/>
      <dgm:spPr/>
    </dgm:pt>
    <dgm:pt modelId="{3F6E5A5C-E40F-4D89-937A-815C2C085419}" type="pres">
      <dgm:prSet presAssocID="{C1FBD815-C9A2-4469-8FBC-DAE1AC60E00C}" presName="conn" presStyleLbl="parChTrans1D2" presStyleIdx="0" presStyleCnt="1"/>
      <dgm:spPr/>
    </dgm:pt>
    <dgm:pt modelId="{F7B74CD1-C2C4-485E-82B7-5E46B65A7ED6}" type="pres">
      <dgm:prSet presAssocID="{C1FBD815-C9A2-4469-8FBC-DAE1AC60E00C}" presName="extraNode" presStyleLbl="node1" presStyleIdx="0" presStyleCnt="7"/>
      <dgm:spPr/>
    </dgm:pt>
    <dgm:pt modelId="{72D0D85E-671C-4085-856F-504BCC0F7AC0}" type="pres">
      <dgm:prSet presAssocID="{C1FBD815-C9A2-4469-8FBC-DAE1AC60E00C}" presName="dstNode" presStyleLbl="node1" presStyleIdx="0" presStyleCnt="7"/>
      <dgm:spPr/>
    </dgm:pt>
    <dgm:pt modelId="{23E0F892-8D67-4A89-9EE2-F36E9642CAAF}" type="pres">
      <dgm:prSet presAssocID="{C11C9E89-222B-4C26-9FAD-7DBF13F92E33}" presName="text_1" presStyleLbl="node1" presStyleIdx="0" presStyleCnt="7">
        <dgm:presLayoutVars>
          <dgm:bulletEnabled val="1"/>
        </dgm:presLayoutVars>
      </dgm:prSet>
      <dgm:spPr/>
    </dgm:pt>
    <dgm:pt modelId="{6C51B577-4A37-4DF0-8BD5-44649820FADE}" type="pres">
      <dgm:prSet presAssocID="{C11C9E89-222B-4C26-9FAD-7DBF13F92E33}" presName="accent_1" presStyleCnt="0"/>
      <dgm:spPr/>
    </dgm:pt>
    <dgm:pt modelId="{3FC160C8-8C25-4230-B43D-08257DBDDDE0}" type="pres">
      <dgm:prSet presAssocID="{C11C9E89-222B-4C26-9FAD-7DBF13F92E33}" presName="accentRepeatNode" presStyleLbl="solidFgAcc1" presStyleIdx="0" presStyleCnt="7"/>
      <dgm:spPr/>
    </dgm:pt>
    <dgm:pt modelId="{28DEA7E9-B72E-4F7D-A815-962A52D11125}" type="pres">
      <dgm:prSet presAssocID="{FECE0203-4F80-458C-BC56-3AADD22E0E9E}" presName="text_2" presStyleLbl="node1" presStyleIdx="1" presStyleCnt="7">
        <dgm:presLayoutVars>
          <dgm:bulletEnabled val="1"/>
        </dgm:presLayoutVars>
      </dgm:prSet>
      <dgm:spPr/>
    </dgm:pt>
    <dgm:pt modelId="{037CC842-DAF1-4104-991D-C5178969F9BB}" type="pres">
      <dgm:prSet presAssocID="{FECE0203-4F80-458C-BC56-3AADD22E0E9E}" presName="accent_2" presStyleCnt="0"/>
      <dgm:spPr/>
    </dgm:pt>
    <dgm:pt modelId="{10145633-F017-4B10-9DB4-6654D4EC8849}" type="pres">
      <dgm:prSet presAssocID="{FECE0203-4F80-458C-BC56-3AADD22E0E9E}" presName="accentRepeatNode" presStyleLbl="solidFgAcc1" presStyleIdx="1" presStyleCnt="7"/>
      <dgm:spPr/>
    </dgm:pt>
    <dgm:pt modelId="{5A5E95F1-DBDA-44CD-971B-39B61A7AFD86}" type="pres">
      <dgm:prSet presAssocID="{66EE71CE-1073-4E4F-B15D-891BFF3AEF2F}" presName="text_3" presStyleLbl="node1" presStyleIdx="2" presStyleCnt="7">
        <dgm:presLayoutVars>
          <dgm:bulletEnabled val="1"/>
        </dgm:presLayoutVars>
      </dgm:prSet>
      <dgm:spPr/>
    </dgm:pt>
    <dgm:pt modelId="{80D3B681-BA80-43CC-AB00-7448BA94A504}" type="pres">
      <dgm:prSet presAssocID="{66EE71CE-1073-4E4F-B15D-891BFF3AEF2F}" presName="accent_3" presStyleCnt="0"/>
      <dgm:spPr/>
    </dgm:pt>
    <dgm:pt modelId="{8FF4EC3E-928F-4829-89A0-135D2E39E9BB}" type="pres">
      <dgm:prSet presAssocID="{66EE71CE-1073-4E4F-B15D-891BFF3AEF2F}" presName="accentRepeatNode" presStyleLbl="solidFgAcc1" presStyleIdx="2" presStyleCnt="7"/>
      <dgm:spPr/>
    </dgm:pt>
    <dgm:pt modelId="{73D6981C-6F2F-4114-823A-8C6D67DDDF47}" type="pres">
      <dgm:prSet presAssocID="{04A7FADC-D154-4474-91FB-2FA5FF47D627}" presName="text_4" presStyleLbl="node1" presStyleIdx="3" presStyleCnt="7">
        <dgm:presLayoutVars>
          <dgm:bulletEnabled val="1"/>
        </dgm:presLayoutVars>
      </dgm:prSet>
      <dgm:spPr/>
    </dgm:pt>
    <dgm:pt modelId="{D27C80AC-6EE9-4EF1-A73F-E732B8F78A1A}" type="pres">
      <dgm:prSet presAssocID="{04A7FADC-D154-4474-91FB-2FA5FF47D627}" presName="accent_4" presStyleCnt="0"/>
      <dgm:spPr/>
    </dgm:pt>
    <dgm:pt modelId="{B935E9C8-18BB-473A-96C3-726ECFB302BA}" type="pres">
      <dgm:prSet presAssocID="{04A7FADC-D154-4474-91FB-2FA5FF47D627}" presName="accentRepeatNode" presStyleLbl="solidFgAcc1" presStyleIdx="3" presStyleCnt="7"/>
      <dgm:spPr/>
    </dgm:pt>
    <dgm:pt modelId="{CDAF2D77-D167-472C-A0BD-64E92040B6AF}" type="pres">
      <dgm:prSet presAssocID="{A03012FA-7F34-4B9F-958E-A9A764ADE5F0}" presName="text_5" presStyleLbl="node1" presStyleIdx="4" presStyleCnt="7">
        <dgm:presLayoutVars>
          <dgm:bulletEnabled val="1"/>
        </dgm:presLayoutVars>
      </dgm:prSet>
      <dgm:spPr/>
    </dgm:pt>
    <dgm:pt modelId="{32087DB1-04E7-4AAF-903F-15C70D39C2C3}" type="pres">
      <dgm:prSet presAssocID="{A03012FA-7F34-4B9F-958E-A9A764ADE5F0}" presName="accent_5" presStyleCnt="0"/>
      <dgm:spPr/>
    </dgm:pt>
    <dgm:pt modelId="{57617D61-C3A7-43DA-A608-4AF579257824}" type="pres">
      <dgm:prSet presAssocID="{A03012FA-7F34-4B9F-958E-A9A764ADE5F0}" presName="accentRepeatNode" presStyleLbl="solidFgAcc1" presStyleIdx="4" presStyleCnt="7"/>
      <dgm:spPr/>
    </dgm:pt>
    <dgm:pt modelId="{A43B9582-D8B2-4C12-8CC1-2171D684838C}" type="pres">
      <dgm:prSet presAssocID="{2F0825BF-07CA-4329-9946-8226C539B18E}" presName="text_6" presStyleLbl="node1" presStyleIdx="5" presStyleCnt="7">
        <dgm:presLayoutVars>
          <dgm:bulletEnabled val="1"/>
        </dgm:presLayoutVars>
      </dgm:prSet>
      <dgm:spPr/>
    </dgm:pt>
    <dgm:pt modelId="{12EC8CAD-5B60-404D-9E3A-74D98C23462E}" type="pres">
      <dgm:prSet presAssocID="{2F0825BF-07CA-4329-9946-8226C539B18E}" presName="accent_6" presStyleCnt="0"/>
      <dgm:spPr/>
    </dgm:pt>
    <dgm:pt modelId="{0C0FFDE3-BED7-4786-ABB5-FDEF5670FA1C}" type="pres">
      <dgm:prSet presAssocID="{2F0825BF-07CA-4329-9946-8226C539B18E}" presName="accentRepeatNode" presStyleLbl="solidFgAcc1" presStyleIdx="5" presStyleCnt="7"/>
      <dgm:spPr/>
    </dgm:pt>
    <dgm:pt modelId="{AED1AF91-789D-42F9-8A58-8989D8D63719}" type="pres">
      <dgm:prSet presAssocID="{C3DA02FF-6771-455B-9C39-A728D913DB40}" presName="text_7" presStyleLbl="node1" presStyleIdx="6" presStyleCnt="7">
        <dgm:presLayoutVars>
          <dgm:bulletEnabled val="1"/>
        </dgm:presLayoutVars>
      </dgm:prSet>
      <dgm:spPr/>
    </dgm:pt>
    <dgm:pt modelId="{B31EED0C-B351-4EF2-A0B2-3020314A27E2}" type="pres">
      <dgm:prSet presAssocID="{C3DA02FF-6771-455B-9C39-A728D913DB40}" presName="accent_7" presStyleCnt="0"/>
      <dgm:spPr/>
    </dgm:pt>
    <dgm:pt modelId="{D35CC679-3937-4E87-927C-D891C192C609}" type="pres">
      <dgm:prSet presAssocID="{C3DA02FF-6771-455B-9C39-A728D913DB40}" presName="accentRepeatNode" presStyleLbl="solidFgAcc1" presStyleIdx="6" presStyleCnt="7"/>
      <dgm:spPr/>
    </dgm:pt>
  </dgm:ptLst>
  <dgm:cxnLst>
    <dgm:cxn modelId="{57C67923-5A9A-47D2-99F2-400C32E49E49}" type="presOf" srcId="{04A7FADC-D154-4474-91FB-2FA5FF47D627}" destId="{73D6981C-6F2F-4114-823A-8C6D67DDDF47}" srcOrd="0" destOrd="0" presId="urn:microsoft.com/office/officeart/2008/layout/VerticalCurvedList"/>
    <dgm:cxn modelId="{8430162B-8613-42C7-9573-3773CCD48416}" type="presOf" srcId="{C1FBD815-C9A2-4469-8FBC-DAE1AC60E00C}" destId="{E26504FA-C002-4F00-B2CD-99B13A2EAD39}" srcOrd="0" destOrd="0" presId="urn:microsoft.com/office/officeart/2008/layout/VerticalCurvedList"/>
    <dgm:cxn modelId="{5E25B42F-5010-42E8-AD65-49F2530B9E09}" type="presOf" srcId="{C3DA02FF-6771-455B-9C39-A728D913DB40}" destId="{AED1AF91-789D-42F9-8A58-8989D8D63719}" srcOrd="0" destOrd="0" presId="urn:microsoft.com/office/officeart/2008/layout/VerticalCurvedList"/>
    <dgm:cxn modelId="{81438A3C-2929-44CD-9A0D-D7EFF09E37D7}" type="presOf" srcId="{95AAA507-A606-4B3F-8B64-5BB72B763044}" destId="{3F6E5A5C-E40F-4D89-937A-815C2C085419}" srcOrd="0" destOrd="0" presId="urn:microsoft.com/office/officeart/2008/layout/VerticalCurvedList"/>
    <dgm:cxn modelId="{147CC345-4853-422A-8F83-BCA2EE75F59F}" srcId="{C1FBD815-C9A2-4469-8FBC-DAE1AC60E00C}" destId="{2F0825BF-07CA-4329-9946-8226C539B18E}" srcOrd="5" destOrd="0" parTransId="{2175D311-777A-4C26-882C-270C7A736CF4}" sibTransId="{10DDF176-6EA6-44A2-A609-FE403C474A50}"/>
    <dgm:cxn modelId="{78065169-95EC-4512-869C-151D46A0DF3A}" type="presOf" srcId="{A03012FA-7F34-4B9F-958E-A9A764ADE5F0}" destId="{CDAF2D77-D167-472C-A0BD-64E92040B6AF}" srcOrd="0" destOrd="0" presId="urn:microsoft.com/office/officeart/2008/layout/VerticalCurvedList"/>
    <dgm:cxn modelId="{404C6F50-4D4A-468D-A30D-8CE0E86B66F3}" type="presOf" srcId="{66EE71CE-1073-4E4F-B15D-891BFF3AEF2F}" destId="{5A5E95F1-DBDA-44CD-971B-39B61A7AFD86}" srcOrd="0" destOrd="0" presId="urn:microsoft.com/office/officeart/2008/layout/VerticalCurvedList"/>
    <dgm:cxn modelId="{37F51551-4928-428D-81EE-C93A4351FCB2}" type="presOf" srcId="{C11C9E89-222B-4C26-9FAD-7DBF13F92E33}" destId="{23E0F892-8D67-4A89-9EE2-F36E9642CAAF}" srcOrd="0" destOrd="0" presId="urn:microsoft.com/office/officeart/2008/layout/VerticalCurvedList"/>
    <dgm:cxn modelId="{59712D58-E55D-48A7-9DB7-E660C0833CFB}" srcId="{C1FBD815-C9A2-4469-8FBC-DAE1AC60E00C}" destId="{C3DA02FF-6771-455B-9C39-A728D913DB40}" srcOrd="6" destOrd="0" parTransId="{37DE56FF-55CA-460B-B25F-5916081BBC15}" sibTransId="{758500E5-A57B-4ABF-900A-50C738F134EA}"/>
    <dgm:cxn modelId="{BC24A978-CAFB-494E-B075-45933D87FA89}" type="presOf" srcId="{FECE0203-4F80-458C-BC56-3AADD22E0E9E}" destId="{28DEA7E9-B72E-4F7D-A815-962A52D11125}" srcOrd="0" destOrd="0" presId="urn:microsoft.com/office/officeart/2008/layout/VerticalCurvedList"/>
    <dgm:cxn modelId="{1760DC96-F19D-4022-A215-993C39307A96}" srcId="{C1FBD815-C9A2-4469-8FBC-DAE1AC60E00C}" destId="{04A7FADC-D154-4474-91FB-2FA5FF47D627}" srcOrd="3" destOrd="0" parTransId="{24163081-D0EB-4B94-817E-EEC5EEF9BD78}" sibTransId="{AD06F280-14C7-48D0-87E8-31E2DD2E95DF}"/>
    <dgm:cxn modelId="{53DC4FB8-6BCC-4C23-8C62-F8B821B08942}" srcId="{C1FBD815-C9A2-4469-8FBC-DAE1AC60E00C}" destId="{66EE71CE-1073-4E4F-B15D-891BFF3AEF2F}" srcOrd="2" destOrd="0" parTransId="{11F03A33-E0B4-4882-B68B-2ECBE68F29D5}" sibTransId="{781085B4-7025-4DE5-A117-F15E910B5BD2}"/>
    <dgm:cxn modelId="{196BB3BE-BA74-4C3E-A31E-8B65B91A474A}" type="presOf" srcId="{2F0825BF-07CA-4329-9946-8226C539B18E}" destId="{A43B9582-D8B2-4C12-8CC1-2171D684838C}" srcOrd="0" destOrd="0" presId="urn:microsoft.com/office/officeart/2008/layout/VerticalCurvedList"/>
    <dgm:cxn modelId="{6D5729DF-96E0-4ACA-B81E-0D397E475CC8}" srcId="{C1FBD815-C9A2-4469-8FBC-DAE1AC60E00C}" destId="{A03012FA-7F34-4B9F-958E-A9A764ADE5F0}" srcOrd="4" destOrd="0" parTransId="{074A9F52-CEC4-470C-A3F1-9762071CC007}" sibTransId="{1B4D0274-8585-456F-978E-AB14998D7519}"/>
    <dgm:cxn modelId="{2D7F98F0-F117-4982-B384-D8EB2E257222}" srcId="{C1FBD815-C9A2-4469-8FBC-DAE1AC60E00C}" destId="{FECE0203-4F80-458C-BC56-3AADD22E0E9E}" srcOrd="1" destOrd="0" parTransId="{A81D3742-49A8-4182-89AD-0A257D12C42A}" sibTransId="{21673E6B-CB35-4EAA-B334-79C0E716FB96}"/>
    <dgm:cxn modelId="{70117CF3-6310-446A-85CA-61FFF6094269}" srcId="{C1FBD815-C9A2-4469-8FBC-DAE1AC60E00C}" destId="{C11C9E89-222B-4C26-9FAD-7DBF13F92E33}" srcOrd="0" destOrd="0" parTransId="{928FC27E-0BFB-4141-AE76-9056D394FB80}" sibTransId="{95AAA507-A606-4B3F-8B64-5BB72B763044}"/>
    <dgm:cxn modelId="{BA4C2C1A-EB41-456C-8318-CA3E46862CB4}" type="presParOf" srcId="{E26504FA-C002-4F00-B2CD-99B13A2EAD39}" destId="{4BE1ADB3-49A3-4E3C-88F6-1CC199B8491E}" srcOrd="0" destOrd="0" presId="urn:microsoft.com/office/officeart/2008/layout/VerticalCurvedList"/>
    <dgm:cxn modelId="{83346800-58EA-44DB-BE9E-CE2D720F4C6A}" type="presParOf" srcId="{4BE1ADB3-49A3-4E3C-88F6-1CC199B8491E}" destId="{050E5518-F60C-48CC-8EE1-848AF4DBBC4C}" srcOrd="0" destOrd="0" presId="urn:microsoft.com/office/officeart/2008/layout/VerticalCurvedList"/>
    <dgm:cxn modelId="{B2E3FE56-3B81-4758-9886-6DF5F0866E8F}" type="presParOf" srcId="{050E5518-F60C-48CC-8EE1-848AF4DBBC4C}" destId="{A906E295-7151-4278-9A5D-02317CB08B66}" srcOrd="0" destOrd="0" presId="urn:microsoft.com/office/officeart/2008/layout/VerticalCurvedList"/>
    <dgm:cxn modelId="{FC0BFDC5-A0C4-4378-8CBA-6A3F372CDF74}" type="presParOf" srcId="{050E5518-F60C-48CC-8EE1-848AF4DBBC4C}" destId="{3F6E5A5C-E40F-4D89-937A-815C2C085419}" srcOrd="1" destOrd="0" presId="urn:microsoft.com/office/officeart/2008/layout/VerticalCurvedList"/>
    <dgm:cxn modelId="{3C95951C-7B44-431B-84AF-88BC4BCC0351}" type="presParOf" srcId="{050E5518-F60C-48CC-8EE1-848AF4DBBC4C}" destId="{F7B74CD1-C2C4-485E-82B7-5E46B65A7ED6}" srcOrd="2" destOrd="0" presId="urn:microsoft.com/office/officeart/2008/layout/VerticalCurvedList"/>
    <dgm:cxn modelId="{3BF83771-F6BB-4199-938C-EDE5780F6087}" type="presParOf" srcId="{050E5518-F60C-48CC-8EE1-848AF4DBBC4C}" destId="{72D0D85E-671C-4085-856F-504BCC0F7AC0}" srcOrd="3" destOrd="0" presId="urn:microsoft.com/office/officeart/2008/layout/VerticalCurvedList"/>
    <dgm:cxn modelId="{58167B74-73E6-48E6-8E32-B708000FB701}" type="presParOf" srcId="{4BE1ADB3-49A3-4E3C-88F6-1CC199B8491E}" destId="{23E0F892-8D67-4A89-9EE2-F36E9642CAAF}" srcOrd="1" destOrd="0" presId="urn:microsoft.com/office/officeart/2008/layout/VerticalCurvedList"/>
    <dgm:cxn modelId="{49989D43-D69D-4DC7-B6D0-99587BFF3B20}" type="presParOf" srcId="{4BE1ADB3-49A3-4E3C-88F6-1CC199B8491E}" destId="{6C51B577-4A37-4DF0-8BD5-44649820FADE}" srcOrd="2" destOrd="0" presId="urn:microsoft.com/office/officeart/2008/layout/VerticalCurvedList"/>
    <dgm:cxn modelId="{43D65CD9-12A4-483A-B1FA-67FCE81B29CA}" type="presParOf" srcId="{6C51B577-4A37-4DF0-8BD5-44649820FADE}" destId="{3FC160C8-8C25-4230-B43D-08257DBDDDE0}" srcOrd="0" destOrd="0" presId="urn:microsoft.com/office/officeart/2008/layout/VerticalCurvedList"/>
    <dgm:cxn modelId="{09DBCD7F-4E36-4706-9508-B328B82C13CF}" type="presParOf" srcId="{4BE1ADB3-49A3-4E3C-88F6-1CC199B8491E}" destId="{28DEA7E9-B72E-4F7D-A815-962A52D11125}" srcOrd="3" destOrd="0" presId="urn:microsoft.com/office/officeart/2008/layout/VerticalCurvedList"/>
    <dgm:cxn modelId="{000148A0-D0B2-4A61-8012-F7183B04DA8D}" type="presParOf" srcId="{4BE1ADB3-49A3-4E3C-88F6-1CC199B8491E}" destId="{037CC842-DAF1-4104-991D-C5178969F9BB}" srcOrd="4" destOrd="0" presId="urn:microsoft.com/office/officeart/2008/layout/VerticalCurvedList"/>
    <dgm:cxn modelId="{2E73D061-7753-4C2B-B13B-3348B8024E74}" type="presParOf" srcId="{037CC842-DAF1-4104-991D-C5178969F9BB}" destId="{10145633-F017-4B10-9DB4-6654D4EC8849}" srcOrd="0" destOrd="0" presId="urn:microsoft.com/office/officeart/2008/layout/VerticalCurvedList"/>
    <dgm:cxn modelId="{E1045D5F-4FB8-40BF-BE09-E597E7B1C0A7}" type="presParOf" srcId="{4BE1ADB3-49A3-4E3C-88F6-1CC199B8491E}" destId="{5A5E95F1-DBDA-44CD-971B-39B61A7AFD86}" srcOrd="5" destOrd="0" presId="urn:microsoft.com/office/officeart/2008/layout/VerticalCurvedList"/>
    <dgm:cxn modelId="{882EC339-2D03-4368-97B9-DAE3CB49B7D1}" type="presParOf" srcId="{4BE1ADB3-49A3-4E3C-88F6-1CC199B8491E}" destId="{80D3B681-BA80-43CC-AB00-7448BA94A504}" srcOrd="6" destOrd="0" presId="urn:microsoft.com/office/officeart/2008/layout/VerticalCurvedList"/>
    <dgm:cxn modelId="{B5DAD381-1F37-48C7-9CCC-F2957D63CF88}" type="presParOf" srcId="{80D3B681-BA80-43CC-AB00-7448BA94A504}" destId="{8FF4EC3E-928F-4829-89A0-135D2E39E9BB}" srcOrd="0" destOrd="0" presId="urn:microsoft.com/office/officeart/2008/layout/VerticalCurvedList"/>
    <dgm:cxn modelId="{6C2FE1F3-0D71-45B5-9C6D-194FD3487FA2}" type="presParOf" srcId="{4BE1ADB3-49A3-4E3C-88F6-1CC199B8491E}" destId="{73D6981C-6F2F-4114-823A-8C6D67DDDF47}" srcOrd="7" destOrd="0" presId="urn:microsoft.com/office/officeart/2008/layout/VerticalCurvedList"/>
    <dgm:cxn modelId="{946CD5EA-4034-41C6-AF94-18FAE85C3CD7}" type="presParOf" srcId="{4BE1ADB3-49A3-4E3C-88F6-1CC199B8491E}" destId="{D27C80AC-6EE9-4EF1-A73F-E732B8F78A1A}" srcOrd="8" destOrd="0" presId="urn:microsoft.com/office/officeart/2008/layout/VerticalCurvedList"/>
    <dgm:cxn modelId="{244C15DD-0567-43F0-8A95-0E7FFF7215F5}" type="presParOf" srcId="{D27C80AC-6EE9-4EF1-A73F-E732B8F78A1A}" destId="{B935E9C8-18BB-473A-96C3-726ECFB302BA}" srcOrd="0" destOrd="0" presId="urn:microsoft.com/office/officeart/2008/layout/VerticalCurvedList"/>
    <dgm:cxn modelId="{89347427-E61B-4FFF-A9EA-DCEE64D80DB2}" type="presParOf" srcId="{4BE1ADB3-49A3-4E3C-88F6-1CC199B8491E}" destId="{CDAF2D77-D167-472C-A0BD-64E92040B6AF}" srcOrd="9" destOrd="0" presId="urn:microsoft.com/office/officeart/2008/layout/VerticalCurvedList"/>
    <dgm:cxn modelId="{A78F9F79-ED6C-456C-919A-8CEDA7F38EDC}" type="presParOf" srcId="{4BE1ADB3-49A3-4E3C-88F6-1CC199B8491E}" destId="{32087DB1-04E7-4AAF-903F-15C70D39C2C3}" srcOrd="10" destOrd="0" presId="urn:microsoft.com/office/officeart/2008/layout/VerticalCurvedList"/>
    <dgm:cxn modelId="{B53F0593-A3D9-4947-9E30-4A103EFDD53F}" type="presParOf" srcId="{32087DB1-04E7-4AAF-903F-15C70D39C2C3}" destId="{57617D61-C3A7-43DA-A608-4AF579257824}" srcOrd="0" destOrd="0" presId="urn:microsoft.com/office/officeart/2008/layout/VerticalCurvedList"/>
    <dgm:cxn modelId="{32BE8B31-52C3-4253-9C5A-352FF6EB2C29}" type="presParOf" srcId="{4BE1ADB3-49A3-4E3C-88F6-1CC199B8491E}" destId="{A43B9582-D8B2-4C12-8CC1-2171D684838C}" srcOrd="11" destOrd="0" presId="urn:microsoft.com/office/officeart/2008/layout/VerticalCurvedList"/>
    <dgm:cxn modelId="{E46AEC60-4446-4E5F-973F-562B46F76941}" type="presParOf" srcId="{4BE1ADB3-49A3-4E3C-88F6-1CC199B8491E}" destId="{12EC8CAD-5B60-404D-9E3A-74D98C23462E}" srcOrd="12" destOrd="0" presId="urn:microsoft.com/office/officeart/2008/layout/VerticalCurvedList"/>
    <dgm:cxn modelId="{7938528A-61D2-47AC-9862-26018318F6DC}" type="presParOf" srcId="{12EC8CAD-5B60-404D-9E3A-74D98C23462E}" destId="{0C0FFDE3-BED7-4786-ABB5-FDEF5670FA1C}" srcOrd="0" destOrd="0" presId="urn:microsoft.com/office/officeart/2008/layout/VerticalCurvedList"/>
    <dgm:cxn modelId="{36EF143D-D885-4064-B538-A891F3F76ED2}" type="presParOf" srcId="{4BE1ADB3-49A3-4E3C-88F6-1CC199B8491E}" destId="{AED1AF91-789D-42F9-8A58-8989D8D63719}" srcOrd="13" destOrd="0" presId="urn:microsoft.com/office/officeart/2008/layout/VerticalCurvedList"/>
    <dgm:cxn modelId="{C85437B0-45EE-4748-BDC1-57E3B1169E55}" type="presParOf" srcId="{4BE1ADB3-49A3-4E3C-88F6-1CC199B8491E}" destId="{B31EED0C-B351-4EF2-A0B2-3020314A27E2}" srcOrd="14" destOrd="0" presId="urn:microsoft.com/office/officeart/2008/layout/VerticalCurvedList"/>
    <dgm:cxn modelId="{A1894A69-F5BC-439E-98B5-67CD2F02DEA1}" type="presParOf" srcId="{B31EED0C-B351-4EF2-A0B2-3020314A27E2}" destId="{D35CC679-3937-4E87-927C-D891C192C60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68D52C6-7106-4686-B863-DB770168DCBE}" type="doc">
      <dgm:prSet loTypeId="urn:microsoft.com/office/officeart/2005/8/layout/vList5" loCatId="list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48A1E5D2-0686-4214-B1B5-A2F0A61D582E}">
      <dgm:prSet phldrT="[Text]" custT="1"/>
      <dgm:spPr/>
      <dgm:t>
        <a:bodyPr/>
        <a:lstStyle/>
        <a:p>
          <a:r>
            <a:rPr lang="en-GB" sz="4800" dirty="0">
              <a:solidFill>
                <a:schemeClr val="tx1"/>
              </a:solidFill>
            </a:rPr>
            <a:t>Previous Project</a:t>
          </a:r>
        </a:p>
      </dgm:t>
    </dgm:pt>
    <dgm:pt modelId="{1AA2CF3F-E321-464B-A9D4-DB7D115F198B}" type="parTrans" cxnId="{AC399845-262C-46EA-AACF-0A2640627276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CC123A82-A180-45B2-9148-B74A7F507CD4}" type="sibTrans" cxnId="{AC399845-262C-46EA-AACF-0A2640627276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A34DDE1D-EEF6-45F4-A9C2-AEEC22B592CC}">
      <dgm:prSet phldrT="[Text]"/>
      <dgm:spPr/>
      <dgm:t>
        <a:bodyPr/>
        <a:lstStyle/>
        <a:p>
          <a:pPr>
            <a:buNone/>
          </a:pPr>
          <a:r>
            <a:rPr lang="en-GB" dirty="0">
              <a:solidFill>
                <a:schemeClr val="tx1"/>
              </a:solidFill>
            </a:rPr>
            <a:t>“Investigating Rear Wheel Drive Limited Slip Differential Properties And Resultant Vehicle Dynamic Effects.” (Doyle, 2025).</a:t>
          </a:r>
        </a:p>
      </dgm:t>
    </dgm:pt>
    <dgm:pt modelId="{74AAA1C5-5F99-45E3-9EC4-A473EF1B46CE}" type="parTrans" cxnId="{02038958-EBD1-4972-BD1C-DD2B11406B3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1B230C8A-4E56-499E-BE7C-E974734CE4E2}" type="sibTrans" cxnId="{02038958-EBD1-4972-BD1C-DD2B11406B3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D782F5A2-463E-43B2-A4C7-AC98A7634BF7}">
      <dgm:prSet phldrT="[Text]" custT="1"/>
      <dgm:spPr/>
      <dgm:t>
        <a:bodyPr/>
        <a:lstStyle/>
        <a:p>
          <a:r>
            <a:rPr lang="en-GB" sz="4800" dirty="0">
              <a:solidFill>
                <a:schemeClr val="tx1"/>
              </a:solidFill>
            </a:rPr>
            <a:t>The MSc Proposal</a:t>
          </a:r>
        </a:p>
      </dgm:t>
    </dgm:pt>
    <dgm:pt modelId="{83B338AB-3DA5-433A-B3FF-64103BD23B69}" type="parTrans" cxnId="{CE5BBA1E-CBDF-467F-9C68-556287D22E2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7E8B8F2B-D1E2-4E0F-BDDC-696187FDFAAE}" type="sibTrans" cxnId="{CE5BBA1E-CBDF-467F-9C68-556287D22E2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951A12D3-199A-4CC2-A738-940B2649EF53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Investigating workings and vehicle dynamic effects of active and passive differentials.</a:t>
          </a:r>
        </a:p>
      </dgm:t>
    </dgm:pt>
    <dgm:pt modelId="{80C931F8-F22B-43D9-8828-6B3ACC685774}" type="parTrans" cxnId="{A0F7B090-20E7-470C-AECD-6129A360CD99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F8D6EF4F-F5CE-41A7-9A9B-3E959616782B}" type="sibTrans" cxnId="{A0F7B090-20E7-470C-AECD-6129A360CD99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F214EDF-5A1F-4F96-99E9-9BB8A8B44083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Alternative drivetrains (i.e. FWD, AWD etc).</a:t>
          </a:r>
        </a:p>
      </dgm:t>
    </dgm:pt>
    <dgm:pt modelId="{4B6FF68E-16B2-42EC-9EB4-F68504F2E34F}" type="parTrans" cxnId="{948FA5DB-0FD2-429E-BAEF-B777BB2EE44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C52CD8BF-1176-4CE3-A39C-EBA0F25E9DC0}" type="sibTrans" cxnId="{948FA5DB-0FD2-429E-BAEF-B777BB2EE44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CBF65147-5AEA-46F4-AB99-BDA9457A9B18}">
      <dgm:prSet phldrT="[Text]"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dirty="0">
              <a:solidFill>
                <a:schemeClr val="tx1"/>
              </a:solidFill>
            </a:rPr>
            <a:t> Topic remains largely unexplored.</a:t>
          </a:r>
        </a:p>
      </dgm:t>
    </dgm:pt>
    <dgm:pt modelId="{28FEBC95-49B0-49EC-BBC4-38F88642BCB7}" type="parTrans" cxnId="{997CD0A0-AA06-411B-8291-9EB47FF4FC2D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7868B534-BA01-448C-93AB-E4EF7A8F7DC3}" type="sibTrans" cxnId="{997CD0A0-AA06-411B-8291-9EB47FF4FC2D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0DCD24B-8EE5-4298-A12D-690A9D8C4093}">
      <dgm:prSet phldrT="[Text]"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dirty="0">
              <a:solidFill>
                <a:schemeClr val="tx1"/>
              </a:solidFill>
            </a:rPr>
            <a:t> Only passive/mechanical LSDs investigated.</a:t>
          </a:r>
        </a:p>
      </dgm:t>
    </dgm:pt>
    <dgm:pt modelId="{C070BE3B-D9DF-4B9A-A468-D71DB718487A}" type="parTrans" cxnId="{6A60A19A-EA87-4438-935E-A81DF29AC10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02BA47B9-E680-4963-9898-31D3DC3CA0C2}" type="sibTrans" cxnId="{6A60A19A-EA87-4438-935E-A81DF29AC10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6B40C3E0-ED47-425F-AFAB-B05E53C2E9A0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Investigating different parameters (i.e. ramp block angles).</a:t>
          </a:r>
        </a:p>
      </dgm:t>
    </dgm:pt>
    <dgm:pt modelId="{09A1A25B-BA93-4267-AE81-A7886A1B6510}" type="parTrans" cxnId="{0B58A090-985F-4BF8-80BF-1AD0F031479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3D4C2D05-5032-464C-A8C6-A0D1485AEF48}" type="sibTrans" cxnId="{0B58A090-985F-4BF8-80BF-1AD0F031479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C23EA33B-8C75-47B2-A811-9266864DE833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 Detailed review of positives and negatives of each.</a:t>
          </a:r>
        </a:p>
      </dgm:t>
    </dgm:pt>
    <dgm:pt modelId="{84B9F0EA-B57E-4777-B818-BDB619D03494}" type="parTrans" cxnId="{D87281AE-2928-418F-9A28-1FFF63BFB601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72650D62-A56D-487F-AEB2-CBA98388FF1C}" type="sibTrans" cxnId="{D87281AE-2928-418F-9A28-1FFF63BFB601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553E7E9D-F14C-43C3-BE67-B595AFB00D91}" type="pres">
      <dgm:prSet presAssocID="{C68D52C6-7106-4686-B863-DB770168DCBE}" presName="Name0" presStyleCnt="0">
        <dgm:presLayoutVars>
          <dgm:dir/>
          <dgm:animLvl val="lvl"/>
          <dgm:resizeHandles val="exact"/>
        </dgm:presLayoutVars>
      </dgm:prSet>
      <dgm:spPr/>
    </dgm:pt>
    <dgm:pt modelId="{539DC0D6-DF57-46F2-BC51-C4D5CCA64864}" type="pres">
      <dgm:prSet presAssocID="{48A1E5D2-0686-4214-B1B5-A2F0A61D582E}" presName="linNode" presStyleCnt="0"/>
      <dgm:spPr/>
    </dgm:pt>
    <dgm:pt modelId="{C2EE7F90-FD7D-4516-949B-9758EE549A0D}" type="pres">
      <dgm:prSet presAssocID="{48A1E5D2-0686-4214-B1B5-A2F0A61D582E}" presName="parentText" presStyleLbl="node1" presStyleIdx="0" presStyleCnt="2" custScaleX="82047">
        <dgm:presLayoutVars>
          <dgm:chMax val="1"/>
          <dgm:bulletEnabled val="1"/>
        </dgm:presLayoutVars>
      </dgm:prSet>
      <dgm:spPr/>
    </dgm:pt>
    <dgm:pt modelId="{9F912C23-EF0E-464E-B176-E0A3062E74BD}" type="pres">
      <dgm:prSet presAssocID="{48A1E5D2-0686-4214-B1B5-A2F0A61D582E}" presName="descendantText" presStyleLbl="alignAccFollowNode1" presStyleIdx="0" presStyleCnt="2">
        <dgm:presLayoutVars>
          <dgm:bulletEnabled val="1"/>
        </dgm:presLayoutVars>
      </dgm:prSet>
      <dgm:spPr/>
    </dgm:pt>
    <dgm:pt modelId="{B5366069-337C-410F-B8D5-52FD6025D12B}" type="pres">
      <dgm:prSet presAssocID="{CC123A82-A180-45B2-9148-B74A7F507CD4}" presName="sp" presStyleCnt="0"/>
      <dgm:spPr/>
    </dgm:pt>
    <dgm:pt modelId="{275B9356-3697-44E1-8272-FBE64B40D760}" type="pres">
      <dgm:prSet presAssocID="{D782F5A2-463E-43B2-A4C7-AC98A7634BF7}" presName="linNode" presStyleCnt="0"/>
      <dgm:spPr/>
    </dgm:pt>
    <dgm:pt modelId="{DB677FF5-4DB8-49B0-A48B-E9386A3B6271}" type="pres">
      <dgm:prSet presAssocID="{D782F5A2-463E-43B2-A4C7-AC98A7634BF7}" presName="parentText" presStyleLbl="node1" presStyleIdx="1" presStyleCnt="2" custScaleX="83093">
        <dgm:presLayoutVars>
          <dgm:chMax val="1"/>
          <dgm:bulletEnabled val="1"/>
        </dgm:presLayoutVars>
      </dgm:prSet>
      <dgm:spPr/>
    </dgm:pt>
    <dgm:pt modelId="{9F6FB957-B062-42AB-A776-34838119351B}" type="pres">
      <dgm:prSet presAssocID="{D782F5A2-463E-43B2-A4C7-AC98A7634BF7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F725A90B-3AA2-4FE3-8AE1-81C1C00292D0}" type="presOf" srcId="{6B40C3E0-ED47-425F-AFAB-B05E53C2E9A0}" destId="{9F6FB957-B062-42AB-A776-34838119351B}" srcOrd="0" destOrd="2" presId="urn:microsoft.com/office/officeart/2005/8/layout/vList5"/>
    <dgm:cxn modelId="{FBD89116-6565-44DE-A369-2C890B13C19B}" type="presOf" srcId="{C23EA33B-8C75-47B2-A811-9266864DE833}" destId="{9F6FB957-B062-42AB-A776-34838119351B}" srcOrd="0" destOrd="3" presId="urn:microsoft.com/office/officeart/2005/8/layout/vList5"/>
    <dgm:cxn modelId="{18685B1E-F87F-4872-A05C-52C8589F8E0C}" type="presOf" srcId="{D782F5A2-463E-43B2-A4C7-AC98A7634BF7}" destId="{DB677FF5-4DB8-49B0-A48B-E9386A3B6271}" srcOrd="0" destOrd="0" presId="urn:microsoft.com/office/officeart/2005/8/layout/vList5"/>
    <dgm:cxn modelId="{CE5BBA1E-CBDF-467F-9C68-556287D22E24}" srcId="{C68D52C6-7106-4686-B863-DB770168DCBE}" destId="{D782F5A2-463E-43B2-A4C7-AC98A7634BF7}" srcOrd="1" destOrd="0" parTransId="{83B338AB-3DA5-433A-B3FF-64103BD23B69}" sibTransId="{7E8B8F2B-D1E2-4E0F-BDDC-696187FDFAAE}"/>
    <dgm:cxn modelId="{804C9860-8844-46E7-88F6-D0D4E1E1D045}" type="presOf" srcId="{C68D52C6-7106-4686-B863-DB770168DCBE}" destId="{553E7E9D-F14C-43C3-BE67-B595AFB00D91}" srcOrd="0" destOrd="0" presId="urn:microsoft.com/office/officeart/2005/8/layout/vList5"/>
    <dgm:cxn modelId="{AC399845-262C-46EA-AACF-0A2640627276}" srcId="{C68D52C6-7106-4686-B863-DB770168DCBE}" destId="{48A1E5D2-0686-4214-B1B5-A2F0A61D582E}" srcOrd="0" destOrd="0" parTransId="{1AA2CF3F-E321-464B-A9D4-DB7D115F198B}" sibTransId="{CC123A82-A180-45B2-9148-B74A7F507CD4}"/>
    <dgm:cxn modelId="{F83E8248-C054-4D2D-A759-5C0AC5800CC7}" type="presOf" srcId="{80DCD24B-8EE5-4298-A12D-690A9D8C4093}" destId="{9F912C23-EF0E-464E-B176-E0A3062E74BD}" srcOrd="0" destOrd="1" presId="urn:microsoft.com/office/officeart/2005/8/layout/vList5"/>
    <dgm:cxn modelId="{02038958-EBD1-4972-BD1C-DD2B11406B34}" srcId="{48A1E5D2-0686-4214-B1B5-A2F0A61D582E}" destId="{A34DDE1D-EEF6-45F4-A9C2-AEEC22B592CC}" srcOrd="0" destOrd="0" parTransId="{74AAA1C5-5F99-45E3-9EC4-A473EF1B46CE}" sibTransId="{1B230C8A-4E56-499E-BE7C-E974734CE4E2}"/>
    <dgm:cxn modelId="{0A80E681-AE1B-41FB-A0AD-32BB639460A6}" type="presOf" srcId="{48A1E5D2-0686-4214-B1B5-A2F0A61D582E}" destId="{C2EE7F90-FD7D-4516-949B-9758EE549A0D}" srcOrd="0" destOrd="0" presId="urn:microsoft.com/office/officeart/2005/8/layout/vList5"/>
    <dgm:cxn modelId="{0B58A090-985F-4BF8-80BF-1AD0F0314790}" srcId="{D782F5A2-463E-43B2-A4C7-AC98A7634BF7}" destId="{6B40C3E0-ED47-425F-AFAB-B05E53C2E9A0}" srcOrd="2" destOrd="0" parTransId="{09A1A25B-BA93-4267-AE81-A7886A1B6510}" sibTransId="{3D4C2D05-5032-464C-A8C6-A0D1485AEF48}"/>
    <dgm:cxn modelId="{A0F7B090-20E7-470C-AECD-6129A360CD99}" srcId="{D782F5A2-463E-43B2-A4C7-AC98A7634BF7}" destId="{951A12D3-199A-4CC2-A738-940B2649EF53}" srcOrd="0" destOrd="0" parTransId="{80C931F8-F22B-43D9-8828-6B3ACC685774}" sibTransId="{F8D6EF4F-F5CE-41A7-9A9B-3E959616782B}"/>
    <dgm:cxn modelId="{7B842198-3796-4F4A-B465-9AADCC3EEF32}" type="presOf" srcId="{951A12D3-199A-4CC2-A738-940B2649EF53}" destId="{9F6FB957-B062-42AB-A776-34838119351B}" srcOrd="0" destOrd="0" presId="urn:microsoft.com/office/officeart/2005/8/layout/vList5"/>
    <dgm:cxn modelId="{6A60A19A-EA87-4438-935E-A81DF29AC100}" srcId="{48A1E5D2-0686-4214-B1B5-A2F0A61D582E}" destId="{80DCD24B-8EE5-4298-A12D-690A9D8C4093}" srcOrd="1" destOrd="0" parTransId="{C070BE3B-D9DF-4B9A-A468-D71DB718487A}" sibTransId="{02BA47B9-E680-4963-9898-31D3DC3CA0C2}"/>
    <dgm:cxn modelId="{997CD0A0-AA06-411B-8291-9EB47FF4FC2D}" srcId="{48A1E5D2-0686-4214-B1B5-A2F0A61D582E}" destId="{CBF65147-5AEA-46F4-AB99-BDA9457A9B18}" srcOrd="2" destOrd="0" parTransId="{28FEBC95-49B0-49EC-BBC4-38F88642BCB7}" sibTransId="{7868B534-BA01-448C-93AB-E4EF7A8F7DC3}"/>
    <dgm:cxn modelId="{833061AE-267F-40B8-8075-8C7B78BB7FD8}" type="presOf" srcId="{A34DDE1D-EEF6-45F4-A9C2-AEEC22B592CC}" destId="{9F912C23-EF0E-464E-B176-E0A3062E74BD}" srcOrd="0" destOrd="0" presId="urn:microsoft.com/office/officeart/2005/8/layout/vList5"/>
    <dgm:cxn modelId="{D87281AE-2928-418F-9A28-1FFF63BFB601}" srcId="{D782F5A2-463E-43B2-A4C7-AC98A7634BF7}" destId="{C23EA33B-8C75-47B2-A811-9266864DE833}" srcOrd="3" destOrd="0" parTransId="{84B9F0EA-B57E-4777-B818-BDB619D03494}" sibTransId="{72650D62-A56D-487F-AEB2-CBA98388FF1C}"/>
    <dgm:cxn modelId="{3A0EB3BE-CCFD-471D-8157-D012F8DAB04F}" type="presOf" srcId="{8F214EDF-5A1F-4F96-99E9-9BB8A8B44083}" destId="{9F6FB957-B062-42AB-A776-34838119351B}" srcOrd="0" destOrd="1" presId="urn:microsoft.com/office/officeart/2005/8/layout/vList5"/>
    <dgm:cxn modelId="{279CC4BF-CE46-4A90-90EB-2291938A9B35}" type="presOf" srcId="{CBF65147-5AEA-46F4-AB99-BDA9457A9B18}" destId="{9F912C23-EF0E-464E-B176-E0A3062E74BD}" srcOrd="0" destOrd="2" presId="urn:microsoft.com/office/officeart/2005/8/layout/vList5"/>
    <dgm:cxn modelId="{948FA5DB-0FD2-429E-BAEF-B777BB2EE444}" srcId="{D782F5A2-463E-43B2-A4C7-AC98A7634BF7}" destId="{8F214EDF-5A1F-4F96-99E9-9BB8A8B44083}" srcOrd="1" destOrd="0" parTransId="{4B6FF68E-16B2-42EC-9EB4-F68504F2E34F}" sibTransId="{C52CD8BF-1176-4CE3-A39C-EBA0F25E9DC0}"/>
    <dgm:cxn modelId="{E6C6DF70-DEF1-4E79-93FF-15C5B9F1F05C}" type="presParOf" srcId="{553E7E9D-F14C-43C3-BE67-B595AFB00D91}" destId="{539DC0D6-DF57-46F2-BC51-C4D5CCA64864}" srcOrd="0" destOrd="0" presId="urn:microsoft.com/office/officeart/2005/8/layout/vList5"/>
    <dgm:cxn modelId="{801DC84A-3753-415F-846A-E660E9ED4FF9}" type="presParOf" srcId="{539DC0D6-DF57-46F2-BC51-C4D5CCA64864}" destId="{C2EE7F90-FD7D-4516-949B-9758EE549A0D}" srcOrd="0" destOrd="0" presId="urn:microsoft.com/office/officeart/2005/8/layout/vList5"/>
    <dgm:cxn modelId="{8688665A-0147-4E31-8405-59642CB47204}" type="presParOf" srcId="{539DC0D6-DF57-46F2-BC51-C4D5CCA64864}" destId="{9F912C23-EF0E-464E-B176-E0A3062E74BD}" srcOrd="1" destOrd="0" presId="urn:microsoft.com/office/officeart/2005/8/layout/vList5"/>
    <dgm:cxn modelId="{ABC8C860-BA84-4F6E-BA99-6999384E256D}" type="presParOf" srcId="{553E7E9D-F14C-43C3-BE67-B595AFB00D91}" destId="{B5366069-337C-410F-B8D5-52FD6025D12B}" srcOrd="1" destOrd="0" presId="urn:microsoft.com/office/officeart/2005/8/layout/vList5"/>
    <dgm:cxn modelId="{E94F80E1-B6D5-409F-9ADB-38013C46C1D4}" type="presParOf" srcId="{553E7E9D-F14C-43C3-BE67-B595AFB00D91}" destId="{275B9356-3697-44E1-8272-FBE64B40D760}" srcOrd="2" destOrd="0" presId="urn:microsoft.com/office/officeart/2005/8/layout/vList5"/>
    <dgm:cxn modelId="{03B85543-6273-470F-A721-0A53B0619012}" type="presParOf" srcId="{275B9356-3697-44E1-8272-FBE64B40D760}" destId="{DB677FF5-4DB8-49B0-A48B-E9386A3B6271}" srcOrd="0" destOrd="0" presId="urn:microsoft.com/office/officeart/2005/8/layout/vList5"/>
    <dgm:cxn modelId="{37C42055-39C6-4688-8CCA-C9134C544E05}" type="presParOf" srcId="{275B9356-3697-44E1-8272-FBE64B40D760}" destId="{9F6FB957-B062-42AB-A776-34838119351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B3ED68-359C-4A3C-89BA-E2E34B36124E}" type="doc">
      <dgm:prSet loTypeId="urn:microsoft.com/office/officeart/2008/layout/PictureLineup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60D7F5-FFFD-4D58-8C84-E98C781818BD}">
      <dgm:prSet phldrT="[Text]" custT="1"/>
      <dgm:spPr/>
      <dgm:t>
        <a:bodyPr/>
        <a:lstStyle/>
        <a:p>
          <a:pPr>
            <a:buNone/>
          </a:pPr>
          <a:r>
            <a:rPr lang="en-GB" sz="1600" b="1" dirty="0"/>
            <a:t>Differential’s Purpose:</a:t>
          </a:r>
        </a:p>
        <a:p>
          <a:pPr>
            <a:buNone/>
          </a:pPr>
          <a:endParaRPr lang="en-GB" sz="1300" dirty="0"/>
        </a:p>
      </dgm:t>
    </dgm:pt>
    <dgm:pt modelId="{0BE220BC-D8E0-4CB1-84F0-7B1684D3B112}" type="parTrans" cxnId="{E5B9B476-255A-4611-8EB7-738EF8830049}">
      <dgm:prSet/>
      <dgm:spPr/>
      <dgm:t>
        <a:bodyPr/>
        <a:lstStyle/>
        <a:p>
          <a:endParaRPr lang="en-GB"/>
        </a:p>
      </dgm:t>
    </dgm:pt>
    <dgm:pt modelId="{07C10A8C-D044-4EE4-8407-5FD488A5EF03}" type="sibTrans" cxnId="{E5B9B476-255A-4611-8EB7-738EF8830049}">
      <dgm:prSet/>
      <dgm:spPr/>
      <dgm:t>
        <a:bodyPr/>
        <a:lstStyle/>
        <a:p>
          <a:endParaRPr lang="en-GB"/>
        </a:p>
      </dgm:t>
    </dgm:pt>
    <dgm:pt modelId="{285492C7-F149-4651-854D-2EBD775FF297}">
      <dgm:prSet phldrT="[Text]" custT="1"/>
      <dgm:spPr/>
      <dgm:t>
        <a:bodyPr/>
        <a:lstStyle/>
        <a:p>
          <a:pPr algn="l">
            <a:buFont typeface="Wingdings" panose="05000000000000000000" pitchFamily="2" charset="2"/>
            <a:buChar char="Ø"/>
          </a:pPr>
          <a:r>
            <a:rPr lang="en-GB" sz="1400" dirty="0"/>
            <a:t>Directs power and torque to drive wheels.</a:t>
          </a:r>
        </a:p>
      </dgm:t>
    </dgm:pt>
    <dgm:pt modelId="{389D38BD-353C-4BA0-BFA8-F712781A7BCA}" type="parTrans" cxnId="{9DD0DFEF-6DC2-4C96-81F2-704F08183D30}">
      <dgm:prSet/>
      <dgm:spPr/>
      <dgm:t>
        <a:bodyPr/>
        <a:lstStyle/>
        <a:p>
          <a:endParaRPr lang="en-GB"/>
        </a:p>
      </dgm:t>
    </dgm:pt>
    <dgm:pt modelId="{408EF15E-FA9E-4CE1-A7F4-F181BBA47928}" type="sibTrans" cxnId="{9DD0DFEF-6DC2-4C96-81F2-704F08183D30}">
      <dgm:prSet/>
      <dgm:spPr/>
      <dgm:t>
        <a:bodyPr/>
        <a:lstStyle/>
        <a:p>
          <a:endParaRPr lang="en-GB"/>
        </a:p>
      </dgm:t>
    </dgm:pt>
    <dgm:pt modelId="{637C14AE-D951-4EEF-931A-248E83FB56D9}">
      <dgm:prSet phldrT="[Text]"/>
      <dgm:spPr/>
      <dgm:t>
        <a:bodyPr/>
        <a:lstStyle/>
        <a:p>
          <a:pPr>
            <a:buNone/>
          </a:pPr>
          <a:r>
            <a:rPr lang="en-GB" sz="1600" b="1" kern="1200" dirty="0"/>
            <a:t>Vehicle Dynamic Implications:</a:t>
          </a:r>
        </a:p>
        <a:p>
          <a:pPr>
            <a:buNone/>
          </a:pPr>
          <a:endParaRPr lang="en-GB" sz="1600" kern="1200" dirty="0"/>
        </a:p>
      </dgm:t>
    </dgm:pt>
    <dgm:pt modelId="{443F9B4C-DCE3-45D9-B424-045877AF3F82}" type="sibTrans" cxnId="{407DAD68-8D0E-44CE-8174-F6196A520F59}">
      <dgm:prSet/>
      <dgm:spPr/>
      <dgm:t>
        <a:bodyPr/>
        <a:lstStyle/>
        <a:p>
          <a:endParaRPr lang="en-GB"/>
        </a:p>
      </dgm:t>
    </dgm:pt>
    <dgm:pt modelId="{C840B46C-2B59-427F-9F38-72ED412188B1}" type="parTrans" cxnId="{407DAD68-8D0E-44CE-8174-F6196A520F59}">
      <dgm:prSet/>
      <dgm:spPr/>
      <dgm:t>
        <a:bodyPr/>
        <a:lstStyle/>
        <a:p>
          <a:endParaRPr lang="en-GB"/>
        </a:p>
      </dgm:t>
    </dgm:pt>
    <dgm:pt modelId="{0FAB22BB-7E43-4712-B73C-C42A0E2B217F}">
      <dgm:prSet phldrT="[Text]" custT="1"/>
      <dgm:spPr/>
      <dgm:t>
        <a:bodyPr/>
        <a:lstStyle/>
        <a:p>
          <a:pPr>
            <a:buNone/>
          </a:pPr>
          <a:r>
            <a:rPr lang="en-GB" sz="1600" b="1" dirty="0"/>
            <a:t>What is an LSD?</a:t>
          </a:r>
        </a:p>
        <a:p>
          <a:pPr>
            <a:buNone/>
          </a:pPr>
          <a:endParaRPr lang="en-GB" sz="1400" dirty="0"/>
        </a:p>
      </dgm:t>
    </dgm:pt>
    <dgm:pt modelId="{1208D20B-5013-4934-9EA3-1BD17410F35C}" type="sibTrans" cxnId="{A28B692D-2A1A-431D-AF78-D14508C1F59F}">
      <dgm:prSet/>
      <dgm:spPr/>
      <dgm:t>
        <a:bodyPr/>
        <a:lstStyle/>
        <a:p>
          <a:endParaRPr lang="en-GB"/>
        </a:p>
      </dgm:t>
    </dgm:pt>
    <dgm:pt modelId="{F4CBBA07-8A03-4C26-908E-C75088FBB4E8}" type="parTrans" cxnId="{A28B692D-2A1A-431D-AF78-D14508C1F59F}">
      <dgm:prSet/>
      <dgm:spPr/>
      <dgm:t>
        <a:bodyPr/>
        <a:lstStyle/>
        <a:p>
          <a:endParaRPr lang="en-GB"/>
        </a:p>
      </dgm:t>
    </dgm:pt>
    <dgm:pt modelId="{AB5C2294-576B-4CC8-8FD5-26DCCAB39ADB}">
      <dgm:prSet phldrT="[Text]" custT="1"/>
      <dgm:spPr/>
      <dgm:t>
        <a:bodyPr/>
        <a:lstStyle/>
        <a:p>
          <a:pPr algn="l">
            <a:buFont typeface="Wingdings" panose="05000000000000000000" pitchFamily="2" charset="2"/>
            <a:buChar char="Ø"/>
          </a:pPr>
          <a:r>
            <a:rPr lang="en-GB" sz="1400" dirty="0"/>
            <a:t>A device used to limit tyre slip and wheel speed differences.</a:t>
          </a:r>
        </a:p>
      </dgm:t>
    </dgm:pt>
    <dgm:pt modelId="{BDF64DBC-9EFB-4E1A-9133-94D43CF11FED}" type="sibTrans" cxnId="{A18CBAC8-0385-418E-9E61-3F7FA35B3FF7}">
      <dgm:prSet/>
      <dgm:spPr/>
      <dgm:t>
        <a:bodyPr/>
        <a:lstStyle/>
        <a:p>
          <a:endParaRPr lang="en-GB"/>
        </a:p>
      </dgm:t>
    </dgm:pt>
    <dgm:pt modelId="{808EACC1-743C-45CC-B7C6-F6EACAD1917D}" type="parTrans" cxnId="{A18CBAC8-0385-418E-9E61-3F7FA35B3FF7}">
      <dgm:prSet/>
      <dgm:spPr/>
      <dgm:t>
        <a:bodyPr/>
        <a:lstStyle/>
        <a:p>
          <a:endParaRPr lang="en-GB"/>
        </a:p>
      </dgm:t>
    </dgm:pt>
    <dgm:pt modelId="{C1961603-0351-4089-9921-44F7965037A5}">
      <dgm:prSet phldrT="[Text]" custT="1"/>
      <dgm:spPr/>
      <dgm:t>
        <a:bodyPr/>
        <a:lstStyle/>
        <a:p>
          <a:pPr algn="l">
            <a:buFont typeface="Wingdings" panose="05000000000000000000" pitchFamily="2" charset="2"/>
            <a:buChar char="Ø"/>
          </a:pPr>
          <a:r>
            <a:rPr lang="en-GB" sz="1400" dirty="0"/>
            <a:t>Applies torque to the wheel with most available traction.</a:t>
          </a:r>
        </a:p>
      </dgm:t>
    </dgm:pt>
    <dgm:pt modelId="{413559E8-F880-4730-A4CF-5AE6668C27F2}" type="parTrans" cxnId="{C9A35005-287C-4FF4-B156-7446046C20E8}">
      <dgm:prSet/>
      <dgm:spPr/>
      <dgm:t>
        <a:bodyPr/>
        <a:lstStyle/>
        <a:p>
          <a:endParaRPr lang="en-GB"/>
        </a:p>
      </dgm:t>
    </dgm:pt>
    <dgm:pt modelId="{A1A22214-5573-412E-84BF-F75D10595795}" type="sibTrans" cxnId="{C9A35005-287C-4FF4-B156-7446046C20E8}">
      <dgm:prSet/>
      <dgm:spPr/>
      <dgm:t>
        <a:bodyPr/>
        <a:lstStyle/>
        <a:p>
          <a:endParaRPr lang="en-GB"/>
        </a:p>
      </dgm:t>
    </dgm:pt>
    <dgm:pt modelId="{85151C13-E846-4715-ADEE-576737150E1F}">
      <dgm:prSet phldrT="[Text]"/>
      <dgm:spPr/>
      <dgm:t>
        <a:bodyPr/>
        <a:lstStyle/>
        <a:p>
          <a:pPr algn="l"/>
          <a:endParaRPr lang="en-GB" sz="1100" dirty="0"/>
        </a:p>
      </dgm:t>
    </dgm:pt>
    <dgm:pt modelId="{78025F62-D263-4493-9E07-894B3EB43B7D}" type="parTrans" cxnId="{E499FD4B-C724-49BB-A690-B01A3376CDEF}">
      <dgm:prSet/>
      <dgm:spPr/>
      <dgm:t>
        <a:bodyPr/>
        <a:lstStyle/>
        <a:p>
          <a:endParaRPr lang="en-GB"/>
        </a:p>
      </dgm:t>
    </dgm:pt>
    <dgm:pt modelId="{4C3A1784-B1B4-4CA1-A73D-0BD6D7036837}" type="sibTrans" cxnId="{E499FD4B-C724-49BB-A690-B01A3376CDEF}">
      <dgm:prSet/>
      <dgm:spPr/>
      <dgm:t>
        <a:bodyPr/>
        <a:lstStyle/>
        <a:p>
          <a:endParaRPr lang="en-GB"/>
        </a:p>
      </dgm:t>
    </dgm:pt>
    <dgm:pt modelId="{F5F45318-C082-4A47-A8C5-EA19736F176A}">
      <dgm:prSet phldrT="[Text]" custT="1"/>
      <dgm:spPr/>
      <dgm:t>
        <a:bodyPr/>
        <a:lstStyle/>
        <a:p>
          <a:pPr algn="l">
            <a:buNone/>
          </a:pPr>
          <a:r>
            <a:rPr lang="en-GB" sz="1200" dirty="0"/>
            <a:t>(</a:t>
          </a:r>
          <a:r>
            <a:rPr lang="en-GB" sz="1200" b="0" i="0" dirty="0" err="1"/>
            <a:t>Frömmig</a:t>
          </a:r>
          <a:r>
            <a:rPr lang="en-GB" sz="1200" b="0" i="0" dirty="0"/>
            <a:t>, 2023)</a:t>
          </a:r>
          <a:endParaRPr lang="en-GB" sz="1200" dirty="0"/>
        </a:p>
      </dgm:t>
    </dgm:pt>
    <dgm:pt modelId="{7BB90396-300D-4FDE-9213-7698F747C2F6}" type="parTrans" cxnId="{D7E07DA7-E4AE-4A2C-BF19-CD1B83DCC26D}">
      <dgm:prSet/>
      <dgm:spPr/>
      <dgm:t>
        <a:bodyPr/>
        <a:lstStyle/>
        <a:p>
          <a:endParaRPr lang="en-GB"/>
        </a:p>
      </dgm:t>
    </dgm:pt>
    <dgm:pt modelId="{3CBAB6A4-2A0A-49D9-8806-C74D8B1E527A}" type="sibTrans" cxnId="{D7E07DA7-E4AE-4A2C-BF19-CD1B83DCC26D}">
      <dgm:prSet/>
      <dgm:spPr/>
      <dgm:t>
        <a:bodyPr/>
        <a:lstStyle/>
        <a:p>
          <a:endParaRPr lang="en-GB"/>
        </a:p>
      </dgm:t>
    </dgm:pt>
    <dgm:pt modelId="{0D9B556D-F997-424F-B8C5-584551643482}">
      <dgm:prSet phldrT="[Text]" custT="1"/>
      <dgm:spPr/>
      <dgm:t>
        <a:bodyPr/>
        <a:lstStyle/>
        <a:p>
          <a:pPr algn="l">
            <a:buFont typeface="Wingdings" panose="05000000000000000000" pitchFamily="2" charset="2"/>
            <a:buChar char="Ø"/>
          </a:pPr>
          <a:r>
            <a:rPr lang="en-GB" sz="1400" dirty="0"/>
            <a:t>Allows varying wheel speed during cornering (driven axle/s).</a:t>
          </a:r>
        </a:p>
      </dgm:t>
    </dgm:pt>
    <dgm:pt modelId="{C0375563-23BC-4E4E-8051-B77CB6D4AEDC}" type="parTrans" cxnId="{4630695A-A159-4B13-9294-59597262BA1D}">
      <dgm:prSet/>
      <dgm:spPr/>
      <dgm:t>
        <a:bodyPr/>
        <a:lstStyle/>
        <a:p>
          <a:endParaRPr lang="en-GB"/>
        </a:p>
      </dgm:t>
    </dgm:pt>
    <dgm:pt modelId="{FD6F25A9-1509-48BE-9F20-801780A7BE12}" type="sibTrans" cxnId="{4630695A-A159-4B13-9294-59597262BA1D}">
      <dgm:prSet/>
      <dgm:spPr/>
      <dgm:t>
        <a:bodyPr/>
        <a:lstStyle/>
        <a:p>
          <a:endParaRPr lang="en-GB"/>
        </a:p>
      </dgm:t>
    </dgm:pt>
    <dgm:pt modelId="{CC6CC535-98A5-42AD-A6F7-448E8263ABCA}">
      <dgm:prSet phldrT="[Text]" custT="1"/>
      <dgm:spPr/>
      <dgm:t>
        <a:bodyPr/>
        <a:lstStyle/>
        <a:p>
          <a:pPr algn="l">
            <a:buFont typeface="Wingdings" panose="05000000000000000000" pitchFamily="2" charset="2"/>
            <a:buNone/>
          </a:pPr>
          <a:r>
            <a:rPr lang="en-GB" sz="1200" dirty="0"/>
            <a:t>(Smith, 2013), Image: (Palazzolo, 2009)</a:t>
          </a:r>
        </a:p>
      </dgm:t>
    </dgm:pt>
    <dgm:pt modelId="{7B6E2851-3998-4732-86D7-24C2D49ECB28}" type="parTrans" cxnId="{A9453E92-B51F-4B3A-945D-700E947AB6F0}">
      <dgm:prSet/>
      <dgm:spPr/>
      <dgm:t>
        <a:bodyPr/>
        <a:lstStyle/>
        <a:p>
          <a:endParaRPr lang="en-GB"/>
        </a:p>
      </dgm:t>
    </dgm:pt>
    <dgm:pt modelId="{667C7AE8-6508-4595-ADE8-28838C663DB1}" type="sibTrans" cxnId="{A9453E92-B51F-4B3A-945D-700E947AB6F0}">
      <dgm:prSet/>
      <dgm:spPr/>
      <dgm:t>
        <a:bodyPr/>
        <a:lstStyle/>
        <a:p>
          <a:endParaRPr lang="en-GB"/>
        </a:p>
      </dgm:t>
    </dgm:pt>
    <dgm:pt modelId="{E3350EDE-752C-499C-BC5D-C6ADBEE6D489}">
      <dgm:prSet phldrT="[Text]"/>
      <dgm:spPr/>
      <dgm:t>
        <a:bodyPr/>
        <a:lstStyle/>
        <a:p>
          <a:pPr algn="l">
            <a:buFont typeface="Wingdings" panose="05000000000000000000" pitchFamily="2" charset="2"/>
            <a:buChar char="Ø"/>
          </a:pPr>
          <a:endParaRPr lang="en-GB" sz="1000" dirty="0"/>
        </a:p>
      </dgm:t>
    </dgm:pt>
    <dgm:pt modelId="{EFE2C5F7-864F-4525-A974-55AE53AABF27}" type="parTrans" cxnId="{22D72DD6-89A9-4EEF-AF3C-AE4C8D1139F8}">
      <dgm:prSet/>
      <dgm:spPr/>
      <dgm:t>
        <a:bodyPr/>
        <a:lstStyle/>
        <a:p>
          <a:endParaRPr lang="en-GB"/>
        </a:p>
      </dgm:t>
    </dgm:pt>
    <dgm:pt modelId="{EF912CB0-E0B7-438E-A829-32952955767B}" type="sibTrans" cxnId="{22D72DD6-89A9-4EEF-AF3C-AE4C8D1139F8}">
      <dgm:prSet/>
      <dgm:spPr/>
      <dgm:t>
        <a:bodyPr/>
        <a:lstStyle/>
        <a:p>
          <a:endParaRPr lang="en-GB"/>
        </a:p>
      </dgm:t>
    </dgm:pt>
    <dgm:pt modelId="{D965774B-DABA-414C-AFEB-106254C668AA}">
      <dgm:prSet phldrT="[Text]" custT="1"/>
      <dgm:spPr/>
      <dgm:t>
        <a:bodyPr/>
        <a:lstStyle/>
        <a:p>
          <a:pPr algn="l">
            <a:buFont typeface="Wingdings" panose="05000000000000000000" pitchFamily="2" charset="2"/>
            <a:buChar char="Ø"/>
          </a:pPr>
          <a:r>
            <a:rPr lang="en-GB" sz="1400" dirty="0"/>
            <a:t>Acts as a final drive (gearing).</a:t>
          </a:r>
        </a:p>
      </dgm:t>
    </dgm:pt>
    <dgm:pt modelId="{04E4CB39-4313-41CB-90DE-AE24FE5F5863}" type="parTrans" cxnId="{58D93E06-1AA4-497D-9741-967BAB6C7460}">
      <dgm:prSet/>
      <dgm:spPr/>
      <dgm:t>
        <a:bodyPr/>
        <a:lstStyle/>
        <a:p>
          <a:endParaRPr lang="en-GB"/>
        </a:p>
      </dgm:t>
    </dgm:pt>
    <dgm:pt modelId="{B0B2E837-2C4B-4CF2-B6A9-24297E3571CE}" type="sibTrans" cxnId="{58D93E06-1AA4-497D-9741-967BAB6C7460}">
      <dgm:prSet/>
      <dgm:spPr/>
      <dgm:t>
        <a:bodyPr/>
        <a:lstStyle/>
        <a:p>
          <a:endParaRPr lang="en-GB"/>
        </a:p>
      </dgm:t>
    </dgm:pt>
    <dgm:pt modelId="{5C8ECC11-CA18-4546-8D50-EE339C60B36D}">
      <dgm:prSet phldrT="[Text]" custT="1"/>
      <dgm:spPr/>
      <dgm:t>
        <a:bodyPr/>
        <a:lstStyle/>
        <a:p>
          <a:pPr algn="l">
            <a:buFont typeface="Wingdings" panose="05000000000000000000" pitchFamily="2" charset="2"/>
            <a:buChar char="Ø"/>
          </a:pPr>
          <a:r>
            <a:rPr lang="en-GB" sz="1400" kern="1200" dirty="0"/>
            <a:t>Yaw moments caused by asymmetric drive and braking forces.</a:t>
          </a:r>
        </a:p>
      </dgm:t>
    </dgm:pt>
    <dgm:pt modelId="{72DB8C07-1B32-4364-B5B7-AD58431F2A89}" type="parTrans" cxnId="{47A97D19-4879-4507-8797-E531311BD07F}">
      <dgm:prSet/>
      <dgm:spPr/>
      <dgm:t>
        <a:bodyPr/>
        <a:lstStyle/>
        <a:p>
          <a:endParaRPr lang="en-GB"/>
        </a:p>
      </dgm:t>
    </dgm:pt>
    <dgm:pt modelId="{4176051E-DAC8-41D9-8B4F-3E3BFA6F7F31}" type="sibTrans" cxnId="{47A97D19-4879-4507-8797-E531311BD07F}">
      <dgm:prSet/>
      <dgm:spPr/>
      <dgm:t>
        <a:bodyPr/>
        <a:lstStyle/>
        <a:p>
          <a:endParaRPr lang="en-GB"/>
        </a:p>
      </dgm:t>
    </dgm:pt>
    <dgm:pt modelId="{C817C7F9-DDC5-48D8-AB42-FF08CAE2296E}">
      <dgm:prSet custT="1"/>
      <dgm:spPr/>
      <dgm:t>
        <a:bodyPr/>
        <a:lstStyle/>
        <a:p>
          <a:pPr algn="l">
            <a:buFont typeface="Wingdings" panose="05000000000000000000" pitchFamily="2" charset="2"/>
            <a:buChar char="Ø"/>
          </a:pPr>
          <a:r>
            <a:rPr lang="en-GB" sz="1400" kern="1200" dirty="0"/>
            <a:t>LSDs effect acceleration, braking and cornering.</a:t>
          </a:r>
        </a:p>
      </dgm:t>
    </dgm:pt>
    <dgm:pt modelId="{DC3732B5-6E76-4A90-B3CB-C8EE093C64CA}" type="parTrans" cxnId="{1686B7E7-8588-4408-927F-E1398F3D0D58}">
      <dgm:prSet/>
      <dgm:spPr/>
      <dgm:t>
        <a:bodyPr/>
        <a:lstStyle/>
        <a:p>
          <a:endParaRPr lang="en-GB"/>
        </a:p>
      </dgm:t>
    </dgm:pt>
    <dgm:pt modelId="{D99BDE96-E432-4E57-B3FA-E9B291B292C0}" type="sibTrans" cxnId="{1686B7E7-8588-4408-927F-E1398F3D0D58}">
      <dgm:prSet/>
      <dgm:spPr/>
      <dgm:t>
        <a:bodyPr/>
        <a:lstStyle/>
        <a:p>
          <a:endParaRPr lang="en-GB"/>
        </a:p>
      </dgm:t>
    </dgm:pt>
    <dgm:pt modelId="{E53CA401-B90B-438A-844D-66066E5CBD66}">
      <dgm:prSet phldrT="[Text]" custT="1"/>
      <dgm:spPr/>
      <dgm:t>
        <a:bodyPr/>
        <a:lstStyle/>
        <a:p>
          <a:pPr algn="l">
            <a:buFont typeface="Wingdings" panose="05000000000000000000" pitchFamily="2" charset="2"/>
            <a:buChar char="Ø"/>
          </a:pPr>
          <a:r>
            <a:rPr lang="en-GB" sz="1400" kern="1200" dirty="0"/>
            <a:t>Dependent on tyre properties.</a:t>
          </a:r>
        </a:p>
      </dgm:t>
    </dgm:pt>
    <dgm:pt modelId="{0402E053-40A4-4EF8-91A1-6FFDDA9313B6}" type="parTrans" cxnId="{BD833C73-04F8-4752-8037-1F422C20D0E1}">
      <dgm:prSet/>
      <dgm:spPr/>
      <dgm:t>
        <a:bodyPr/>
        <a:lstStyle/>
        <a:p>
          <a:endParaRPr lang="en-GB"/>
        </a:p>
      </dgm:t>
    </dgm:pt>
    <dgm:pt modelId="{0F511354-0DDE-468D-AA9B-E0CA3904CBE9}" type="sibTrans" cxnId="{BD833C73-04F8-4752-8037-1F422C20D0E1}">
      <dgm:prSet/>
      <dgm:spPr/>
      <dgm:t>
        <a:bodyPr/>
        <a:lstStyle/>
        <a:p>
          <a:endParaRPr lang="en-GB"/>
        </a:p>
      </dgm:t>
    </dgm:pt>
    <dgm:pt modelId="{F1E0DE91-7AD0-47B7-B775-4899F6D96DE9}">
      <dgm:prSet custT="1"/>
      <dgm:spPr/>
      <dgm:t>
        <a:bodyPr/>
        <a:lstStyle/>
        <a:p>
          <a:pPr algn="l">
            <a:buFont typeface="Wingdings" panose="05000000000000000000" pitchFamily="2" charset="2"/>
            <a:buNone/>
          </a:pPr>
          <a:r>
            <a:rPr lang="en-GB" sz="1200" b="0" i="0" kern="1200" dirty="0"/>
            <a:t>(</a:t>
          </a:r>
          <a:r>
            <a:rPr lang="en-GB" sz="1200" b="0" i="0" kern="1200" dirty="0" err="1"/>
            <a:t>Guiggiani</a:t>
          </a:r>
          <a:r>
            <a:rPr lang="en-GB" sz="1200" b="0" i="0" kern="1200" dirty="0"/>
            <a:t>, 2022), Image: (</a:t>
          </a:r>
          <a:r>
            <a:rPr lang="en-GB" sz="1200" b="0" i="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Neue Haas Grotesk Text Pro"/>
              <a:ea typeface="+mn-ea"/>
              <a:cs typeface="+mn-cs"/>
            </a:rPr>
            <a:t>Gadola, et al., 2018)</a:t>
          </a:r>
        </a:p>
      </dgm:t>
    </dgm:pt>
    <dgm:pt modelId="{BE8751F2-55EE-4145-8E96-D83D1CD33AC7}" type="parTrans" cxnId="{743A3027-FC5E-47C5-A367-4236EB4B735A}">
      <dgm:prSet/>
      <dgm:spPr/>
      <dgm:t>
        <a:bodyPr/>
        <a:lstStyle/>
        <a:p>
          <a:endParaRPr lang="en-GB"/>
        </a:p>
      </dgm:t>
    </dgm:pt>
    <dgm:pt modelId="{D546931B-2A13-4043-9485-3F6359ACE4C2}" type="sibTrans" cxnId="{743A3027-FC5E-47C5-A367-4236EB4B735A}">
      <dgm:prSet/>
      <dgm:spPr/>
      <dgm:t>
        <a:bodyPr/>
        <a:lstStyle/>
        <a:p>
          <a:endParaRPr lang="en-GB"/>
        </a:p>
      </dgm:t>
    </dgm:pt>
    <dgm:pt modelId="{5C42FF61-8689-4A31-835F-C38E890593C8}">
      <dgm:prSet/>
      <dgm:spPr/>
      <dgm:t>
        <a:bodyPr/>
        <a:lstStyle/>
        <a:p>
          <a:pPr algn="l">
            <a:buFont typeface="Wingdings" panose="05000000000000000000" pitchFamily="2" charset="2"/>
            <a:buNone/>
          </a:pPr>
          <a:endParaRPr lang="en-GB" sz="1200" kern="1200" dirty="0"/>
        </a:p>
      </dgm:t>
    </dgm:pt>
    <dgm:pt modelId="{19D515C9-38D2-41E4-8292-8970409108C6}" type="parTrans" cxnId="{775C664A-D4BC-4CBA-9466-985164032DA8}">
      <dgm:prSet/>
      <dgm:spPr/>
      <dgm:t>
        <a:bodyPr/>
        <a:lstStyle/>
        <a:p>
          <a:endParaRPr lang="en-GB"/>
        </a:p>
      </dgm:t>
    </dgm:pt>
    <dgm:pt modelId="{6186C1E1-23F3-4CF5-B8D6-A12C1B059CEB}" type="sibTrans" cxnId="{775C664A-D4BC-4CBA-9466-985164032DA8}">
      <dgm:prSet/>
      <dgm:spPr/>
      <dgm:t>
        <a:bodyPr/>
        <a:lstStyle/>
        <a:p>
          <a:endParaRPr lang="en-GB"/>
        </a:p>
      </dgm:t>
    </dgm:pt>
    <dgm:pt modelId="{24943251-6367-4226-9389-F8B9007382AC}">
      <dgm:prSet phldrT="[Text]" custT="1"/>
      <dgm:spPr/>
      <dgm:t>
        <a:bodyPr/>
        <a:lstStyle/>
        <a:p>
          <a:pPr algn="l">
            <a:buFont typeface="Wingdings" panose="05000000000000000000" pitchFamily="2" charset="2"/>
            <a:buChar char="Ø"/>
          </a:pPr>
          <a:endParaRPr lang="en-GB" sz="1400" dirty="0"/>
        </a:p>
      </dgm:t>
    </dgm:pt>
    <dgm:pt modelId="{396446B6-F008-4193-861B-FAE848BF39AF}" type="parTrans" cxnId="{736139D3-A128-4B93-AEEF-7E6B25EC5DC5}">
      <dgm:prSet/>
      <dgm:spPr/>
      <dgm:t>
        <a:bodyPr/>
        <a:lstStyle/>
        <a:p>
          <a:endParaRPr lang="en-GB"/>
        </a:p>
      </dgm:t>
    </dgm:pt>
    <dgm:pt modelId="{B246E5D5-A452-4137-AB1B-CACB2CEF25E3}" type="sibTrans" cxnId="{736139D3-A128-4B93-AEEF-7E6B25EC5DC5}">
      <dgm:prSet/>
      <dgm:spPr/>
      <dgm:t>
        <a:bodyPr/>
        <a:lstStyle/>
        <a:p>
          <a:endParaRPr lang="en-GB"/>
        </a:p>
      </dgm:t>
    </dgm:pt>
    <dgm:pt modelId="{1DB835CC-CFC3-4D96-ACB3-AF3394272371}" type="pres">
      <dgm:prSet presAssocID="{E8B3ED68-359C-4A3C-89BA-E2E34B36124E}" presName="Name0" presStyleCnt="0">
        <dgm:presLayoutVars>
          <dgm:chMax/>
          <dgm:chPref/>
          <dgm:dir/>
          <dgm:animLvl val="lvl"/>
          <dgm:resizeHandles val="exact"/>
        </dgm:presLayoutVars>
      </dgm:prSet>
      <dgm:spPr/>
    </dgm:pt>
    <dgm:pt modelId="{B4159DC6-2ABE-48AF-82D5-95D84FB38E56}" type="pres">
      <dgm:prSet presAssocID="{BA60D7F5-FFFD-4D58-8C84-E98C781818BD}" presName="composite" presStyleCnt="0"/>
      <dgm:spPr/>
    </dgm:pt>
    <dgm:pt modelId="{CB15551B-E1F6-4CFC-9EFA-2D5552A15B65}" type="pres">
      <dgm:prSet presAssocID="{BA60D7F5-FFFD-4D58-8C84-E98C781818BD}" presName="Image" presStyleLbl="alignNode1" presStyleIdx="0" presStyleCnt="3" custScaleX="151038" custScaleY="88483" custLinFactNeighborX="25606"/>
      <dgm:spPr>
        <a:blipFill rotWithShape="1">
          <a:blip xmlns:r="http://schemas.openxmlformats.org/officeDocument/2006/relationships" r:embed="rId1"/>
          <a:srcRect/>
          <a:stretch>
            <a:fillRect t="-8000" b="-8000"/>
          </a:stretch>
        </a:blipFill>
        <a:ln w="38100">
          <a:solidFill>
            <a:srgbClr val="FFC000"/>
          </a:solidFill>
        </a:ln>
      </dgm:spPr>
    </dgm:pt>
    <dgm:pt modelId="{942901CE-BBB8-4A97-940D-5FFEF6A6164F}" type="pres">
      <dgm:prSet presAssocID="{BA60D7F5-FFFD-4D58-8C84-E98C781818BD}" presName="Accent" presStyleLbl="parChTrans1D1" presStyleIdx="0" presStyleCnt="3"/>
      <dgm:spPr/>
    </dgm:pt>
    <dgm:pt modelId="{EE4C1E86-3ABD-42D2-8063-09FDABF9A573}" type="pres">
      <dgm:prSet presAssocID="{BA60D7F5-FFFD-4D58-8C84-E98C781818BD}" presName="Parent" presStyleLbl="revTx" presStyleIdx="0" presStyleCnt="3" custScaleX="151038" custScaleY="102370" custLinFactNeighborX="26076" custLinFactNeighborY="492">
        <dgm:presLayoutVars>
          <dgm:chMax val="0"/>
          <dgm:chPref val="0"/>
          <dgm:bulletEnabled val="1"/>
        </dgm:presLayoutVars>
      </dgm:prSet>
      <dgm:spPr/>
    </dgm:pt>
    <dgm:pt modelId="{4CCDBA50-BF16-42C1-BCFB-7B29436ABEF1}" type="pres">
      <dgm:prSet presAssocID="{07C10A8C-D044-4EE4-8407-5FD488A5EF03}" presName="sibTrans" presStyleCnt="0"/>
      <dgm:spPr/>
    </dgm:pt>
    <dgm:pt modelId="{DAD95B2D-20CB-4417-9F9C-2EE2D61DA2BF}" type="pres">
      <dgm:prSet presAssocID="{0FAB22BB-7E43-4712-B73C-C42A0E2B217F}" presName="composite" presStyleCnt="0"/>
      <dgm:spPr/>
    </dgm:pt>
    <dgm:pt modelId="{70DE74CF-6868-4C9E-968D-6AFE2EE3B74B}" type="pres">
      <dgm:prSet presAssocID="{0FAB22BB-7E43-4712-B73C-C42A0E2B217F}" presName="Image" presStyleLbl="alignNode1" presStyleIdx="1" presStyleCnt="3" custScaleX="151038" custScaleY="88483" custLinFactNeighborX="25141"/>
      <dgm:spPr>
        <a:blipFill rotWithShape="1">
          <a:blip xmlns:r="http://schemas.openxmlformats.org/officeDocument/2006/relationships" r:embed="rId2"/>
          <a:srcRect/>
          <a:stretch>
            <a:fillRect/>
          </a:stretch>
        </a:blipFill>
        <a:ln w="38100">
          <a:solidFill>
            <a:srgbClr val="FFC000"/>
          </a:solidFill>
        </a:ln>
      </dgm:spPr>
    </dgm:pt>
    <dgm:pt modelId="{2C36A653-E4DA-44A5-80DE-76C973AE2ADE}" type="pres">
      <dgm:prSet presAssocID="{0FAB22BB-7E43-4712-B73C-C42A0E2B217F}" presName="Accent" presStyleLbl="parChTrans1D1" presStyleIdx="1" presStyleCnt="3"/>
      <dgm:spPr/>
    </dgm:pt>
    <dgm:pt modelId="{0EEAD2B4-162A-49A2-BB2E-ADF38D0D1DC4}" type="pres">
      <dgm:prSet presAssocID="{0FAB22BB-7E43-4712-B73C-C42A0E2B217F}" presName="Parent" presStyleLbl="revTx" presStyleIdx="1" presStyleCnt="3" custScaleX="151038" custScaleY="102370" custLinFactNeighborX="25141" custLinFactNeighborY="492">
        <dgm:presLayoutVars>
          <dgm:chMax val="0"/>
          <dgm:chPref val="0"/>
          <dgm:bulletEnabled val="1"/>
        </dgm:presLayoutVars>
      </dgm:prSet>
      <dgm:spPr/>
    </dgm:pt>
    <dgm:pt modelId="{4A4EDCC5-5869-4E08-96B3-CDD88A5C04B3}" type="pres">
      <dgm:prSet presAssocID="{1208D20B-5013-4934-9EA3-1BD17410F35C}" presName="sibTrans" presStyleCnt="0"/>
      <dgm:spPr/>
    </dgm:pt>
    <dgm:pt modelId="{9505DE5E-5947-4DEB-BD07-BEB2DE292EA6}" type="pres">
      <dgm:prSet presAssocID="{637C14AE-D951-4EEF-931A-248E83FB56D9}" presName="composite" presStyleCnt="0"/>
      <dgm:spPr/>
    </dgm:pt>
    <dgm:pt modelId="{88A37CD8-8CDA-4D25-977F-818ADD8F7EE0}" type="pres">
      <dgm:prSet presAssocID="{637C14AE-D951-4EEF-931A-248E83FB56D9}" presName="Image" presStyleLbl="alignNode1" presStyleIdx="2" presStyleCnt="3" custScaleX="150996" custScaleY="88483" custLinFactNeighborX="26278"/>
      <dgm:spPr>
        <a:blipFill rotWithShape="1">
          <a:blip xmlns:r="http://schemas.openxmlformats.org/officeDocument/2006/relationships" r:embed="rId3"/>
          <a:srcRect/>
          <a:stretch>
            <a:fillRect l="-1000" r="-1000"/>
          </a:stretch>
        </a:blipFill>
        <a:ln w="38100">
          <a:solidFill>
            <a:srgbClr val="FFC000"/>
          </a:solidFill>
        </a:ln>
      </dgm:spPr>
    </dgm:pt>
    <dgm:pt modelId="{B347909C-02CE-478F-9C44-67B47A5FD7F6}" type="pres">
      <dgm:prSet presAssocID="{637C14AE-D951-4EEF-931A-248E83FB56D9}" presName="Accent" presStyleLbl="parChTrans1D1" presStyleIdx="2" presStyleCnt="3"/>
      <dgm:spPr/>
    </dgm:pt>
    <dgm:pt modelId="{A9BA3268-79E9-49D3-9829-8322CF7CE620}" type="pres">
      <dgm:prSet presAssocID="{637C14AE-D951-4EEF-931A-248E83FB56D9}" presName="Parent" presStyleLbl="revTx" presStyleIdx="2" presStyleCnt="3" custScaleX="150996" custScaleY="102370" custLinFactNeighborX="25808" custLinFactNeighborY="492">
        <dgm:presLayoutVars>
          <dgm:chMax val="0"/>
          <dgm:chPref val="0"/>
          <dgm:bulletEnabled val="1"/>
        </dgm:presLayoutVars>
      </dgm:prSet>
      <dgm:spPr/>
    </dgm:pt>
  </dgm:ptLst>
  <dgm:cxnLst>
    <dgm:cxn modelId="{C9A35005-287C-4FF4-B156-7446046C20E8}" srcId="{0FAB22BB-7E43-4712-B73C-C42A0E2B217F}" destId="{C1961603-0351-4089-9921-44F7965037A5}" srcOrd="1" destOrd="0" parTransId="{413559E8-F880-4730-A4CF-5AE6668C27F2}" sibTransId="{A1A22214-5573-412E-84BF-F75D10595795}"/>
    <dgm:cxn modelId="{F4B11106-1B45-41F9-A8FE-6533463156A4}" type="presOf" srcId="{F1E0DE91-7AD0-47B7-B775-4899F6D96DE9}" destId="{A9BA3268-79E9-49D3-9829-8322CF7CE620}" srcOrd="0" destOrd="5" presId="urn:microsoft.com/office/officeart/2008/layout/PictureLineup"/>
    <dgm:cxn modelId="{58D93E06-1AA4-497D-9741-967BAB6C7460}" srcId="{BA60D7F5-FFFD-4D58-8C84-E98C781818BD}" destId="{D965774B-DABA-414C-AFEB-106254C668AA}" srcOrd="2" destOrd="0" parTransId="{04E4CB39-4313-41CB-90DE-AE24FE5F5863}" sibTransId="{B0B2E837-2C4B-4CF2-B6A9-24297E3571CE}"/>
    <dgm:cxn modelId="{ADFEBF0E-4B29-4895-BF05-BDAFF3185134}" type="presOf" srcId="{285492C7-F149-4651-854D-2EBD775FF297}" destId="{EE4C1E86-3ABD-42D2-8063-09FDABF9A573}" srcOrd="0" destOrd="1" presId="urn:microsoft.com/office/officeart/2008/layout/PictureLineup"/>
    <dgm:cxn modelId="{CCC50C17-69F8-4ACE-B27B-591588799826}" type="presOf" srcId="{C817C7F9-DDC5-48D8-AB42-FF08CAE2296E}" destId="{A9BA3268-79E9-49D3-9829-8322CF7CE620}" srcOrd="0" destOrd="3" presId="urn:microsoft.com/office/officeart/2008/layout/PictureLineup"/>
    <dgm:cxn modelId="{47A97D19-4879-4507-8797-E531311BD07F}" srcId="{637C14AE-D951-4EEF-931A-248E83FB56D9}" destId="{5C8ECC11-CA18-4546-8D50-EE339C60B36D}" srcOrd="0" destOrd="0" parTransId="{72DB8C07-1B32-4364-B5B7-AD58431F2A89}" sibTransId="{4176051E-DAC8-41D9-8B4F-3E3BFA6F7F31}"/>
    <dgm:cxn modelId="{883EBD1A-F78F-4B7E-8A8E-18F36AA708F1}" type="presOf" srcId="{E53CA401-B90B-438A-844D-66066E5CBD66}" destId="{A9BA3268-79E9-49D3-9829-8322CF7CE620}" srcOrd="0" destOrd="2" presId="urn:microsoft.com/office/officeart/2008/layout/PictureLineup"/>
    <dgm:cxn modelId="{DBCB2425-D551-4BB6-96DF-07124C309E8B}" type="presOf" srcId="{5C8ECC11-CA18-4546-8D50-EE339C60B36D}" destId="{A9BA3268-79E9-49D3-9829-8322CF7CE620}" srcOrd="0" destOrd="1" presId="urn:microsoft.com/office/officeart/2008/layout/PictureLineup"/>
    <dgm:cxn modelId="{743A3027-FC5E-47C5-A367-4236EB4B735A}" srcId="{637C14AE-D951-4EEF-931A-248E83FB56D9}" destId="{F1E0DE91-7AD0-47B7-B775-4899F6D96DE9}" srcOrd="4" destOrd="0" parTransId="{BE8751F2-55EE-4145-8E96-D83D1CD33AC7}" sibTransId="{D546931B-2A13-4043-9485-3F6359ACE4C2}"/>
    <dgm:cxn modelId="{A28B692D-2A1A-431D-AF78-D14508C1F59F}" srcId="{E8B3ED68-359C-4A3C-89BA-E2E34B36124E}" destId="{0FAB22BB-7E43-4712-B73C-C42A0E2B217F}" srcOrd="1" destOrd="0" parTransId="{F4CBBA07-8A03-4C26-908E-C75088FBB4E8}" sibTransId="{1208D20B-5013-4934-9EA3-1BD17410F35C}"/>
    <dgm:cxn modelId="{521B1C37-B17B-4CD8-BB73-1BA04FC3BF3D}" type="presOf" srcId="{0FAB22BB-7E43-4712-B73C-C42A0E2B217F}" destId="{0EEAD2B4-162A-49A2-BB2E-ADF38D0D1DC4}" srcOrd="0" destOrd="0" presId="urn:microsoft.com/office/officeart/2008/layout/PictureLineup"/>
    <dgm:cxn modelId="{D0875B3D-68EA-4734-B49B-DF6320653838}" type="presOf" srcId="{BA60D7F5-FFFD-4D58-8C84-E98C781818BD}" destId="{EE4C1E86-3ABD-42D2-8063-09FDABF9A573}" srcOrd="0" destOrd="0" presId="urn:microsoft.com/office/officeart/2008/layout/PictureLineup"/>
    <dgm:cxn modelId="{F38A0E5E-109F-4478-8B5C-7E98EC928F98}" type="presOf" srcId="{24943251-6367-4226-9389-F8B9007382AC}" destId="{0EEAD2B4-162A-49A2-BB2E-ADF38D0D1DC4}" srcOrd="0" destOrd="3" presId="urn:microsoft.com/office/officeart/2008/layout/PictureLineup"/>
    <dgm:cxn modelId="{C3C1A45E-626E-4380-AA8A-D623CAA55510}" type="presOf" srcId="{E3350EDE-752C-499C-BC5D-C6ADBEE6D489}" destId="{EE4C1E86-3ABD-42D2-8063-09FDABF9A573}" srcOrd="0" destOrd="4" presId="urn:microsoft.com/office/officeart/2008/layout/PictureLineup"/>
    <dgm:cxn modelId="{407DAD68-8D0E-44CE-8174-F6196A520F59}" srcId="{E8B3ED68-359C-4A3C-89BA-E2E34B36124E}" destId="{637C14AE-D951-4EEF-931A-248E83FB56D9}" srcOrd="2" destOrd="0" parTransId="{C840B46C-2B59-427F-9F38-72ED412188B1}" sibTransId="{443F9B4C-DCE3-45D9-B424-045877AF3F82}"/>
    <dgm:cxn modelId="{775C664A-D4BC-4CBA-9466-985164032DA8}" srcId="{637C14AE-D951-4EEF-931A-248E83FB56D9}" destId="{5C42FF61-8689-4A31-835F-C38E890593C8}" srcOrd="3" destOrd="0" parTransId="{19D515C9-38D2-41E4-8292-8970409108C6}" sibTransId="{6186C1E1-23F3-4CF5-B8D6-A12C1B059CEB}"/>
    <dgm:cxn modelId="{E499FD4B-C724-49BB-A690-B01A3376CDEF}" srcId="{0FAB22BB-7E43-4712-B73C-C42A0E2B217F}" destId="{85151C13-E846-4715-ADEE-576737150E1F}" srcOrd="3" destOrd="0" parTransId="{78025F62-D263-4493-9E07-894B3EB43B7D}" sibTransId="{4C3A1784-B1B4-4CA1-A73D-0BD6D7036837}"/>
    <dgm:cxn modelId="{1E474B52-E450-4BBC-B560-8841B6532954}" type="presOf" srcId="{E8B3ED68-359C-4A3C-89BA-E2E34B36124E}" destId="{1DB835CC-CFC3-4D96-ACB3-AF3394272371}" srcOrd="0" destOrd="0" presId="urn:microsoft.com/office/officeart/2008/layout/PictureLineup"/>
    <dgm:cxn modelId="{BD833C73-04F8-4752-8037-1F422C20D0E1}" srcId="{637C14AE-D951-4EEF-931A-248E83FB56D9}" destId="{E53CA401-B90B-438A-844D-66066E5CBD66}" srcOrd="1" destOrd="0" parTransId="{0402E053-40A4-4EF8-91A1-6FFDDA9313B6}" sibTransId="{0F511354-0DDE-468D-AA9B-E0CA3904CBE9}"/>
    <dgm:cxn modelId="{E5B9B476-255A-4611-8EB7-738EF8830049}" srcId="{E8B3ED68-359C-4A3C-89BA-E2E34B36124E}" destId="{BA60D7F5-FFFD-4D58-8C84-E98C781818BD}" srcOrd="0" destOrd="0" parTransId="{0BE220BC-D8E0-4CB1-84F0-7B1684D3B112}" sibTransId="{07C10A8C-D044-4EE4-8407-5FD488A5EF03}"/>
    <dgm:cxn modelId="{C4B50C78-FAEE-42E0-9EBD-137F21DC6DEA}" type="presOf" srcId="{637C14AE-D951-4EEF-931A-248E83FB56D9}" destId="{A9BA3268-79E9-49D3-9829-8322CF7CE620}" srcOrd="0" destOrd="0" presId="urn:microsoft.com/office/officeart/2008/layout/PictureLineup"/>
    <dgm:cxn modelId="{4630695A-A159-4B13-9294-59597262BA1D}" srcId="{BA60D7F5-FFFD-4D58-8C84-E98C781818BD}" destId="{0D9B556D-F997-424F-B8C5-584551643482}" srcOrd="1" destOrd="0" parTransId="{C0375563-23BC-4E4E-8051-B77CB6D4AEDC}" sibTransId="{FD6F25A9-1509-48BE-9F20-801780A7BE12}"/>
    <dgm:cxn modelId="{A9453E92-B51F-4B3A-945D-700E947AB6F0}" srcId="{BA60D7F5-FFFD-4D58-8C84-E98C781818BD}" destId="{CC6CC535-98A5-42AD-A6F7-448E8263ABCA}" srcOrd="4" destOrd="0" parTransId="{7B6E2851-3998-4732-86D7-24C2D49ECB28}" sibTransId="{667C7AE8-6508-4595-ADE8-28838C663DB1}"/>
    <dgm:cxn modelId="{6B80E49C-26C5-4DB6-8669-EC4757253224}" type="presOf" srcId="{0D9B556D-F997-424F-B8C5-584551643482}" destId="{EE4C1E86-3ABD-42D2-8063-09FDABF9A573}" srcOrd="0" destOrd="2" presId="urn:microsoft.com/office/officeart/2008/layout/PictureLineup"/>
    <dgm:cxn modelId="{D700DCA2-F6B1-4B54-8D25-9B6488028AFD}" type="presOf" srcId="{5C42FF61-8689-4A31-835F-C38E890593C8}" destId="{A9BA3268-79E9-49D3-9829-8322CF7CE620}" srcOrd="0" destOrd="4" presId="urn:microsoft.com/office/officeart/2008/layout/PictureLineup"/>
    <dgm:cxn modelId="{4DD54CA6-6B25-4938-8AF1-6BA4E39BE2D4}" type="presOf" srcId="{C1961603-0351-4089-9921-44F7965037A5}" destId="{0EEAD2B4-162A-49A2-BB2E-ADF38D0D1DC4}" srcOrd="0" destOrd="2" presId="urn:microsoft.com/office/officeart/2008/layout/PictureLineup"/>
    <dgm:cxn modelId="{D7E07DA7-E4AE-4A2C-BF19-CD1B83DCC26D}" srcId="{0FAB22BB-7E43-4712-B73C-C42A0E2B217F}" destId="{F5F45318-C082-4A47-A8C5-EA19736F176A}" srcOrd="4" destOrd="0" parTransId="{7BB90396-300D-4FDE-9213-7698F747C2F6}" sibTransId="{3CBAB6A4-2A0A-49D9-8806-C74D8B1E527A}"/>
    <dgm:cxn modelId="{73A92BB0-BE77-4218-911A-68E62E7C5F3B}" type="presOf" srcId="{CC6CC535-98A5-42AD-A6F7-448E8263ABCA}" destId="{EE4C1E86-3ABD-42D2-8063-09FDABF9A573}" srcOrd="0" destOrd="5" presId="urn:microsoft.com/office/officeart/2008/layout/PictureLineup"/>
    <dgm:cxn modelId="{96CC4BB3-93CB-4BF8-AB11-86777D4A8D83}" type="presOf" srcId="{D965774B-DABA-414C-AFEB-106254C668AA}" destId="{EE4C1E86-3ABD-42D2-8063-09FDABF9A573}" srcOrd="0" destOrd="3" presId="urn:microsoft.com/office/officeart/2008/layout/PictureLineup"/>
    <dgm:cxn modelId="{1D1C77C0-C26D-4659-8C9E-FE7189D47380}" type="presOf" srcId="{AB5C2294-576B-4CC8-8FD5-26DCCAB39ADB}" destId="{0EEAD2B4-162A-49A2-BB2E-ADF38D0D1DC4}" srcOrd="0" destOrd="1" presId="urn:microsoft.com/office/officeart/2008/layout/PictureLineup"/>
    <dgm:cxn modelId="{A18CBAC8-0385-418E-9E61-3F7FA35B3FF7}" srcId="{0FAB22BB-7E43-4712-B73C-C42A0E2B217F}" destId="{AB5C2294-576B-4CC8-8FD5-26DCCAB39ADB}" srcOrd="0" destOrd="0" parTransId="{808EACC1-743C-45CC-B7C6-F6EACAD1917D}" sibTransId="{BDF64DBC-9EFB-4E1A-9133-94D43CF11FED}"/>
    <dgm:cxn modelId="{736139D3-A128-4B93-AEEF-7E6B25EC5DC5}" srcId="{0FAB22BB-7E43-4712-B73C-C42A0E2B217F}" destId="{24943251-6367-4226-9389-F8B9007382AC}" srcOrd="2" destOrd="0" parTransId="{396446B6-F008-4193-861B-FAE848BF39AF}" sibTransId="{B246E5D5-A452-4137-AB1B-CACB2CEF25E3}"/>
    <dgm:cxn modelId="{22D72DD6-89A9-4EEF-AF3C-AE4C8D1139F8}" srcId="{BA60D7F5-FFFD-4D58-8C84-E98C781818BD}" destId="{E3350EDE-752C-499C-BC5D-C6ADBEE6D489}" srcOrd="3" destOrd="0" parTransId="{EFE2C5F7-864F-4525-A974-55AE53AABF27}" sibTransId="{EF912CB0-E0B7-438E-A829-32952955767B}"/>
    <dgm:cxn modelId="{7CB550DE-05AF-4B39-BE3F-89626392CDF7}" type="presOf" srcId="{F5F45318-C082-4A47-A8C5-EA19736F176A}" destId="{0EEAD2B4-162A-49A2-BB2E-ADF38D0D1DC4}" srcOrd="0" destOrd="5" presId="urn:microsoft.com/office/officeart/2008/layout/PictureLineup"/>
    <dgm:cxn modelId="{3AECCAE1-0C94-4F4C-975A-51ECB8261CCC}" type="presOf" srcId="{85151C13-E846-4715-ADEE-576737150E1F}" destId="{0EEAD2B4-162A-49A2-BB2E-ADF38D0D1DC4}" srcOrd="0" destOrd="4" presId="urn:microsoft.com/office/officeart/2008/layout/PictureLineup"/>
    <dgm:cxn modelId="{1686B7E7-8588-4408-927F-E1398F3D0D58}" srcId="{637C14AE-D951-4EEF-931A-248E83FB56D9}" destId="{C817C7F9-DDC5-48D8-AB42-FF08CAE2296E}" srcOrd="2" destOrd="0" parTransId="{DC3732B5-6E76-4A90-B3CB-C8EE093C64CA}" sibTransId="{D99BDE96-E432-4E57-B3FA-E9B291B292C0}"/>
    <dgm:cxn modelId="{9DD0DFEF-6DC2-4C96-81F2-704F08183D30}" srcId="{BA60D7F5-FFFD-4D58-8C84-E98C781818BD}" destId="{285492C7-F149-4651-854D-2EBD775FF297}" srcOrd="0" destOrd="0" parTransId="{389D38BD-353C-4BA0-BFA8-F712781A7BCA}" sibTransId="{408EF15E-FA9E-4CE1-A7F4-F181BBA47928}"/>
    <dgm:cxn modelId="{AFE29EC9-16B3-4171-8BF5-13AE0FBCBA7C}" type="presParOf" srcId="{1DB835CC-CFC3-4D96-ACB3-AF3394272371}" destId="{B4159DC6-2ABE-48AF-82D5-95D84FB38E56}" srcOrd="0" destOrd="0" presId="urn:microsoft.com/office/officeart/2008/layout/PictureLineup"/>
    <dgm:cxn modelId="{9A5D30E1-99C6-4C64-9AF6-B51F92EF4DCB}" type="presParOf" srcId="{B4159DC6-2ABE-48AF-82D5-95D84FB38E56}" destId="{CB15551B-E1F6-4CFC-9EFA-2D5552A15B65}" srcOrd="0" destOrd="0" presId="urn:microsoft.com/office/officeart/2008/layout/PictureLineup"/>
    <dgm:cxn modelId="{C312FE6C-60CA-4282-A4C5-F9152A6EB4F7}" type="presParOf" srcId="{B4159DC6-2ABE-48AF-82D5-95D84FB38E56}" destId="{942901CE-BBB8-4A97-940D-5FFEF6A6164F}" srcOrd="1" destOrd="0" presId="urn:microsoft.com/office/officeart/2008/layout/PictureLineup"/>
    <dgm:cxn modelId="{6CD71602-890A-4BD7-953F-BFE84A435BE7}" type="presParOf" srcId="{B4159DC6-2ABE-48AF-82D5-95D84FB38E56}" destId="{EE4C1E86-3ABD-42D2-8063-09FDABF9A573}" srcOrd="2" destOrd="0" presId="urn:microsoft.com/office/officeart/2008/layout/PictureLineup"/>
    <dgm:cxn modelId="{903B2D1B-4DFD-4BA0-9567-105877548ECC}" type="presParOf" srcId="{1DB835CC-CFC3-4D96-ACB3-AF3394272371}" destId="{4CCDBA50-BF16-42C1-BCFB-7B29436ABEF1}" srcOrd="1" destOrd="0" presId="urn:microsoft.com/office/officeart/2008/layout/PictureLineup"/>
    <dgm:cxn modelId="{818FD90C-E288-47E2-994B-749383810364}" type="presParOf" srcId="{1DB835CC-CFC3-4D96-ACB3-AF3394272371}" destId="{DAD95B2D-20CB-4417-9F9C-2EE2D61DA2BF}" srcOrd="2" destOrd="0" presId="urn:microsoft.com/office/officeart/2008/layout/PictureLineup"/>
    <dgm:cxn modelId="{490958B9-2BAD-4673-B362-445D571400E9}" type="presParOf" srcId="{DAD95B2D-20CB-4417-9F9C-2EE2D61DA2BF}" destId="{70DE74CF-6868-4C9E-968D-6AFE2EE3B74B}" srcOrd="0" destOrd="0" presId="urn:microsoft.com/office/officeart/2008/layout/PictureLineup"/>
    <dgm:cxn modelId="{604B8E29-8ADE-43A9-95D7-DDC5A657AE93}" type="presParOf" srcId="{DAD95B2D-20CB-4417-9F9C-2EE2D61DA2BF}" destId="{2C36A653-E4DA-44A5-80DE-76C973AE2ADE}" srcOrd="1" destOrd="0" presId="urn:microsoft.com/office/officeart/2008/layout/PictureLineup"/>
    <dgm:cxn modelId="{1A91E6D3-656E-4E03-B737-398AA26B14B0}" type="presParOf" srcId="{DAD95B2D-20CB-4417-9F9C-2EE2D61DA2BF}" destId="{0EEAD2B4-162A-49A2-BB2E-ADF38D0D1DC4}" srcOrd="2" destOrd="0" presId="urn:microsoft.com/office/officeart/2008/layout/PictureLineup"/>
    <dgm:cxn modelId="{3E0BFED1-3B5D-4DE5-AE98-571506D126C1}" type="presParOf" srcId="{1DB835CC-CFC3-4D96-ACB3-AF3394272371}" destId="{4A4EDCC5-5869-4E08-96B3-CDD88A5C04B3}" srcOrd="3" destOrd="0" presId="urn:microsoft.com/office/officeart/2008/layout/PictureLineup"/>
    <dgm:cxn modelId="{2B17F10C-75C3-43E3-BA64-FF4A9DBD61F2}" type="presParOf" srcId="{1DB835CC-CFC3-4D96-ACB3-AF3394272371}" destId="{9505DE5E-5947-4DEB-BD07-BEB2DE292EA6}" srcOrd="4" destOrd="0" presId="urn:microsoft.com/office/officeart/2008/layout/PictureLineup"/>
    <dgm:cxn modelId="{8282CC2E-E6D5-4995-AF61-C7E6D1FA775F}" type="presParOf" srcId="{9505DE5E-5947-4DEB-BD07-BEB2DE292EA6}" destId="{88A37CD8-8CDA-4D25-977F-818ADD8F7EE0}" srcOrd="0" destOrd="0" presId="urn:microsoft.com/office/officeart/2008/layout/PictureLineup"/>
    <dgm:cxn modelId="{19C4B669-B5E8-4F3D-B361-C7DB909A746B}" type="presParOf" srcId="{9505DE5E-5947-4DEB-BD07-BEB2DE292EA6}" destId="{B347909C-02CE-478F-9C44-67B47A5FD7F6}" srcOrd="1" destOrd="0" presId="urn:microsoft.com/office/officeart/2008/layout/PictureLineup"/>
    <dgm:cxn modelId="{8870C99C-7FC6-427A-BCEC-577B22936977}" type="presParOf" srcId="{9505DE5E-5947-4DEB-BD07-BEB2DE292EA6}" destId="{A9BA3268-79E9-49D3-9829-8322CF7CE620}" srcOrd="2" destOrd="0" presId="urn:microsoft.com/office/officeart/2008/layout/PictureLineup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6C30FBE-FB1B-4E89-9983-531C301569C6}" type="doc">
      <dgm:prSet loTypeId="urn:microsoft.com/office/officeart/2008/layout/PictureAccentList" loCatId="list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D2493AFF-99D4-4037-9A9E-46E099CF7CF4}">
      <dgm:prSet phldrT="[Text]"/>
      <dgm:spPr/>
      <dgm:t>
        <a:bodyPr/>
        <a:lstStyle/>
        <a:p>
          <a:pPr algn="l"/>
          <a:r>
            <a:rPr lang="en-GB" dirty="0">
              <a:solidFill>
                <a:schemeClr val="tx1"/>
              </a:solidFill>
            </a:rPr>
            <a:t>Objectives:</a:t>
          </a:r>
        </a:p>
      </dgm:t>
    </dgm:pt>
    <dgm:pt modelId="{AD9E3FDB-B391-4090-B434-20F052CD454F}" type="parTrans" cxnId="{FFEBF023-0D82-47B8-98F1-AC94A45751E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7EB4B61-F099-447B-A117-4EAA171D9E7D}" type="sibTrans" cxnId="{FFEBF023-0D82-47B8-98F1-AC94A45751E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7AA5A328-4CD8-4D49-941C-FB7B4C92E4ED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Investigate both passive and active LSDs. </a:t>
          </a:r>
        </a:p>
      </dgm:t>
    </dgm:pt>
    <dgm:pt modelId="{276A99B2-E176-4C82-9D95-7E1B0515A689}" type="parTrans" cxnId="{55761943-17AA-4919-AEEB-24190DA8FFE7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4DE300D9-28AF-4A27-A54D-C7833C507266}" type="sibTrans" cxnId="{55761943-17AA-4919-AEEB-24190DA8FFE7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9A9537E-D094-43E5-AC49-58CA6D7547A7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Consider different drivetrain layouts (i.e. FWD, RWD and AWD).</a:t>
          </a:r>
        </a:p>
      </dgm:t>
    </dgm:pt>
    <dgm:pt modelId="{3D3CDEF2-AE20-4AA8-8820-ABEFB5B32B1D}" type="parTrans" cxnId="{519AE005-CD6F-4477-8CCA-D6C3F27DEC5B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DD84D22D-B19F-4747-89FF-2E510FA62879}" type="sibTrans" cxnId="{519AE005-CD6F-4477-8CCA-D6C3F27DEC5B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A62754D9-31B2-480F-B0D0-4B3694666125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Use simulated and real-world data to compare validity and differentials.</a:t>
          </a:r>
        </a:p>
      </dgm:t>
    </dgm:pt>
    <dgm:pt modelId="{0920C22A-2CC1-41DB-8606-FC582E9E56F8}" type="parTrans" cxnId="{57BDE6D7-828B-4311-9EB5-ABAC40549C8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6736E249-709B-4B50-A6FC-7B4E549B66FA}" type="sibTrans" cxnId="{57BDE6D7-828B-4311-9EB5-ABAC40549C8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E03D27C8-203B-4780-91D0-555D269FB3D9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Conduct a comprehensive analysis comparing the different effects.</a:t>
          </a:r>
          <a:endParaRPr lang="en-GB" dirty="0">
            <a:solidFill>
              <a:schemeClr val="tx1"/>
            </a:solidFill>
          </a:endParaRPr>
        </a:p>
      </dgm:t>
    </dgm:pt>
    <dgm:pt modelId="{6AA203C1-E707-48E2-A958-F7290044AEF9}" type="parTrans" cxnId="{F4EA0344-9C28-42A6-AF16-87FC6B0ABD0D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3E9A9F8C-69AB-4AA6-B080-879CB8B7B0CA}" type="sibTrans" cxnId="{F4EA0344-9C28-42A6-AF16-87FC6B0ABD0D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2D5F4A80-5B1D-4A82-9DF1-CE9A6963170A}" type="pres">
      <dgm:prSet presAssocID="{26C30FBE-FB1B-4E89-9983-531C301569C6}" presName="layout" presStyleCnt="0">
        <dgm:presLayoutVars>
          <dgm:chMax/>
          <dgm:chPref/>
          <dgm:dir/>
          <dgm:animOne val="branch"/>
          <dgm:animLvl val="lvl"/>
          <dgm:resizeHandles/>
        </dgm:presLayoutVars>
      </dgm:prSet>
      <dgm:spPr/>
    </dgm:pt>
    <dgm:pt modelId="{F4C7381C-9BB6-4D98-BAFF-56FD1873F49B}" type="pres">
      <dgm:prSet presAssocID="{D2493AFF-99D4-4037-9A9E-46E099CF7CF4}" presName="root" presStyleCnt="0">
        <dgm:presLayoutVars>
          <dgm:chMax/>
          <dgm:chPref val="4"/>
        </dgm:presLayoutVars>
      </dgm:prSet>
      <dgm:spPr/>
    </dgm:pt>
    <dgm:pt modelId="{63969DD3-A71B-42EC-B7D6-831EB61FDCC2}" type="pres">
      <dgm:prSet presAssocID="{D2493AFF-99D4-4037-9A9E-46E099CF7CF4}" presName="rootComposite" presStyleCnt="0">
        <dgm:presLayoutVars/>
      </dgm:prSet>
      <dgm:spPr/>
    </dgm:pt>
    <dgm:pt modelId="{831BAECF-13F0-4041-A118-706C59AD6F21}" type="pres">
      <dgm:prSet presAssocID="{D2493AFF-99D4-4037-9A9E-46E099CF7CF4}" presName="rootText" presStyleLbl="node0" presStyleIdx="0" presStyleCnt="1">
        <dgm:presLayoutVars>
          <dgm:chMax/>
          <dgm:chPref val="4"/>
        </dgm:presLayoutVars>
      </dgm:prSet>
      <dgm:spPr/>
    </dgm:pt>
    <dgm:pt modelId="{43A9BC2B-44D0-4DE8-B590-BF24F1311868}" type="pres">
      <dgm:prSet presAssocID="{D2493AFF-99D4-4037-9A9E-46E099CF7CF4}" presName="childShape" presStyleCnt="0">
        <dgm:presLayoutVars>
          <dgm:chMax val="0"/>
          <dgm:chPref val="0"/>
        </dgm:presLayoutVars>
      </dgm:prSet>
      <dgm:spPr/>
    </dgm:pt>
    <dgm:pt modelId="{758FA9A9-3927-43B9-850C-24071E72BA9C}" type="pres">
      <dgm:prSet presAssocID="{7AA5A328-4CD8-4D49-941C-FB7B4C92E4ED}" presName="childComposite" presStyleCnt="0">
        <dgm:presLayoutVars>
          <dgm:chMax val="0"/>
          <dgm:chPref val="0"/>
        </dgm:presLayoutVars>
      </dgm:prSet>
      <dgm:spPr/>
    </dgm:pt>
    <dgm:pt modelId="{4600640A-94D6-440E-929C-04EDD65888D9}" type="pres">
      <dgm:prSet presAssocID="{7AA5A328-4CD8-4D49-941C-FB7B4C92E4ED}" presName="Image" presStyleLbl="node1" presStyleIdx="0" presStyleCnt="4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 with solid fill"/>
        </a:ext>
      </dgm:extLst>
    </dgm:pt>
    <dgm:pt modelId="{7D7794A1-5F85-44F8-B48B-4C6FC92D2A25}" type="pres">
      <dgm:prSet presAssocID="{7AA5A328-4CD8-4D49-941C-FB7B4C92E4ED}" presName="childText" presStyleLbl="lnNode1" presStyleIdx="0" presStyleCnt="4">
        <dgm:presLayoutVars>
          <dgm:chMax val="0"/>
          <dgm:chPref val="0"/>
          <dgm:bulletEnabled val="1"/>
        </dgm:presLayoutVars>
      </dgm:prSet>
      <dgm:spPr/>
    </dgm:pt>
    <dgm:pt modelId="{728A88C4-69A1-4480-92B3-273DBB82B20D}" type="pres">
      <dgm:prSet presAssocID="{89A9537E-D094-43E5-AC49-58CA6D7547A7}" presName="childComposite" presStyleCnt="0">
        <dgm:presLayoutVars>
          <dgm:chMax val="0"/>
          <dgm:chPref val="0"/>
        </dgm:presLayoutVars>
      </dgm:prSet>
      <dgm:spPr/>
    </dgm:pt>
    <dgm:pt modelId="{49EC3D4A-1CAD-42F9-AD75-7F5ADE51096C}" type="pres">
      <dgm:prSet presAssocID="{89A9537E-D094-43E5-AC49-58CA6D7547A7}" presName="Image" presStyleLbl="node1" presStyleIdx="1" presStyleCnt="4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 with solid fill"/>
        </a:ext>
      </dgm:extLst>
    </dgm:pt>
    <dgm:pt modelId="{0B358E9D-9AF2-451A-814E-A175A858A438}" type="pres">
      <dgm:prSet presAssocID="{89A9537E-D094-43E5-AC49-58CA6D7547A7}" presName="childText" presStyleLbl="lnNode1" presStyleIdx="1" presStyleCnt="4">
        <dgm:presLayoutVars>
          <dgm:chMax val="0"/>
          <dgm:chPref val="0"/>
          <dgm:bulletEnabled val="1"/>
        </dgm:presLayoutVars>
      </dgm:prSet>
      <dgm:spPr/>
    </dgm:pt>
    <dgm:pt modelId="{39A1D0CB-EFA4-49D8-BEF2-26C43F49A448}" type="pres">
      <dgm:prSet presAssocID="{A62754D9-31B2-480F-B0D0-4B3694666125}" presName="childComposite" presStyleCnt="0">
        <dgm:presLayoutVars>
          <dgm:chMax val="0"/>
          <dgm:chPref val="0"/>
        </dgm:presLayoutVars>
      </dgm:prSet>
      <dgm:spPr/>
    </dgm:pt>
    <dgm:pt modelId="{FD952775-2E2F-4EC8-9B73-091B5A5BFD63}" type="pres">
      <dgm:prSet presAssocID="{A62754D9-31B2-480F-B0D0-4B3694666125}" presName="Image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 with solid fill"/>
        </a:ext>
      </dgm:extLst>
    </dgm:pt>
    <dgm:pt modelId="{473B330D-4D6F-44D0-A172-EF6642CC376C}" type="pres">
      <dgm:prSet presAssocID="{A62754D9-31B2-480F-B0D0-4B3694666125}" presName="childText" presStyleLbl="lnNode1" presStyleIdx="2" presStyleCnt="4">
        <dgm:presLayoutVars>
          <dgm:chMax val="0"/>
          <dgm:chPref val="0"/>
          <dgm:bulletEnabled val="1"/>
        </dgm:presLayoutVars>
      </dgm:prSet>
      <dgm:spPr/>
    </dgm:pt>
    <dgm:pt modelId="{017083C0-9DA4-4F9E-AB2C-D43B737CE272}" type="pres">
      <dgm:prSet presAssocID="{E03D27C8-203B-4780-91D0-555D269FB3D9}" presName="childComposite" presStyleCnt="0">
        <dgm:presLayoutVars>
          <dgm:chMax val="0"/>
          <dgm:chPref val="0"/>
        </dgm:presLayoutVars>
      </dgm:prSet>
      <dgm:spPr/>
    </dgm:pt>
    <dgm:pt modelId="{CB79DED8-BBF2-40DC-8533-C3A1AC4E7B0D}" type="pres">
      <dgm:prSet presAssocID="{E03D27C8-203B-4780-91D0-555D269FB3D9}" presName="Image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 with solid fill"/>
        </a:ext>
      </dgm:extLst>
    </dgm:pt>
    <dgm:pt modelId="{FD4D0F72-34AA-4A55-BCA8-6F559D794298}" type="pres">
      <dgm:prSet presAssocID="{E03D27C8-203B-4780-91D0-555D269FB3D9}" presName="childText" presStyleLbl="ln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4640F00-10A1-420F-815E-D3E245D41008}" type="presOf" srcId="{26C30FBE-FB1B-4E89-9983-531C301569C6}" destId="{2D5F4A80-5B1D-4A82-9DF1-CE9A6963170A}" srcOrd="0" destOrd="0" presId="urn:microsoft.com/office/officeart/2008/layout/PictureAccentList"/>
    <dgm:cxn modelId="{519AE005-CD6F-4477-8CCA-D6C3F27DEC5B}" srcId="{D2493AFF-99D4-4037-9A9E-46E099CF7CF4}" destId="{89A9537E-D094-43E5-AC49-58CA6D7547A7}" srcOrd="1" destOrd="0" parTransId="{3D3CDEF2-AE20-4AA8-8820-ABEFB5B32B1D}" sibTransId="{DD84D22D-B19F-4747-89FF-2E510FA62879}"/>
    <dgm:cxn modelId="{56ED8518-BCD6-4CA2-AD55-59013A448BEA}" type="presOf" srcId="{E03D27C8-203B-4780-91D0-555D269FB3D9}" destId="{FD4D0F72-34AA-4A55-BCA8-6F559D794298}" srcOrd="0" destOrd="0" presId="urn:microsoft.com/office/officeart/2008/layout/PictureAccentList"/>
    <dgm:cxn modelId="{FFEBF023-0D82-47B8-98F1-AC94A45751E4}" srcId="{26C30FBE-FB1B-4E89-9983-531C301569C6}" destId="{D2493AFF-99D4-4037-9A9E-46E099CF7CF4}" srcOrd="0" destOrd="0" parTransId="{AD9E3FDB-B391-4090-B434-20F052CD454F}" sibTransId="{B7EB4B61-F099-447B-A117-4EAA171D9E7D}"/>
    <dgm:cxn modelId="{55761943-17AA-4919-AEEB-24190DA8FFE7}" srcId="{D2493AFF-99D4-4037-9A9E-46E099CF7CF4}" destId="{7AA5A328-4CD8-4D49-941C-FB7B4C92E4ED}" srcOrd="0" destOrd="0" parTransId="{276A99B2-E176-4C82-9D95-7E1B0515A689}" sibTransId="{4DE300D9-28AF-4A27-A54D-C7833C507266}"/>
    <dgm:cxn modelId="{F4EA0344-9C28-42A6-AF16-87FC6B0ABD0D}" srcId="{D2493AFF-99D4-4037-9A9E-46E099CF7CF4}" destId="{E03D27C8-203B-4780-91D0-555D269FB3D9}" srcOrd="3" destOrd="0" parTransId="{6AA203C1-E707-48E2-A958-F7290044AEF9}" sibTransId="{3E9A9F8C-69AB-4AA6-B080-879CB8B7B0CA}"/>
    <dgm:cxn modelId="{D3933857-7AD5-47EB-969F-6575FB42C35E}" type="presOf" srcId="{A62754D9-31B2-480F-B0D0-4B3694666125}" destId="{473B330D-4D6F-44D0-A172-EF6642CC376C}" srcOrd="0" destOrd="0" presId="urn:microsoft.com/office/officeart/2008/layout/PictureAccentList"/>
    <dgm:cxn modelId="{A55008BE-C915-445A-8289-7B62D30475AF}" type="presOf" srcId="{D2493AFF-99D4-4037-9A9E-46E099CF7CF4}" destId="{831BAECF-13F0-4041-A118-706C59AD6F21}" srcOrd="0" destOrd="0" presId="urn:microsoft.com/office/officeart/2008/layout/PictureAccentList"/>
    <dgm:cxn modelId="{DFFE29D7-505C-491F-8B98-F0DAC634ECD2}" type="presOf" srcId="{7AA5A328-4CD8-4D49-941C-FB7B4C92E4ED}" destId="{7D7794A1-5F85-44F8-B48B-4C6FC92D2A25}" srcOrd="0" destOrd="0" presId="urn:microsoft.com/office/officeart/2008/layout/PictureAccentList"/>
    <dgm:cxn modelId="{57BDE6D7-828B-4311-9EB5-ABAC40549C80}" srcId="{D2493AFF-99D4-4037-9A9E-46E099CF7CF4}" destId="{A62754D9-31B2-480F-B0D0-4B3694666125}" srcOrd="2" destOrd="0" parTransId="{0920C22A-2CC1-41DB-8606-FC582E9E56F8}" sibTransId="{6736E249-709B-4B50-A6FC-7B4E549B66FA}"/>
    <dgm:cxn modelId="{B07E57ED-C9A0-4046-A0EE-36039D464FA7}" type="presOf" srcId="{89A9537E-D094-43E5-AC49-58CA6D7547A7}" destId="{0B358E9D-9AF2-451A-814E-A175A858A438}" srcOrd="0" destOrd="0" presId="urn:microsoft.com/office/officeart/2008/layout/PictureAccentList"/>
    <dgm:cxn modelId="{EA22FE31-7420-478A-AC4A-1C3CDA5084AE}" type="presParOf" srcId="{2D5F4A80-5B1D-4A82-9DF1-CE9A6963170A}" destId="{F4C7381C-9BB6-4D98-BAFF-56FD1873F49B}" srcOrd="0" destOrd="0" presId="urn:microsoft.com/office/officeart/2008/layout/PictureAccentList"/>
    <dgm:cxn modelId="{4CCFB4EE-C5DC-4FB3-83CA-D7547E331BF7}" type="presParOf" srcId="{F4C7381C-9BB6-4D98-BAFF-56FD1873F49B}" destId="{63969DD3-A71B-42EC-B7D6-831EB61FDCC2}" srcOrd="0" destOrd="0" presId="urn:microsoft.com/office/officeart/2008/layout/PictureAccentList"/>
    <dgm:cxn modelId="{FD73E757-71E4-41AA-8017-F92601C3F064}" type="presParOf" srcId="{63969DD3-A71B-42EC-B7D6-831EB61FDCC2}" destId="{831BAECF-13F0-4041-A118-706C59AD6F21}" srcOrd="0" destOrd="0" presId="urn:microsoft.com/office/officeart/2008/layout/PictureAccentList"/>
    <dgm:cxn modelId="{31A680A5-7418-4852-B1D6-2B2EF88208C0}" type="presParOf" srcId="{F4C7381C-9BB6-4D98-BAFF-56FD1873F49B}" destId="{43A9BC2B-44D0-4DE8-B590-BF24F1311868}" srcOrd="1" destOrd="0" presId="urn:microsoft.com/office/officeart/2008/layout/PictureAccentList"/>
    <dgm:cxn modelId="{262F3963-1EA4-4A95-97B0-05C58A1EA892}" type="presParOf" srcId="{43A9BC2B-44D0-4DE8-B590-BF24F1311868}" destId="{758FA9A9-3927-43B9-850C-24071E72BA9C}" srcOrd="0" destOrd="0" presId="urn:microsoft.com/office/officeart/2008/layout/PictureAccentList"/>
    <dgm:cxn modelId="{045EF50A-C441-47D3-8DB4-22AFBED28924}" type="presParOf" srcId="{758FA9A9-3927-43B9-850C-24071E72BA9C}" destId="{4600640A-94D6-440E-929C-04EDD65888D9}" srcOrd="0" destOrd="0" presId="urn:microsoft.com/office/officeart/2008/layout/PictureAccentList"/>
    <dgm:cxn modelId="{3B96749F-5819-4E35-966D-8D83E1F162AB}" type="presParOf" srcId="{758FA9A9-3927-43B9-850C-24071E72BA9C}" destId="{7D7794A1-5F85-44F8-B48B-4C6FC92D2A25}" srcOrd="1" destOrd="0" presId="urn:microsoft.com/office/officeart/2008/layout/PictureAccentList"/>
    <dgm:cxn modelId="{3E01A968-F3FD-4790-93C3-D57844685BBE}" type="presParOf" srcId="{43A9BC2B-44D0-4DE8-B590-BF24F1311868}" destId="{728A88C4-69A1-4480-92B3-273DBB82B20D}" srcOrd="1" destOrd="0" presId="urn:microsoft.com/office/officeart/2008/layout/PictureAccentList"/>
    <dgm:cxn modelId="{8C9E3C7C-45E4-4EB1-8171-FD5CF6BDEB69}" type="presParOf" srcId="{728A88C4-69A1-4480-92B3-273DBB82B20D}" destId="{49EC3D4A-1CAD-42F9-AD75-7F5ADE51096C}" srcOrd="0" destOrd="0" presId="urn:microsoft.com/office/officeart/2008/layout/PictureAccentList"/>
    <dgm:cxn modelId="{0099E1A0-9E72-431A-8741-E363FE12D5DB}" type="presParOf" srcId="{728A88C4-69A1-4480-92B3-273DBB82B20D}" destId="{0B358E9D-9AF2-451A-814E-A175A858A438}" srcOrd="1" destOrd="0" presId="urn:microsoft.com/office/officeart/2008/layout/PictureAccentList"/>
    <dgm:cxn modelId="{D68DD2C9-1231-4248-BDEF-9B599605AA50}" type="presParOf" srcId="{43A9BC2B-44D0-4DE8-B590-BF24F1311868}" destId="{39A1D0CB-EFA4-49D8-BEF2-26C43F49A448}" srcOrd="2" destOrd="0" presId="urn:microsoft.com/office/officeart/2008/layout/PictureAccentList"/>
    <dgm:cxn modelId="{6B073674-FDD3-4768-B21E-1E7765EE4EBC}" type="presParOf" srcId="{39A1D0CB-EFA4-49D8-BEF2-26C43F49A448}" destId="{FD952775-2E2F-4EC8-9B73-091B5A5BFD63}" srcOrd="0" destOrd="0" presId="urn:microsoft.com/office/officeart/2008/layout/PictureAccentList"/>
    <dgm:cxn modelId="{14E079A7-9050-46B9-A4AD-08A2B4A88B03}" type="presParOf" srcId="{39A1D0CB-EFA4-49D8-BEF2-26C43F49A448}" destId="{473B330D-4D6F-44D0-A172-EF6642CC376C}" srcOrd="1" destOrd="0" presId="urn:microsoft.com/office/officeart/2008/layout/PictureAccentList"/>
    <dgm:cxn modelId="{9D9CF74D-9AF7-432F-BCB2-9191F3C605A9}" type="presParOf" srcId="{43A9BC2B-44D0-4DE8-B590-BF24F1311868}" destId="{017083C0-9DA4-4F9E-AB2C-D43B737CE272}" srcOrd="3" destOrd="0" presId="urn:microsoft.com/office/officeart/2008/layout/PictureAccentList"/>
    <dgm:cxn modelId="{766F74DC-7244-4686-8D92-9FFC30FB7928}" type="presParOf" srcId="{017083C0-9DA4-4F9E-AB2C-D43B737CE272}" destId="{CB79DED8-BBF2-40DC-8533-C3A1AC4E7B0D}" srcOrd="0" destOrd="0" presId="urn:microsoft.com/office/officeart/2008/layout/PictureAccentList"/>
    <dgm:cxn modelId="{4489579F-76AF-4790-80AA-4D322D52AB76}" type="presParOf" srcId="{017083C0-9DA4-4F9E-AB2C-D43B737CE272}" destId="{FD4D0F72-34AA-4A55-BCA8-6F559D794298}" srcOrd="1" destOrd="0" presId="urn:microsoft.com/office/officeart/2008/layout/Pictu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6C30FBE-FB1B-4E89-9983-531C301569C6}" type="doc">
      <dgm:prSet loTypeId="urn:microsoft.com/office/officeart/2008/layout/PictureAccentList" loCatId="list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D2493AFF-99D4-4037-9A9E-46E099CF7CF4}">
      <dgm:prSet phldrT="[Text]"/>
      <dgm:spPr/>
      <dgm:t>
        <a:bodyPr/>
        <a:lstStyle/>
        <a:p>
          <a:pPr algn="l"/>
          <a:r>
            <a:rPr lang="en-GB" dirty="0">
              <a:solidFill>
                <a:schemeClr val="tx1"/>
              </a:solidFill>
            </a:rPr>
            <a:t>Aims:</a:t>
          </a:r>
        </a:p>
      </dgm:t>
    </dgm:pt>
    <dgm:pt modelId="{AD9E3FDB-B391-4090-B434-20F052CD454F}" type="parTrans" cxnId="{FFEBF023-0D82-47B8-98F1-AC94A45751E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7EB4B61-F099-447B-A117-4EAA171D9E7D}" type="sibTrans" cxnId="{FFEBF023-0D82-47B8-98F1-AC94A45751E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7AA5A328-4CD8-4D49-941C-FB7B4C92E4ED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Provide motorsport and automotive industry with comprehensive comparison of different LSDs vehicle dynamic effects.</a:t>
          </a:r>
        </a:p>
      </dgm:t>
    </dgm:pt>
    <dgm:pt modelId="{276A99B2-E176-4C82-9D95-7E1B0515A689}" type="parTrans" cxnId="{55761943-17AA-4919-AEEB-24190DA8FFE7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4DE300D9-28AF-4A27-A54D-C7833C507266}" type="sibTrans" cxnId="{55761943-17AA-4919-AEEB-24190DA8FFE7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9A9537E-D094-43E5-AC49-58CA6D7547A7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Plug gaps within industry knowledge (motorsport and vehicle dynamics industry). </a:t>
          </a:r>
        </a:p>
      </dgm:t>
    </dgm:pt>
    <dgm:pt modelId="{3D3CDEF2-AE20-4AA8-8820-ABEFB5B32B1D}" type="parTrans" cxnId="{519AE005-CD6F-4477-8CCA-D6C3F27DEC5B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DD84D22D-B19F-4747-89FF-2E510FA62879}" type="sibTrans" cxnId="{519AE005-CD6F-4477-8CCA-D6C3F27DEC5B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A62754D9-31B2-480F-B0D0-4B3694666125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Define positive and negatives of LSDs investigated.</a:t>
          </a:r>
        </a:p>
      </dgm:t>
    </dgm:pt>
    <dgm:pt modelId="{0920C22A-2CC1-41DB-8606-FC582E9E56F8}" type="parTrans" cxnId="{57BDE6D7-828B-4311-9EB5-ABAC40549C8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6736E249-709B-4B50-A6FC-7B4E549B66FA}" type="sibTrans" cxnId="{57BDE6D7-828B-4311-9EB5-ABAC40549C8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2D5F4A80-5B1D-4A82-9DF1-CE9A6963170A}" type="pres">
      <dgm:prSet presAssocID="{26C30FBE-FB1B-4E89-9983-531C301569C6}" presName="layout" presStyleCnt="0">
        <dgm:presLayoutVars>
          <dgm:chMax/>
          <dgm:chPref/>
          <dgm:dir/>
          <dgm:animOne val="branch"/>
          <dgm:animLvl val="lvl"/>
          <dgm:resizeHandles/>
        </dgm:presLayoutVars>
      </dgm:prSet>
      <dgm:spPr/>
    </dgm:pt>
    <dgm:pt modelId="{F4C7381C-9BB6-4D98-BAFF-56FD1873F49B}" type="pres">
      <dgm:prSet presAssocID="{D2493AFF-99D4-4037-9A9E-46E099CF7CF4}" presName="root" presStyleCnt="0">
        <dgm:presLayoutVars>
          <dgm:chMax/>
          <dgm:chPref val="4"/>
        </dgm:presLayoutVars>
      </dgm:prSet>
      <dgm:spPr/>
    </dgm:pt>
    <dgm:pt modelId="{63969DD3-A71B-42EC-B7D6-831EB61FDCC2}" type="pres">
      <dgm:prSet presAssocID="{D2493AFF-99D4-4037-9A9E-46E099CF7CF4}" presName="rootComposite" presStyleCnt="0">
        <dgm:presLayoutVars/>
      </dgm:prSet>
      <dgm:spPr/>
    </dgm:pt>
    <dgm:pt modelId="{831BAECF-13F0-4041-A118-706C59AD6F21}" type="pres">
      <dgm:prSet presAssocID="{D2493AFF-99D4-4037-9A9E-46E099CF7CF4}" presName="rootText" presStyleLbl="node0" presStyleIdx="0" presStyleCnt="1" custScaleY="76339">
        <dgm:presLayoutVars>
          <dgm:chMax/>
          <dgm:chPref val="4"/>
        </dgm:presLayoutVars>
      </dgm:prSet>
      <dgm:spPr/>
    </dgm:pt>
    <dgm:pt modelId="{43A9BC2B-44D0-4DE8-B590-BF24F1311868}" type="pres">
      <dgm:prSet presAssocID="{D2493AFF-99D4-4037-9A9E-46E099CF7CF4}" presName="childShape" presStyleCnt="0">
        <dgm:presLayoutVars>
          <dgm:chMax val="0"/>
          <dgm:chPref val="0"/>
        </dgm:presLayoutVars>
      </dgm:prSet>
      <dgm:spPr/>
    </dgm:pt>
    <dgm:pt modelId="{758FA9A9-3927-43B9-850C-24071E72BA9C}" type="pres">
      <dgm:prSet presAssocID="{7AA5A328-4CD8-4D49-941C-FB7B4C92E4ED}" presName="childComposite" presStyleCnt="0">
        <dgm:presLayoutVars>
          <dgm:chMax val="0"/>
          <dgm:chPref val="0"/>
        </dgm:presLayoutVars>
      </dgm:prSet>
      <dgm:spPr/>
    </dgm:pt>
    <dgm:pt modelId="{4600640A-94D6-440E-929C-04EDD65888D9}" type="pres">
      <dgm:prSet presAssocID="{7AA5A328-4CD8-4D49-941C-FB7B4C92E4ED}" presName="Image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 with solid fill"/>
        </a:ext>
      </dgm:extLst>
    </dgm:pt>
    <dgm:pt modelId="{7D7794A1-5F85-44F8-B48B-4C6FC92D2A25}" type="pres">
      <dgm:prSet presAssocID="{7AA5A328-4CD8-4D49-941C-FB7B4C92E4ED}" presName="childText" presStyleLbl="lnNode1" presStyleIdx="0" presStyleCnt="3">
        <dgm:presLayoutVars>
          <dgm:chMax val="0"/>
          <dgm:chPref val="0"/>
          <dgm:bulletEnabled val="1"/>
        </dgm:presLayoutVars>
      </dgm:prSet>
      <dgm:spPr/>
    </dgm:pt>
    <dgm:pt modelId="{728A88C4-69A1-4480-92B3-273DBB82B20D}" type="pres">
      <dgm:prSet presAssocID="{89A9537E-D094-43E5-AC49-58CA6D7547A7}" presName="childComposite" presStyleCnt="0">
        <dgm:presLayoutVars>
          <dgm:chMax val="0"/>
          <dgm:chPref val="0"/>
        </dgm:presLayoutVars>
      </dgm:prSet>
      <dgm:spPr/>
    </dgm:pt>
    <dgm:pt modelId="{49EC3D4A-1CAD-42F9-AD75-7F5ADE51096C}" type="pres">
      <dgm:prSet presAssocID="{89A9537E-D094-43E5-AC49-58CA6D7547A7}" presName="Image" presStyleLbl="node1" presStyleIdx="1" presStyleCnt="3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 with solid fill"/>
        </a:ext>
      </dgm:extLst>
    </dgm:pt>
    <dgm:pt modelId="{0B358E9D-9AF2-451A-814E-A175A858A438}" type="pres">
      <dgm:prSet presAssocID="{89A9537E-D094-43E5-AC49-58CA6D7547A7}" presName="childText" presStyleLbl="lnNode1" presStyleIdx="1" presStyleCnt="3">
        <dgm:presLayoutVars>
          <dgm:chMax val="0"/>
          <dgm:chPref val="0"/>
          <dgm:bulletEnabled val="1"/>
        </dgm:presLayoutVars>
      </dgm:prSet>
      <dgm:spPr/>
    </dgm:pt>
    <dgm:pt modelId="{39A1D0CB-EFA4-49D8-BEF2-26C43F49A448}" type="pres">
      <dgm:prSet presAssocID="{A62754D9-31B2-480F-B0D0-4B3694666125}" presName="childComposite" presStyleCnt="0">
        <dgm:presLayoutVars>
          <dgm:chMax val="0"/>
          <dgm:chPref val="0"/>
        </dgm:presLayoutVars>
      </dgm:prSet>
      <dgm:spPr/>
    </dgm:pt>
    <dgm:pt modelId="{FD952775-2E2F-4EC8-9B73-091B5A5BFD63}" type="pres">
      <dgm:prSet presAssocID="{A62754D9-31B2-480F-B0D0-4B3694666125}" presName="Image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 with solid fill"/>
        </a:ext>
      </dgm:extLst>
    </dgm:pt>
    <dgm:pt modelId="{473B330D-4D6F-44D0-A172-EF6642CC376C}" type="pres">
      <dgm:prSet presAssocID="{A62754D9-31B2-480F-B0D0-4B3694666125}" presName="childText" presStyleLbl="ln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04640F00-10A1-420F-815E-D3E245D41008}" type="presOf" srcId="{26C30FBE-FB1B-4E89-9983-531C301569C6}" destId="{2D5F4A80-5B1D-4A82-9DF1-CE9A6963170A}" srcOrd="0" destOrd="0" presId="urn:microsoft.com/office/officeart/2008/layout/PictureAccentList"/>
    <dgm:cxn modelId="{519AE005-CD6F-4477-8CCA-D6C3F27DEC5B}" srcId="{D2493AFF-99D4-4037-9A9E-46E099CF7CF4}" destId="{89A9537E-D094-43E5-AC49-58CA6D7547A7}" srcOrd="1" destOrd="0" parTransId="{3D3CDEF2-AE20-4AA8-8820-ABEFB5B32B1D}" sibTransId="{DD84D22D-B19F-4747-89FF-2E510FA62879}"/>
    <dgm:cxn modelId="{FFEBF023-0D82-47B8-98F1-AC94A45751E4}" srcId="{26C30FBE-FB1B-4E89-9983-531C301569C6}" destId="{D2493AFF-99D4-4037-9A9E-46E099CF7CF4}" srcOrd="0" destOrd="0" parTransId="{AD9E3FDB-B391-4090-B434-20F052CD454F}" sibTransId="{B7EB4B61-F099-447B-A117-4EAA171D9E7D}"/>
    <dgm:cxn modelId="{55761943-17AA-4919-AEEB-24190DA8FFE7}" srcId="{D2493AFF-99D4-4037-9A9E-46E099CF7CF4}" destId="{7AA5A328-4CD8-4D49-941C-FB7B4C92E4ED}" srcOrd="0" destOrd="0" parTransId="{276A99B2-E176-4C82-9D95-7E1B0515A689}" sibTransId="{4DE300D9-28AF-4A27-A54D-C7833C507266}"/>
    <dgm:cxn modelId="{D3933857-7AD5-47EB-969F-6575FB42C35E}" type="presOf" srcId="{A62754D9-31B2-480F-B0D0-4B3694666125}" destId="{473B330D-4D6F-44D0-A172-EF6642CC376C}" srcOrd="0" destOrd="0" presId="urn:microsoft.com/office/officeart/2008/layout/PictureAccentList"/>
    <dgm:cxn modelId="{A55008BE-C915-445A-8289-7B62D30475AF}" type="presOf" srcId="{D2493AFF-99D4-4037-9A9E-46E099CF7CF4}" destId="{831BAECF-13F0-4041-A118-706C59AD6F21}" srcOrd="0" destOrd="0" presId="urn:microsoft.com/office/officeart/2008/layout/PictureAccentList"/>
    <dgm:cxn modelId="{DFFE29D7-505C-491F-8B98-F0DAC634ECD2}" type="presOf" srcId="{7AA5A328-4CD8-4D49-941C-FB7B4C92E4ED}" destId="{7D7794A1-5F85-44F8-B48B-4C6FC92D2A25}" srcOrd="0" destOrd="0" presId="urn:microsoft.com/office/officeart/2008/layout/PictureAccentList"/>
    <dgm:cxn modelId="{57BDE6D7-828B-4311-9EB5-ABAC40549C80}" srcId="{D2493AFF-99D4-4037-9A9E-46E099CF7CF4}" destId="{A62754D9-31B2-480F-B0D0-4B3694666125}" srcOrd="2" destOrd="0" parTransId="{0920C22A-2CC1-41DB-8606-FC582E9E56F8}" sibTransId="{6736E249-709B-4B50-A6FC-7B4E549B66FA}"/>
    <dgm:cxn modelId="{B07E57ED-C9A0-4046-A0EE-36039D464FA7}" type="presOf" srcId="{89A9537E-D094-43E5-AC49-58CA6D7547A7}" destId="{0B358E9D-9AF2-451A-814E-A175A858A438}" srcOrd="0" destOrd="0" presId="urn:microsoft.com/office/officeart/2008/layout/PictureAccentList"/>
    <dgm:cxn modelId="{EA22FE31-7420-478A-AC4A-1C3CDA5084AE}" type="presParOf" srcId="{2D5F4A80-5B1D-4A82-9DF1-CE9A6963170A}" destId="{F4C7381C-9BB6-4D98-BAFF-56FD1873F49B}" srcOrd="0" destOrd="0" presId="urn:microsoft.com/office/officeart/2008/layout/PictureAccentList"/>
    <dgm:cxn modelId="{4CCFB4EE-C5DC-4FB3-83CA-D7547E331BF7}" type="presParOf" srcId="{F4C7381C-9BB6-4D98-BAFF-56FD1873F49B}" destId="{63969DD3-A71B-42EC-B7D6-831EB61FDCC2}" srcOrd="0" destOrd="0" presId="urn:microsoft.com/office/officeart/2008/layout/PictureAccentList"/>
    <dgm:cxn modelId="{FD73E757-71E4-41AA-8017-F92601C3F064}" type="presParOf" srcId="{63969DD3-A71B-42EC-B7D6-831EB61FDCC2}" destId="{831BAECF-13F0-4041-A118-706C59AD6F21}" srcOrd="0" destOrd="0" presId="urn:microsoft.com/office/officeart/2008/layout/PictureAccentList"/>
    <dgm:cxn modelId="{31A680A5-7418-4852-B1D6-2B2EF88208C0}" type="presParOf" srcId="{F4C7381C-9BB6-4D98-BAFF-56FD1873F49B}" destId="{43A9BC2B-44D0-4DE8-B590-BF24F1311868}" srcOrd="1" destOrd="0" presId="urn:microsoft.com/office/officeart/2008/layout/PictureAccentList"/>
    <dgm:cxn modelId="{262F3963-1EA4-4A95-97B0-05C58A1EA892}" type="presParOf" srcId="{43A9BC2B-44D0-4DE8-B590-BF24F1311868}" destId="{758FA9A9-3927-43B9-850C-24071E72BA9C}" srcOrd="0" destOrd="0" presId="urn:microsoft.com/office/officeart/2008/layout/PictureAccentList"/>
    <dgm:cxn modelId="{045EF50A-C441-47D3-8DB4-22AFBED28924}" type="presParOf" srcId="{758FA9A9-3927-43B9-850C-24071E72BA9C}" destId="{4600640A-94D6-440E-929C-04EDD65888D9}" srcOrd="0" destOrd="0" presId="urn:microsoft.com/office/officeart/2008/layout/PictureAccentList"/>
    <dgm:cxn modelId="{3B96749F-5819-4E35-966D-8D83E1F162AB}" type="presParOf" srcId="{758FA9A9-3927-43B9-850C-24071E72BA9C}" destId="{7D7794A1-5F85-44F8-B48B-4C6FC92D2A25}" srcOrd="1" destOrd="0" presId="urn:microsoft.com/office/officeart/2008/layout/PictureAccentList"/>
    <dgm:cxn modelId="{3E01A968-F3FD-4790-93C3-D57844685BBE}" type="presParOf" srcId="{43A9BC2B-44D0-4DE8-B590-BF24F1311868}" destId="{728A88C4-69A1-4480-92B3-273DBB82B20D}" srcOrd="1" destOrd="0" presId="urn:microsoft.com/office/officeart/2008/layout/PictureAccentList"/>
    <dgm:cxn modelId="{8C9E3C7C-45E4-4EB1-8171-FD5CF6BDEB69}" type="presParOf" srcId="{728A88C4-69A1-4480-92B3-273DBB82B20D}" destId="{49EC3D4A-1CAD-42F9-AD75-7F5ADE51096C}" srcOrd="0" destOrd="0" presId="urn:microsoft.com/office/officeart/2008/layout/PictureAccentList"/>
    <dgm:cxn modelId="{0099E1A0-9E72-431A-8741-E363FE12D5DB}" type="presParOf" srcId="{728A88C4-69A1-4480-92B3-273DBB82B20D}" destId="{0B358E9D-9AF2-451A-814E-A175A858A438}" srcOrd="1" destOrd="0" presId="urn:microsoft.com/office/officeart/2008/layout/PictureAccentList"/>
    <dgm:cxn modelId="{D68DD2C9-1231-4248-BDEF-9B599605AA50}" type="presParOf" srcId="{43A9BC2B-44D0-4DE8-B590-BF24F1311868}" destId="{39A1D0CB-EFA4-49D8-BEF2-26C43F49A448}" srcOrd="2" destOrd="0" presId="urn:microsoft.com/office/officeart/2008/layout/PictureAccentList"/>
    <dgm:cxn modelId="{6B073674-FDD3-4768-B21E-1E7765EE4EBC}" type="presParOf" srcId="{39A1D0CB-EFA4-49D8-BEF2-26C43F49A448}" destId="{FD952775-2E2F-4EC8-9B73-091B5A5BFD63}" srcOrd="0" destOrd="0" presId="urn:microsoft.com/office/officeart/2008/layout/PictureAccentList"/>
    <dgm:cxn modelId="{14E079A7-9050-46B9-A4AD-08A2B4A88B03}" type="presParOf" srcId="{39A1D0CB-EFA4-49D8-BEF2-26C43F49A448}" destId="{473B330D-4D6F-44D0-A172-EF6642CC376C}" srcOrd="1" destOrd="0" presId="urn:microsoft.com/office/officeart/2008/layout/PictureAccentList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4848D29-EB06-4FB6-B585-65DE8DFBBDE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2BAA34E0-7AB5-43D4-94CC-ECD821714725}">
      <dgm:prSet custT="1"/>
      <dgm:spPr/>
      <dgm:t>
        <a:bodyPr/>
        <a:lstStyle/>
        <a:p>
          <a:r>
            <a:rPr lang="en-GB" sz="3400" kern="1200" dirty="0"/>
            <a:t>Limited modelling and understanding of LSD effects on vehicle dynamics </a:t>
          </a:r>
          <a:r>
            <a:rPr lang="en-GB" sz="34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Neue Haas Grotesk Text Pro"/>
              <a:ea typeface="+mn-ea"/>
              <a:cs typeface="+mn-cs"/>
            </a:rPr>
            <a:t>(Gadola, </a:t>
          </a:r>
          <a:r>
            <a:rPr lang="en-GB" sz="3400" i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Neue Haas Grotesk Text Pro"/>
              <a:ea typeface="+mn-ea"/>
              <a:cs typeface="+mn-cs"/>
            </a:rPr>
            <a:t>et al.,</a:t>
          </a:r>
          <a:r>
            <a:rPr lang="en-GB" sz="34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Neue Haas Grotesk Text Pro"/>
              <a:ea typeface="+mn-ea"/>
              <a:cs typeface="+mn-cs"/>
            </a:rPr>
            <a:t> 2018).</a:t>
          </a:r>
          <a:endParaRPr lang="en-US" sz="3400" kern="1200" dirty="0">
            <a:solidFill>
              <a:srgbClr val="000000">
                <a:hueOff val="0"/>
                <a:satOff val="0"/>
                <a:lumOff val="0"/>
                <a:alphaOff val="0"/>
              </a:srgbClr>
            </a:solidFill>
            <a:latin typeface="Neue Haas Grotesk Text Pro"/>
            <a:ea typeface="+mn-ea"/>
            <a:cs typeface="+mn-cs"/>
          </a:endParaRPr>
        </a:p>
      </dgm:t>
    </dgm:pt>
    <dgm:pt modelId="{9AD8FE2B-7E6D-4C54-85D2-A2B6967D94E7}" type="parTrans" cxnId="{E0926CD6-BCE9-42FB-B881-519348FF49D1}">
      <dgm:prSet/>
      <dgm:spPr/>
      <dgm:t>
        <a:bodyPr/>
        <a:lstStyle/>
        <a:p>
          <a:endParaRPr lang="en-US"/>
        </a:p>
      </dgm:t>
    </dgm:pt>
    <dgm:pt modelId="{D3A42CB6-B4CB-407A-8B10-CFB47DEA99E4}" type="sibTrans" cxnId="{E0926CD6-BCE9-42FB-B881-519348FF49D1}">
      <dgm:prSet/>
      <dgm:spPr/>
      <dgm:t>
        <a:bodyPr/>
        <a:lstStyle/>
        <a:p>
          <a:endParaRPr lang="en-US"/>
        </a:p>
      </dgm:t>
    </dgm:pt>
    <dgm:pt modelId="{2BC65F36-D0CC-48E8-8509-15808D2F796E}">
      <dgm:prSet/>
      <dgm:spPr/>
      <dgm:t>
        <a:bodyPr/>
        <a:lstStyle/>
        <a:p>
          <a:r>
            <a:rPr lang="en-GB" dirty="0"/>
            <a:t>Most modelling of LSDs focuses on one type, not a comparison. </a:t>
          </a:r>
          <a:endParaRPr lang="en-US" dirty="0"/>
        </a:p>
      </dgm:t>
    </dgm:pt>
    <dgm:pt modelId="{A4C286A2-7BC5-4CF8-A676-A96E2301E48F}" type="parTrans" cxnId="{66226F12-C30B-4317-9745-F74F64E95EA9}">
      <dgm:prSet/>
      <dgm:spPr/>
      <dgm:t>
        <a:bodyPr/>
        <a:lstStyle/>
        <a:p>
          <a:endParaRPr lang="en-US"/>
        </a:p>
      </dgm:t>
    </dgm:pt>
    <dgm:pt modelId="{2918668A-A91C-42F5-9CCC-487CBDC8FA72}" type="sibTrans" cxnId="{66226F12-C30B-4317-9745-F74F64E95EA9}">
      <dgm:prSet/>
      <dgm:spPr/>
      <dgm:t>
        <a:bodyPr/>
        <a:lstStyle/>
        <a:p>
          <a:endParaRPr lang="en-US"/>
        </a:p>
      </dgm:t>
    </dgm:pt>
    <dgm:pt modelId="{69F2D45D-A6FE-4A59-A5C1-56D5EFF0429E}" type="pres">
      <dgm:prSet presAssocID="{24848D29-EB06-4FB6-B585-65DE8DFBBDE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895D098-D8C5-4C52-B8FB-57F4A725B393}" type="pres">
      <dgm:prSet presAssocID="{2BAA34E0-7AB5-43D4-94CC-ECD821714725}" presName="hierRoot1" presStyleCnt="0"/>
      <dgm:spPr/>
    </dgm:pt>
    <dgm:pt modelId="{B8676AEB-1241-4C97-8C1E-EEDA336E9E23}" type="pres">
      <dgm:prSet presAssocID="{2BAA34E0-7AB5-43D4-94CC-ECD821714725}" presName="composite" presStyleCnt="0"/>
      <dgm:spPr/>
    </dgm:pt>
    <dgm:pt modelId="{FFD03969-64CF-4240-9217-61477BF13E9D}" type="pres">
      <dgm:prSet presAssocID="{2BAA34E0-7AB5-43D4-94CC-ECD821714725}" presName="background" presStyleLbl="node0" presStyleIdx="0" presStyleCnt="2"/>
      <dgm:spPr/>
    </dgm:pt>
    <dgm:pt modelId="{18139588-209C-428F-92E4-A36DB022D6BA}" type="pres">
      <dgm:prSet presAssocID="{2BAA34E0-7AB5-43D4-94CC-ECD821714725}" presName="text" presStyleLbl="fgAcc0" presStyleIdx="0" presStyleCnt="2">
        <dgm:presLayoutVars>
          <dgm:chPref val="3"/>
        </dgm:presLayoutVars>
      </dgm:prSet>
      <dgm:spPr/>
    </dgm:pt>
    <dgm:pt modelId="{759ABD4C-2A84-42F1-A5E8-E1F39DC6C840}" type="pres">
      <dgm:prSet presAssocID="{2BAA34E0-7AB5-43D4-94CC-ECD821714725}" presName="hierChild2" presStyleCnt="0"/>
      <dgm:spPr/>
    </dgm:pt>
    <dgm:pt modelId="{6B984009-C4AB-47F6-A623-FC9A6CA7E96F}" type="pres">
      <dgm:prSet presAssocID="{2BC65F36-D0CC-48E8-8509-15808D2F796E}" presName="hierRoot1" presStyleCnt="0"/>
      <dgm:spPr/>
    </dgm:pt>
    <dgm:pt modelId="{0908F430-7EEF-4EAF-B721-4C8E95782B32}" type="pres">
      <dgm:prSet presAssocID="{2BC65F36-D0CC-48E8-8509-15808D2F796E}" presName="composite" presStyleCnt="0"/>
      <dgm:spPr/>
    </dgm:pt>
    <dgm:pt modelId="{E34515D7-1FED-4B32-A828-81F7B05F98AA}" type="pres">
      <dgm:prSet presAssocID="{2BC65F36-D0CC-48E8-8509-15808D2F796E}" presName="background" presStyleLbl="node0" presStyleIdx="1" presStyleCnt="2"/>
      <dgm:spPr/>
    </dgm:pt>
    <dgm:pt modelId="{B830118A-5808-4BD6-AC2F-2EC2F775DAAC}" type="pres">
      <dgm:prSet presAssocID="{2BC65F36-D0CC-48E8-8509-15808D2F796E}" presName="text" presStyleLbl="fgAcc0" presStyleIdx="1" presStyleCnt="2">
        <dgm:presLayoutVars>
          <dgm:chPref val="3"/>
        </dgm:presLayoutVars>
      </dgm:prSet>
      <dgm:spPr/>
    </dgm:pt>
    <dgm:pt modelId="{0FC204C6-00C1-49CF-87D3-B0A37F18B854}" type="pres">
      <dgm:prSet presAssocID="{2BC65F36-D0CC-48E8-8509-15808D2F796E}" presName="hierChild2" presStyleCnt="0"/>
      <dgm:spPr/>
    </dgm:pt>
  </dgm:ptLst>
  <dgm:cxnLst>
    <dgm:cxn modelId="{66226F12-C30B-4317-9745-F74F64E95EA9}" srcId="{24848D29-EB06-4FB6-B585-65DE8DFBBDE5}" destId="{2BC65F36-D0CC-48E8-8509-15808D2F796E}" srcOrd="1" destOrd="0" parTransId="{A4C286A2-7BC5-4CF8-A676-A96E2301E48F}" sibTransId="{2918668A-A91C-42F5-9CCC-487CBDC8FA72}"/>
    <dgm:cxn modelId="{24660262-0CAB-4C97-B7BD-9F63E1A228DB}" type="presOf" srcId="{2BC65F36-D0CC-48E8-8509-15808D2F796E}" destId="{B830118A-5808-4BD6-AC2F-2EC2F775DAAC}" srcOrd="0" destOrd="0" presId="urn:microsoft.com/office/officeart/2005/8/layout/hierarchy1"/>
    <dgm:cxn modelId="{AB16E44F-689F-4C83-9272-A91905FB3A7E}" type="presOf" srcId="{24848D29-EB06-4FB6-B585-65DE8DFBBDE5}" destId="{69F2D45D-A6FE-4A59-A5C1-56D5EFF0429E}" srcOrd="0" destOrd="0" presId="urn:microsoft.com/office/officeart/2005/8/layout/hierarchy1"/>
    <dgm:cxn modelId="{2FAF47C8-4FF7-45D1-90C5-382307F54194}" type="presOf" srcId="{2BAA34E0-7AB5-43D4-94CC-ECD821714725}" destId="{18139588-209C-428F-92E4-A36DB022D6BA}" srcOrd="0" destOrd="0" presId="urn:microsoft.com/office/officeart/2005/8/layout/hierarchy1"/>
    <dgm:cxn modelId="{E0926CD6-BCE9-42FB-B881-519348FF49D1}" srcId="{24848D29-EB06-4FB6-B585-65DE8DFBBDE5}" destId="{2BAA34E0-7AB5-43D4-94CC-ECD821714725}" srcOrd="0" destOrd="0" parTransId="{9AD8FE2B-7E6D-4C54-85D2-A2B6967D94E7}" sibTransId="{D3A42CB6-B4CB-407A-8B10-CFB47DEA99E4}"/>
    <dgm:cxn modelId="{E87F2CAA-C9C7-4E18-BF2B-E2AA45FE3946}" type="presParOf" srcId="{69F2D45D-A6FE-4A59-A5C1-56D5EFF0429E}" destId="{D895D098-D8C5-4C52-B8FB-57F4A725B393}" srcOrd="0" destOrd="0" presId="urn:microsoft.com/office/officeart/2005/8/layout/hierarchy1"/>
    <dgm:cxn modelId="{3E6B30C9-29ED-4CC9-ABEB-9AE3AF635EDC}" type="presParOf" srcId="{D895D098-D8C5-4C52-B8FB-57F4A725B393}" destId="{B8676AEB-1241-4C97-8C1E-EEDA336E9E23}" srcOrd="0" destOrd="0" presId="urn:microsoft.com/office/officeart/2005/8/layout/hierarchy1"/>
    <dgm:cxn modelId="{E6E36029-129D-4943-A326-9428AB784963}" type="presParOf" srcId="{B8676AEB-1241-4C97-8C1E-EEDA336E9E23}" destId="{FFD03969-64CF-4240-9217-61477BF13E9D}" srcOrd="0" destOrd="0" presId="urn:microsoft.com/office/officeart/2005/8/layout/hierarchy1"/>
    <dgm:cxn modelId="{902C70EB-2583-479B-B2C0-FC82F0E22DD8}" type="presParOf" srcId="{B8676AEB-1241-4C97-8C1E-EEDA336E9E23}" destId="{18139588-209C-428F-92E4-A36DB022D6BA}" srcOrd="1" destOrd="0" presId="urn:microsoft.com/office/officeart/2005/8/layout/hierarchy1"/>
    <dgm:cxn modelId="{B91193DF-5DC1-499A-9AC2-935D74D7DECF}" type="presParOf" srcId="{D895D098-D8C5-4C52-B8FB-57F4A725B393}" destId="{759ABD4C-2A84-42F1-A5E8-E1F39DC6C840}" srcOrd="1" destOrd="0" presId="urn:microsoft.com/office/officeart/2005/8/layout/hierarchy1"/>
    <dgm:cxn modelId="{789C82D2-F836-4E3B-9076-9B2E0A923354}" type="presParOf" srcId="{69F2D45D-A6FE-4A59-A5C1-56D5EFF0429E}" destId="{6B984009-C4AB-47F6-A623-FC9A6CA7E96F}" srcOrd="1" destOrd="0" presId="urn:microsoft.com/office/officeart/2005/8/layout/hierarchy1"/>
    <dgm:cxn modelId="{8005CAA8-21B5-4F77-B8AC-2AE3F82FD4AE}" type="presParOf" srcId="{6B984009-C4AB-47F6-A623-FC9A6CA7E96F}" destId="{0908F430-7EEF-4EAF-B721-4C8E95782B32}" srcOrd="0" destOrd="0" presId="urn:microsoft.com/office/officeart/2005/8/layout/hierarchy1"/>
    <dgm:cxn modelId="{CABA77AF-EFF8-4C95-9D02-8C3BC17BD6A7}" type="presParOf" srcId="{0908F430-7EEF-4EAF-B721-4C8E95782B32}" destId="{E34515D7-1FED-4B32-A828-81F7B05F98AA}" srcOrd="0" destOrd="0" presId="urn:microsoft.com/office/officeart/2005/8/layout/hierarchy1"/>
    <dgm:cxn modelId="{D4CEDB4A-2BE6-41C7-BD1E-580847EC6D4C}" type="presParOf" srcId="{0908F430-7EEF-4EAF-B721-4C8E95782B32}" destId="{B830118A-5808-4BD6-AC2F-2EC2F775DAAC}" srcOrd="1" destOrd="0" presId="urn:microsoft.com/office/officeart/2005/8/layout/hierarchy1"/>
    <dgm:cxn modelId="{E29E06FB-082E-4823-8B37-E3BC7117D17B}" type="presParOf" srcId="{6B984009-C4AB-47F6-A623-FC9A6CA7E96F}" destId="{0FC204C6-00C1-49CF-87D3-B0A37F18B85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D191BBB-1669-4150-B35F-116B522CDAC6}" type="doc">
      <dgm:prSet loTypeId="urn:microsoft.com/office/officeart/2005/8/layout/chevron2" loCatId="process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C79CA762-ED63-4A7D-82D6-4DFDD44706D0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Resource Criteria</a:t>
          </a:r>
          <a:endParaRPr lang="en-GB" dirty="0">
            <a:solidFill>
              <a:schemeClr val="tx1"/>
            </a:solidFill>
          </a:endParaRPr>
        </a:p>
      </dgm:t>
    </dgm:pt>
    <dgm:pt modelId="{7DD2A7A5-8E78-4F06-8316-59AA81D84FE6}" type="parTrans" cxnId="{5B76A672-3774-4929-9F26-89B9EB08A77F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D428FA25-721D-4A70-AB7D-EB6E07A8EF6B}" type="sibTrans" cxnId="{5B76A672-3774-4929-9F26-89B9EB08A77F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CA194993-72E0-4BA2-AC85-D26688A49967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Must: Include a validation method.</a:t>
          </a:r>
          <a:endParaRPr lang="en-GB" dirty="0">
            <a:solidFill>
              <a:schemeClr val="tx1"/>
            </a:solidFill>
          </a:endParaRPr>
        </a:p>
      </dgm:t>
    </dgm:pt>
    <dgm:pt modelId="{DC94D1CF-8028-4AE8-BF55-533F7227FF0C}" type="parTrans" cxnId="{6F248985-AB49-47C8-B43E-A866F10104C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5E5437C-E858-4BD3-B906-3544F947053C}" type="sibTrans" cxnId="{6F248985-AB49-47C8-B43E-A866F10104C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16804033-2E5F-47F4-B839-F95ABD8400E7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Period: Depends on LSD (Passive n/a), (Active within 25 years).</a:t>
          </a:r>
          <a:endParaRPr lang="en-GB" dirty="0">
            <a:solidFill>
              <a:schemeClr val="tx1"/>
            </a:solidFill>
          </a:endParaRPr>
        </a:p>
      </dgm:t>
    </dgm:pt>
    <dgm:pt modelId="{FFFE357E-B951-484C-9D2F-04E1944E9DB7}" type="parTrans" cxnId="{A520A2EC-AA01-4DFF-BB25-D6A4044DC08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E9FE8820-7EB3-4ABE-8469-4BB2A75AAC0A}" type="sibTrans" cxnId="{A520A2EC-AA01-4DFF-BB25-D6A4044DC08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1AE9CEE5-B219-4B7C-9CE4-8DF12C7C2E8B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Data</a:t>
          </a:r>
          <a:endParaRPr lang="en-GB" dirty="0">
            <a:solidFill>
              <a:schemeClr val="tx1"/>
            </a:solidFill>
          </a:endParaRPr>
        </a:p>
      </dgm:t>
    </dgm:pt>
    <dgm:pt modelId="{90B36D5E-57CF-46C7-9715-40A150A6C9BE}" type="parTrans" cxnId="{7A051133-3597-44BE-A06B-5F551C0CE8A1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8CBDD81-1049-43FB-898E-78908F51DE4B}" type="sibTrans" cxnId="{7A051133-3597-44BE-A06B-5F551C0CE8A1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224077B-A5E3-419E-955F-818D23E175D4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Graph results are preferable.</a:t>
          </a:r>
          <a:endParaRPr lang="en-GB" dirty="0">
            <a:solidFill>
              <a:schemeClr val="tx1"/>
            </a:solidFill>
          </a:endParaRPr>
        </a:p>
      </dgm:t>
    </dgm:pt>
    <dgm:pt modelId="{1B40A5B4-65F7-4240-B23A-6E51AB7F8F6B}" type="parTrans" cxnId="{48331C6A-0FDA-4CCA-83A7-F477DD02C39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39411156-021C-4CBD-87FE-EFF818B2A46B}" type="sibTrans" cxnId="{48331C6A-0FDA-4CCA-83A7-F477DD02C39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A965A850-01FC-4EF7-AC21-EB2DC5F48571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Values for certain parameters.</a:t>
          </a:r>
          <a:endParaRPr lang="en-GB" dirty="0">
            <a:solidFill>
              <a:schemeClr val="tx1"/>
            </a:solidFill>
          </a:endParaRPr>
        </a:p>
      </dgm:t>
    </dgm:pt>
    <dgm:pt modelId="{12A0AFA9-9C4E-49D9-98E6-989885D272BE}" type="parTrans" cxnId="{95E32E9E-D2F8-454C-80A9-DDDBB76195E3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5CCB895-329D-435F-84A0-61E33123A509}" type="sibTrans" cxnId="{95E32E9E-D2F8-454C-80A9-DDDBB76195E3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069ED6EF-AFAA-4361-886B-1C279C10FDDE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Interpretation</a:t>
          </a:r>
          <a:endParaRPr lang="en-GB" dirty="0">
            <a:solidFill>
              <a:schemeClr val="tx1"/>
            </a:solidFill>
          </a:endParaRPr>
        </a:p>
      </dgm:t>
    </dgm:pt>
    <dgm:pt modelId="{B92062BA-08B7-4479-A00A-2707A1FC7C8C}" type="parTrans" cxnId="{65C87FDA-0417-4AC3-BD56-39E5C0F07612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42DB48D5-986D-46F7-B643-CD21D1A891DE}" type="sibTrans" cxnId="{65C87FDA-0417-4AC3-BD56-39E5C0F07612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18585E5D-F93A-4841-8B26-5C28F1E9039F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Data validation and comparison.</a:t>
          </a:r>
          <a:endParaRPr lang="en-GB" dirty="0">
            <a:solidFill>
              <a:schemeClr val="tx1"/>
            </a:solidFill>
          </a:endParaRPr>
        </a:p>
      </dgm:t>
    </dgm:pt>
    <dgm:pt modelId="{93B58885-DF7F-445B-A715-CF9E3E8B21FF}" type="parTrans" cxnId="{BDCDB1A2-E2B5-41C3-B7C4-F6D34CF0880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4808816F-110B-484D-9F0B-82B955DEB941}" type="sibTrans" cxnId="{BDCDB1A2-E2B5-41C3-B7C4-F6D34CF0880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313A9FA0-55E1-44D4-A80F-C9165BC82879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Conduct critical analysis.</a:t>
          </a:r>
          <a:endParaRPr lang="en-GB" dirty="0">
            <a:solidFill>
              <a:schemeClr val="tx1"/>
            </a:solidFill>
          </a:endParaRPr>
        </a:p>
      </dgm:t>
    </dgm:pt>
    <dgm:pt modelId="{016DE669-45F0-4ADE-AE92-7B1D8CA4A71D}" type="parTrans" cxnId="{12356064-BFB4-4881-BCA8-AD01565FD9D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ADB0D7B8-B84A-4CDB-967C-7967AF0B9151}" type="sibTrans" cxnId="{12356064-BFB4-4881-BCA8-AD01565FD9D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7ED004CD-0A8C-4BB2-872C-6FE5D11A60AB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Relevance: Contains information relevant to aims and objectives.</a:t>
          </a:r>
          <a:endParaRPr lang="en-GB" dirty="0">
            <a:solidFill>
              <a:schemeClr val="tx1"/>
            </a:solidFill>
          </a:endParaRPr>
        </a:p>
      </dgm:t>
    </dgm:pt>
    <dgm:pt modelId="{9074C0FB-F98F-4A48-9A9F-894A95B57AF6}" type="parTrans" cxnId="{64B7C6B8-AB54-4054-8930-178B37FAC4A2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72DD206B-9A34-4275-AC72-28A2E32BCDE5}" type="sibTrans" cxnId="{64B7C6B8-AB54-4054-8930-178B37FAC4A2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6C474531-8AAA-4ED5-BB2C-47B5378FF1AC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Factual: discrete data or descriptive theoretical workings.</a:t>
          </a:r>
          <a:endParaRPr lang="en-GB" dirty="0">
            <a:solidFill>
              <a:schemeClr val="tx1"/>
            </a:solidFill>
          </a:endParaRPr>
        </a:p>
      </dgm:t>
    </dgm:pt>
    <dgm:pt modelId="{39130FB4-F8C9-4D5F-9985-AB21CDEE1716}" type="parTrans" cxnId="{624BB123-228D-41E2-A95D-CCECCAB53F6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174F3664-C261-4B54-9592-688C6604F35A}" type="sibTrans" cxnId="{624BB123-228D-41E2-A95D-CCECCAB53F6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FF957BDC-CB06-4B56-84A1-0149FEEB56DD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Write report in accordance with aims and objectives.</a:t>
          </a:r>
          <a:endParaRPr lang="en-GB" dirty="0">
            <a:solidFill>
              <a:schemeClr val="tx1"/>
            </a:solidFill>
          </a:endParaRPr>
        </a:p>
      </dgm:t>
    </dgm:pt>
    <dgm:pt modelId="{358EF73E-9C79-4F91-9519-30D5B2D333B3}" type="parTrans" cxnId="{FC1BB5E8-75A4-4152-ACBA-80F4D4AC6F9D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147B27D2-CFC9-4EE2-820C-467B9D98177A}" type="sibTrans" cxnId="{FC1BB5E8-75A4-4152-ACBA-80F4D4AC6F9D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24BE161F-5101-42A7-8AB5-161A39D0C0E6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Analysis </a:t>
          </a:r>
          <a:endParaRPr lang="en-GB" dirty="0">
            <a:solidFill>
              <a:schemeClr val="tx1"/>
            </a:solidFill>
          </a:endParaRPr>
        </a:p>
      </dgm:t>
    </dgm:pt>
    <dgm:pt modelId="{ACE18E52-4881-40B9-83BB-0B2F8FA3BC9C}" type="parTrans" cxnId="{74FF7961-286E-4000-912D-21C5A21079FB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34DFDDF8-1A9D-4980-A34F-FEED51083A70}" type="sibTrans" cxnId="{74FF7961-286E-4000-912D-21C5A21079FB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5EE8FCE-7B43-441E-B8BA-F84BC5F06D92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Data interpretation must be accurate, referenced and relevant.</a:t>
          </a:r>
          <a:endParaRPr lang="en-GB" dirty="0">
            <a:solidFill>
              <a:schemeClr val="tx1"/>
            </a:solidFill>
          </a:endParaRPr>
        </a:p>
      </dgm:t>
    </dgm:pt>
    <dgm:pt modelId="{AEF4576F-4798-4CAB-809A-FCDA965C0D22}" type="parTrans" cxnId="{DF15DCE6-4DED-41DB-BD99-F26E7F2FD986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F1BB8480-1169-45FB-A053-F13444989E23}" type="sibTrans" cxnId="{DF15DCE6-4DED-41DB-BD99-F26E7F2FD986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EBE4CA3C-5EEB-4C91-86B9-15A89837C10E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Investigate any potential errors</a:t>
          </a:r>
          <a:endParaRPr lang="en-GB" dirty="0">
            <a:solidFill>
              <a:schemeClr val="tx1"/>
            </a:solidFill>
          </a:endParaRPr>
        </a:p>
      </dgm:t>
    </dgm:pt>
    <dgm:pt modelId="{9FCA56C7-8456-4596-8A39-B2F22A2EF3C8}" type="parTrans" cxnId="{5F0E9E47-56D1-4251-9A18-56DC5ADE9C5D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23B73AE7-DF44-4EAB-90A2-95E45ACE7508}" type="sibTrans" cxnId="{5F0E9E47-56D1-4251-9A18-56DC5ADE9C5D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D775621-88DB-421A-8AA0-447FD8071E58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Investigate further work proposals.</a:t>
          </a:r>
          <a:endParaRPr lang="en-GB" dirty="0">
            <a:solidFill>
              <a:schemeClr val="tx1"/>
            </a:solidFill>
          </a:endParaRPr>
        </a:p>
      </dgm:t>
    </dgm:pt>
    <dgm:pt modelId="{81DC774A-9E3A-4947-9111-2C759DD30AD6}" type="parTrans" cxnId="{30C0407A-66CC-4191-82AB-F44F6B9128B3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2EDE21CF-3947-41EE-96D0-71B682D303E5}" type="sibTrans" cxnId="{30C0407A-66CC-4191-82AB-F44F6B9128B3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CDD6E7C6-31F9-40A7-A5C0-36D0FAA2C00E}" type="pres">
      <dgm:prSet presAssocID="{3D191BBB-1669-4150-B35F-116B522CDAC6}" presName="linearFlow" presStyleCnt="0">
        <dgm:presLayoutVars>
          <dgm:dir/>
          <dgm:animLvl val="lvl"/>
          <dgm:resizeHandles val="exact"/>
        </dgm:presLayoutVars>
      </dgm:prSet>
      <dgm:spPr/>
    </dgm:pt>
    <dgm:pt modelId="{9F2D7045-153C-408B-9DCC-26B9AB6AF20B}" type="pres">
      <dgm:prSet presAssocID="{C79CA762-ED63-4A7D-82D6-4DFDD44706D0}" presName="composite" presStyleCnt="0"/>
      <dgm:spPr/>
    </dgm:pt>
    <dgm:pt modelId="{94028D66-8FA8-4EA6-9EDC-03B4685E4B93}" type="pres">
      <dgm:prSet presAssocID="{C79CA762-ED63-4A7D-82D6-4DFDD44706D0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D59E3243-B27C-46EB-B3C6-C654797ED350}" type="pres">
      <dgm:prSet presAssocID="{C79CA762-ED63-4A7D-82D6-4DFDD44706D0}" presName="descendantText" presStyleLbl="alignAcc1" presStyleIdx="0" presStyleCnt="4">
        <dgm:presLayoutVars>
          <dgm:bulletEnabled val="1"/>
        </dgm:presLayoutVars>
      </dgm:prSet>
      <dgm:spPr/>
    </dgm:pt>
    <dgm:pt modelId="{5E8FBE54-F716-4C96-9751-7753F17010BF}" type="pres">
      <dgm:prSet presAssocID="{D428FA25-721D-4A70-AB7D-EB6E07A8EF6B}" presName="sp" presStyleCnt="0"/>
      <dgm:spPr/>
    </dgm:pt>
    <dgm:pt modelId="{8E50753F-DAB1-4BAC-8AFD-8D9D43A4B84D}" type="pres">
      <dgm:prSet presAssocID="{1AE9CEE5-B219-4B7C-9CE4-8DF12C7C2E8B}" presName="composite" presStyleCnt="0"/>
      <dgm:spPr/>
    </dgm:pt>
    <dgm:pt modelId="{FA7149D3-6993-43BA-9B59-FFCC7F82F7FF}" type="pres">
      <dgm:prSet presAssocID="{1AE9CEE5-B219-4B7C-9CE4-8DF12C7C2E8B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591E6CEA-4CFD-446B-8D6D-0DF493BCEED8}" type="pres">
      <dgm:prSet presAssocID="{1AE9CEE5-B219-4B7C-9CE4-8DF12C7C2E8B}" presName="descendantText" presStyleLbl="alignAcc1" presStyleIdx="1" presStyleCnt="4">
        <dgm:presLayoutVars>
          <dgm:bulletEnabled val="1"/>
        </dgm:presLayoutVars>
      </dgm:prSet>
      <dgm:spPr/>
    </dgm:pt>
    <dgm:pt modelId="{C491370D-CB30-41FF-9111-D4D1B1A8C1BE}" type="pres">
      <dgm:prSet presAssocID="{88CBDD81-1049-43FB-898E-78908F51DE4B}" presName="sp" presStyleCnt="0"/>
      <dgm:spPr/>
    </dgm:pt>
    <dgm:pt modelId="{C70B6D92-6D4A-4C87-8F09-423FE626E99B}" type="pres">
      <dgm:prSet presAssocID="{069ED6EF-AFAA-4361-886B-1C279C10FDDE}" presName="composite" presStyleCnt="0"/>
      <dgm:spPr/>
    </dgm:pt>
    <dgm:pt modelId="{DA856348-05A9-47F7-8246-4702028AE93C}" type="pres">
      <dgm:prSet presAssocID="{069ED6EF-AFAA-4361-886B-1C279C10FDDE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4F03C991-4511-4810-A327-A5ED412D9E71}" type="pres">
      <dgm:prSet presAssocID="{069ED6EF-AFAA-4361-886B-1C279C10FDDE}" presName="descendantText" presStyleLbl="alignAcc1" presStyleIdx="2" presStyleCnt="4">
        <dgm:presLayoutVars>
          <dgm:bulletEnabled val="1"/>
        </dgm:presLayoutVars>
      </dgm:prSet>
      <dgm:spPr/>
    </dgm:pt>
    <dgm:pt modelId="{CA38CAA8-DD23-44CF-9293-DF47DD032686}" type="pres">
      <dgm:prSet presAssocID="{42DB48D5-986D-46F7-B643-CD21D1A891DE}" presName="sp" presStyleCnt="0"/>
      <dgm:spPr/>
    </dgm:pt>
    <dgm:pt modelId="{DB91E75F-6CD4-4558-80EB-9C6A20D9C8EF}" type="pres">
      <dgm:prSet presAssocID="{24BE161F-5101-42A7-8AB5-161A39D0C0E6}" presName="composite" presStyleCnt="0"/>
      <dgm:spPr/>
    </dgm:pt>
    <dgm:pt modelId="{E2297365-AA72-4FA8-B988-E874A452AF85}" type="pres">
      <dgm:prSet presAssocID="{24BE161F-5101-42A7-8AB5-161A39D0C0E6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6A65A077-CBB2-45DD-A773-D700CE75BF95}" type="pres">
      <dgm:prSet presAssocID="{24BE161F-5101-42A7-8AB5-161A39D0C0E6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624BB123-228D-41E2-A95D-CCECCAB53F6A}" srcId="{1AE9CEE5-B219-4B7C-9CE4-8DF12C7C2E8B}" destId="{6C474531-8AAA-4ED5-BB2C-47B5378FF1AC}" srcOrd="0" destOrd="0" parTransId="{39130FB4-F8C9-4D5F-9985-AB21CDEE1716}" sibTransId="{174F3664-C261-4B54-9592-688C6604F35A}"/>
    <dgm:cxn modelId="{0EA76B31-D36A-487F-9A67-46277215DC74}" type="presOf" srcId="{8D775621-88DB-421A-8AA0-447FD8071E58}" destId="{4F03C991-4511-4810-A327-A5ED412D9E71}" srcOrd="0" destOrd="2" presId="urn:microsoft.com/office/officeart/2005/8/layout/chevron2"/>
    <dgm:cxn modelId="{7A051133-3597-44BE-A06B-5F551C0CE8A1}" srcId="{3D191BBB-1669-4150-B35F-116B522CDAC6}" destId="{1AE9CEE5-B219-4B7C-9CE4-8DF12C7C2E8B}" srcOrd="1" destOrd="0" parTransId="{90B36D5E-57CF-46C7-9715-40A150A6C9BE}" sibTransId="{88CBDD81-1049-43FB-898E-78908F51DE4B}"/>
    <dgm:cxn modelId="{74FF7961-286E-4000-912D-21C5A21079FB}" srcId="{3D191BBB-1669-4150-B35F-116B522CDAC6}" destId="{24BE161F-5101-42A7-8AB5-161A39D0C0E6}" srcOrd="3" destOrd="0" parTransId="{ACE18E52-4881-40B9-83BB-0B2F8FA3BC9C}" sibTransId="{34DFDDF8-1A9D-4980-A34F-FEED51083A70}"/>
    <dgm:cxn modelId="{12356064-BFB4-4881-BCA8-AD01565FD9D0}" srcId="{24BE161F-5101-42A7-8AB5-161A39D0C0E6}" destId="{313A9FA0-55E1-44D4-A80F-C9165BC82879}" srcOrd="1" destOrd="0" parTransId="{016DE669-45F0-4ADE-AE92-7B1D8CA4A71D}" sibTransId="{ADB0D7B8-B84A-4CDB-967C-7967AF0B9151}"/>
    <dgm:cxn modelId="{AB967446-4DF0-45EA-B000-8F1E04EA2A08}" type="presOf" srcId="{EBE4CA3C-5EEB-4C91-86B9-15A89837C10E}" destId="{4F03C991-4511-4810-A327-A5ED412D9E71}" srcOrd="0" destOrd="1" presId="urn:microsoft.com/office/officeart/2005/8/layout/chevron2"/>
    <dgm:cxn modelId="{5F0E9E47-56D1-4251-9A18-56DC5ADE9C5D}" srcId="{069ED6EF-AFAA-4361-886B-1C279C10FDDE}" destId="{EBE4CA3C-5EEB-4C91-86B9-15A89837C10E}" srcOrd="1" destOrd="0" parTransId="{9FCA56C7-8456-4596-8A39-B2F22A2EF3C8}" sibTransId="{23B73AE7-DF44-4EAB-90A2-95E45ACE7508}"/>
    <dgm:cxn modelId="{48331C6A-0FDA-4CCA-83A7-F477DD02C394}" srcId="{1AE9CEE5-B219-4B7C-9CE4-8DF12C7C2E8B}" destId="{B224077B-A5E3-419E-955F-818D23E175D4}" srcOrd="1" destOrd="0" parTransId="{1B40A5B4-65F7-4240-B23A-6E51AB7F8F6B}" sibTransId="{39411156-021C-4CBD-87FE-EFF818B2A46B}"/>
    <dgm:cxn modelId="{5B76A672-3774-4929-9F26-89B9EB08A77F}" srcId="{3D191BBB-1669-4150-B35F-116B522CDAC6}" destId="{C79CA762-ED63-4A7D-82D6-4DFDD44706D0}" srcOrd="0" destOrd="0" parTransId="{7DD2A7A5-8E78-4F06-8316-59AA81D84FE6}" sibTransId="{D428FA25-721D-4A70-AB7D-EB6E07A8EF6B}"/>
    <dgm:cxn modelId="{930D9958-F92C-4AF0-B9D8-993A716C7437}" type="presOf" srcId="{6C474531-8AAA-4ED5-BB2C-47B5378FF1AC}" destId="{591E6CEA-4CFD-446B-8D6D-0DF493BCEED8}" srcOrd="0" destOrd="0" presId="urn:microsoft.com/office/officeart/2005/8/layout/chevron2"/>
    <dgm:cxn modelId="{6792287A-C015-4BA3-A854-03FAAB54E4E0}" type="presOf" srcId="{1AE9CEE5-B219-4B7C-9CE4-8DF12C7C2E8B}" destId="{FA7149D3-6993-43BA-9B59-FFCC7F82F7FF}" srcOrd="0" destOrd="0" presId="urn:microsoft.com/office/officeart/2005/8/layout/chevron2"/>
    <dgm:cxn modelId="{30C0407A-66CC-4191-82AB-F44F6B9128B3}" srcId="{069ED6EF-AFAA-4361-886B-1C279C10FDDE}" destId="{8D775621-88DB-421A-8AA0-447FD8071E58}" srcOrd="2" destOrd="0" parTransId="{81DC774A-9E3A-4947-9111-2C759DD30AD6}" sibTransId="{2EDE21CF-3947-41EE-96D0-71B682D303E5}"/>
    <dgm:cxn modelId="{6F248985-AB49-47C8-B43E-A866F10104C4}" srcId="{C79CA762-ED63-4A7D-82D6-4DFDD44706D0}" destId="{CA194993-72E0-4BA2-AC85-D26688A49967}" srcOrd="0" destOrd="0" parTransId="{DC94D1CF-8028-4AE8-BF55-533F7227FF0C}" sibTransId="{B5E5437C-E858-4BD3-B906-3544F947053C}"/>
    <dgm:cxn modelId="{CD37C797-B8AE-457C-9644-CCF9D97DE049}" type="presOf" srcId="{A965A850-01FC-4EF7-AC21-EB2DC5F48571}" destId="{591E6CEA-4CFD-446B-8D6D-0DF493BCEED8}" srcOrd="0" destOrd="2" presId="urn:microsoft.com/office/officeart/2005/8/layout/chevron2"/>
    <dgm:cxn modelId="{95E32E9E-D2F8-454C-80A9-DDDBB76195E3}" srcId="{1AE9CEE5-B219-4B7C-9CE4-8DF12C7C2E8B}" destId="{A965A850-01FC-4EF7-AC21-EB2DC5F48571}" srcOrd="2" destOrd="0" parTransId="{12A0AFA9-9C4E-49D9-98E6-989885D272BE}" sibTransId="{B5CCB895-329D-435F-84A0-61E33123A509}"/>
    <dgm:cxn modelId="{5652F49E-72A0-4931-9AAD-96B73905AFEC}" type="presOf" srcId="{85EE8FCE-7B43-441E-B8BA-F84BC5F06D92}" destId="{4F03C991-4511-4810-A327-A5ED412D9E71}" srcOrd="0" destOrd="0" presId="urn:microsoft.com/office/officeart/2005/8/layout/chevron2"/>
    <dgm:cxn modelId="{BDCDB1A2-E2B5-41C3-B7C4-F6D34CF08800}" srcId="{24BE161F-5101-42A7-8AB5-161A39D0C0E6}" destId="{18585E5D-F93A-4841-8B26-5C28F1E9039F}" srcOrd="0" destOrd="0" parTransId="{93B58885-DF7F-445B-A715-CF9E3E8B21FF}" sibTransId="{4808816F-110B-484D-9F0B-82B955DEB941}"/>
    <dgm:cxn modelId="{F8354BAA-5B8D-4D0D-B9BD-99DC1F04D638}" type="presOf" srcId="{069ED6EF-AFAA-4361-886B-1C279C10FDDE}" destId="{DA856348-05A9-47F7-8246-4702028AE93C}" srcOrd="0" destOrd="0" presId="urn:microsoft.com/office/officeart/2005/8/layout/chevron2"/>
    <dgm:cxn modelId="{90042BAD-96A2-4832-9ADB-3A878994A483}" type="presOf" srcId="{24BE161F-5101-42A7-8AB5-161A39D0C0E6}" destId="{E2297365-AA72-4FA8-B988-E874A452AF85}" srcOrd="0" destOrd="0" presId="urn:microsoft.com/office/officeart/2005/8/layout/chevron2"/>
    <dgm:cxn modelId="{C615D7AD-B864-425B-BA08-6494BA42684F}" type="presOf" srcId="{FF957BDC-CB06-4B56-84A1-0149FEEB56DD}" destId="{6A65A077-CBB2-45DD-A773-D700CE75BF95}" srcOrd="0" destOrd="2" presId="urn:microsoft.com/office/officeart/2005/8/layout/chevron2"/>
    <dgm:cxn modelId="{64B7C6B8-AB54-4054-8930-178B37FAC4A2}" srcId="{C79CA762-ED63-4A7D-82D6-4DFDD44706D0}" destId="{7ED004CD-0A8C-4BB2-872C-6FE5D11A60AB}" srcOrd="1" destOrd="0" parTransId="{9074C0FB-F98F-4A48-9A9F-894A95B57AF6}" sibTransId="{72DD206B-9A34-4275-AC72-28A2E32BCDE5}"/>
    <dgm:cxn modelId="{16F930CF-5774-4737-989B-ACE88EB53C3E}" type="presOf" srcId="{16804033-2E5F-47F4-B839-F95ABD8400E7}" destId="{D59E3243-B27C-46EB-B3C6-C654797ED350}" srcOrd="0" destOrd="2" presId="urn:microsoft.com/office/officeart/2005/8/layout/chevron2"/>
    <dgm:cxn modelId="{65C87FDA-0417-4AC3-BD56-39E5C0F07612}" srcId="{3D191BBB-1669-4150-B35F-116B522CDAC6}" destId="{069ED6EF-AFAA-4361-886B-1C279C10FDDE}" srcOrd="2" destOrd="0" parTransId="{B92062BA-08B7-4479-A00A-2707A1FC7C8C}" sibTransId="{42DB48D5-986D-46F7-B643-CD21D1A891DE}"/>
    <dgm:cxn modelId="{8B9B7DE3-86A2-488D-B0DA-61331781CB20}" type="presOf" srcId="{B224077B-A5E3-419E-955F-818D23E175D4}" destId="{591E6CEA-4CFD-446B-8D6D-0DF493BCEED8}" srcOrd="0" destOrd="1" presId="urn:microsoft.com/office/officeart/2005/8/layout/chevron2"/>
    <dgm:cxn modelId="{B40D72E4-C4CD-4241-BFFB-EDE301D419B8}" type="presOf" srcId="{18585E5D-F93A-4841-8B26-5C28F1E9039F}" destId="{6A65A077-CBB2-45DD-A773-D700CE75BF95}" srcOrd="0" destOrd="0" presId="urn:microsoft.com/office/officeart/2005/8/layout/chevron2"/>
    <dgm:cxn modelId="{DF15DCE6-4DED-41DB-BD99-F26E7F2FD986}" srcId="{069ED6EF-AFAA-4361-886B-1C279C10FDDE}" destId="{85EE8FCE-7B43-441E-B8BA-F84BC5F06D92}" srcOrd="0" destOrd="0" parTransId="{AEF4576F-4798-4CAB-809A-FCDA965C0D22}" sibTransId="{F1BB8480-1169-45FB-A053-F13444989E23}"/>
    <dgm:cxn modelId="{FC1BB5E8-75A4-4152-ACBA-80F4D4AC6F9D}" srcId="{24BE161F-5101-42A7-8AB5-161A39D0C0E6}" destId="{FF957BDC-CB06-4B56-84A1-0149FEEB56DD}" srcOrd="2" destOrd="0" parTransId="{358EF73E-9C79-4F91-9519-30D5B2D333B3}" sibTransId="{147B27D2-CFC9-4EE2-820C-467B9D98177A}"/>
    <dgm:cxn modelId="{A520A2EC-AA01-4DFF-BB25-D6A4044DC084}" srcId="{C79CA762-ED63-4A7D-82D6-4DFDD44706D0}" destId="{16804033-2E5F-47F4-B839-F95ABD8400E7}" srcOrd="2" destOrd="0" parTransId="{FFFE357E-B951-484C-9D2F-04E1944E9DB7}" sibTransId="{E9FE8820-7EB3-4ABE-8469-4BB2A75AAC0A}"/>
    <dgm:cxn modelId="{CB46BBEC-98A3-433F-A61A-5E5411D73886}" type="presOf" srcId="{313A9FA0-55E1-44D4-A80F-C9165BC82879}" destId="{6A65A077-CBB2-45DD-A773-D700CE75BF95}" srcOrd="0" destOrd="1" presId="urn:microsoft.com/office/officeart/2005/8/layout/chevron2"/>
    <dgm:cxn modelId="{E6FC0EF0-DBA6-418E-85FC-8EF0EBC939B7}" type="presOf" srcId="{CA194993-72E0-4BA2-AC85-D26688A49967}" destId="{D59E3243-B27C-46EB-B3C6-C654797ED350}" srcOrd="0" destOrd="0" presId="urn:microsoft.com/office/officeart/2005/8/layout/chevron2"/>
    <dgm:cxn modelId="{FA53C2FB-6547-414C-B867-913613F027C6}" type="presOf" srcId="{C79CA762-ED63-4A7D-82D6-4DFDD44706D0}" destId="{94028D66-8FA8-4EA6-9EDC-03B4685E4B93}" srcOrd="0" destOrd="0" presId="urn:microsoft.com/office/officeart/2005/8/layout/chevron2"/>
    <dgm:cxn modelId="{9FAE37FD-34BB-43E2-8529-C9DA69465A4B}" type="presOf" srcId="{7ED004CD-0A8C-4BB2-872C-6FE5D11A60AB}" destId="{D59E3243-B27C-46EB-B3C6-C654797ED350}" srcOrd="0" destOrd="1" presId="urn:microsoft.com/office/officeart/2005/8/layout/chevron2"/>
    <dgm:cxn modelId="{23ADFCFD-2BF6-4BF3-AE1C-7324036934CE}" type="presOf" srcId="{3D191BBB-1669-4150-B35F-116B522CDAC6}" destId="{CDD6E7C6-31F9-40A7-A5C0-36D0FAA2C00E}" srcOrd="0" destOrd="0" presId="urn:microsoft.com/office/officeart/2005/8/layout/chevron2"/>
    <dgm:cxn modelId="{F829FA98-7CD3-44DD-A4BC-AA62EF4BE95A}" type="presParOf" srcId="{CDD6E7C6-31F9-40A7-A5C0-36D0FAA2C00E}" destId="{9F2D7045-153C-408B-9DCC-26B9AB6AF20B}" srcOrd="0" destOrd="0" presId="urn:microsoft.com/office/officeart/2005/8/layout/chevron2"/>
    <dgm:cxn modelId="{1047DF8A-7408-4924-B521-EE8F8E8F5173}" type="presParOf" srcId="{9F2D7045-153C-408B-9DCC-26B9AB6AF20B}" destId="{94028D66-8FA8-4EA6-9EDC-03B4685E4B93}" srcOrd="0" destOrd="0" presId="urn:microsoft.com/office/officeart/2005/8/layout/chevron2"/>
    <dgm:cxn modelId="{83D1998D-8B8A-427A-B8DA-C6A72B8037D0}" type="presParOf" srcId="{9F2D7045-153C-408B-9DCC-26B9AB6AF20B}" destId="{D59E3243-B27C-46EB-B3C6-C654797ED350}" srcOrd="1" destOrd="0" presId="urn:microsoft.com/office/officeart/2005/8/layout/chevron2"/>
    <dgm:cxn modelId="{3AD57AD3-2290-485A-9CEB-B2226AAEB842}" type="presParOf" srcId="{CDD6E7C6-31F9-40A7-A5C0-36D0FAA2C00E}" destId="{5E8FBE54-F716-4C96-9751-7753F17010BF}" srcOrd="1" destOrd="0" presId="urn:microsoft.com/office/officeart/2005/8/layout/chevron2"/>
    <dgm:cxn modelId="{2C048013-0F6E-4556-8BF3-B4D352147610}" type="presParOf" srcId="{CDD6E7C6-31F9-40A7-A5C0-36D0FAA2C00E}" destId="{8E50753F-DAB1-4BAC-8AFD-8D9D43A4B84D}" srcOrd="2" destOrd="0" presId="urn:microsoft.com/office/officeart/2005/8/layout/chevron2"/>
    <dgm:cxn modelId="{60F01E6F-52D2-4502-B67F-47A975354989}" type="presParOf" srcId="{8E50753F-DAB1-4BAC-8AFD-8D9D43A4B84D}" destId="{FA7149D3-6993-43BA-9B59-FFCC7F82F7FF}" srcOrd="0" destOrd="0" presId="urn:microsoft.com/office/officeart/2005/8/layout/chevron2"/>
    <dgm:cxn modelId="{EFEA258E-829B-44F4-A2AE-22CDE5C21C2E}" type="presParOf" srcId="{8E50753F-DAB1-4BAC-8AFD-8D9D43A4B84D}" destId="{591E6CEA-4CFD-446B-8D6D-0DF493BCEED8}" srcOrd="1" destOrd="0" presId="urn:microsoft.com/office/officeart/2005/8/layout/chevron2"/>
    <dgm:cxn modelId="{AAAEB1A7-F947-4F87-AF89-F553B19F4FC4}" type="presParOf" srcId="{CDD6E7C6-31F9-40A7-A5C0-36D0FAA2C00E}" destId="{C491370D-CB30-41FF-9111-D4D1B1A8C1BE}" srcOrd="3" destOrd="0" presId="urn:microsoft.com/office/officeart/2005/8/layout/chevron2"/>
    <dgm:cxn modelId="{8E905A78-6A05-4607-80DA-168BB64A380A}" type="presParOf" srcId="{CDD6E7C6-31F9-40A7-A5C0-36D0FAA2C00E}" destId="{C70B6D92-6D4A-4C87-8F09-423FE626E99B}" srcOrd="4" destOrd="0" presId="urn:microsoft.com/office/officeart/2005/8/layout/chevron2"/>
    <dgm:cxn modelId="{332F48E3-85A1-4BB6-A915-E6D71CB556C6}" type="presParOf" srcId="{C70B6D92-6D4A-4C87-8F09-423FE626E99B}" destId="{DA856348-05A9-47F7-8246-4702028AE93C}" srcOrd="0" destOrd="0" presId="urn:microsoft.com/office/officeart/2005/8/layout/chevron2"/>
    <dgm:cxn modelId="{2CACB1FC-13A1-42CF-BF16-FFE05E168531}" type="presParOf" srcId="{C70B6D92-6D4A-4C87-8F09-423FE626E99B}" destId="{4F03C991-4511-4810-A327-A5ED412D9E71}" srcOrd="1" destOrd="0" presId="urn:microsoft.com/office/officeart/2005/8/layout/chevron2"/>
    <dgm:cxn modelId="{DA60ECD3-600C-487D-88E3-5EE50C9829CA}" type="presParOf" srcId="{CDD6E7C6-31F9-40A7-A5C0-36D0FAA2C00E}" destId="{CA38CAA8-DD23-44CF-9293-DF47DD032686}" srcOrd="5" destOrd="0" presId="urn:microsoft.com/office/officeart/2005/8/layout/chevron2"/>
    <dgm:cxn modelId="{BCF5EE7D-E91F-44C5-89F6-8718BD11ADD6}" type="presParOf" srcId="{CDD6E7C6-31F9-40A7-A5C0-36D0FAA2C00E}" destId="{DB91E75F-6CD4-4558-80EB-9C6A20D9C8EF}" srcOrd="6" destOrd="0" presId="urn:microsoft.com/office/officeart/2005/8/layout/chevron2"/>
    <dgm:cxn modelId="{E88E5089-D2D1-4512-89DA-0B979AE16994}" type="presParOf" srcId="{DB91E75F-6CD4-4558-80EB-9C6A20D9C8EF}" destId="{E2297365-AA72-4FA8-B988-E874A452AF85}" srcOrd="0" destOrd="0" presId="urn:microsoft.com/office/officeart/2005/8/layout/chevron2"/>
    <dgm:cxn modelId="{BDF144B0-F8AA-40BC-81B6-DA5E90B1B621}" type="presParOf" srcId="{DB91E75F-6CD4-4558-80EB-9C6A20D9C8EF}" destId="{6A65A077-CBB2-45DD-A773-D700CE75BF9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0E6F1C6-B668-4661-BC52-BC58FB622F59}" type="doc">
      <dgm:prSet loTypeId="urn:microsoft.com/office/officeart/2008/layout/TitledPictureBlocks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A1B5D97-15D0-47A1-9F9A-C8582B16FC79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Viscous</a:t>
          </a:r>
        </a:p>
      </dgm:t>
    </dgm:pt>
    <dgm:pt modelId="{85DBCCB8-3B50-461F-BAF6-2A0959E35E32}" type="parTrans" cxnId="{EB56D98B-EB9B-4761-B784-70CAA082EE68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DD9CFEFF-C871-4F14-BA0D-889A88566793}" type="sibTrans" cxnId="{EB56D98B-EB9B-4761-B784-70CAA082EE68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3E4B5EBC-B80C-429E-AB09-33D8F22910DA}">
      <dgm:prSet phldrT="[Text]" custT="1"/>
      <dgm:spPr/>
      <dgm:t>
        <a:bodyPr/>
        <a:lstStyle/>
        <a:p>
          <a:r>
            <a:rPr lang="en-GB" sz="1050" dirty="0">
              <a:solidFill>
                <a:schemeClr val="tx1"/>
              </a:solidFill>
              <a:latin typeface="+mn-lt"/>
            </a:rPr>
            <a:t>Speed Sensing</a:t>
          </a:r>
        </a:p>
        <a:p>
          <a:r>
            <a:rPr lang="en-GB" sz="1050" dirty="0">
              <a:solidFill>
                <a:schemeClr val="tx1"/>
              </a:solidFill>
              <a:latin typeface="+mn-lt"/>
            </a:rPr>
            <a:t>(Palazzolo, 2009)</a:t>
          </a:r>
        </a:p>
      </dgm:t>
    </dgm:pt>
    <dgm:pt modelId="{854D5CE9-612A-4034-852F-CD8444FB3BFE}" type="parTrans" cxnId="{437B4D25-7312-4C47-AE7F-6CB3ACC8C0F5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A56F8ED4-9FD3-4B0E-813E-2801C1108371}" type="sibTrans" cxnId="{437B4D25-7312-4C47-AE7F-6CB3ACC8C0F5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2B40758E-53CB-4D47-8A11-155A81F71FE1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Plate and Ramp</a:t>
          </a:r>
        </a:p>
      </dgm:t>
    </dgm:pt>
    <dgm:pt modelId="{D624F0F3-5709-4E25-BD25-66A8A3A6380A}" type="parTrans" cxnId="{E1F3D302-8243-4010-8AB2-C1C5CEC801C9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5BEC6EC-0627-4841-B2E6-F80CA95AAD0D}" type="sibTrans" cxnId="{E1F3D302-8243-4010-8AB2-C1C5CEC801C9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FCD9EAFB-9854-4F66-9F40-4205493C7A35}">
      <dgm:prSet phldrT="[Text]" custT="1"/>
      <dgm:spPr/>
      <dgm:t>
        <a:bodyPr/>
        <a:lstStyle/>
        <a:p>
          <a:r>
            <a:rPr lang="en-GB" sz="1050" kern="1200" dirty="0">
              <a:solidFill>
                <a:schemeClr val="tx1"/>
              </a:solidFill>
              <a:latin typeface="+mn-lt"/>
            </a:rPr>
            <a:t>Torque </a:t>
          </a:r>
          <a:r>
            <a:rPr lang="en-GB" sz="1050" kern="1200" dirty="0">
              <a:solidFill>
                <a:schemeClr val="tx1"/>
              </a:solidFill>
              <a:latin typeface="+mn-lt"/>
              <a:ea typeface="+mn-ea"/>
              <a:cs typeface="+mn-cs"/>
            </a:rPr>
            <a:t>Sensing</a:t>
          </a:r>
        </a:p>
        <a:p>
          <a:r>
            <a:rPr lang="en-GB" sz="1050" kern="1200" dirty="0">
              <a:solidFill>
                <a:schemeClr val="tx1"/>
              </a:solidFill>
              <a:latin typeface="+mn-lt"/>
              <a:ea typeface="+mn-ea"/>
              <a:cs typeface="+mn-cs"/>
            </a:rPr>
            <a:t>(</a:t>
          </a:r>
          <a:r>
            <a:rPr lang="en-GB" sz="1050" kern="1200" dirty="0" err="1">
              <a:solidFill>
                <a:schemeClr val="tx1"/>
              </a:solidFill>
              <a:latin typeface="+mn-lt"/>
              <a:ea typeface="+mn-ea"/>
              <a:cs typeface="+mn-cs"/>
            </a:rPr>
            <a:t>Alferink</a:t>
          </a:r>
          <a:r>
            <a:rPr lang="en-GB" sz="1050" kern="1200" dirty="0">
              <a:solidFill>
                <a:schemeClr val="tx1"/>
              </a:solidFill>
              <a:latin typeface="+mn-lt"/>
              <a:ea typeface="+mn-ea"/>
              <a:cs typeface="+mn-cs"/>
            </a:rPr>
            <a:t>, 2019)</a:t>
          </a:r>
        </a:p>
        <a:p>
          <a:endParaRPr lang="en-GB" sz="900" kern="1200" dirty="0">
            <a:solidFill>
              <a:schemeClr val="tx1"/>
            </a:solidFill>
          </a:endParaRPr>
        </a:p>
      </dgm:t>
    </dgm:pt>
    <dgm:pt modelId="{8932FD54-41F1-43C6-9C11-042C02E6F2F3}" type="parTrans" cxnId="{5669F5F1-9B4C-4EDF-BBC0-E43552C22003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06A68C6-C7C1-42EC-AA15-7760847EE360}" type="sibTrans" cxnId="{5669F5F1-9B4C-4EDF-BBC0-E43552C22003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9272E5C4-9DBB-401D-AA09-24360C81EE83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Torque Sensing</a:t>
          </a:r>
        </a:p>
      </dgm:t>
    </dgm:pt>
    <dgm:pt modelId="{AF52FF18-3DE8-4310-9A56-6C8924DA666C}" type="parTrans" cxnId="{46AE1ABA-6DAD-410D-B924-748ED8BDB32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3411096F-0FA6-4EAA-9C86-A8F2D50190ED}" type="sibTrans" cxnId="{46AE1ABA-6DAD-410D-B924-748ED8BDB32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AC139869-E115-4E1E-90BE-B489E156CDC8}">
      <dgm:prSet phldrT="[Text]" custT="1"/>
      <dgm:spPr/>
      <dgm:t>
        <a:bodyPr/>
        <a:lstStyle/>
        <a:p>
          <a:r>
            <a:rPr lang="en-GB" sz="1050" dirty="0">
              <a:solidFill>
                <a:schemeClr val="tx1"/>
              </a:solidFill>
            </a:rPr>
            <a:t>Torque Sensing</a:t>
          </a:r>
        </a:p>
        <a:p>
          <a:r>
            <a:rPr lang="en-GB" sz="1050" dirty="0">
              <a:solidFill>
                <a:schemeClr val="tx1"/>
              </a:solidFill>
            </a:rPr>
            <a:t>(</a:t>
          </a:r>
          <a:r>
            <a:rPr lang="en-GB" sz="1050" dirty="0" err="1">
              <a:solidFill>
                <a:schemeClr val="tx1"/>
              </a:solidFill>
            </a:rPr>
            <a:t>Chockolek</a:t>
          </a:r>
          <a:r>
            <a:rPr lang="en-GB" sz="1050" dirty="0">
              <a:solidFill>
                <a:schemeClr val="tx1"/>
              </a:solidFill>
            </a:rPr>
            <a:t>, 1988)</a:t>
          </a:r>
        </a:p>
      </dgm:t>
    </dgm:pt>
    <dgm:pt modelId="{86386800-458E-4B7B-87D4-A7BD7833F666}" type="parTrans" cxnId="{5D549DB2-542F-4475-BB6F-CB038F2D915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7A3FB384-4E47-48DB-89CC-6AC20A7C4A50}" type="sibTrans" cxnId="{5D549DB2-542F-4475-BB6F-CB038F2D915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FE75F8F2-9EFE-4CDC-A709-20E1404595C6}" type="pres">
      <dgm:prSet presAssocID="{D0E6F1C6-B668-4661-BC52-BC58FB622F59}" presName="rootNode" presStyleCnt="0">
        <dgm:presLayoutVars>
          <dgm:chMax/>
          <dgm:chPref/>
          <dgm:dir/>
          <dgm:animLvl val="lvl"/>
        </dgm:presLayoutVars>
      </dgm:prSet>
      <dgm:spPr/>
    </dgm:pt>
    <dgm:pt modelId="{4CC9A4D9-AE6C-41FB-AEB6-78AE2C761BEA}" type="pres">
      <dgm:prSet presAssocID="{FA1B5D97-15D0-47A1-9F9A-C8582B16FC79}" presName="composite" presStyleCnt="0"/>
      <dgm:spPr/>
    </dgm:pt>
    <dgm:pt modelId="{1A97DC41-A8E2-454C-A23A-F67BD6CA2FC6}" type="pres">
      <dgm:prSet presAssocID="{FA1B5D97-15D0-47A1-9F9A-C8582B16FC79}" presName="ParentText" presStyleLbl="node1" presStyleIdx="0" presStyleCnt="3">
        <dgm:presLayoutVars>
          <dgm:chMax val="1"/>
          <dgm:chPref val="1"/>
          <dgm:bulletEnabled val="1"/>
        </dgm:presLayoutVars>
      </dgm:prSet>
      <dgm:spPr/>
    </dgm:pt>
    <dgm:pt modelId="{5B738AE5-07EF-4295-AA3A-613D0BD50ADE}" type="pres">
      <dgm:prSet presAssocID="{FA1B5D97-15D0-47A1-9F9A-C8582B16FC79}" presName="Image" presStyleLbl="bgImgPlace1" presStyleIdx="0" presStyleCnt="3"/>
      <dgm:spPr>
        <a:blipFill rotWithShape="1">
          <a:blip xmlns:r="http://schemas.openxmlformats.org/officeDocument/2006/relationships" r:embed="rId1"/>
          <a:srcRect/>
          <a:stretch>
            <a:fillRect/>
          </a:stretch>
        </a:blipFill>
      </dgm:spPr>
    </dgm:pt>
    <dgm:pt modelId="{40B3446D-4D11-486C-B3A2-2ED45B2A2FCB}" type="pres">
      <dgm:prSet presAssocID="{FA1B5D97-15D0-47A1-9F9A-C8582B16FC79}" presName="ChildText" presStyleLbl="fgAcc1" presStyleIdx="0" presStyleCnt="3" custLinFactNeighborX="28728">
        <dgm:presLayoutVars>
          <dgm:chMax val="0"/>
          <dgm:chPref val="0"/>
          <dgm:bulletEnabled val="1"/>
        </dgm:presLayoutVars>
      </dgm:prSet>
      <dgm:spPr/>
    </dgm:pt>
    <dgm:pt modelId="{44850E7A-E6D5-404F-847D-B83C31829C1E}" type="pres">
      <dgm:prSet presAssocID="{DD9CFEFF-C871-4F14-BA0D-889A88566793}" presName="sibTrans" presStyleCnt="0"/>
      <dgm:spPr/>
    </dgm:pt>
    <dgm:pt modelId="{B4F985DA-2CE0-449E-B81A-6E3CAA24F798}" type="pres">
      <dgm:prSet presAssocID="{2B40758E-53CB-4D47-8A11-155A81F71FE1}" presName="composite" presStyleCnt="0"/>
      <dgm:spPr/>
    </dgm:pt>
    <dgm:pt modelId="{36185C74-8136-4A31-A939-490D2937FBD4}" type="pres">
      <dgm:prSet presAssocID="{2B40758E-53CB-4D47-8A11-155A81F71FE1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</dgm:pt>
    <dgm:pt modelId="{FA223951-AA0B-45E5-B7EE-AE1446D9EECC}" type="pres">
      <dgm:prSet presAssocID="{2B40758E-53CB-4D47-8A11-155A81F71FE1}" presName="Image" presStyleLbl="bgImgPlace1" presStyleIdx="1" presStyleCnt="3"/>
      <dgm:spPr>
        <a:blipFill rotWithShape="1">
          <a:blip xmlns:r="http://schemas.openxmlformats.org/officeDocument/2006/relationships" r:embed="rId2"/>
          <a:srcRect/>
          <a:stretch>
            <a:fillRect t="-2000" b="-2000"/>
          </a:stretch>
        </a:blipFill>
      </dgm:spPr>
    </dgm:pt>
    <dgm:pt modelId="{53986814-0232-45C1-95BB-FD699396919A}" type="pres">
      <dgm:prSet presAssocID="{2B40758E-53CB-4D47-8A11-155A81F71FE1}" presName="ChildText" presStyleLbl="fgAcc1" presStyleIdx="1" presStyleCnt="3" custLinFactNeighborX="28728">
        <dgm:presLayoutVars>
          <dgm:chMax val="0"/>
          <dgm:chPref val="0"/>
          <dgm:bulletEnabled val="1"/>
        </dgm:presLayoutVars>
      </dgm:prSet>
      <dgm:spPr/>
    </dgm:pt>
    <dgm:pt modelId="{3A2DD95E-4C58-49D3-8BF2-CD0A82E15331}" type="pres">
      <dgm:prSet presAssocID="{85BEC6EC-0627-4841-B2E6-F80CA95AAD0D}" presName="sibTrans" presStyleCnt="0"/>
      <dgm:spPr/>
    </dgm:pt>
    <dgm:pt modelId="{279B929E-5CB6-4E0A-A4ED-0EFD39F8E889}" type="pres">
      <dgm:prSet presAssocID="{9272E5C4-9DBB-401D-AA09-24360C81EE83}" presName="composite" presStyleCnt="0"/>
      <dgm:spPr/>
    </dgm:pt>
    <dgm:pt modelId="{6BF8D67C-4A9C-46DC-B0F0-4DE5613A4A36}" type="pres">
      <dgm:prSet presAssocID="{9272E5C4-9DBB-401D-AA09-24360C81EE83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</dgm:pt>
    <dgm:pt modelId="{37F8DAFF-E7DB-4457-929F-7D370755ED0C}" type="pres">
      <dgm:prSet presAssocID="{9272E5C4-9DBB-401D-AA09-24360C81EE83}" presName="Image" presStyleLbl="bgImgPlace1" presStyleIdx="2" presStyleCnt="3"/>
      <dgm:spPr>
        <a:blipFill rotWithShape="1">
          <a:blip xmlns:r="http://schemas.openxmlformats.org/officeDocument/2006/relationships" r:embed="rId3"/>
          <a:srcRect/>
          <a:stretch>
            <a:fillRect l="-3000" r="-3000"/>
          </a:stretch>
        </a:blipFill>
      </dgm:spPr>
    </dgm:pt>
    <dgm:pt modelId="{6575E89F-0F9C-479D-A102-3B9BF589F6C5}" type="pres">
      <dgm:prSet presAssocID="{9272E5C4-9DBB-401D-AA09-24360C81EE83}" presName="ChildText" presStyleLbl="fgAcc1" presStyleIdx="2" presStyleCnt="3" custScaleX="190593" custLinFactNeighborX="79557" custLinFactNeighborY="-3696">
        <dgm:presLayoutVars>
          <dgm:chMax val="0"/>
          <dgm:chPref val="0"/>
          <dgm:bulletEnabled val="1"/>
        </dgm:presLayoutVars>
      </dgm:prSet>
      <dgm:spPr/>
    </dgm:pt>
  </dgm:ptLst>
  <dgm:cxnLst>
    <dgm:cxn modelId="{E1F3D302-8243-4010-8AB2-C1C5CEC801C9}" srcId="{D0E6F1C6-B668-4661-BC52-BC58FB622F59}" destId="{2B40758E-53CB-4D47-8A11-155A81F71FE1}" srcOrd="1" destOrd="0" parTransId="{D624F0F3-5709-4E25-BD25-66A8A3A6380A}" sibTransId="{85BEC6EC-0627-4841-B2E6-F80CA95AAD0D}"/>
    <dgm:cxn modelId="{66610A1F-4486-47CE-A62D-61637B13C8BE}" type="presOf" srcId="{D0E6F1C6-B668-4661-BC52-BC58FB622F59}" destId="{FE75F8F2-9EFE-4CDC-A709-20E1404595C6}" srcOrd="0" destOrd="0" presId="urn:microsoft.com/office/officeart/2008/layout/TitledPictureBlocks"/>
    <dgm:cxn modelId="{437B4D25-7312-4C47-AE7F-6CB3ACC8C0F5}" srcId="{FA1B5D97-15D0-47A1-9F9A-C8582B16FC79}" destId="{3E4B5EBC-B80C-429E-AB09-33D8F22910DA}" srcOrd="0" destOrd="0" parTransId="{854D5CE9-612A-4034-852F-CD8444FB3BFE}" sibTransId="{A56F8ED4-9FD3-4B0E-813E-2801C1108371}"/>
    <dgm:cxn modelId="{FB63D12F-F222-4495-A55C-54E7EEE8414F}" type="presOf" srcId="{FA1B5D97-15D0-47A1-9F9A-C8582B16FC79}" destId="{1A97DC41-A8E2-454C-A23A-F67BD6CA2FC6}" srcOrd="0" destOrd="0" presId="urn:microsoft.com/office/officeart/2008/layout/TitledPictureBlocks"/>
    <dgm:cxn modelId="{68B91E38-74EC-4906-ACD3-C7279E3C98E7}" type="presOf" srcId="{9272E5C4-9DBB-401D-AA09-24360C81EE83}" destId="{6BF8D67C-4A9C-46DC-B0F0-4DE5613A4A36}" srcOrd="0" destOrd="0" presId="urn:microsoft.com/office/officeart/2008/layout/TitledPictureBlocks"/>
    <dgm:cxn modelId="{64E7965B-7331-497C-B602-224B347F2174}" type="presOf" srcId="{AC139869-E115-4E1E-90BE-B489E156CDC8}" destId="{6575E89F-0F9C-479D-A102-3B9BF589F6C5}" srcOrd="0" destOrd="0" presId="urn:microsoft.com/office/officeart/2008/layout/TitledPictureBlocks"/>
    <dgm:cxn modelId="{EB56D98B-EB9B-4761-B784-70CAA082EE68}" srcId="{D0E6F1C6-B668-4661-BC52-BC58FB622F59}" destId="{FA1B5D97-15D0-47A1-9F9A-C8582B16FC79}" srcOrd="0" destOrd="0" parTransId="{85DBCCB8-3B50-461F-BAF6-2A0959E35E32}" sibTransId="{DD9CFEFF-C871-4F14-BA0D-889A88566793}"/>
    <dgm:cxn modelId="{5D549DB2-542F-4475-BB6F-CB038F2D9154}" srcId="{9272E5C4-9DBB-401D-AA09-24360C81EE83}" destId="{AC139869-E115-4E1E-90BE-B489E156CDC8}" srcOrd="0" destOrd="0" parTransId="{86386800-458E-4B7B-87D4-A7BD7833F666}" sibTransId="{7A3FB384-4E47-48DB-89CC-6AC20A7C4A50}"/>
    <dgm:cxn modelId="{46AE1ABA-6DAD-410D-B924-748ED8BDB32E}" srcId="{D0E6F1C6-B668-4661-BC52-BC58FB622F59}" destId="{9272E5C4-9DBB-401D-AA09-24360C81EE83}" srcOrd="2" destOrd="0" parTransId="{AF52FF18-3DE8-4310-9A56-6C8924DA666C}" sibTransId="{3411096F-0FA6-4EAA-9C86-A8F2D50190ED}"/>
    <dgm:cxn modelId="{FDA9CCBC-457C-445B-B06F-066FA9BF61A5}" type="presOf" srcId="{2B40758E-53CB-4D47-8A11-155A81F71FE1}" destId="{36185C74-8136-4A31-A939-490D2937FBD4}" srcOrd="0" destOrd="0" presId="urn:microsoft.com/office/officeart/2008/layout/TitledPictureBlocks"/>
    <dgm:cxn modelId="{BC146CC0-C257-49FA-953F-2EC44B7536F7}" type="presOf" srcId="{FCD9EAFB-9854-4F66-9F40-4205493C7A35}" destId="{53986814-0232-45C1-95BB-FD699396919A}" srcOrd="0" destOrd="0" presId="urn:microsoft.com/office/officeart/2008/layout/TitledPictureBlocks"/>
    <dgm:cxn modelId="{C6C1D9D3-7DF2-45C7-A5B9-68E4796F2B2E}" type="presOf" srcId="{3E4B5EBC-B80C-429E-AB09-33D8F22910DA}" destId="{40B3446D-4D11-486C-B3A2-2ED45B2A2FCB}" srcOrd="0" destOrd="0" presId="urn:microsoft.com/office/officeart/2008/layout/TitledPictureBlocks"/>
    <dgm:cxn modelId="{5669F5F1-9B4C-4EDF-BBC0-E43552C22003}" srcId="{2B40758E-53CB-4D47-8A11-155A81F71FE1}" destId="{FCD9EAFB-9854-4F66-9F40-4205493C7A35}" srcOrd="0" destOrd="0" parTransId="{8932FD54-41F1-43C6-9C11-042C02E6F2F3}" sibTransId="{B06A68C6-C7C1-42EC-AA15-7760847EE360}"/>
    <dgm:cxn modelId="{39C6210B-DBC8-46D0-82B1-DA445DBE47B9}" type="presParOf" srcId="{FE75F8F2-9EFE-4CDC-A709-20E1404595C6}" destId="{4CC9A4D9-AE6C-41FB-AEB6-78AE2C761BEA}" srcOrd="0" destOrd="0" presId="urn:microsoft.com/office/officeart/2008/layout/TitledPictureBlocks"/>
    <dgm:cxn modelId="{D52A989A-613A-4DD5-BCA9-0430C4BABF84}" type="presParOf" srcId="{4CC9A4D9-AE6C-41FB-AEB6-78AE2C761BEA}" destId="{1A97DC41-A8E2-454C-A23A-F67BD6CA2FC6}" srcOrd="0" destOrd="0" presId="urn:microsoft.com/office/officeart/2008/layout/TitledPictureBlocks"/>
    <dgm:cxn modelId="{5AA2E430-6AF8-402D-AF5B-4C1CA023A840}" type="presParOf" srcId="{4CC9A4D9-AE6C-41FB-AEB6-78AE2C761BEA}" destId="{5B738AE5-07EF-4295-AA3A-613D0BD50ADE}" srcOrd="1" destOrd="0" presId="urn:microsoft.com/office/officeart/2008/layout/TitledPictureBlocks"/>
    <dgm:cxn modelId="{4623042E-866D-4E11-814D-017D6D798518}" type="presParOf" srcId="{4CC9A4D9-AE6C-41FB-AEB6-78AE2C761BEA}" destId="{40B3446D-4D11-486C-B3A2-2ED45B2A2FCB}" srcOrd="2" destOrd="0" presId="urn:microsoft.com/office/officeart/2008/layout/TitledPictureBlocks"/>
    <dgm:cxn modelId="{7E7FC836-D721-411B-9055-EF5AB5A9B0E8}" type="presParOf" srcId="{FE75F8F2-9EFE-4CDC-A709-20E1404595C6}" destId="{44850E7A-E6D5-404F-847D-B83C31829C1E}" srcOrd="1" destOrd="0" presId="urn:microsoft.com/office/officeart/2008/layout/TitledPictureBlocks"/>
    <dgm:cxn modelId="{7D8BE7B5-B341-450D-8D28-FD1A987134A1}" type="presParOf" srcId="{FE75F8F2-9EFE-4CDC-A709-20E1404595C6}" destId="{B4F985DA-2CE0-449E-B81A-6E3CAA24F798}" srcOrd="2" destOrd="0" presId="urn:microsoft.com/office/officeart/2008/layout/TitledPictureBlocks"/>
    <dgm:cxn modelId="{776B2180-8413-4641-A275-91441B2A5D0B}" type="presParOf" srcId="{B4F985DA-2CE0-449E-B81A-6E3CAA24F798}" destId="{36185C74-8136-4A31-A939-490D2937FBD4}" srcOrd="0" destOrd="0" presId="urn:microsoft.com/office/officeart/2008/layout/TitledPictureBlocks"/>
    <dgm:cxn modelId="{504BB482-F421-44B6-8423-FF98A2F76458}" type="presParOf" srcId="{B4F985DA-2CE0-449E-B81A-6E3CAA24F798}" destId="{FA223951-AA0B-45E5-B7EE-AE1446D9EECC}" srcOrd="1" destOrd="0" presId="urn:microsoft.com/office/officeart/2008/layout/TitledPictureBlocks"/>
    <dgm:cxn modelId="{3020709F-A5CC-41C3-A239-C3FE20E0D1DE}" type="presParOf" srcId="{B4F985DA-2CE0-449E-B81A-6E3CAA24F798}" destId="{53986814-0232-45C1-95BB-FD699396919A}" srcOrd="2" destOrd="0" presId="urn:microsoft.com/office/officeart/2008/layout/TitledPictureBlocks"/>
    <dgm:cxn modelId="{2B14F608-DD2D-4825-B003-3F7E4C0AD194}" type="presParOf" srcId="{FE75F8F2-9EFE-4CDC-A709-20E1404595C6}" destId="{3A2DD95E-4C58-49D3-8BF2-CD0A82E15331}" srcOrd="3" destOrd="0" presId="urn:microsoft.com/office/officeart/2008/layout/TitledPictureBlocks"/>
    <dgm:cxn modelId="{6023E256-05D4-43A9-B819-7E3FD0118F36}" type="presParOf" srcId="{FE75F8F2-9EFE-4CDC-A709-20E1404595C6}" destId="{279B929E-5CB6-4E0A-A4ED-0EFD39F8E889}" srcOrd="4" destOrd="0" presId="urn:microsoft.com/office/officeart/2008/layout/TitledPictureBlocks"/>
    <dgm:cxn modelId="{626CD019-8AE1-4BF4-94B5-267DABA059F0}" type="presParOf" srcId="{279B929E-5CB6-4E0A-A4ED-0EFD39F8E889}" destId="{6BF8D67C-4A9C-46DC-B0F0-4DE5613A4A36}" srcOrd="0" destOrd="0" presId="urn:microsoft.com/office/officeart/2008/layout/TitledPictureBlocks"/>
    <dgm:cxn modelId="{DF7CF50B-043F-4F53-9ECD-D5A94E7CE755}" type="presParOf" srcId="{279B929E-5CB6-4E0A-A4ED-0EFD39F8E889}" destId="{37F8DAFF-E7DB-4457-929F-7D370755ED0C}" srcOrd="1" destOrd="0" presId="urn:microsoft.com/office/officeart/2008/layout/TitledPictureBlocks"/>
    <dgm:cxn modelId="{EA629A6F-0B54-4D2D-AF31-142D75E6CF6A}" type="presParOf" srcId="{279B929E-5CB6-4E0A-A4ED-0EFD39F8E889}" destId="{6575E89F-0F9C-479D-A102-3B9BF589F6C5}" srcOrd="2" destOrd="0" presId="urn:microsoft.com/office/officeart/2008/layout/TitledPictureBlock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0E6F1C6-B668-4661-BC52-BC58FB622F59}" type="doc">
      <dgm:prSet loTypeId="urn:microsoft.com/office/officeart/2008/layout/TitledPictureBlocks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A1B5D97-15D0-47A1-9F9A-C8582B16FC79}">
      <dgm:prSet phldrT="[Text]"/>
      <dgm:spPr/>
      <dgm:t>
        <a:bodyPr/>
        <a:lstStyle/>
        <a:p>
          <a:r>
            <a:rPr lang="en-GB" dirty="0" err="1">
              <a:solidFill>
                <a:schemeClr val="tx1"/>
              </a:solidFill>
            </a:rPr>
            <a:t>eLSD</a:t>
          </a:r>
          <a:endParaRPr lang="en-GB" dirty="0">
            <a:solidFill>
              <a:schemeClr val="tx1"/>
            </a:solidFill>
          </a:endParaRPr>
        </a:p>
      </dgm:t>
    </dgm:pt>
    <dgm:pt modelId="{85DBCCB8-3B50-461F-BAF6-2A0959E35E32}" type="parTrans" cxnId="{EB56D98B-EB9B-4761-B784-70CAA082EE68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DD9CFEFF-C871-4F14-BA0D-889A88566793}" type="sibTrans" cxnId="{EB56D98B-EB9B-4761-B784-70CAA082EE68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3E4B5EBC-B80C-429E-AB09-33D8F22910DA}">
      <dgm:prSet phldrT="[Text]" custT="1"/>
      <dgm:spPr/>
      <dgm:t>
        <a:bodyPr/>
        <a:lstStyle/>
        <a:p>
          <a:r>
            <a:rPr lang="en-GB" sz="1050" dirty="0">
              <a:solidFill>
                <a:schemeClr val="tx1"/>
              </a:solidFill>
            </a:rPr>
            <a:t>Electronic LSD (Eaton, 2016)</a:t>
          </a:r>
        </a:p>
      </dgm:t>
    </dgm:pt>
    <dgm:pt modelId="{854D5CE9-612A-4034-852F-CD8444FB3BFE}" type="parTrans" cxnId="{437B4D25-7312-4C47-AE7F-6CB3ACC8C0F5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A56F8ED4-9FD3-4B0E-813E-2801C1108371}" type="sibTrans" cxnId="{437B4D25-7312-4C47-AE7F-6CB3ACC8C0F5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2B40758E-53CB-4D47-8A11-155A81F71FE1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Torque Vectoring</a:t>
          </a:r>
        </a:p>
      </dgm:t>
    </dgm:pt>
    <dgm:pt modelId="{D624F0F3-5709-4E25-BD25-66A8A3A6380A}" type="parTrans" cxnId="{E1F3D302-8243-4010-8AB2-C1C5CEC801C9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5BEC6EC-0627-4841-B2E6-F80CA95AAD0D}" type="sibTrans" cxnId="{E1F3D302-8243-4010-8AB2-C1C5CEC801C9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FCD9EAFB-9854-4F66-9F40-4205493C7A35}">
      <dgm:prSet phldrT="[Text]" custT="1"/>
      <dgm:spPr/>
      <dgm:t>
        <a:bodyPr/>
        <a:lstStyle/>
        <a:p>
          <a:r>
            <a:rPr lang="en-GB" sz="1050" dirty="0">
              <a:solidFill>
                <a:schemeClr val="tx1"/>
              </a:solidFill>
              <a:latin typeface="+mn-lt"/>
            </a:rPr>
            <a:t>In this instance Electronic Torque Vectoring (ETV). (Palazzolo, 2009)</a:t>
          </a:r>
        </a:p>
      </dgm:t>
    </dgm:pt>
    <dgm:pt modelId="{8932FD54-41F1-43C6-9C11-042C02E6F2F3}" type="parTrans" cxnId="{5669F5F1-9B4C-4EDF-BBC0-E43552C22003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06A68C6-C7C1-42EC-AA15-7760847EE360}" type="sibTrans" cxnId="{5669F5F1-9B4C-4EDF-BBC0-E43552C22003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9272E5C4-9DBB-401D-AA09-24360C81EE83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MRF LSD</a:t>
          </a:r>
        </a:p>
      </dgm:t>
    </dgm:pt>
    <dgm:pt modelId="{AF52FF18-3DE8-4310-9A56-6C8924DA666C}" type="parTrans" cxnId="{46AE1ABA-6DAD-410D-B924-748ED8BDB32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3411096F-0FA6-4EAA-9C86-A8F2D50190ED}" type="sibTrans" cxnId="{46AE1ABA-6DAD-410D-B924-748ED8BDB32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AC139869-E115-4E1E-90BE-B489E156CDC8}">
      <dgm:prSet phldrT="[Text]" custT="1"/>
      <dgm:spPr/>
      <dgm:t>
        <a:bodyPr/>
        <a:lstStyle/>
        <a:p>
          <a:r>
            <a:rPr lang="en-GB" sz="1050" dirty="0">
              <a:solidFill>
                <a:schemeClr val="tx1"/>
              </a:solidFill>
            </a:rPr>
            <a:t>Magnetorheological Fluid LSD (Russo, </a:t>
          </a:r>
          <a:r>
            <a:rPr lang="en-GB" sz="1050" i="1" dirty="0">
              <a:solidFill>
                <a:schemeClr val="tx1"/>
              </a:solidFill>
            </a:rPr>
            <a:t>et al, </a:t>
          </a:r>
          <a:r>
            <a:rPr lang="en-GB" sz="1050" i="0" dirty="0">
              <a:solidFill>
                <a:schemeClr val="tx1"/>
              </a:solidFill>
            </a:rPr>
            <a:t>2016)</a:t>
          </a:r>
          <a:endParaRPr lang="en-GB" sz="1050" dirty="0">
            <a:solidFill>
              <a:schemeClr val="tx1"/>
            </a:solidFill>
          </a:endParaRPr>
        </a:p>
      </dgm:t>
    </dgm:pt>
    <dgm:pt modelId="{86386800-458E-4B7B-87D4-A7BD7833F666}" type="parTrans" cxnId="{5D549DB2-542F-4475-BB6F-CB038F2D915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7A3FB384-4E47-48DB-89CC-6AC20A7C4A50}" type="sibTrans" cxnId="{5D549DB2-542F-4475-BB6F-CB038F2D915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FE75F8F2-9EFE-4CDC-A709-20E1404595C6}" type="pres">
      <dgm:prSet presAssocID="{D0E6F1C6-B668-4661-BC52-BC58FB622F59}" presName="rootNode" presStyleCnt="0">
        <dgm:presLayoutVars>
          <dgm:chMax/>
          <dgm:chPref/>
          <dgm:dir/>
          <dgm:animLvl val="lvl"/>
        </dgm:presLayoutVars>
      </dgm:prSet>
      <dgm:spPr/>
    </dgm:pt>
    <dgm:pt modelId="{4CC9A4D9-AE6C-41FB-AEB6-78AE2C761BEA}" type="pres">
      <dgm:prSet presAssocID="{FA1B5D97-15D0-47A1-9F9A-C8582B16FC79}" presName="composite" presStyleCnt="0"/>
      <dgm:spPr/>
    </dgm:pt>
    <dgm:pt modelId="{1A97DC41-A8E2-454C-A23A-F67BD6CA2FC6}" type="pres">
      <dgm:prSet presAssocID="{FA1B5D97-15D0-47A1-9F9A-C8582B16FC79}" presName="ParentText" presStyleLbl="node1" presStyleIdx="0" presStyleCnt="3">
        <dgm:presLayoutVars>
          <dgm:chMax val="1"/>
          <dgm:chPref val="1"/>
          <dgm:bulletEnabled val="1"/>
        </dgm:presLayoutVars>
      </dgm:prSet>
      <dgm:spPr/>
    </dgm:pt>
    <dgm:pt modelId="{5B738AE5-07EF-4295-AA3A-613D0BD50ADE}" type="pres">
      <dgm:prSet presAssocID="{FA1B5D97-15D0-47A1-9F9A-C8582B16FC79}" presName="Image" presStyleLbl="bgImgPlace1" presStyleIdx="0" presStyleCnt="3"/>
      <dgm:spPr>
        <a:blipFill rotWithShape="1">
          <a:blip xmlns:r="http://schemas.openxmlformats.org/officeDocument/2006/relationships" r:embed="rId1"/>
          <a:srcRect/>
          <a:stretch>
            <a:fillRect l="-28000" r="-28000"/>
          </a:stretch>
        </a:blipFill>
      </dgm:spPr>
    </dgm:pt>
    <dgm:pt modelId="{40B3446D-4D11-486C-B3A2-2ED45B2A2FCB}" type="pres">
      <dgm:prSet presAssocID="{FA1B5D97-15D0-47A1-9F9A-C8582B16FC79}" presName="ChildText" presStyleLbl="fgAcc1" presStyleIdx="0" presStyleCnt="3" custLinFactNeighborX="28728">
        <dgm:presLayoutVars>
          <dgm:chMax val="0"/>
          <dgm:chPref val="0"/>
          <dgm:bulletEnabled val="1"/>
        </dgm:presLayoutVars>
      </dgm:prSet>
      <dgm:spPr/>
    </dgm:pt>
    <dgm:pt modelId="{44850E7A-E6D5-404F-847D-B83C31829C1E}" type="pres">
      <dgm:prSet presAssocID="{DD9CFEFF-C871-4F14-BA0D-889A88566793}" presName="sibTrans" presStyleCnt="0"/>
      <dgm:spPr/>
    </dgm:pt>
    <dgm:pt modelId="{B4F985DA-2CE0-449E-B81A-6E3CAA24F798}" type="pres">
      <dgm:prSet presAssocID="{2B40758E-53CB-4D47-8A11-155A81F71FE1}" presName="composite" presStyleCnt="0"/>
      <dgm:spPr/>
    </dgm:pt>
    <dgm:pt modelId="{36185C74-8136-4A31-A939-490D2937FBD4}" type="pres">
      <dgm:prSet presAssocID="{2B40758E-53CB-4D47-8A11-155A81F71FE1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</dgm:pt>
    <dgm:pt modelId="{FA223951-AA0B-45E5-B7EE-AE1446D9EECC}" type="pres">
      <dgm:prSet presAssocID="{2B40758E-53CB-4D47-8A11-155A81F71FE1}" presName="Image" presStyleLbl="bgImgPlace1" presStyleIdx="1" presStyleCnt="3"/>
      <dgm:spPr>
        <a:blipFill rotWithShape="1">
          <a:blip xmlns:r="http://schemas.openxmlformats.org/officeDocument/2006/relationships" r:embed="rId2"/>
          <a:srcRect/>
          <a:stretch>
            <a:fillRect l="-11000" r="-11000"/>
          </a:stretch>
        </a:blipFill>
      </dgm:spPr>
    </dgm:pt>
    <dgm:pt modelId="{53986814-0232-45C1-95BB-FD699396919A}" type="pres">
      <dgm:prSet presAssocID="{2B40758E-53CB-4D47-8A11-155A81F71FE1}" presName="ChildText" presStyleLbl="fgAcc1" presStyleIdx="1" presStyleCnt="3" custScaleY="138961" custLinFactNeighborX="39501">
        <dgm:presLayoutVars>
          <dgm:chMax val="0"/>
          <dgm:chPref val="0"/>
          <dgm:bulletEnabled val="1"/>
        </dgm:presLayoutVars>
      </dgm:prSet>
      <dgm:spPr/>
    </dgm:pt>
    <dgm:pt modelId="{3A2DD95E-4C58-49D3-8BF2-CD0A82E15331}" type="pres">
      <dgm:prSet presAssocID="{85BEC6EC-0627-4841-B2E6-F80CA95AAD0D}" presName="sibTrans" presStyleCnt="0"/>
      <dgm:spPr/>
    </dgm:pt>
    <dgm:pt modelId="{279B929E-5CB6-4E0A-A4ED-0EFD39F8E889}" type="pres">
      <dgm:prSet presAssocID="{9272E5C4-9DBB-401D-AA09-24360C81EE83}" presName="composite" presStyleCnt="0"/>
      <dgm:spPr/>
    </dgm:pt>
    <dgm:pt modelId="{6BF8D67C-4A9C-46DC-B0F0-4DE5613A4A36}" type="pres">
      <dgm:prSet presAssocID="{9272E5C4-9DBB-401D-AA09-24360C81EE83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</dgm:pt>
    <dgm:pt modelId="{37F8DAFF-E7DB-4457-929F-7D370755ED0C}" type="pres">
      <dgm:prSet presAssocID="{9272E5C4-9DBB-401D-AA09-24360C81EE83}" presName="Image" presStyleLbl="bgImgPlace1" presStyleIdx="2" presStyleCnt="3"/>
      <dgm:spPr>
        <a:blipFill rotWithShape="1">
          <a:blip xmlns:r="http://schemas.openxmlformats.org/officeDocument/2006/relationships" r:embed="rId3"/>
          <a:srcRect/>
          <a:stretch>
            <a:fillRect l="-5000" r="-5000"/>
          </a:stretch>
        </a:blipFill>
      </dgm:spPr>
    </dgm:pt>
    <dgm:pt modelId="{6575E89F-0F9C-479D-A102-3B9BF589F6C5}" type="pres">
      <dgm:prSet presAssocID="{9272E5C4-9DBB-401D-AA09-24360C81EE83}" presName="ChildText" presStyleLbl="fgAcc1" presStyleIdx="2" presStyleCnt="3" custScaleX="190627" custLinFactNeighborX="68229">
        <dgm:presLayoutVars>
          <dgm:chMax val="0"/>
          <dgm:chPref val="0"/>
          <dgm:bulletEnabled val="1"/>
        </dgm:presLayoutVars>
      </dgm:prSet>
      <dgm:spPr/>
    </dgm:pt>
  </dgm:ptLst>
  <dgm:cxnLst>
    <dgm:cxn modelId="{E1F3D302-8243-4010-8AB2-C1C5CEC801C9}" srcId="{D0E6F1C6-B668-4661-BC52-BC58FB622F59}" destId="{2B40758E-53CB-4D47-8A11-155A81F71FE1}" srcOrd="1" destOrd="0" parTransId="{D624F0F3-5709-4E25-BD25-66A8A3A6380A}" sibTransId="{85BEC6EC-0627-4841-B2E6-F80CA95AAD0D}"/>
    <dgm:cxn modelId="{66610A1F-4486-47CE-A62D-61637B13C8BE}" type="presOf" srcId="{D0E6F1C6-B668-4661-BC52-BC58FB622F59}" destId="{FE75F8F2-9EFE-4CDC-A709-20E1404595C6}" srcOrd="0" destOrd="0" presId="urn:microsoft.com/office/officeart/2008/layout/TitledPictureBlocks"/>
    <dgm:cxn modelId="{437B4D25-7312-4C47-AE7F-6CB3ACC8C0F5}" srcId="{FA1B5D97-15D0-47A1-9F9A-C8582B16FC79}" destId="{3E4B5EBC-B80C-429E-AB09-33D8F22910DA}" srcOrd="0" destOrd="0" parTransId="{854D5CE9-612A-4034-852F-CD8444FB3BFE}" sibTransId="{A56F8ED4-9FD3-4B0E-813E-2801C1108371}"/>
    <dgm:cxn modelId="{FB63D12F-F222-4495-A55C-54E7EEE8414F}" type="presOf" srcId="{FA1B5D97-15D0-47A1-9F9A-C8582B16FC79}" destId="{1A97DC41-A8E2-454C-A23A-F67BD6CA2FC6}" srcOrd="0" destOrd="0" presId="urn:microsoft.com/office/officeart/2008/layout/TitledPictureBlocks"/>
    <dgm:cxn modelId="{68B91E38-74EC-4906-ACD3-C7279E3C98E7}" type="presOf" srcId="{9272E5C4-9DBB-401D-AA09-24360C81EE83}" destId="{6BF8D67C-4A9C-46DC-B0F0-4DE5613A4A36}" srcOrd="0" destOrd="0" presId="urn:microsoft.com/office/officeart/2008/layout/TitledPictureBlocks"/>
    <dgm:cxn modelId="{64E7965B-7331-497C-B602-224B347F2174}" type="presOf" srcId="{AC139869-E115-4E1E-90BE-B489E156CDC8}" destId="{6575E89F-0F9C-479D-A102-3B9BF589F6C5}" srcOrd="0" destOrd="0" presId="urn:microsoft.com/office/officeart/2008/layout/TitledPictureBlocks"/>
    <dgm:cxn modelId="{EB56D98B-EB9B-4761-B784-70CAA082EE68}" srcId="{D0E6F1C6-B668-4661-BC52-BC58FB622F59}" destId="{FA1B5D97-15D0-47A1-9F9A-C8582B16FC79}" srcOrd="0" destOrd="0" parTransId="{85DBCCB8-3B50-461F-BAF6-2A0959E35E32}" sibTransId="{DD9CFEFF-C871-4F14-BA0D-889A88566793}"/>
    <dgm:cxn modelId="{5D549DB2-542F-4475-BB6F-CB038F2D9154}" srcId="{9272E5C4-9DBB-401D-AA09-24360C81EE83}" destId="{AC139869-E115-4E1E-90BE-B489E156CDC8}" srcOrd="0" destOrd="0" parTransId="{86386800-458E-4B7B-87D4-A7BD7833F666}" sibTransId="{7A3FB384-4E47-48DB-89CC-6AC20A7C4A50}"/>
    <dgm:cxn modelId="{46AE1ABA-6DAD-410D-B924-748ED8BDB32E}" srcId="{D0E6F1C6-B668-4661-BC52-BC58FB622F59}" destId="{9272E5C4-9DBB-401D-AA09-24360C81EE83}" srcOrd="2" destOrd="0" parTransId="{AF52FF18-3DE8-4310-9A56-6C8924DA666C}" sibTransId="{3411096F-0FA6-4EAA-9C86-A8F2D50190ED}"/>
    <dgm:cxn modelId="{FDA9CCBC-457C-445B-B06F-066FA9BF61A5}" type="presOf" srcId="{2B40758E-53CB-4D47-8A11-155A81F71FE1}" destId="{36185C74-8136-4A31-A939-490D2937FBD4}" srcOrd="0" destOrd="0" presId="urn:microsoft.com/office/officeart/2008/layout/TitledPictureBlocks"/>
    <dgm:cxn modelId="{BC146CC0-C257-49FA-953F-2EC44B7536F7}" type="presOf" srcId="{FCD9EAFB-9854-4F66-9F40-4205493C7A35}" destId="{53986814-0232-45C1-95BB-FD699396919A}" srcOrd="0" destOrd="0" presId="urn:microsoft.com/office/officeart/2008/layout/TitledPictureBlocks"/>
    <dgm:cxn modelId="{C6C1D9D3-7DF2-45C7-A5B9-68E4796F2B2E}" type="presOf" srcId="{3E4B5EBC-B80C-429E-AB09-33D8F22910DA}" destId="{40B3446D-4D11-486C-B3A2-2ED45B2A2FCB}" srcOrd="0" destOrd="0" presId="urn:microsoft.com/office/officeart/2008/layout/TitledPictureBlocks"/>
    <dgm:cxn modelId="{5669F5F1-9B4C-4EDF-BBC0-E43552C22003}" srcId="{2B40758E-53CB-4D47-8A11-155A81F71FE1}" destId="{FCD9EAFB-9854-4F66-9F40-4205493C7A35}" srcOrd="0" destOrd="0" parTransId="{8932FD54-41F1-43C6-9C11-042C02E6F2F3}" sibTransId="{B06A68C6-C7C1-42EC-AA15-7760847EE360}"/>
    <dgm:cxn modelId="{39C6210B-DBC8-46D0-82B1-DA445DBE47B9}" type="presParOf" srcId="{FE75F8F2-9EFE-4CDC-A709-20E1404595C6}" destId="{4CC9A4D9-AE6C-41FB-AEB6-78AE2C761BEA}" srcOrd="0" destOrd="0" presId="urn:microsoft.com/office/officeart/2008/layout/TitledPictureBlocks"/>
    <dgm:cxn modelId="{D52A989A-613A-4DD5-BCA9-0430C4BABF84}" type="presParOf" srcId="{4CC9A4D9-AE6C-41FB-AEB6-78AE2C761BEA}" destId="{1A97DC41-A8E2-454C-A23A-F67BD6CA2FC6}" srcOrd="0" destOrd="0" presId="urn:microsoft.com/office/officeart/2008/layout/TitledPictureBlocks"/>
    <dgm:cxn modelId="{5AA2E430-6AF8-402D-AF5B-4C1CA023A840}" type="presParOf" srcId="{4CC9A4D9-AE6C-41FB-AEB6-78AE2C761BEA}" destId="{5B738AE5-07EF-4295-AA3A-613D0BD50ADE}" srcOrd="1" destOrd="0" presId="urn:microsoft.com/office/officeart/2008/layout/TitledPictureBlocks"/>
    <dgm:cxn modelId="{4623042E-866D-4E11-814D-017D6D798518}" type="presParOf" srcId="{4CC9A4D9-AE6C-41FB-AEB6-78AE2C761BEA}" destId="{40B3446D-4D11-486C-B3A2-2ED45B2A2FCB}" srcOrd="2" destOrd="0" presId="urn:microsoft.com/office/officeart/2008/layout/TitledPictureBlocks"/>
    <dgm:cxn modelId="{7E7FC836-D721-411B-9055-EF5AB5A9B0E8}" type="presParOf" srcId="{FE75F8F2-9EFE-4CDC-A709-20E1404595C6}" destId="{44850E7A-E6D5-404F-847D-B83C31829C1E}" srcOrd="1" destOrd="0" presId="urn:microsoft.com/office/officeart/2008/layout/TitledPictureBlocks"/>
    <dgm:cxn modelId="{7D8BE7B5-B341-450D-8D28-FD1A987134A1}" type="presParOf" srcId="{FE75F8F2-9EFE-4CDC-A709-20E1404595C6}" destId="{B4F985DA-2CE0-449E-B81A-6E3CAA24F798}" srcOrd="2" destOrd="0" presId="urn:microsoft.com/office/officeart/2008/layout/TitledPictureBlocks"/>
    <dgm:cxn modelId="{776B2180-8413-4641-A275-91441B2A5D0B}" type="presParOf" srcId="{B4F985DA-2CE0-449E-B81A-6E3CAA24F798}" destId="{36185C74-8136-4A31-A939-490D2937FBD4}" srcOrd="0" destOrd="0" presId="urn:microsoft.com/office/officeart/2008/layout/TitledPictureBlocks"/>
    <dgm:cxn modelId="{504BB482-F421-44B6-8423-FF98A2F76458}" type="presParOf" srcId="{B4F985DA-2CE0-449E-B81A-6E3CAA24F798}" destId="{FA223951-AA0B-45E5-B7EE-AE1446D9EECC}" srcOrd="1" destOrd="0" presId="urn:microsoft.com/office/officeart/2008/layout/TitledPictureBlocks"/>
    <dgm:cxn modelId="{3020709F-A5CC-41C3-A239-C3FE20E0D1DE}" type="presParOf" srcId="{B4F985DA-2CE0-449E-B81A-6E3CAA24F798}" destId="{53986814-0232-45C1-95BB-FD699396919A}" srcOrd="2" destOrd="0" presId="urn:microsoft.com/office/officeart/2008/layout/TitledPictureBlocks"/>
    <dgm:cxn modelId="{2B14F608-DD2D-4825-B003-3F7E4C0AD194}" type="presParOf" srcId="{FE75F8F2-9EFE-4CDC-A709-20E1404595C6}" destId="{3A2DD95E-4C58-49D3-8BF2-CD0A82E15331}" srcOrd="3" destOrd="0" presId="urn:microsoft.com/office/officeart/2008/layout/TitledPictureBlocks"/>
    <dgm:cxn modelId="{6023E256-05D4-43A9-B819-7E3FD0118F36}" type="presParOf" srcId="{FE75F8F2-9EFE-4CDC-A709-20E1404595C6}" destId="{279B929E-5CB6-4E0A-A4ED-0EFD39F8E889}" srcOrd="4" destOrd="0" presId="urn:microsoft.com/office/officeart/2008/layout/TitledPictureBlocks"/>
    <dgm:cxn modelId="{626CD019-8AE1-4BF4-94B5-267DABA059F0}" type="presParOf" srcId="{279B929E-5CB6-4E0A-A4ED-0EFD39F8E889}" destId="{6BF8D67C-4A9C-46DC-B0F0-4DE5613A4A36}" srcOrd="0" destOrd="0" presId="urn:microsoft.com/office/officeart/2008/layout/TitledPictureBlocks"/>
    <dgm:cxn modelId="{DF7CF50B-043F-4F53-9ECD-D5A94E7CE755}" type="presParOf" srcId="{279B929E-5CB6-4E0A-A4ED-0EFD39F8E889}" destId="{37F8DAFF-E7DB-4457-929F-7D370755ED0C}" srcOrd="1" destOrd="0" presId="urn:microsoft.com/office/officeart/2008/layout/TitledPictureBlocks"/>
    <dgm:cxn modelId="{EA629A6F-0B54-4D2D-AF31-142D75E6CF6A}" type="presParOf" srcId="{279B929E-5CB6-4E0A-A4ED-0EFD39F8E889}" destId="{6575E89F-0F9C-479D-A102-3B9BF589F6C5}" srcOrd="2" destOrd="0" presId="urn:microsoft.com/office/officeart/2008/layout/TitledPictureBlocks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6E5A5C-E40F-4D89-937A-815C2C085419}">
      <dsp:nvSpPr>
        <dsp:cNvPr id="0" name=""/>
        <dsp:cNvSpPr/>
      </dsp:nvSpPr>
      <dsp:spPr>
        <a:xfrm>
          <a:off x="-5314376" y="-814252"/>
          <a:ext cx="6331133" cy="6331133"/>
        </a:xfrm>
        <a:prstGeom prst="blockArc">
          <a:avLst>
            <a:gd name="adj1" fmla="val 18900000"/>
            <a:gd name="adj2" fmla="val 2700000"/>
            <a:gd name="adj3" fmla="val 341"/>
          </a:avLst>
        </a:prstGeom>
        <a:noFill/>
        <a:ln w="12700" cap="flat" cmpd="sng" algn="ctr">
          <a:solidFill>
            <a:schemeClr val="accent1">
              <a:tint val="99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3E0F892-8D67-4A89-9EE2-F36E9642CAAF}">
      <dsp:nvSpPr>
        <dsp:cNvPr id="0" name=""/>
        <dsp:cNvSpPr/>
      </dsp:nvSpPr>
      <dsp:spPr>
        <a:xfrm>
          <a:off x="329889" y="213781"/>
          <a:ext cx="6757212" cy="427374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9229" tIns="55880" rIns="55880" bIns="5588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Introduction</a:t>
          </a:r>
        </a:p>
      </dsp:txBody>
      <dsp:txXfrm>
        <a:off x="329889" y="213781"/>
        <a:ext cx="6757212" cy="427374"/>
      </dsp:txXfrm>
    </dsp:sp>
    <dsp:sp modelId="{3FC160C8-8C25-4230-B43D-08257DBDDDE0}">
      <dsp:nvSpPr>
        <dsp:cNvPr id="0" name=""/>
        <dsp:cNvSpPr/>
      </dsp:nvSpPr>
      <dsp:spPr>
        <a:xfrm>
          <a:off x="62780" y="160359"/>
          <a:ext cx="534218" cy="53421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DEA7E9-B72E-4F7D-A815-962A52D11125}">
      <dsp:nvSpPr>
        <dsp:cNvPr id="0" name=""/>
        <dsp:cNvSpPr/>
      </dsp:nvSpPr>
      <dsp:spPr>
        <a:xfrm>
          <a:off x="716915" y="855220"/>
          <a:ext cx="6370186" cy="427374"/>
        </a:xfrm>
        <a:prstGeom prst="rect">
          <a:avLst/>
        </a:prstGeom>
        <a:solidFill>
          <a:schemeClr val="accent1">
            <a:shade val="80000"/>
            <a:hueOff val="-105267"/>
            <a:satOff val="-2047"/>
            <a:lumOff val="57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9229" tIns="55880" rIns="55880" bIns="5588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Basic Overview</a:t>
          </a:r>
        </a:p>
      </dsp:txBody>
      <dsp:txXfrm>
        <a:off x="716915" y="855220"/>
        <a:ext cx="6370186" cy="427374"/>
      </dsp:txXfrm>
    </dsp:sp>
    <dsp:sp modelId="{10145633-F017-4B10-9DB4-6654D4EC8849}">
      <dsp:nvSpPr>
        <dsp:cNvPr id="0" name=""/>
        <dsp:cNvSpPr/>
      </dsp:nvSpPr>
      <dsp:spPr>
        <a:xfrm>
          <a:off x="449806" y="801798"/>
          <a:ext cx="534218" cy="53421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-105267"/>
              <a:satOff val="-2047"/>
              <a:lumOff val="57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5E95F1-DBDA-44CD-971B-39B61A7AFD86}">
      <dsp:nvSpPr>
        <dsp:cNvPr id="0" name=""/>
        <dsp:cNvSpPr/>
      </dsp:nvSpPr>
      <dsp:spPr>
        <a:xfrm>
          <a:off x="929004" y="1496188"/>
          <a:ext cx="6158097" cy="427374"/>
        </a:xfrm>
        <a:prstGeom prst="rect">
          <a:avLst/>
        </a:prstGeom>
        <a:solidFill>
          <a:schemeClr val="accent1">
            <a:shade val="80000"/>
            <a:hueOff val="-210534"/>
            <a:satOff val="-4094"/>
            <a:lumOff val="114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9229" tIns="55880" rIns="55880" bIns="5588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Aims &amp; Objectives</a:t>
          </a:r>
        </a:p>
      </dsp:txBody>
      <dsp:txXfrm>
        <a:off x="929004" y="1496188"/>
        <a:ext cx="6158097" cy="427374"/>
      </dsp:txXfrm>
    </dsp:sp>
    <dsp:sp modelId="{8FF4EC3E-928F-4829-89A0-135D2E39E9BB}">
      <dsp:nvSpPr>
        <dsp:cNvPr id="0" name=""/>
        <dsp:cNvSpPr/>
      </dsp:nvSpPr>
      <dsp:spPr>
        <a:xfrm>
          <a:off x="661895" y="1442766"/>
          <a:ext cx="534218" cy="53421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-210534"/>
              <a:satOff val="-4094"/>
              <a:lumOff val="114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D6981C-6F2F-4114-823A-8C6D67DDDF47}">
      <dsp:nvSpPr>
        <dsp:cNvPr id="0" name=""/>
        <dsp:cNvSpPr/>
      </dsp:nvSpPr>
      <dsp:spPr>
        <a:xfrm>
          <a:off x="996722" y="2137627"/>
          <a:ext cx="6090379" cy="427374"/>
        </a:xfrm>
        <a:prstGeom prst="rect">
          <a:avLst/>
        </a:prstGeom>
        <a:solidFill>
          <a:schemeClr val="accent1">
            <a:shade val="80000"/>
            <a:hueOff val="-315801"/>
            <a:satOff val="-6141"/>
            <a:lumOff val="171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9229" tIns="55880" rIns="55880" bIns="5588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Project Justification</a:t>
          </a:r>
        </a:p>
      </dsp:txBody>
      <dsp:txXfrm>
        <a:off x="996722" y="2137627"/>
        <a:ext cx="6090379" cy="427374"/>
      </dsp:txXfrm>
    </dsp:sp>
    <dsp:sp modelId="{B935E9C8-18BB-473A-96C3-726ECFB302BA}">
      <dsp:nvSpPr>
        <dsp:cNvPr id="0" name=""/>
        <dsp:cNvSpPr/>
      </dsp:nvSpPr>
      <dsp:spPr>
        <a:xfrm>
          <a:off x="729612" y="2084205"/>
          <a:ext cx="534218" cy="53421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-315801"/>
              <a:satOff val="-6141"/>
              <a:lumOff val="171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AF2D77-D167-472C-A0BD-64E92040B6AF}">
      <dsp:nvSpPr>
        <dsp:cNvPr id="0" name=""/>
        <dsp:cNvSpPr/>
      </dsp:nvSpPr>
      <dsp:spPr>
        <a:xfrm>
          <a:off x="929004" y="2779065"/>
          <a:ext cx="6158097" cy="427374"/>
        </a:xfrm>
        <a:prstGeom prst="rect">
          <a:avLst/>
        </a:prstGeom>
        <a:solidFill>
          <a:schemeClr val="accent1">
            <a:shade val="80000"/>
            <a:hueOff val="-421068"/>
            <a:satOff val="-8188"/>
            <a:lumOff val="228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9229" tIns="55880" rIns="55880" bIns="5588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Methodology</a:t>
          </a:r>
        </a:p>
      </dsp:txBody>
      <dsp:txXfrm>
        <a:off x="929004" y="2779065"/>
        <a:ext cx="6158097" cy="427374"/>
      </dsp:txXfrm>
    </dsp:sp>
    <dsp:sp modelId="{57617D61-C3A7-43DA-A608-4AF579257824}">
      <dsp:nvSpPr>
        <dsp:cNvPr id="0" name=""/>
        <dsp:cNvSpPr/>
      </dsp:nvSpPr>
      <dsp:spPr>
        <a:xfrm>
          <a:off x="661895" y="2725643"/>
          <a:ext cx="534218" cy="53421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-421068"/>
              <a:satOff val="-8188"/>
              <a:lumOff val="2286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3B9582-D8B2-4C12-8CC1-2171D684838C}">
      <dsp:nvSpPr>
        <dsp:cNvPr id="0" name=""/>
        <dsp:cNvSpPr/>
      </dsp:nvSpPr>
      <dsp:spPr>
        <a:xfrm>
          <a:off x="716915" y="3420033"/>
          <a:ext cx="6370186" cy="427374"/>
        </a:xfrm>
        <a:prstGeom prst="rect">
          <a:avLst/>
        </a:prstGeom>
        <a:solidFill>
          <a:schemeClr val="accent1">
            <a:shade val="80000"/>
            <a:hueOff val="-526335"/>
            <a:satOff val="-10235"/>
            <a:lumOff val="285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9229" tIns="55880" rIns="55880" bIns="5588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Research Plan</a:t>
          </a:r>
        </a:p>
      </dsp:txBody>
      <dsp:txXfrm>
        <a:off x="716915" y="3420033"/>
        <a:ext cx="6370186" cy="427374"/>
      </dsp:txXfrm>
    </dsp:sp>
    <dsp:sp modelId="{0C0FFDE3-BED7-4786-ABB5-FDEF5670FA1C}">
      <dsp:nvSpPr>
        <dsp:cNvPr id="0" name=""/>
        <dsp:cNvSpPr/>
      </dsp:nvSpPr>
      <dsp:spPr>
        <a:xfrm>
          <a:off x="449806" y="3366612"/>
          <a:ext cx="534218" cy="53421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-526335"/>
              <a:satOff val="-10235"/>
              <a:lumOff val="285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D1AF91-789D-42F9-8A58-8989D8D63719}">
      <dsp:nvSpPr>
        <dsp:cNvPr id="0" name=""/>
        <dsp:cNvSpPr/>
      </dsp:nvSpPr>
      <dsp:spPr>
        <a:xfrm>
          <a:off x="329889" y="4061472"/>
          <a:ext cx="6757212" cy="427374"/>
        </a:xfrm>
        <a:prstGeom prst="rect">
          <a:avLst/>
        </a:prstGeom>
        <a:solidFill>
          <a:schemeClr val="accent1">
            <a:shade val="80000"/>
            <a:hueOff val="-631602"/>
            <a:satOff val="-12282"/>
            <a:lumOff val="343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9229" tIns="55880" rIns="55880" bIns="5588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Current Research</a:t>
          </a:r>
        </a:p>
      </dsp:txBody>
      <dsp:txXfrm>
        <a:off x="329889" y="4061472"/>
        <a:ext cx="6757212" cy="427374"/>
      </dsp:txXfrm>
    </dsp:sp>
    <dsp:sp modelId="{D35CC679-3937-4E87-927C-D891C192C609}">
      <dsp:nvSpPr>
        <dsp:cNvPr id="0" name=""/>
        <dsp:cNvSpPr/>
      </dsp:nvSpPr>
      <dsp:spPr>
        <a:xfrm>
          <a:off x="62780" y="4008050"/>
          <a:ext cx="534218" cy="53421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-631602"/>
              <a:satOff val="-12282"/>
              <a:lumOff val="343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912C23-EF0E-464E-B176-E0A3062E74BD}">
      <dsp:nvSpPr>
        <dsp:cNvPr id="0" name=""/>
        <dsp:cNvSpPr/>
      </dsp:nvSpPr>
      <dsp:spPr>
        <a:xfrm rot="5400000">
          <a:off x="6323243" y="-2527104"/>
          <a:ext cx="1606547" cy="706249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700" kern="1200" dirty="0">
              <a:solidFill>
                <a:schemeClr val="tx1"/>
              </a:solidFill>
            </a:rPr>
            <a:t>“Investigating Rear Wheel Drive Limited Slip Differential Properties And Resultant Vehicle Dynamic Effects.” (Doyle, 2025).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Ø"/>
          </a:pPr>
          <a:r>
            <a:rPr lang="en-GB" sz="1700" kern="1200" dirty="0">
              <a:solidFill>
                <a:schemeClr val="tx1"/>
              </a:solidFill>
            </a:rPr>
            <a:t> Only passive/mechanical LSDs investigated.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Ø"/>
          </a:pPr>
          <a:r>
            <a:rPr lang="en-GB" sz="1700" kern="1200" dirty="0">
              <a:solidFill>
                <a:schemeClr val="tx1"/>
              </a:solidFill>
            </a:rPr>
            <a:t> Topic remains largely unexplored.</a:t>
          </a:r>
        </a:p>
      </dsp:txBody>
      <dsp:txXfrm rot="-5400000">
        <a:off x="3595271" y="279293"/>
        <a:ext cx="6984068" cy="1449697"/>
      </dsp:txXfrm>
    </dsp:sp>
    <dsp:sp modelId="{C2EE7F90-FD7D-4516-949B-9758EE549A0D}">
      <dsp:nvSpPr>
        <dsp:cNvPr id="0" name=""/>
        <dsp:cNvSpPr/>
      </dsp:nvSpPr>
      <dsp:spPr>
        <a:xfrm>
          <a:off x="335828" y="50"/>
          <a:ext cx="3259442" cy="2008184"/>
        </a:xfrm>
        <a:prstGeom prst="round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solidFill>
                <a:schemeClr val="tx1"/>
              </a:solidFill>
            </a:rPr>
            <a:t>Previous Project</a:t>
          </a:r>
        </a:p>
      </dsp:txBody>
      <dsp:txXfrm>
        <a:off x="433859" y="98081"/>
        <a:ext cx="3063380" cy="1812122"/>
      </dsp:txXfrm>
    </dsp:sp>
    <dsp:sp modelId="{9F6FB957-B062-42AB-A776-34838119351B}">
      <dsp:nvSpPr>
        <dsp:cNvPr id="0" name=""/>
        <dsp:cNvSpPr/>
      </dsp:nvSpPr>
      <dsp:spPr>
        <a:xfrm rot="5400000">
          <a:off x="6364797" y="-418511"/>
          <a:ext cx="1606547" cy="706249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</a:rPr>
            <a:t>Investigating workings and vehicle dynamic effects of active and passive differentials.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</a:rPr>
            <a:t>Alternative drivetrains (i.e. FWD, AWD etc).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</a:rPr>
            <a:t>Investigating different parameters (i.e. ramp block angles).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tx1"/>
              </a:solidFill>
            </a:rPr>
            <a:t> Detailed review of positives and negatives of each.</a:t>
          </a:r>
        </a:p>
      </dsp:txBody>
      <dsp:txXfrm rot="-5400000">
        <a:off x="3636825" y="2387886"/>
        <a:ext cx="6984068" cy="1449697"/>
      </dsp:txXfrm>
    </dsp:sp>
    <dsp:sp modelId="{DB677FF5-4DB8-49B0-A48B-E9386A3B6271}">
      <dsp:nvSpPr>
        <dsp:cNvPr id="0" name=""/>
        <dsp:cNvSpPr/>
      </dsp:nvSpPr>
      <dsp:spPr>
        <a:xfrm>
          <a:off x="335828" y="2108643"/>
          <a:ext cx="3300996" cy="2008184"/>
        </a:xfrm>
        <a:prstGeom prst="roundRect">
          <a:avLst/>
        </a:prstGeom>
        <a:solidFill>
          <a:schemeClr val="accent1">
            <a:shade val="80000"/>
            <a:hueOff val="-631602"/>
            <a:satOff val="-12282"/>
            <a:lumOff val="343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solidFill>
                <a:schemeClr val="tx1"/>
              </a:solidFill>
            </a:rPr>
            <a:t>The MSc Proposal</a:t>
          </a:r>
        </a:p>
      </dsp:txBody>
      <dsp:txXfrm>
        <a:off x="433859" y="2206674"/>
        <a:ext cx="3104934" cy="18121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15551B-E1F6-4CFC-9EFA-2D5552A15B65}">
      <dsp:nvSpPr>
        <dsp:cNvPr id="0" name=""/>
        <dsp:cNvSpPr/>
      </dsp:nvSpPr>
      <dsp:spPr>
        <a:xfrm>
          <a:off x="1156626" y="116255"/>
          <a:ext cx="3335840" cy="1954244"/>
        </a:xfrm>
        <a:prstGeom prst="rect">
          <a:avLst/>
        </a:prstGeom>
        <a:blipFill rotWithShape="1">
          <a:blip xmlns:r="http://schemas.openxmlformats.org/officeDocument/2006/relationships" r:embed="rId1"/>
          <a:srcRect/>
          <a:stretch>
            <a:fillRect t="-8000" b="-8000"/>
          </a:stretch>
        </a:blipFill>
        <a:ln w="38100" cap="flat" cmpd="sng" algn="ctr">
          <a:solidFill>
            <a:srgbClr val="FFC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2901CE-BBB8-4A97-940D-5FFEF6A6164F}">
      <dsp:nvSpPr>
        <dsp:cNvPr id="0" name=""/>
        <dsp:cNvSpPr/>
      </dsp:nvSpPr>
      <dsp:spPr>
        <a:xfrm>
          <a:off x="1154704" y="-10927"/>
          <a:ext cx="220" cy="441722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4C1E86-3ABD-42D2-8063-09FDABF9A573}">
      <dsp:nvSpPr>
        <dsp:cNvPr id="0" name=""/>
        <dsp:cNvSpPr/>
      </dsp:nvSpPr>
      <dsp:spPr>
        <a:xfrm>
          <a:off x="1167006" y="2171510"/>
          <a:ext cx="3335840" cy="2260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Differential’s Purpose: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Ø"/>
          </a:pPr>
          <a:r>
            <a:rPr lang="en-GB" sz="1400" kern="1200" dirty="0"/>
            <a:t>Directs power and torque to drive wheels.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Ø"/>
          </a:pPr>
          <a:r>
            <a:rPr lang="en-GB" sz="1400" kern="1200" dirty="0"/>
            <a:t>Allows varying wheel speed during cornering (driven axle/s).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Ø"/>
          </a:pPr>
          <a:r>
            <a:rPr lang="en-GB" sz="1400" kern="1200" dirty="0"/>
            <a:t>Acts as a final drive (gearing).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Ø"/>
          </a:pPr>
          <a:endParaRPr lang="en-GB" sz="10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None/>
          </a:pPr>
          <a:r>
            <a:rPr lang="en-GB" sz="1200" kern="1200" dirty="0"/>
            <a:t>(Smith, 2013), Image: (Palazzolo, 2009)</a:t>
          </a:r>
        </a:p>
      </dsp:txBody>
      <dsp:txXfrm>
        <a:off x="1167006" y="2171510"/>
        <a:ext cx="3335840" cy="2260954"/>
      </dsp:txXfrm>
    </dsp:sp>
    <dsp:sp modelId="{70DE74CF-6868-4C9E-968D-6AFE2EE3B74B}">
      <dsp:nvSpPr>
        <dsp:cNvPr id="0" name=""/>
        <dsp:cNvSpPr/>
      </dsp:nvSpPr>
      <dsp:spPr>
        <a:xfrm>
          <a:off x="4483314" y="116255"/>
          <a:ext cx="3335840" cy="1954244"/>
        </a:xfrm>
        <a:prstGeom prst="rect">
          <a:avLst/>
        </a:prstGeom>
        <a:blipFill rotWithShape="1">
          <a:blip xmlns:r="http://schemas.openxmlformats.org/officeDocument/2006/relationships" r:embed="rId2"/>
          <a:srcRect/>
          <a:stretch>
            <a:fillRect/>
          </a:stretch>
        </a:blipFill>
        <a:ln w="38100" cap="flat" cmpd="sng" algn="ctr">
          <a:solidFill>
            <a:srgbClr val="FFC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36A653-E4DA-44A5-80DE-76C973AE2ADE}">
      <dsp:nvSpPr>
        <dsp:cNvPr id="0" name=""/>
        <dsp:cNvSpPr/>
      </dsp:nvSpPr>
      <dsp:spPr>
        <a:xfrm>
          <a:off x="4491663" y="-10927"/>
          <a:ext cx="220" cy="441722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EAD2B4-162A-49A2-BB2E-ADF38D0D1DC4}">
      <dsp:nvSpPr>
        <dsp:cNvPr id="0" name=""/>
        <dsp:cNvSpPr/>
      </dsp:nvSpPr>
      <dsp:spPr>
        <a:xfrm>
          <a:off x="4483314" y="2171510"/>
          <a:ext cx="3335840" cy="2260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What is an LSD?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Ø"/>
          </a:pPr>
          <a:r>
            <a:rPr lang="en-GB" sz="1400" kern="1200" dirty="0"/>
            <a:t>A device used to limit tyre slip and wheel speed differences.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Ø"/>
          </a:pPr>
          <a:r>
            <a:rPr lang="en-GB" sz="1400" kern="1200" dirty="0"/>
            <a:t>Applies torque to the wheel with most available traction.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Ø"/>
          </a:pPr>
          <a:endParaRPr lang="en-GB" sz="14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200" kern="1200" dirty="0"/>
            <a:t>(</a:t>
          </a:r>
          <a:r>
            <a:rPr lang="en-GB" sz="1200" b="0" i="0" kern="1200" dirty="0" err="1"/>
            <a:t>Frömmig</a:t>
          </a:r>
          <a:r>
            <a:rPr lang="en-GB" sz="1200" b="0" i="0" kern="1200" dirty="0"/>
            <a:t>, 2023)</a:t>
          </a:r>
          <a:endParaRPr lang="en-GB" sz="1200" kern="1200" dirty="0"/>
        </a:p>
      </dsp:txBody>
      <dsp:txXfrm>
        <a:off x="4483314" y="2171510"/>
        <a:ext cx="3335840" cy="2260954"/>
      </dsp:txXfrm>
    </dsp:sp>
    <dsp:sp modelId="{88A37CD8-8CDA-4D25-977F-818ADD8F7EE0}">
      <dsp:nvSpPr>
        <dsp:cNvPr id="0" name=""/>
        <dsp:cNvSpPr/>
      </dsp:nvSpPr>
      <dsp:spPr>
        <a:xfrm>
          <a:off x="7845385" y="116255"/>
          <a:ext cx="3334912" cy="1954244"/>
        </a:xfrm>
        <a:prstGeom prst="rect">
          <a:avLst/>
        </a:prstGeom>
        <a:blipFill rotWithShape="1">
          <a:blip xmlns:r="http://schemas.openxmlformats.org/officeDocument/2006/relationships" r:embed="rId3"/>
          <a:srcRect/>
          <a:stretch>
            <a:fillRect l="-1000" r="-1000"/>
          </a:stretch>
        </a:blipFill>
        <a:ln w="38100" cap="flat" cmpd="sng" algn="ctr">
          <a:solidFill>
            <a:srgbClr val="FFC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47909C-02CE-478F-9C44-67B47A5FD7F6}">
      <dsp:nvSpPr>
        <dsp:cNvPr id="0" name=""/>
        <dsp:cNvSpPr/>
      </dsp:nvSpPr>
      <dsp:spPr>
        <a:xfrm>
          <a:off x="7828157" y="-10927"/>
          <a:ext cx="220" cy="441722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BA3268-79E9-49D3-9829-8322CF7CE620}">
      <dsp:nvSpPr>
        <dsp:cNvPr id="0" name=""/>
        <dsp:cNvSpPr/>
      </dsp:nvSpPr>
      <dsp:spPr>
        <a:xfrm>
          <a:off x="7835004" y="2171510"/>
          <a:ext cx="3334912" cy="2260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Vehicle Dynamic Implications: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Ø"/>
          </a:pPr>
          <a:r>
            <a:rPr lang="en-GB" sz="1400" kern="1200" dirty="0"/>
            <a:t>Yaw moments caused by asymmetric drive and braking forces.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Ø"/>
          </a:pPr>
          <a:r>
            <a:rPr lang="en-GB" sz="1400" kern="1200" dirty="0"/>
            <a:t>Dependent on tyre properties.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Ø"/>
          </a:pPr>
          <a:r>
            <a:rPr lang="en-GB" sz="1400" kern="1200" dirty="0"/>
            <a:t>LSDs effect acceleration, braking and cornering.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None/>
          </a:pPr>
          <a:endParaRPr lang="en-GB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None/>
          </a:pPr>
          <a:r>
            <a:rPr lang="en-GB" sz="1200" b="0" i="0" kern="1200" dirty="0"/>
            <a:t>(</a:t>
          </a:r>
          <a:r>
            <a:rPr lang="en-GB" sz="1200" b="0" i="0" kern="1200" dirty="0" err="1"/>
            <a:t>Guiggiani</a:t>
          </a:r>
          <a:r>
            <a:rPr lang="en-GB" sz="1200" b="0" i="0" kern="1200" dirty="0"/>
            <a:t>, 2022), Image: (</a:t>
          </a:r>
          <a:r>
            <a:rPr lang="en-GB" sz="1200" b="0" i="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Neue Haas Grotesk Text Pro"/>
              <a:ea typeface="+mn-ea"/>
              <a:cs typeface="+mn-cs"/>
            </a:rPr>
            <a:t>Gadola, et al., 2018)</a:t>
          </a:r>
        </a:p>
      </dsp:txBody>
      <dsp:txXfrm>
        <a:off x="7835004" y="2171510"/>
        <a:ext cx="3334912" cy="22609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1BAECF-13F0-4041-A118-706C59AD6F21}">
      <dsp:nvSpPr>
        <dsp:cNvPr id="0" name=""/>
        <dsp:cNvSpPr/>
      </dsp:nvSpPr>
      <dsp:spPr>
        <a:xfrm>
          <a:off x="997788" y="939"/>
          <a:ext cx="5174498" cy="715659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solidFill>
                <a:schemeClr val="tx1"/>
              </a:solidFill>
            </a:rPr>
            <a:t>Objectives:</a:t>
          </a:r>
        </a:p>
      </dsp:txBody>
      <dsp:txXfrm>
        <a:off x="1018749" y="21900"/>
        <a:ext cx="5132576" cy="673737"/>
      </dsp:txXfrm>
    </dsp:sp>
    <dsp:sp modelId="{4600640A-94D6-440E-929C-04EDD65888D9}">
      <dsp:nvSpPr>
        <dsp:cNvPr id="0" name=""/>
        <dsp:cNvSpPr/>
      </dsp:nvSpPr>
      <dsp:spPr>
        <a:xfrm>
          <a:off x="997788" y="845417"/>
          <a:ext cx="715659" cy="715659"/>
        </a:xfrm>
        <a:prstGeom prst="roundRect">
          <a:avLst>
            <a:gd name="adj" fmla="val 16670"/>
          </a:avLst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7794A1-5F85-44F8-B48B-4C6FC92D2A25}">
      <dsp:nvSpPr>
        <dsp:cNvPr id="0" name=""/>
        <dsp:cNvSpPr/>
      </dsp:nvSpPr>
      <dsp:spPr>
        <a:xfrm>
          <a:off x="1756388" y="845417"/>
          <a:ext cx="4415899" cy="715659"/>
        </a:xfrm>
        <a:prstGeom prst="roundRect">
          <a:avLst>
            <a:gd name="adj" fmla="val 1667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tx1"/>
              </a:solidFill>
            </a:rPr>
            <a:t>Investigate both passive and active LSDs. </a:t>
          </a:r>
        </a:p>
      </dsp:txBody>
      <dsp:txXfrm>
        <a:off x="1791330" y="880359"/>
        <a:ext cx="4346015" cy="645775"/>
      </dsp:txXfrm>
    </dsp:sp>
    <dsp:sp modelId="{49EC3D4A-1CAD-42F9-AD75-7F5ADE51096C}">
      <dsp:nvSpPr>
        <dsp:cNvPr id="0" name=""/>
        <dsp:cNvSpPr/>
      </dsp:nvSpPr>
      <dsp:spPr>
        <a:xfrm>
          <a:off x="997788" y="1646956"/>
          <a:ext cx="715659" cy="715659"/>
        </a:xfrm>
        <a:prstGeom prst="roundRect">
          <a:avLst>
            <a:gd name="adj" fmla="val 16670"/>
          </a:avLst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58E9D-9AF2-451A-814E-A175A858A438}">
      <dsp:nvSpPr>
        <dsp:cNvPr id="0" name=""/>
        <dsp:cNvSpPr/>
      </dsp:nvSpPr>
      <dsp:spPr>
        <a:xfrm>
          <a:off x="1756388" y="1646956"/>
          <a:ext cx="4415899" cy="715659"/>
        </a:xfrm>
        <a:prstGeom prst="roundRect">
          <a:avLst>
            <a:gd name="adj" fmla="val 16670"/>
          </a:avLst>
        </a:prstGeom>
        <a:solidFill>
          <a:schemeClr val="accent1">
            <a:shade val="80000"/>
            <a:hueOff val="-210534"/>
            <a:satOff val="-4094"/>
            <a:lumOff val="114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tx1"/>
              </a:solidFill>
            </a:rPr>
            <a:t>Consider different drivetrain layouts (i.e. FWD, RWD and AWD).</a:t>
          </a:r>
        </a:p>
      </dsp:txBody>
      <dsp:txXfrm>
        <a:off x="1791330" y="1681898"/>
        <a:ext cx="4346015" cy="645775"/>
      </dsp:txXfrm>
    </dsp:sp>
    <dsp:sp modelId="{FD952775-2E2F-4EC8-9B73-091B5A5BFD63}">
      <dsp:nvSpPr>
        <dsp:cNvPr id="0" name=""/>
        <dsp:cNvSpPr/>
      </dsp:nvSpPr>
      <dsp:spPr>
        <a:xfrm>
          <a:off x="997788" y="2448495"/>
          <a:ext cx="715659" cy="715659"/>
        </a:xfrm>
        <a:prstGeom prst="roundRect">
          <a:avLst>
            <a:gd name="adj" fmla="val 16670"/>
          </a:avLst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3B330D-4D6F-44D0-A172-EF6642CC376C}">
      <dsp:nvSpPr>
        <dsp:cNvPr id="0" name=""/>
        <dsp:cNvSpPr/>
      </dsp:nvSpPr>
      <dsp:spPr>
        <a:xfrm>
          <a:off x="1756388" y="2448495"/>
          <a:ext cx="4415899" cy="715659"/>
        </a:xfrm>
        <a:prstGeom prst="roundRect">
          <a:avLst>
            <a:gd name="adj" fmla="val 16670"/>
          </a:avLst>
        </a:prstGeom>
        <a:solidFill>
          <a:schemeClr val="accent1">
            <a:shade val="80000"/>
            <a:hueOff val="-421068"/>
            <a:satOff val="-8188"/>
            <a:lumOff val="228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tx1"/>
              </a:solidFill>
            </a:rPr>
            <a:t>Use simulated and real-world data to compare validity and differentials.</a:t>
          </a:r>
        </a:p>
      </dsp:txBody>
      <dsp:txXfrm>
        <a:off x="1791330" y="2483437"/>
        <a:ext cx="4346015" cy="645775"/>
      </dsp:txXfrm>
    </dsp:sp>
    <dsp:sp modelId="{CB79DED8-BBF2-40DC-8533-C3A1AC4E7B0D}">
      <dsp:nvSpPr>
        <dsp:cNvPr id="0" name=""/>
        <dsp:cNvSpPr/>
      </dsp:nvSpPr>
      <dsp:spPr>
        <a:xfrm>
          <a:off x="997788" y="3250034"/>
          <a:ext cx="715659" cy="715659"/>
        </a:xfrm>
        <a:prstGeom prst="roundRect">
          <a:avLst>
            <a:gd name="adj" fmla="val 16670"/>
          </a:avLst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4D0F72-34AA-4A55-BCA8-6F559D794298}">
      <dsp:nvSpPr>
        <dsp:cNvPr id="0" name=""/>
        <dsp:cNvSpPr/>
      </dsp:nvSpPr>
      <dsp:spPr>
        <a:xfrm>
          <a:off x="1756388" y="3250034"/>
          <a:ext cx="4415899" cy="715659"/>
        </a:xfrm>
        <a:prstGeom prst="roundRect">
          <a:avLst>
            <a:gd name="adj" fmla="val 16670"/>
          </a:avLst>
        </a:prstGeom>
        <a:solidFill>
          <a:schemeClr val="accent1">
            <a:shade val="80000"/>
            <a:hueOff val="-631602"/>
            <a:satOff val="-12282"/>
            <a:lumOff val="343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tx1"/>
              </a:solidFill>
            </a:rPr>
            <a:t>Conduct a comprehensive analysis comparing the different effects.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1791330" y="3284976"/>
        <a:ext cx="4346015" cy="6457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1BAECF-13F0-4041-A118-706C59AD6F21}">
      <dsp:nvSpPr>
        <dsp:cNvPr id="0" name=""/>
        <dsp:cNvSpPr/>
      </dsp:nvSpPr>
      <dsp:spPr>
        <a:xfrm>
          <a:off x="124238" y="223"/>
          <a:ext cx="5405763" cy="723754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105" tIns="52070" rIns="78105" bIns="5207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>
              <a:solidFill>
                <a:schemeClr val="tx1"/>
              </a:solidFill>
            </a:rPr>
            <a:t>Aims:</a:t>
          </a:r>
        </a:p>
      </dsp:txBody>
      <dsp:txXfrm>
        <a:off x="145436" y="21421"/>
        <a:ext cx="5363367" cy="681358"/>
      </dsp:txXfrm>
    </dsp:sp>
    <dsp:sp modelId="{4600640A-94D6-440E-929C-04EDD65888D9}">
      <dsp:nvSpPr>
        <dsp:cNvPr id="0" name=""/>
        <dsp:cNvSpPr/>
      </dsp:nvSpPr>
      <dsp:spPr>
        <a:xfrm>
          <a:off x="124238" y="894632"/>
          <a:ext cx="948079" cy="948079"/>
        </a:xfrm>
        <a:prstGeom prst="roundRect">
          <a:avLst>
            <a:gd name="adj" fmla="val 16670"/>
          </a:avLst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7794A1-5F85-44F8-B48B-4C6FC92D2A25}">
      <dsp:nvSpPr>
        <dsp:cNvPr id="0" name=""/>
        <dsp:cNvSpPr/>
      </dsp:nvSpPr>
      <dsp:spPr>
        <a:xfrm>
          <a:off x="1129202" y="894632"/>
          <a:ext cx="4400799" cy="948079"/>
        </a:xfrm>
        <a:prstGeom prst="roundRect">
          <a:avLst>
            <a:gd name="adj" fmla="val 1667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tx1"/>
              </a:solidFill>
            </a:rPr>
            <a:t>Provide motorsport and automotive industry with comprehensive comparison of different LSDs vehicle dynamic effects.</a:t>
          </a:r>
        </a:p>
      </dsp:txBody>
      <dsp:txXfrm>
        <a:off x="1175492" y="940922"/>
        <a:ext cx="4308219" cy="855499"/>
      </dsp:txXfrm>
    </dsp:sp>
    <dsp:sp modelId="{49EC3D4A-1CAD-42F9-AD75-7F5ADE51096C}">
      <dsp:nvSpPr>
        <dsp:cNvPr id="0" name=""/>
        <dsp:cNvSpPr/>
      </dsp:nvSpPr>
      <dsp:spPr>
        <a:xfrm>
          <a:off x="124238" y="1956481"/>
          <a:ext cx="948079" cy="948079"/>
        </a:xfrm>
        <a:prstGeom prst="roundRect">
          <a:avLst>
            <a:gd name="adj" fmla="val 16670"/>
          </a:avLst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58E9D-9AF2-451A-814E-A175A858A438}">
      <dsp:nvSpPr>
        <dsp:cNvPr id="0" name=""/>
        <dsp:cNvSpPr/>
      </dsp:nvSpPr>
      <dsp:spPr>
        <a:xfrm>
          <a:off x="1129202" y="1956481"/>
          <a:ext cx="4400799" cy="948079"/>
        </a:xfrm>
        <a:prstGeom prst="roundRect">
          <a:avLst>
            <a:gd name="adj" fmla="val 16670"/>
          </a:avLst>
        </a:prstGeom>
        <a:solidFill>
          <a:schemeClr val="accent1">
            <a:shade val="80000"/>
            <a:hueOff val="-315801"/>
            <a:satOff val="-6141"/>
            <a:lumOff val="171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tx1"/>
              </a:solidFill>
            </a:rPr>
            <a:t>Plug gaps within industry knowledge (motorsport and vehicle dynamics industry). </a:t>
          </a:r>
        </a:p>
      </dsp:txBody>
      <dsp:txXfrm>
        <a:off x="1175492" y="2002771"/>
        <a:ext cx="4308219" cy="855499"/>
      </dsp:txXfrm>
    </dsp:sp>
    <dsp:sp modelId="{FD952775-2E2F-4EC8-9B73-091B5A5BFD63}">
      <dsp:nvSpPr>
        <dsp:cNvPr id="0" name=""/>
        <dsp:cNvSpPr/>
      </dsp:nvSpPr>
      <dsp:spPr>
        <a:xfrm>
          <a:off x="124238" y="3018330"/>
          <a:ext cx="948079" cy="948079"/>
        </a:xfrm>
        <a:prstGeom prst="roundRect">
          <a:avLst>
            <a:gd name="adj" fmla="val 16670"/>
          </a:avLst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3B330D-4D6F-44D0-A172-EF6642CC376C}">
      <dsp:nvSpPr>
        <dsp:cNvPr id="0" name=""/>
        <dsp:cNvSpPr/>
      </dsp:nvSpPr>
      <dsp:spPr>
        <a:xfrm>
          <a:off x="1129202" y="3018330"/>
          <a:ext cx="4400799" cy="948079"/>
        </a:xfrm>
        <a:prstGeom prst="roundRect">
          <a:avLst>
            <a:gd name="adj" fmla="val 16670"/>
          </a:avLst>
        </a:prstGeom>
        <a:solidFill>
          <a:schemeClr val="accent1">
            <a:shade val="80000"/>
            <a:hueOff val="-631602"/>
            <a:satOff val="-12282"/>
            <a:lumOff val="343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tx1"/>
              </a:solidFill>
            </a:rPr>
            <a:t>Define positive and negatives of LSDs investigated.</a:t>
          </a:r>
        </a:p>
      </dsp:txBody>
      <dsp:txXfrm>
        <a:off x="1175492" y="3064620"/>
        <a:ext cx="4308219" cy="85549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D03969-64CF-4240-9217-61477BF13E9D}">
      <dsp:nvSpPr>
        <dsp:cNvPr id="0" name=""/>
        <dsp:cNvSpPr/>
      </dsp:nvSpPr>
      <dsp:spPr>
        <a:xfrm>
          <a:off x="1283" y="510443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139588-209C-428F-92E4-A36DB022D6BA}">
      <dsp:nvSpPr>
        <dsp:cNvPr id="0" name=""/>
        <dsp:cNvSpPr/>
      </dsp:nvSpPr>
      <dsp:spPr>
        <a:xfrm>
          <a:off x="501904" y="986033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Limited modelling and understanding of LSD effects on vehicle dynamics </a:t>
          </a:r>
          <a:r>
            <a:rPr lang="en-GB" sz="34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Neue Haas Grotesk Text Pro"/>
              <a:ea typeface="+mn-ea"/>
              <a:cs typeface="+mn-cs"/>
            </a:rPr>
            <a:t>(Gadola, </a:t>
          </a:r>
          <a:r>
            <a:rPr lang="en-GB" sz="3400" i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Neue Haas Grotesk Text Pro"/>
              <a:ea typeface="+mn-ea"/>
              <a:cs typeface="+mn-cs"/>
            </a:rPr>
            <a:t>et al.,</a:t>
          </a:r>
          <a:r>
            <a:rPr lang="en-GB" sz="34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Neue Haas Grotesk Text Pro"/>
              <a:ea typeface="+mn-ea"/>
              <a:cs typeface="+mn-cs"/>
            </a:rPr>
            <a:t> 2018).</a:t>
          </a:r>
          <a:endParaRPr lang="en-US" sz="3400" kern="1200" dirty="0">
            <a:solidFill>
              <a:srgbClr val="000000">
                <a:hueOff val="0"/>
                <a:satOff val="0"/>
                <a:lumOff val="0"/>
                <a:alphaOff val="0"/>
              </a:srgbClr>
            </a:solidFill>
            <a:latin typeface="Neue Haas Grotesk Text Pro"/>
            <a:ea typeface="+mn-ea"/>
            <a:cs typeface="+mn-cs"/>
          </a:endParaRPr>
        </a:p>
      </dsp:txBody>
      <dsp:txXfrm>
        <a:off x="585701" y="1069830"/>
        <a:ext cx="4337991" cy="2693452"/>
      </dsp:txXfrm>
    </dsp:sp>
    <dsp:sp modelId="{E34515D7-1FED-4B32-A828-81F7B05F98AA}">
      <dsp:nvSpPr>
        <dsp:cNvPr id="0" name=""/>
        <dsp:cNvSpPr/>
      </dsp:nvSpPr>
      <dsp:spPr>
        <a:xfrm>
          <a:off x="5508110" y="510443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30118A-5808-4BD6-AC2F-2EC2F775DAAC}">
      <dsp:nvSpPr>
        <dsp:cNvPr id="0" name=""/>
        <dsp:cNvSpPr/>
      </dsp:nvSpPr>
      <dsp:spPr>
        <a:xfrm>
          <a:off x="6008730" y="986033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Most modelling of LSDs focuses on one type, not a comparison. </a:t>
          </a:r>
          <a:endParaRPr lang="en-US" sz="4100" kern="1200" dirty="0"/>
        </a:p>
      </dsp:txBody>
      <dsp:txXfrm>
        <a:off x="6092527" y="1069830"/>
        <a:ext cx="4337991" cy="269345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028D66-8FA8-4EA6-9EDC-03B4685E4B93}">
      <dsp:nvSpPr>
        <dsp:cNvPr id="0" name=""/>
        <dsp:cNvSpPr/>
      </dsp:nvSpPr>
      <dsp:spPr>
        <a:xfrm rot="5400000">
          <a:off x="-183488" y="186324"/>
          <a:ext cx="1223255" cy="856278"/>
        </a:xfrm>
        <a:prstGeom prst="chevron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solidFill>
                <a:schemeClr val="tx1"/>
              </a:solidFill>
            </a:rPr>
            <a:t>Resource Criteria</a:t>
          </a:r>
          <a:endParaRPr lang="en-GB" sz="1000" kern="1200" dirty="0">
            <a:solidFill>
              <a:schemeClr val="tx1"/>
            </a:solidFill>
          </a:endParaRPr>
        </a:p>
      </dsp:txBody>
      <dsp:txXfrm rot="-5400000">
        <a:off x="1" y="430974"/>
        <a:ext cx="856278" cy="366977"/>
      </dsp:txXfrm>
    </dsp:sp>
    <dsp:sp modelId="{D59E3243-B27C-46EB-B3C6-C654797ED350}">
      <dsp:nvSpPr>
        <dsp:cNvPr id="0" name=""/>
        <dsp:cNvSpPr/>
      </dsp:nvSpPr>
      <dsp:spPr>
        <a:xfrm rot="5400000">
          <a:off x="4072933" y="-3213818"/>
          <a:ext cx="795116" cy="722842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solidFill>
                <a:schemeClr val="tx1"/>
              </a:solidFill>
            </a:rPr>
            <a:t>Must: Include a validation method.</a:t>
          </a:r>
          <a:endParaRPr lang="en-GB" sz="1400" kern="1200" dirty="0">
            <a:solidFill>
              <a:schemeClr val="tx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solidFill>
                <a:schemeClr val="tx1"/>
              </a:solidFill>
            </a:rPr>
            <a:t>Relevance: Contains information relevant to aims and objectives.</a:t>
          </a:r>
          <a:endParaRPr lang="en-GB" sz="1400" kern="1200" dirty="0">
            <a:solidFill>
              <a:schemeClr val="tx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solidFill>
                <a:schemeClr val="tx1"/>
              </a:solidFill>
            </a:rPr>
            <a:t>Period: Depends on LSD (Passive n/a), (Active within 25 years).</a:t>
          </a:r>
          <a:endParaRPr lang="en-GB" sz="1400" kern="1200" dirty="0">
            <a:solidFill>
              <a:schemeClr val="tx1"/>
            </a:solidFill>
          </a:endParaRPr>
        </a:p>
      </dsp:txBody>
      <dsp:txXfrm rot="-5400000">
        <a:off x="856278" y="41651"/>
        <a:ext cx="7189612" cy="717488"/>
      </dsp:txXfrm>
    </dsp:sp>
    <dsp:sp modelId="{FA7149D3-6993-43BA-9B59-FFCC7F82F7FF}">
      <dsp:nvSpPr>
        <dsp:cNvPr id="0" name=""/>
        <dsp:cNvSpPr/>
      </dsp:nvSpPr>
      <dsp:spPr>
        <a:xfrm rot="5400000">
          <a:off x="-183488" y="1262581"/>
          <a:ext cx="1223255" cy="856278"/>
        </a:xfrm>
        <a:prstGeom prst="chevron">
          <a:avLst/>
        </a:prstGeom>
        <a:solidFill>
          <a:schemeClr val="accent1">
            <a:shade val="80000"/>
            <a:hueOff val="-210534"/>
            <a:satOff val="-4094"/>
            <a:lumOff val="11433"/>
            <a:alphaOff val="0"/>
          </a:schemeClr>
        </a:solidFill>
        <a:ln w="12700" cap="flat" cmpd="sng" algn="ctr">
          <a:solidFill>
            <a:schemeClr val="accent1">
              <a:shade val="80000"/>
              <a:hueOff val="-210534"/>
              <a:satOff val="-4094"/>
              <a:lumOff val="114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solidFill>
                <a:schemeClr val="tx1"/>
              </a:solidFill>
            </a:rPr>
            <a:t>Data</a:t>
          </a:r>
          <a:endParaRPr lang="en-GB" sz="1000" kern="1200" dirty="0">
            <a:solidFill>
              <a:schemeClr val="tx1"/>
            </a:solidFill>
          </a:endParaRPr>
        </a:p>
      </dsp:txBody>
      <dsp:txXfrm rot="-5400000">
        <a:off x="1" y="1507231"/>
        <a:ext cx="856278" cy="366977"/>
      </dsp:txXfrm>
    </dsp:sp>
    <dsp:sp modelId="{591E6CEA-4CFD-446B-8D6D-0DF493BCEED8}">
      <dsp:nvSpPr>
        <dsp:cNvPr id="0" name=""/>
        <dsp:cNvSpPr/>
      </dsp:nvSpPr>
      <dsp:spPr>
        <a:xfrm rot="5400000">
          <a:off x="4072933" y="-2137561"/>
          <a:ext cx="795116" cy="722842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-210534"/>
              <a:satOff val="-4094"/>
              <a:lumOff val="114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solidFill>
                <a:schemeClr val="tx1"/>
              </a:solidFill>
            </a:rPr>
            <a:t>Factual: discrete data or descriptive theoretical workings.</a:t>
          </a:r>
          <a:endParaRPr lang="en-GB" sz="1400" kern="1200" dirty="0">
            <a:solidFill>
              <a:schemeClr val="tx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solidFill>
                <a:schemeClr val="tx1"/>
              </a:solidFill>
            </a:rPr>
            <a:t>Graph results are preferable.</a:t>
          </a:r>
          <a:endParaRPr lang="en-GB" sz="1400" kern="1200" dirty="0">
            <a:solidFill>
              <a:schemeClr val="tx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solidFill>
                <a:schemeClr val="tx1"/>
              </a:solidFill>
            </a:rPr>
            <a:t>Values for certain parameters.</a:t>
          </a:r>
          <a:endParaRPr lang="en-GB" sz="1400" kern="1200" dirty="0">
            <a:solidFill>
              <a:schemeClr val="tx1"/>
            </a:solidFill>
          </a:endParaRPr>
        </a:p>
      </dsp:txBody>
      <dsp:txXfrm rot="-5400000">
        <a:off x="856278" y="1117908"/>
        <a:ext cx="7189612" cy="717488"/>
      </dsp:txXfrm>
    </dsp:sp>
    <dsp:sp modelId="{DA856348-05A9-47F7-8246-4702028AE93C}">
      <dsp:nvSpPr>
        <dsp:cNvPr id="0" name=""/>
        <dsp:cNvSpPr/>
      </dsp:nvSpPr>
      <dsp:spPr>
        <a:xfrm rot="5400000">
          <a:off x="-183488" y="2338839"/>
          <a:ext cx="1223255" cy="856278"/>
        </a:xfrm>
        <a:prstGeom prst="chevron">
          <a:avLst/>
        </a:prstGeom>
        <a:solidFill>
          <a:schemeClr val="accent1">
            <a:shade val="80000"/>
            <a:hueOff val="-421068"/>
            <a:satOff val="-8188"/>
            <a:lumOff val="22867"/>
            <a:alphaOff val="0"/>
          </a:schemeClr>
        </a:solidFill>
        <a:ln w="12700" cap="flat" cmpd="sng" algn="ctr">
          <a:solidFill>
            <a:schemeClr val="accent1">
              <a:shade val="80000"/>
              <a:hueOff val="-421068"/>
              <a:satOff val="-8188"/>
              <a:lumOff val="2286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solidFill>
                <a:schemeClr val="tx1"/>
              </a:solidFill>
            </a:rPr>
            <a:t>Interpretation</a:t>
          </a:r>
          <a:endParaRPr lang="en-GB" sz="1000" kern="1200" dirty="0">
            <a:solidFill>
              <a:schemeClr val="tx1"/>
            </a:solidFill>
          </a:endParaRPr>
        </a:p>
      </dsp:txBody>
      <dsp:txXfrm rot="-5400000">
        <a:off x="1" y="2583489"/>
        <a:ext cx="856278" cy="366977"/>
      </dsp:txXfrm>
    </dsp:sp>
    <dsp:sp modelId="{4F03C991-4511-4810-A327-A5ED412D9E71}">
      <dsp:nvSpPr>
        <dsp:cNvPr id="0" name=""/>
        <dsp:cNvSpPr/>
      </dsp:nvSpPr>
      <dsp:spPr>
        <a:xfrm rot="5400000">
          <a:off x="4072933" y="-1061304"/>
          <a:ext cx="795116" cy="722842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-421068"/>
              <a:satOff val="-8188"/>
              <a:lumOff val="2286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solidFill>
                <a:schemeClr val="tx1"/>
              </a:solidFill>
            </a:rPr>
            <a:t>Data interpretation must be accurate, referenced and relevant.</a:t>
          </a:r>
          <a:endParaRPr lang="en-GB" sz="1400" kern="1200" dirty="0">
            <a:solidFill>
              <a:schemeClr val="tx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solidFill>
                <a:schemeClr val="tx1"/>
              </a:solidFill>
            </a:rPr>
            <a:t>Investigate any potential errors</a:t>
          </a:r>
          <a:endParaRPr lang="en-GB" sz="1400" kern="1200" dirty="0">
            <a:solidFill>
              <a:schemeClr val="tx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solidFill>
                <a:schemeClr val="tx1"/>
              </a:solidFill>
            </a:rPr>
            <a:t>Investigate further work proposals.</a:t>
          </a:r>
          <a:endParaRPr lang="en-GB" sz="1400" kern="1200" dirty="0">
            <a:solidFill>
              <a:schemeClr val="tx1"/>
            </a:solidFill>
          </a:endParaRPr>
        </a:p>
      </dsp:txBody>
      <dsp:txXfrm rot="-5400000">
        <a:off x="856278" y="2194165"/>
        <a:ext cx="7189612" cy="717488"/>
      </dsp:txXfrm>
    </dsp:sp>
    <dsp:sp modelId="{E2297365-AA72-4FA8-B988-E874A452AF85}">
      <dsp:nvSpPr>
        <dsp:cNvPr id="0" name=""/>
        <dsp:cNvSpPr/>
      </dsp:nvSpPr>
      <dsp:spPr>
        <a:xfrm rot="5400000">
          <a:off x="-183488" y="3415096"/>
          <a:ext cx="1223255" cy="856278"/>
        </a:xfrm>
        <a:prstGeom prst="chevron">
          <a:avLst/>
        </a:prstGeom>
        <a:solidFill>
          <a:schemeClr val="accent1">
            <a:shade val="80000"/>
            <a:hueOff val="-631602"/>
            <a:satOff val="-12282"/>
            <a:lumOff val="34300"/>
            <a:alphaOff val="0"/>
          </a:schemeClr>
        </a:solidFill>
        <a:ln w="12700" cap="flat" cmpd="sng" algn="ctr">
          <a:solidFill>
            <a:schemeClr val="accent1">
              <a:shade val="80000"/>
              <a:hueOff val="-631602"/>
              <a:satOff val="-12282"/>
              <a:lumOff val="343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solidFill>
                <a:schemeClr val="tx1"/>
              </a:solidFill>
            </a:rPr>
            <a:t>Analysis </a:t>
          </a:r>
          <a:endParaRPr lang="en-GB" sz="1000" kern="1200" dirty="0">
            <a:solidFill>
              <a:schemeClr val="tx1"/>
            </a:solidFill>
          </a:endParaRPr>
        </a:p>
      </dsp:txBody>
      <dsp:txXfrm rot="-5400000">
        <a:off x="1" y="3659746"/>
        <a:ext cx="856278" cy="366977"/>
      </dsp:txXfrm>
    </dsp:sp>
    <dsp:sp modelId="{6A65A077-CBB2-45DD-A773-D700CE75BF95}">
      <dsp:nvSpPr>
        <dsp:cNvPr id="0" name=""/>
        <dsp:cNvSpPr/>
      </dsp:nvSpPr>
      <dsp:spPr>
        <a:xfrm rot="5400000">
          <a:off x="4072933" y="14953"/>
          <a:ext cx="795116" cy="722842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-631602"/>
              <a:satOff val="-12282"/>
              <a:lumOff val="343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solidFill>
                <a:schemeClr val="tx1"/>
              </a:solidFill>
            </a:rPr>
            <a:t>Data validation and comparison.</a:t>
          </a:r>
          <a:endParaRPr lang="en-GB" sz="1400" kern="1200" dirty="0">
            <a:solidFill>
              <a:schemeClr val="tx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solidFill>
                <a:schemeClr val="tx1"/>
              </a:solidFill>
            </a:rPr>
            <a:t>Conduct critical analysis.</a:t>
          </a:r>
          <a:endParaRPr lang="en-GB" sz="1400" kern="1200" dirty="0">
            <a:solidFill>
              <a:schemeClr val="tx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solidFill>
                <a:schemeClr val="tx1"/>
              </a:solidFill>
            </a:rPr>
            <a:t>Write report in accordance with aims and objectives.</a:t>
          </a:r>
          <a:endParaRPr lang="en-GB" sz="1400" kern="1200" dirty="0">
            <a:solidFill>
              <a:schemeClr val="tx1"/>
            </a:solidFill>
          </a:endParaRPr>
        </a:p>
      </dsp:txBody>
      <dsp:txXfrm rot="-5400000">
        <a:off x="856278" y="3270422"/>
        <a:ext cx="7189612" cy="71748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738AE5-07EF-4295-AA3A-613D0BD50ADE}">
      <dsp:nvSpPr>
        <dsp:cNvPr id="0" name=""/>
        <dsp:cNvSpPr/>
      </dsp:nvSpPr>
      <dsp:spPr>
        <a:xfrm>
          <a:off x="812154" y="333343"/>
          <a:ext cx="1830842" cy="1551261"/>
        </a:xfrm>
        <a:prstGeom prst="rect">
          <a:avLst/>
        </a:prstGeom>
        <a:blipFill rotWithShape="1">
          <a:blip xmlns:r="http://schemas.openxmlformats.org/officeDocument/2006/relationships" r:embed="rId1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B3446D-4D11-486C-B3A2-2ED45B2A2FCB}">
      <dsp:nvSpPr>
        <dsp:cNvPr id="0" name=""/>
        <dsp:cNvSpPr/>
      </dsp:nvSpPr>
      <dsp:spPr>
        <a:xfrm>
          <a:off x="2648600" y="550424"/>
          <a:ext cx="868158" cy="903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  <a:latin typeface="+mn-lt"/>
            </a:rPr>
            <a:t>Speed Sensing</a:t>
          </a:r>
        </a:p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  <a:latin typeface="+mn-lt"/>
            </a:rPr>
            <a:t>(Palazzolo, 2009)</a:t>
          </a:r>
        </a:p>
      </dsp:txBody>
      <dsp:txXfrm>
        <a:off x="2674027" y="575851"/>
        <a:ext cx="817304" cy="852728"/>
      </dsp:txXfrm>
    </dsp:sp>
    <dsp:sp modelId="{1A97DC41-A8E2-454C-A23A-F67BD6CA2FC6}">
      <dsp:nvSpPr>
        <dsp:cNvPr id="0" name=""/>
        <dsp:cNvSpPr/>
      </dsp:nvSpPr>
      <dsp:spPr>
        <a:xfrm>
          <a:off x="812154" y="37551"/>
          <a:ext cx="1830842" cy="2671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Viscous</a:t>
          </a:r>
        </a:p>
      </dsp:txBody>
      <dsp:txXfrm>
        <a:off x="812154" y="37551"/>
        <a:ext cx="1830842" cy="267121"/>
      </dsp:txXfrm>
    </dsp:sp>
    <dsp:sp modelId="{FA223951-AA0B-45E5-B7EE-AE1446D9EECC}">
      <dsp:nvSpPr>
        <dsp:cNvPr id="0" name=""/>
        <dsp:cNvSpPr/>
      </dsp:nvSpPr>
      <dsp:spPr>
        <a:xfrm>
          <a:off x="3584872" y="333343"/>
          <a:ext cx="1830842" cy="1551261"/>
        </a:xfrm>
        <a:prstGeom prst="rect">
          <a:avLst/>
        </a:prstGeom>
        <a:blipFill rotWithShape="1">
          <a:blip xmlns:r="http://schemas.openxmlformats.org/officeDocument/2006/relationships" r:embed="rId2"/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986814-0232-45C1-95BB-FD699396919A}">
      <dsp:nvSpPr>
        <dsp:cNvPr id="0" name=""/>
        <dsp:cNvSpPr/>
      </dsp:nvSpPr>
      <dsp:spPr>
        <a:xfrm>
          <a:off x="5421318" y="550424"/>
          <a:ext cx="868158" cy="903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  <a:latin typeface="+mn-lt"/>
            </a:rPr>
            <a:t>Torque </a:t>
          </a:r>
          <a:r>
            <a:rPr lang="en-GB" sz="1050" kern="1200" dirty="0">
              <a:solidFill>
                <a:schemeClr val="tx1"/>
              </a:solidFill>
              <a:latin typeface="+mn-lt"/>
              <a:ea typeface="+mn-ea"/>
              <a:cs typeface="+mn-cs"/>
            </a:rPr>
            <a:t>Sensing</a:t>
          </a:r>
        </a:p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  <a:latin typeface="+mn-lt"/>
              <a:ea typeface="+mn-ea"/>
              <a:cs typeface="+mn-cs"/>
            </a:rPr>
            <a:t>(</a:t>
          </a:r>
          <a:r>
            <a:rPr lang="en-GB" sz="1050" kern="1200" dirty="0" err="1">
              <a:solidFill>
                <a:schemeClr val="tx1"/>
              </a:solidFill>
              <a:latin typeface="+mn-lt"/>
              <a:ea typeface="+mn-ea"/>
              <a:cs typeface="+mn-cs"/>
            </a:rPr>
            <a:t>Alferink</a:t>
          </a:r>
          <a:r>
            <a:rPr lang="en-GB" sz="1050" kern="1200" dirty="0">
              <a:solidFill>
                <a:schemeClr val="tx1"/>
              </a:solidFill>
              <a:latin typeface="+mn-lt"/>
              <a:ea typeface="+mn-ea"/>
              <a:cs typeface="+mn-cs"/>
            </a:rPr>
            <a:t>, 2019)</a:t>
          </a:r>
        </a:p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 dirty="0">
            <a:solidFill>
              <a:schemeClr val="tx1"/>
            </a:solidFill>
          </a:endParaRPr>
        </a:p>
      </dsp:txBody>
      <dsp:txXfrm>
        <a:off x="5446745" y="575851"/>
        <a:ext cx="817304" cy="852728"/>
      </dsp:txXfrm>
    </dsp:sp>
    <dsp:sp modelId="{36185C74-8136-4A31-A939-490D2937FBD4}">
      <dsp:nvSpPr>
        <dsp:cNvPr id="0" name=""/>
        <dsp:cNvSpPr/>
      </dsp:nvSpPr>
      <dsp:spPr>
        <a:xfrm>
          <a:off x="3584872" y="37551"/>
          <a:ext cx="1830842" cy="2671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Plate and Ramp</a:t>
          </a:r>
        </a:p>
      </dsp:txBody>
      <dsp:txXfrm>
        <a:off x="3584872" y="37551"/>
        <a:ext cx="1830842" cy="267121"/>
      </dsp:txXfrm>
    </dsp:sp>
    <dsp:sp modelId="{37F8DAFF-E7DB-4457-929F-7D370755ED0C}">
      <dsp:nvSpPr>
        <dsp:cNvPr id="0" name=""/>
        <dsp:cNvSpPr/>
      </dsp:nvSpPr>
      <dsp:spPr>
        <a:xfrm>
          <a:off x="2001890" y="2425917"/>
          <a:ext cx="1830842" cy="1551261"/>
        </a:xfrm>
        <a:prstGeom prst="rect">
          <a:avLst/>
        </a:prstGeom>
        <a:blipFill rotWithShape="1">
          <a:blip xmlns:r="http://schemas.openxmlformats.org/officeDocument/2006/relationships" r:embed="rId3"/>
          <a:srcRect/>
          <a:stretch>
            <a:fillRect l="-3000" r="-3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75E89F-0F9C-479D-A102-3B9BF589F6C5}">
      <dsp:nvSpPr>
        <dsp:cNvPr id="0" name=""/>
        <dsp:cNvSpPr/>
      </dsp:nvSpPr>
      <dsp:spPr>
        <a:xfrm>
          <a:off x="3886367" y="2609601"/>
          <a:ext cx="1654649" cy="903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</a:rPr>
            <a:t>Torque Sensing</a:t>
          </a:r>
        </a:p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</a:rPr>
            <a:t>(</a:t>
          </a:r>
          <a:r>
            <a:rPr lang="en-GB" sz="1050" kern="1200" dirty="0" err="1">
              <a:solidFill>
                <a:schemeClr val="tx1"/>
              </a:solidFill>
            </a:rPr>
            <a:t>Chockolek</a:t>
          </a:r>
          <a:r>
            <a:rPr lang="en-GB" sz="1050" kern="1200" dirty="0">
              <a:solidFill>
                <a:schemeClr val="tx1"/>
              </a:solidFill>
            </a:rPr>
            <a:t>, 1988)</a:t>
          </a:r>
        </a:p>
      </dsp:txBody>
      <dsp:txXfrm>
        <a:off x="3912832" y="2636066"/>
        <a:ext cx="1601719" cy="850652"/>
      </dsp:txXfrm>
    </dsp:sp>
    <dsp:sp modelId="{6BF8D67C-4A9C-46DC-B0F0-4DE5613A4A36}">
      <dsp:nvSpPr>
        <dsp:cNvPr id="0" name=""/>
        <dsp:cNvSpPr/>
      </dsp:nvSpPr>
      <dsp:spPr>
        <a:xfrm>
          <a:off x="2001890" y="2130125"/>
          <a:ext cx="1830842" cy="2671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Torque Sensing</a:t>
          </a:r>
        </a:p>
      </dsp:txBody>
      <dsp:txXfrm>
        <a:off x="2001890" y="2130125"/>
        <a:ext cx="1830842" cy="26712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738AE5-07EF-4295-AA3A-613D0BD50ADE}">
      <dsp:nvSpPr>
        <dsp:cNvPr id="0" name=""/>
        <dsp:cNvSpPr/>
      </dsp:nvSpPr>
      <dsp:spPr>
        <a:xfrm>
          <a:off x="812154" y="333343"/>
          <a:ext cx="1830842" cy="1551261"/>
        </a:xfrm>
        <a:prstGeom prst="rect">
          <a:avLst/>
        </a:prstGeom>
        <a:blipFill rotWithShape="1">
          <a:blip xmlns:r="http://schemas.openxmlformats.org/officeDocument/2006/relationships" r:embed="rId1"/>
          <a:srcRect/>
          <a:stretch>
            <a:fillRect l="-28000" r="-28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B3446D-4D11-486C-B3A2-2ED45B2A2FCB}">
      <dsp:nvSpPr>
        <dsp:cNvPr id="0" name=""/>
        <dsp:cNvSpPr/>
      </dsp:nvSpPr>
      <dsp:spPr>
        <a:xfrm>
          <a:off x="2648600" y="550424"/>
          <a:ext cx="868158" cy="903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</a:rPr>
            <a:t>Electronic LSD (Eaton, 2016)</a:t>
          </a:r>
        </a:p>
      </dsp:txBody>
      <dsp:txXfrm>
        <a:off x="2674027" y="575851"/>
        <a:ext cx="817304" cy="852728"/>
      </dsp:txXfrm>
    </dsp:sp>
    <dsp:sp modelId="{1A97DC41-A8E2-454C-A23A-F67BD6CA2FC6}">
      <dsp:nvSpPr>
        <dsp:cNvPr id="0" name=""/>
        <dsp:cNvSpPr/>
      </dsp:nvSpPr>
      <dsp:spPr>
        <a:xfrm>
          <a:off x="812154" y="37551"/>
          <a:ext cx="1830842" cy="2671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>
              <a:solidFill>
                <a:schemeClr val="tx1"/>
              </a:solidFill>
            </a:rPr>
            <a:t>eLSD</a:t>
          </a:r>
          <a:endParaRPr lang="en-GB" sz="1200" kern="1200" dirty="0">
            <a:solidFill>
              <a:schemeClr val="tx1"/>
            </a:solidFill>
          </a:endParaRPr>
        </a:p>
      </dsp:txBody>
      <dsp:txXfrm>
        <a:off x="812154" y="37551"/>
        <a:ext cx="1830842" cy="267121"/>
      </dsp:txXfrm>
    </dsp:sp>
    <dsp:sp modelId="{FA223951-AA0B-45E5-B7EE-AE1446D9EECC}">
      <dsp:nvSpPr>
        <dsp:cNvPr id="0" name=""/>
        <dsp:cNvSpPr/>
      </dsp:nvSpPr>
      <dsp:spPr>
        <a:xfrm>
          <a:off x="3584872" y="333343"/>
          <a:ext cx="1830842" cy="1551261"/>
        </a:xfrm>
        <a:prstGeom prst="rect">
          <a:avLst/>
        </a:prstGeom>
        <a:blipFill rotWithShape="1">
          <a:blip xmlns:r="http://schemas.openxmlformats.org/officeDocument/2006/relationships" r:embed="rId2"/>
          <a:srcRect/>
          <a:stretch>
            <a:fillRect l="-11000" r="-1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986814-0232-45C1-95BB-FD699396919A}">
      <dsp:nvSpPr>
        <dsp:cNvPr id="0" name=""/>
        <dsp:cNvSpPr/>
      </dsp:nvSpPr>
      <dsp:spPr>
        <a:xfrm>
          <a:off x="5514845" y="374401"/>
          <a:ext cx="868158" cy="12556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  <a:latin typeface="+mn-lt"/>
            </a:rPr>
            <a:t>In this instance Electronic Torque Vectoring (ETV). (Palazzolo, 2009)</a:t>
          </a:r>
        </a:p>
      </dsp:txBody>
      <dsp:txXfrm>
        <a:off x="5540272" y="399828"/>
        <a:ext cx="817304" cy="1204772"/>
      </dsp:txXfrm>
    </dsp:sp>
    <dsp:sp modelId="{36185C74-8136-4A31-A939-490D2937FBD4}">
      <dsp:nvSpPr>
        <dsp:cNvPr id="0" name=""/>
        <dsp:cNvSpPr/>
      </dsp:nvSpPr>
      <dsp:spPr>
        <a:xfrm>
          <a:off x="3584872" y="37551"/>
          <a:ext cx="1830842" cy="2671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Torque Vectoring</a:t>
          </a:r>
        </a:p>
      </dsp:txBody>
      <dsp:txXfrm>
        <a:off x="3584872" y="37551"/>
        <a:ext cx="1830842" cy="267121"/>
      </dsp:txXfrm>
    </dsp:sp>
    <dsp:sp modelId="{37F8DAFF-E7DB-4457-929F-7D370755ED0C}">
      <dsp:nvSpPr>
        <dsp:cNvPr id="0" name=""/>
        <dsp:cNvSpPr/>
      </dsp:nvSpPr>
      <dsp:spPr>
        <a:xfrm>
          <a:off x="2001816" y="2425917"/>
          <a:ext cx="1830842" cy="1551261"/>
        </a:xfrm>
        <a:prstGeom prst="rect">
          <a:avLst/>
        </a:prstGeom>
        <a:blipFill rotWithShape="1">
          <a:blip xmlns:r="http://schemas.openxmlformats.org/officeDocument/2006/relationships" r:embed="rId3"/>
          <a:srcRect/>
          <a:stretch>
            <a:fillRect l="-5000" r="-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75E89F-0F9C-479D-A102-3B9BF589F6C5}">
      <dsp:nvSpPr>
        <dsp:cNvPr id="0" name=""/>
        <dsp:cNvSpPr/>
      </dsp:nvSpPr>
      <dsp:spPr>
        <a:xfrm>
          <a:off x="3787801" y="2642998"/>
          <a:ext cx="1654944" cy="903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</a:rPr>
            <a:t>Magnetorheological Fluid LSD (Russo, </a:t>
          </a:r>
          <a:r>
            <a:rPr lang="en-GB" sz="1050" i="1" kern="1200" dirty="0">
              <a:solidFill>
                <a:schemeClr val="tx1"/>
              </a:solidFill>
            </a:rPr>
            <a:t>et al, </a:t>
          </a:r>
          <a:r>
            <a:rPr lang="en-GB" sz="1050" i="0" kern="1200" dirty="0">
              <a:solidFill>
                <a:schemeClr val="tx1"/>
              </a:solidFill>
            </a:rPr>
            <a:t>2016)</a:t>
          </a:r>
          <a:endParaRPr lang="en-GB" sz="1050" kern="1200" dirty="0">
            <a:solidFill>
              <a:schemeClr val="tx1"/>
            </a:solidFill>
          </a:endParaRPr>
        </a:p>
      </dsp:txBody>
      <dsp:txXfrm>
        <a:off x="3814266" y="2669463"/>
        <a:ext cx="1602014" cy="850652"/>
      </dsp:txXfrm>
    </dsp:sp>
    <dsp:sp modelId="{6BF8D67C-4A9C-46DC-B0F0-4DE5613A4A36}">
      <dsp:nvSpPr>
        <dsp:cNvPr id="0" name=""/>
        <dsp:cNvSpPr/>
      </dsp:nvSpPr>
      <dsp:spPr>
        <a:xfrm>
          <a:off x="2001816" y="2130125"/>
          <a:ext cx="1830842" cy="2671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MRF LSD</a:t>
          </a:r>
        </a:p>
      </dsp:txBody>
      <dsp:txXfrm>
        <a:off x="2001816" y="2130125"/>
        <a:ext cx="1830842" cy="2671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PictureLineup">
  <dgm:title val=""/>
  <dgm:desc val=""/>
  <dgm:catLst>
    <dgm:cat type="picture" pri="19000"/>
    <dgm:cat type="pictureconvert" pri="19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  <dgm:cxn modelId="70" srcId="0" destId="40" srcOrd="3" destOrd="0"/>
        <dgm:cxn modelId="42" srcId="30" destId="41" srcOrd="0" destOrd="0"/>
      </dgm:cxnLst>
      <dgm:bg/>
      <dgm:whole/>
    </dgm:dataModel>
  </dgm:clrData>
  <dgm:layoutNode name="Name0">
    <dgm:varLst>
      <dgm:chMax/>
      <dgm:chPref/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 val="65"/>
      <dgm:constr type="primFontSz" for="des" forName="Parent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"/>
      <dgm:constr type="w" for="ch" forName="sibTrans" refType="w" refFor="ch" refForName="composite" op="equ" fact="0.000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0.5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h" fact="0.5"/>
              <dgm:constr type="h" for="ch" forName="Image" refType="w"/>
              <dgm:constr type="l" for="ch" forName="Accent" refType="w" fact="0"/>
              <dgm:constr type="t" for="ch" forName="Accent" refType="h" fact="0"/>
              <dgm:constr type="w" for="ch" forName="Accent" refType="w" fact="0.0001"/>
              <dgm:constr type="h" for="ch" forName="Accent" refType="h"/>
              <dgm:constr type="l" for="ch" forName="Parent" refType="w" fact="0"/>
              <dgm:constr type="t" for="ch" forName="Parent" refType="h" fact="0.5"/>
              <dgm:constr type="w" for="ch" forName="Parent" refType="w"/>
            </dgm:constrLst>
          </dgm:if>
          <dgm:else name="Name6">
            <dgm:constrLst>
              <dgm:constr type="l" for="ch" forName="Image" refType="w" fact="0"/>
              <dgm:constr type="t" for="ch" forName="Image" refType="h" fact="0"/>
              <dgm:constr type="w" for="ch" forName="Image" refType="h" fact="0.5"/>
              <dgm:constr type="h" for="ch" forName="Image" refType="w"/>
              <dgm:constr type="r" for="ch" forName="Accent" refType="w"/>
              <dgm:constr type="t" for="ch" forName="Accent" refType="h" fact="0"/>
              <dgm:constr type="w" for="ch" forName="Accent" refType="w" fact="0.0001"/>
              <dgm:constr type="h" for="ch" forName="Accent" refType="h"/>
              <dgm:constr type="l" for="ch" forName="Parent" refType="w" fact="0"/>
              <dgm:constr type="t" for="ch" forName="Parent" refType="h" fact="0.5"/>
              <dgm:constr type="w" for="ch" forName="Parent" refType="w"/>
            </dgm:constrLst>
          </dgm:else>
        </dgm:choose>
        <dgm:layoutNode name="Image" styleLbl="alignNod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Accent" styleLbl="parChTrans1D1">
          <dgm:alg type="sp"/>
          <dgm:shape xmlns:r="http://schemas.openxmlformats.org/officeDocument/2006/relationships" type="line" r:blip="">
            <dgm:adjLst/>
          </dgm:shape>
          <dgm:presOf/>
        </dgm:layoutNode>
        <dgm:layoutNode name="Paren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PictureAccentList">
  <dgm:title val=""/>
  <dgm:desc val=""/>
  <dgm:catLst>
    <dgm:cat type="picture" pri="14000"/>
    <dgm:cat type="list" pri="14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clrData>
  <dgm:layoutNode name="layout">
    <dgm:varLst>
      <dgm:chMax/>
      <dgm:chPref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L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primFontSz" for="des" forName="childText" refType="primFontSz" refFor="des" refForName="rootText" op="lte"/>
      <dgm:constr type="w" for="des" forName="rootComposite" refType="w" fact="4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/>
      <dgm:constr type="sibSp" refType="w" refFor="des" refForName="rootComposite" fact="0.1"/>
      <dgm:constr type="sibSp" for="des" forName="childShape" refType="h" refFor="des" refForName="rootComposite" fact="0.12"/>
      <dgm:constr type="sp" for="des" forName="root" refType="h" refFor="des" refForName="rootComposite" fact="0.18"/>
    </dgm:constrLst>
    <dgm:ruleLst/>
    <dgm:forEach name="Name3" axis="ch">
      <dgm:forEach name="Name4" axis="self" ptType="node" cnt="1">
        <dgm:layoutNode name="root">
          <dgm:varLst>
            <dgm:chMax/>
            <dgm:chPref val="4"/>
          </dgm:varLst>
          <dgm:alg type="hierRoot"/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onstrLst>
              <dgm:constr type="l" for="ch" forName="rootText"/>
              <dgm:constr type="t" for="ch" forName="rootText"/>
              <dgm:constr type="w" for="ch" forName="rootText" refType="w"/>
              <dgm:constr type="h" for="ch" forName="rootText" refType="h"/>
            </dgm:constrLst>
            <dgm:ruleLst/>
            <dgm:layoutNode name="rootText" styleLbl="node0">
              <dgm:varLst>
                <dgm:chMax/>
                <dgm:chPref val="4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5" axis="ch">
              <dgm:forEach name="Name6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7">
                    <dgm:if name="Name8" func="var" arg="dir" op="equ" val="norm">
                      <dgm:constrLst>
                        <dgm:constr type="w" for="ch" forName="Image" refType="h"/>
                        <dgm:constr type="h" for="ch" forName="Image" refType="h"/>
                        <dgm:constr type="l" for="ch" forName="Image"/>
                        <dgm:constr type="t" for="ch" forName="Image"/>
                        <dgm:constr type="h" for="ch" forName="childText" refType="h"/>
                        <dgm:constr type="l" for="ch" forName="childText" refType="w" refFor="ch" refForName="Image" fact="1.06"/>
                        <dgm:constr type="t" for="ch" forName="childText"/>
                      </dgm:constrLst>
                    </dgm:if>
                    <dgm:else name="Name9">
                      <dgm:constrLst>
                        <dgm:constr type="w" for="ch" forName="Image" refType="h"/>
                        <dgm:constr type="h" for="ch" forName="Image" refType="h"/>
                        <dgm:constr type="r" for="ch" forName="Image" refType="w"/>
                        <dgm:constr type="t" for="ch" forName="Image"/>
                        <dgm:constr type="h" for="ch" forName="childText" refType="h"/>
                        <dgm:constr type="t" for="ch" forName="childText"/>
                        <dgm:constr type="wOff" for="ch" forName="childText" refType="w" refFor="ch" refForName="Image" fact="-1.06"/>
                      </dgm:constrLst>
                    </dgm:else>
                  </dgm:choose>
                  <dgm:ruleLst/>
                  <dgm:layoutNode name="Image" styleLbl="node1">
                    <dgm:alg type="sp"/>
                    <dgm:shape xmlns:r="http://schemas.openxmlformats.org/officeDocument/2006/relationships" type="roundRect" r:blip="" blipPhldr="1">
                      <dgm:adjLst>
                        <dgm:adj idx="1" val="0.1667"/>
                      </dgm:adjLst>
                    </dgm:shape>
                    <dgm:presOf/>
                  </dgm:layoutNode>
                  <dgm:layoutNode name="childText" styleLbl="lnNode1">
                    <dgm:varLst>
                      <dgm:chMax val="0"/>
                      <dgm:chPref val="0"/>
                      <dgm:bulletEnabled val="1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667"/>
                      </dgm:adjLst>
                    </dgm:shape>
                    <dgm:presOf axis="self desOrSelf" ptType="node node" st="1 1" cnt="1 0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PictureAccentList">
  <dgm:title val=""/>
  <dgm:desc val=""/>
  <dgm:catLst>
    <dgm:cat type="picture" pri="14000"/>
    <dgm:cat type="list" pri="14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clrData>
  <dgm:layoutNode name="layout">
    <dgm:varLst>
      <dgm:chMax/>
      <dgm:chPref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L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primFontSz" for="des" forName="childText" refType="primFontSz" refFor="des" refForName="rootText" op="lte"/>
      <dgm:constr type="w" for="des" forName="rootComposite" refType="w" fact="4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/>
      <dgm:constr type="sibSp" refType="w" refFor="des" refForName="rootComposite" fact="0.1"/>
      <dgm:constr type="sibSp" for="des" forName="childShape" refType="h" refFor="des" refForName="rootComposite" fact="0.12"/>
      <dgm:constr type="sp" for="des" forName="root" refType="h" refFor="des" refForName="rootComposite" fact="0.18"/>
    </dgm:constrLst>
    <dgm:ruleLst/>
    <dgm:forEach name="Name3" axis="ch">
      <dgm:forEach name="Name4" axis="self" ptType="node" cnt="1">
        <dgm:layoutNode name="root">
          <dgm:varLst>
            <dgm:chMax/>
            <dgm:chPref val="4"/>
          </dgm:varLst>
          <dgm:alg type="hierRoot"/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onstrLst>
              <dgm:constr type="l" for="ch" forName="rootText"/>
              <dgm:constr type="t" for="ch" forName="rootText"/>
              <dgm:constr type="w" for="ch" forName="rootText" refType="w"/>
              <dgm:constr type="h" for="ch" forName="rootText" refType="h"/>
            </dgm:constrLst>
            <dgm:ruleLst/>
            <dgm:layoutNode name="rootText" styleLbl="node0">
              <dgm:varLst>
                <dgm:chMax/>
                <dgm:chPref val="4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5" axis="ch">
              <dgm:forEach name="Name6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7">
                    <dgm:if name="Name8" func="var" arg="dir" op="equ" val="norm">
                      <dgm:constrLst>
                        <dgm:constr type="w" for="ch" forName="Image" refType="h"/>
                        <dgm:constr type="h" for="ch" forName="Image" refType="h"/>
                        <dgm:constr type="l" for="ch" forName="Image"/>
                        <dgm:constr type="t" for="ch" forName="Image"/>
                        <dgm:constr type="h" for="ch" forName="childText" refType="h"/>
                        <dgm:constr type="l" for="ch" forName="childText" refType="w" refFor="ch" refForName="Image" fact="1.06"/>
                        <dgm:constr type="t" for="ch" forName="childText"/>
                      </dgm:constrLst>
                    </dgm:if>
                    <dgm:else name="Name9">
                      <dgm:constrLst>
                        <dgm:constr type="w" for="ch" forName="Image" refType="h"/>
                        <dgm:constr type="h" for="ch" forName="Image" refType="h"/>
                        <dgm:constr type="r" for="ch" forName="Image" refType="w"/>
                        <dgm:constr type="t" for="ch" forName="Image"/>
                        <dgm:constr type="h" for="ch" forName="childText" refType="h"/>
                        <dgm:constr type="t" for="ch" forName="childText"/>
                        <dgm:constr type="wOff" for="ch" forName="childText" refType="w" refFor="ch" refForName="Image" fact="-1.06"/>
                      </dgm:constrLst>
                    </dgm:else>
                  </dgm:choose>
                  <dgm:ruleLst/>
                  <dgm:layoutNode name="Image" styleLbl="node1">
                    <dgm:alg type="sp"/>
                    <dgm:shape xmlns:r="http://schemas.openxmlformats.org/officeDocument/2006/relationships" type="roundRect" r:blip="" blipPhldr="1">
                      <dgm:adjLst>
                        <dgm:adj idx="1" val="0.1667"/>
                      </dgm:adjLst>
                    </dgm:shape>
                    <dgm:presOf/>
                  </dgm:layoutNode>
                  <dgm:layoutNode name="childText" styleLbl="lnNode1">
                    <dgm:varLst>
                      <dgm:chMax val="0"/>
                      <dgm:chPref val="0"/>
                      <dgm:bulletEnabled val="1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667"/>
                      </dgm:adjLst>
                    </dgm:shape>
                    <dgm:presOf axis="self desOrSelf" ptType="node node" st="1 1" cnt="1 0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TitledPictureBlocks">
  <dgm:title val=""/>
  <dgm:desc val=""/>
  <dgm:catLst>
    <dgm:cat type="picture" pri="10000"/>
    <dgm:cat type="pictureconvert" pri="10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  <dgm:cxn modelId="90" srcId="0" destId="40" srcOrd="3" destOrd="0"/>
        <dgm:cxn modelId="42" srcId="40" destId="41" srcOrd="0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off" val="ctr"/>
          <dgm:param type="grDir" val="tL"/>
        </dgm:alg>
      </dgm:if>
      <dgm:else name="Name2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op="equ"/>
      <dgm:constr type="primFontSz" for="des" forName="ChildText" op="equ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787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ParentText" refType="w" fact="0"/>
              <dgm:constr type="t" for="ch" forName="ParentText" refType="h" fact="0"/>
              <dgm:constr type="w" for="ch" forName="ParentText" refType="w" fact="0.7457"/>
              <dgm:constr type="h" for="ch" forName="ParentText" refType="h" fact="0.15"/>
              <dgm:constr type="l" for="ch" forName="Image" refType="w" fact="0"/>
              <dgm:constr type="t" for="ch" forName="Image" refType="h" fact="0.1661"/>
              <dgm:constr type="w" for="ch" forName="Image" refType="w" fact="0.7457"/>
              <dgm:constr type="h" for="ch" forName="Image" refType="h" fact="0.8711"/>
              <dgm:constr type="l" for="ch" forName="ChildText" refType="w" fact="0.6464"/>
              <dgm:constr type="t" for="ch" forName="ChildText" refType="h" fact="0.288"/>
              <dgm:constr type="w" for="ch" forName="ChildText" refType="w" fact="0.3536"/>
              <dgm:constr type="h" for="ch" forName="ChildText" refType="h" fact="0.5074"/>
            </dgm:constrLst>
          </dgm:if>
          <dgm:else name="Name5">
            <dgm:constrLst>
              <dgm:constr type="l" for="ch" forName="ParentText" refType="w" fact="0.26"/>
              <dgm:constr type="t" for="ch" forName="ParentText" refType="h" fact="0"/>
              <dgm:constr type="w" for="ch" forName="ParentText" refType="w" fact="0.7457"/>
              <dgm:constr type="h" for="ch" forName="ParentText" refType="h" fact="0.15"/>
              <dgm:constr type="l" for="ch" forName="Image" refType="w" fact="0.26"/>
              <dgm:constr type="t" for="ch" forName="Image" refType="h" fact="0.1661"/>
              <dgm:constr type="w" for="ch" forName="Image" refType="w" fact="0.7446"/>
              <dgm:constr type="h" for="ch" forName="Image" refType="h" fact="0.8711"/>
              <dgm:constr type="l" for="ch" forName="ChildText" refType="w" fact="0"/>
              <dgm:constr type="t" for="ch" forName="ChildText" refType="h" fact="0.288"/>
              <dgm:constr type="w" for="ch" forName="ChildText" refType="w" fact="0.3536"/>
              <dgm:constr type="h" for="ch" forName="ChildText" refType="h" fact="0.5074"/>
            </dgm:constrLst>
          </dgm:else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Image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ChildText" styleLbl="fgAcc1">
          <dgm:varLst>
            <dgm:chMax val="0"/>
            <dgm:chPref val="0"/>
            <dgm:bulletEnabled val="1"/>
          </dgm:varLst>
          <dgm:choose name="Name6">
            <dgm:if name="Name7" axis="des" ptType="node" func="cnt" op="equ" val="1">
              <dgm:alg type="tx">
                <dgm:param type="stBulletLvl" val="2"/>
                <dgm:param type="txAnchorVertCh" val="mid"/>
                <dgm:param type="parTxLTRAlign" val="l"/>
              </dgm:alg>
            </dgm:if>
            <dgm:else name="Name8">
              <dgm:alg type="tx">
                <dgm:param type="stBulletLvl" val="1"/>
                <dgm:param type="txAnchorVertCh" val="mid"/>
              </dgm:alg>
            </dgm:else>
          </dgm:choose>
          <dgm:choose name="Name9">
            <dgm:if name="Name10" axis="ch" ptType="node" func="cnt" op="gte" val="1"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</dgm:if>
            <dgm:else name="Name11"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TitledPictureBlocks">
  <dgm:title val=""/>
  <dgm:desc val=""/>
  <dgm:catLst>
    <dgm:cat type="picture" pri="10000"/>
    <dgm:cat type="pictureconvert" pri="10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  <dgm:cxn modelId="90" srcId="0" destId="40" srcOrd="3" destOrd="0"/>
        <dgm:cxn modelId="42" srcId="40" destId="41" srcOrd="0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off" val="ctr"/>
          <dgm:param type="grDir" val="tL"/>
        </dgm:alg>
      </dgm:if>
      <dgm:else name="Name2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op="equ"/>
      <dgm:constr type="primFontSz" for="des" forName="ChildText" op="equ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787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ParentText" refType="w" fact="0"/>
              <dgm:constr type="t" for="ch" forName="ParentText" refType="h" fact="0"/>
              <dgm:constr type="w" for="ch" forName="ParentText" refType="w" fact="0.7457"/>
              <dgm:constr type="h" for="ch" forName="ParentText" refType="h" fact="0.15"/>
              <dgm:constr type="l" for="ch" forName="Image" refType="w" fact="0"/>
              <dgm:constr type="t" for="ch" forName="Image" refType="h" fact="0.1661"/>
              <dgm:constr type="w" for="ch" forName="Image" refType="w" fact="0.7457"/>
              <dgm:constr type="h" for="ch" forName="Image" refType="h" fact="0.8711"/>
              <dgm:constr type="l" for="ch" forName="ChildText" refType="w" fact="0.6464"/>
              <dgm:constr type="t" for="ch" forName="ChildText" refType="h" fact="0.288"/>
              <dgm:constr type="w" for="ch" forName="ChildText" refType="w" fact="0.3536"/>
              <dgm:constr type="h" for="ch" forName="ChildText" refType="h" fact="0.5074"/>
            </dgm:constrLst>
          </dgm:if>
          <dgm:else name="Name5">
            <dgm:constrLst>
              <dgm:constr type="l" for="ch" forName="ParentText" refType="w" fact="0.26"/>
              <dgm:constr type="t" for="ch" forName="ParentText" refType="h" fact="0"/>
              <dgm:constr type="w" for="ch" forName="ParentText" refType="w" fact="0.7457"/>
              <dgm:constr type="h" for="ch" forName="ParentText" refType="h" fact="0.15"/>
              <dgm:constr type="l" for="ch" forName="Image" refType="w" fact="0.26"/>
              <dgm:constr type="t" for="ch" forName="Image" refType="h" fact="0.1661"/>
              <dgm:constr type="w" for="ch" forName="Image" refType="w" fact="0.7446"/>
              <dgm:constr type="h" for="ch" forName="Image" refType="h" fact="0.8711"/>
              <dgm:constr type="l" for="ch" forName="ChildText" refType="w" fact="0"/>
              <dgm:constr type="t" for="ch" forName="ChildText" refType="h" fact="0.288"/>
              <dgm:constr type="w" for="ch" forName="ChildText" refType="w" fact="0.3536"/>
              <dgm:constr type="h" for="ch" forName="ChildText" refType="h" fact="0.5074"/>
            </dgm:constrLst>
          </dgm:else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Image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ChildText" styleLbl="fgAcc1">
          <dgm:varLst>
            <dgm:chMax val="0"/>
            <dgm:chPref val="0"/>
            <dgm:bulletEnabled val="1"/>
          </dgm:varLst>
          <dgm:choose name="Name6">
            <dgm:if name="Name7" axis="des" ptType="node" func="cnt" op="equ" val="1">
              <dgm:alg type="tx">
                <dgm:param type="stBulletLvl" val="2"/>
                <dgm:param type="txAnchorVertCh" val="mid"/>
                <dgm:param type="parTxLTRAlign" val="l"/>
              </dgm:alg>
            </dgm:if>
            <dgm:else name="Name8">
              <dgm:alg type="tx">
                <dgm:param type="stBulletLvl" val="1"/>
                <dgm:param type="txAnchorVertCh" val="mid"/>
              </dgm:alg>
            </dgm:else>
          </dgm:choose>
          <dgm:choose name="Name9">
            <dgm:if name="Name10" axis="ch" ptType="node" func="cnt" op="gte" val="1"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</dgm:if>
            <dgm:else name="Name11"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1313C2-9B36-49C3-92DD-F987F2AC036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BBFA1A-51DE-42C2-BE70-D6F07AC738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386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BBFA1A-51DE-42C2-BE70-D6F07AC7384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2719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05762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786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652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441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2875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78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161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017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052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4099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306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042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race team working at a pit stop">
            <a:extLst>
              <a:ext uri="{FF2B5EF4-FFF2-40B4-BE49-F238E27FC236}">
                <a16:creationId xmlns:a16="http://schemas.microsoft.com/office/drawing/2014/main" id="{F339334C-1E55-071C-F302-BCDAB44E70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41" r="7129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FEDEB7-74A0-9105-3393-60720346DB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1122363"/>
            <a:ext cx="4408651" cy="3204134"/>
          </a:xfrm>
        </p:spPr>
        <p:txBody>
          <a:bodyPr anchor="b">
            <a:noAutofit/>
          </a:bodyPr>
          <a:lstStyle/>
          <a:p>
            <a:pPr algn="ctr"/>
            <a:r>
              <a:rPr lang="en-GB" sz="3600" dirty="0"/>
              <a:t>Proposal: Investigating Vehicle Dynamic Effects of Passive and Active Limited Slip Differentials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985965-B4A4-FAFC-849E-88ADA2391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r>
              <a:rPr lang="en-GB" sz="2000"/>
              <a:t>By Sean Doyle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4106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358F9-8EBD-C794-4F4C-C378D07DE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BE1E45B-D777-84D6-7372-F827047115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30832364"/>
              </p:ext>
            </p:extLst>
          </p:nvPr>
        </p:nvGraphicFramePr>
        <p:xfrm>
          <a:off x="3975318" y="2035629"/>
          <a:ext cx="7149882" cy="47026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Graphic 7" descr="Open book outline">
            <a:extLst>
              <a:ext uri="{FF2B5EF4-FFF2-40B4-BE49-F238E27FC236}">
                <a16:creationId xmlns:a16="http://schemas.microsoft.com/office/drawing/2014/main" id="{53A4731A-E3C3-40E4-6045-F091E5D788F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22082" y="2906483"/>
            <a:ext cx="2928259" cy="2928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790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A122E-89D4-93D0-8D8E-1D190E5085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4BE4B84-8BAC-89DE-7CFE-DCCFF31E1D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8754126"/>
              </p:ext>
            </p:extLst>
          </p:nvPr>
        </p:nvGraphicFramePr>
        <p:xfrm>
          <a:off x="578427" y="2192482"/>
          <a:ext cx="11035146" cy="41168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6220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EEAD4-2673-4311-6545-F10FF6F82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Overview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7AD33CA-7ABD-6E03-76BC-49B32B798A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85000350"/>
              </p:ext>
            </p:extLst>
          </p:nvPr>
        </p:nvGraphicFramePr>
        <p:xfrm>
          <a:off x="-89778" y="2166298"/>
          <a:ext cx="11191009" cy="4421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3377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F0BE8-6FB2-A6D6-7E0F-FBFB44A56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A4BFA93-E78C-CD9E-EC4D-39EB825A2D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08219163"/>
              </p:ext>
            </p:extLst>
          </p:nvPr>
        </p:nvGraphicFramePr>
        <p:xfrm>
          <a:off x="5582538" y="2342724"/>
          <a:ext cx="7170076" cy="39666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83BCF0F5-2C4F-37EC-616D-B21247348E9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4289675"/>
              </p:ext>
            </p:extLst>
          </p:nvPr>
        </p:nvGraphicFramePr>
        <p:xfrm>
          <a:off x="441759" y="2342724"/>
          <a:ext cx="5654241" cy="39666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4827976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577FB7-7F55-1D23-9220-CB45D0284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Project Justification: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9144"/>
          </a:xfrm>
          <a:prstGeom prst="rect">
            <a:avLst/>
          </a:prstGeom>
          <a:solidFill>
            <a:schemeClr val="tx1">
              <a:lumMod val="65000"/>
              <a:lumOff val="35000"/>
              <a:alpha val="30000"/>
            </a:schemeClr>
          </a:solidFill>
          <a:ln w="9525">
            <a:solidFill>
              <a:schemeClr val="tx1">
                <a:lumMod val="65000"/>
                <a:lumOff val="35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43E050A8-A7BE-F904-2F98-4B96199B88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4739230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9483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69247-E1F2-1A48-67D2-F6F151011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BFEE0DF8-6B07-A95C-C7EE-10BE386AFB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10408905"/>
              </p:ext>
            </p:extLst>
          </p:nvPr>
        </p:nvGraphicFramePr>
        <p:xfrm>
          <a:off x="2053647" y="2213265"/>
          <a:ext cx="8084705" cy="4457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3152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1A1C5D3-C053-4EE9-BE1A-419B6E27C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379191-D00F-B76F-9F08-6D693D3E5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Research Plan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7" name="Content Placeholder 6" descr="A screenshot of a project&#10;&#10;AI-generated content may be incorrect.">
            <a:extLst>
              <a:ext uri="{FF2B5EF4-FFF2-40B4-BE49-F238E27FC236}">
                <a16:creationId xmlns:a16="http://schemas.microsoft.com/office/drawing/2014/main" id="{58944C9E-B969-5A0B-4537-D402A1498F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72" y="2570885"/>
            <a:ext cx="11420856" cy="3075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4276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D8D1B-D489-DDEB-0D5C-40E51177A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Research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06B68-4B28-77F3-3A18-ADE9743F38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0319" y="1832321"/>
            <a:ext cx="4937760" cy="823912"/>
          </a:xfrm>
        </p:spPr>
        <p:txBody>
          <a:bodyPr/>
          <a:lstStyle/>
          <a:p>
            <a:pPr algn="ctr"/>
            <a:r>
              <a:rPr lang="en-GB" u="sng" dirty="0"/>
              <a:t>Passive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2F6E3A-B8EB-9925-EBF4-EBE2DCAB2F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1832321"/>
            <a:ext cx="4937760" cy="823912"/>
          </a:xfrm>
        </p:spPr>
        <p:txBody>
          <a:bodyPr/>
          <a:lstStyle/>
          <a:p>
            <a:pPr algn="ctr"/>
            <a:r>
              <a:rPr lang="en-GB" u="sng" dirty="0"/>
              <a:t>Active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4057086-B948-3089-BBAC-F6F9D8B380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38561132"/>
              </p:ext>
            </p:extLst>
          </p:nvPr>
        </p:nvGraphicFramePr>
        <p:xfrm>
          <a:off x="-496299" y="2767085"/>
          <a:ext cx="6852227" cy="40147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AE5573-C989-F0B6-CCAB-1EB6D99C65AB}"/>
              </a:ext>
            </a:extLst>
          </p:cNvPr>
          <p:cNvCxnSpPr>
            <a:cxnSpLocks/>
          </p:cNvCxnSpPr>
          <p:nvPr/>
        </p:nvCxnSpPr>
        <p:spPr>
          <a:xfrm>
            <a:off x="6096000" y="2473037"/>
            <a:ext cx="0" cy="415636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D4E8EF37-D29F-5E42-5B4C-6EBB2F5EDC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59935426"/>
              </p:ext>
            </p:extLst>
          </p:nvPr>
        </p:nvGraphicFramePr>
        <p:xfrm>
          <a:off x="5648079" y="2760338"/>
          <a:ext cx="6852227" cy="40147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7606623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B36967-BF10-F66D-B79E-F68079ABCD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978619"/>
            <a:ext cx="5991244" cy="1106424"/>
          </a:xfrm>
        </p:spPr>
        <p:txBody>
          <a:bodyPr>
            <a:normAutofit/>
          </a:bodyPr>
          <a:lstStyle/>
          <a:p>
            <a:r>
              <a:rPr lang="en-GB" sz="3200"/>
              <a:t>Concluding Comments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197F6-38BD-0023-FD05-88ED461A7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252870"/>
            <a:ext cx="5993892" cy="3560251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300" b="1" dirty="0"/>
              <a:t>Concluding comments of research thus far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Most papers investigate a specific LSDs properties/effects.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Most books reviewed detail working principles of different LSDs.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Control systems for active </a:t>
            </a:r>
            <a:r>
              <a:rPr lang="en-GB" sz="1300" dirty="0" err="1"/>
              <a:t>eLSDs</a:t>
            </a:r>
            <a:r>
              <a:rPr lang="en-GB" sz="1300" dirty="0"/>
              <a:t> utilise yaw, wheel speed, steering and other sensors to control actuators with a control unit (Eaton, 2016). 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3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300" b="1" dirty="0"/>
              <a:t>Remaining work: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Continue research into workings of LSDs.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Commence research on previous studies in vehicle dynamics effects.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Masters Project: Research can be used to construct vehicle dynamics models to simulate LSDs in </a:t>
            </a:r>
            <a:r>
              <a:rPr lang="en-GB" sz="1300" dirty="0" err="1"/>
              <a:t>Matlab</a:t>
            </a:r>
            <a:r>
              <a:rPr lang="en-GB" sz="1300" dirty="0"/>
              <a:t>/Simulink and Vi-grade to compare effects. </a:t>
            </a:r>
          </a:p>
          <a:p>
            <a:pPr>
              <a:lnSpc>
                <a:spcPct val="100000"/>
              </a:lnSpc>
            </a:pPr>
            <a:endParaRPr lang="en-GB" sz="1300" dirty="0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348C75DB-275A-E2DD-AB88-3F8B53E3A5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79814" y="1329879"/>
            <a:ext cx="4097657" cy="4097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2548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3165D-5F27-5F47-669A-DD2616339B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72210-0251-7C8A-A138-38B3F2C28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509" y="2197468"/>
            <a:ext cx="11585863" cy="443193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300" dirty="0" err="1">
                <a:solidFill>
                  <a:srgbClr val="2C3E50"/>
                </a:solidFill>
                <a:latin typeface="Calibri" panose="020F0502020204030204" pitchFamily="34" charset="0"/>
              </a:rPr>
              <a:t>Alferink</a:t>
            </a:r>
            <a: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  <a:t>, T., 2019. KMP Drivetrain Solutions: Plated Limited Slip Differential Explained. [Online] Available at: https://www.kmpdrivetrain.com/differentials/plated-limited-slip-differential-explained/ [Accessed 11 February 2025].</a:t>
            </a:r>
            <a:b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</a:br>
            <a:b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</a:br>
            <a:r>
              <a:rPr lang="en-GB" sz="2300" dirty="0" err="1">
                <a:solidFill>
                  <a:srgbClr val="2C3E50"/>
                </a:solidFill>
                <a:latin typeface="Calibri" panose="020F0502020204030204" pitchFamily="34" charset="0"/>
              </a:rPr>
              <a:t>Chocholek</a:t>
            </a:r>
            <a: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  <a:t>, S., 1988. The Development of a Differential for the Improvement of Traction Control, New York: IMechE.</a:t>
            </a:r>
            <a:b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</a:br>
            <a:b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</a:br>
            <a: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  <a:t>Doyle, S. (2025) Investigating Rear Wheel Drive Limited Slip Differential Properties And Resultant Vehicle Dynamic Effects. Dissertation.</a:t>
            </a:r>
            <a:b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</a:br>
            <a:br>
              <a:rPr lang="en-GB" sz="2200" dirty="0">
                <a:solidFill>
                  <a:srgbClr val="2C3E50"/>
                </a:solidFill>
                <a:latin typeface="Calibri" panose="020F0502020204030204" pitchFamily="34" charset="0"/>
              </a:rPr>
            </a:br>
            <a: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  <a:t>Eaton (2016) Eaton </a:t>
            </a:r>
            <a:r>
              <a:rPr lang="en-GB" sz="2300" dirty="0" err="1">
                <a:solidFill>
                  <a:srgbClr val="2C3E50"/>
                </a:solidFill>
                <a:latin typeface="Calibri" panose="020F0502020204030204" pitchFamily="34" charset="0"/>
              </a:rPr>
              <a:t>IntelliTrac</a:t>
            </a:r>
            <a: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  <a:t> electronic limited slip differential rear wheel drive features, YouTube. Available at: https://www.youtube.com/watch?v=GYUdFWzwgeM (Accessed: 11 February 2025).</a:t>
            </a:r>
            <a:b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</a:br>
            <a:b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</a:br>
            <a:r>
              <a:rPr lang="en-GB" sz="2300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Frömmig</a:t>
            </a:r>
            <a:r>
              <a:rPr lang="en-GB" sz="23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 L. (2023). Basic Course in Race Car Technology: Introduction to the Interaction of Tires, Chassis, Aerodynamics, Differential Locks and Frame. Germany: Springer </a:t>
            </a:r>
            <a:r>
              <a:rPr lang="en-GB" sz="2300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Fachmedien</a:t>
            </a:r>
            <a:r>
              <a:rPr lang="en-GB" sz="23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Wiesbaden.</a:t>
            </a:r>
            <a:br>
              <a:rPr lang="en-GB" sz="23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</a:br>
            <a:br>
              <a:rPr lang="en-GB" sz="23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</a:br>
            <a:r>
              <a:rPr lang="en-GB" sz="23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Gadola, M., Chindamo, D. and </a:t>
            </a:r>
            <a: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  <a:t>Lenzo, B. </a:t>
            </a:r>
            <a:r>
              <a:rPr lang="en-GB" sz="23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(2018) ‘On the Passive Limited Slip Differential for High Performance Vehicle     Applications’, in </a:t>
            </a:r>
            <a:r>
              <a:rPr lang="en-GB" sz="23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14th International Symposium on Advanced Vehicle Control</a:t>
            </a:r>
            <a:r>
              <a:rPr lang="en-GB" sz="23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Beijing: AVEC.</a:t>
            </a:r>
            <a:br>
              <a:rPr lang="en-GB" sz="23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</a:br>
            <a:br>
              <a:rPr lang="en-GB" sz="23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</a:br>
            <a:r>
              <a:rPr lang="en-GB" sz="2300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Guiggiani</a:t>
            </a:r>
            <a:r>
              <a:rPr lang="en-GB" sz="23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 M. (2022). The Science of Vehicle Dynamics: Handling, Braking, and Ride of Road and Race Cars. Germany: Springer International Publishing.</a:t>
            </a:r>
            <a:br>
              <a:rPr lang="en-GB" sz="23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</a:br>
            <a:br>
              <a:rPr lang="en-GB" sz="23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</a:br>
            <a: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  <a:t>Palazzolo, J., 2009. High-performance Differentials, Axles &amp; Drivelines. United Kingdom: </a:t>
            </a:r>
            <a:r>
              <a:rPr lang="en-GB" sz="2300" dirty="0" err="1">
                <a:solidFill>
                  <a:srgbClr val="2C3E50"/>
                </a:solidFill>
                <a:latin typeface="Calibri" panose="020F0502020204030204" pitchFamily="34" charset="0"/>
              </a:rPr>
              <a:t>CarTech</a:t>
            </a:r>
            <a: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  <a:t>.</a:t>
            </a:r>
            <a:b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</a:br>
            <a:b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</a:br>
            <a: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  <a:t>Russo, R., Strano, S. and Terzo, M. (2016) ‘Enhancement of vehicle dynamics via an innovative magnetorheological fluid limited slip differential’, Mechanical Systems and Signal Processing, 70-71, pp. 1193–1208. Available at: https://doi.org/10.1016/j.ymssp.2015.09.029.</a:t>
            </a:r>
            <a:b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</a:br>
            <a:br>
              <a:rPr lang="en-GB" sz="2300" dirty="0">
                <a:solidFill>
                  <a:srgbClr val="2C3E50"/>
                </a:solidFill>
                <a:latin typeface="Calibri" panose="020F0502020204030204" pitchFamily="34" charset="0"/>
              </a:rPr>
            </a:br>
            <a:r>
              <a:rPr lang="en-GB" sz="23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Smith, J. (2014). Smith's Fundamentals of Motorsport Engineering. United Kingdom: OUP Oxford.</a:t>
            </a:r>
          </a:p>
          <a:p>
            <a:pPr marL="0" indent="0">
              <a:buNone/>
            </a:pPr>
            <a:endParaRPr lang="en-GB" sz="1600" b="0" i="0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8149733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F66A08-4EA0-CD49-D232-5F7652566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000" dirty="0"/>
              <a:t>Q&amp;A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EC29740E-02F8-6C3D-D454-930F4284FA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60099" y="625683"/>
            <a:ext cx="5455380" cy="5455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34692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843</TotalTime>
  <Words>973</Words>
  <Application>Microsoft Office PowerPoint</Application>
  <PresentationFormat>Widescreen</PresentationFormat>
  <Paragraphs>98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Arial</vt:lpstr>
      <vt:lpstr>Avenir Next LT Pro</vt:lpstr>
      <vt:lpstr>Calibri</vt:lpstr>
      <vt:lpstr>Neue Haas Grotesk Text Pro</vt:lpstr>
      <vt:lpstr>Wingdings</vt:lpstr>
      <vt:lpstr>AccentBoxVTI</vt:lpstr>
      <vt:lpstr>Proposal: Investigating Vehicle Dynamic Effects of Passive and Active Limited Slip Differentials</vt:lpstr>
      <vt:lpstr>Contents</vt:lpstr>
      <vt:lpstr>Introduction</vt:lpstr>
      <vt:lpstr>Basic Overview</vt:lpstr>
      <vt:lpstr>Aims and Objectives</vt:lpstr>
      <vt:lpstr>Project Justification:</vt:lpstr>
      <vt:lpstr>Methodology</vt:lpstr>
      <vt:lpstr>Research Plan</vt:lpstr>
      <vt:lpstr>Current Research</vt:lpstr>
      <vt:lpstr>Concluding Comments</vt:lpstr>
      <vt:lpstr>References</vt:lpstr>
      <vt:lpstr>Q&amp;A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Sean Doyle</dc:creator>
  <cp:lastModifiedBy>Sean Doyle</cp:lastModifiedBy>
  <cp:revision>17</cp:revision>
  <dcterms:created xsi:type="dcterms:W3CDTF">2025-02-09T22:53:30Z</dcterms:created>
  <dcterms:modified xsi:type="dcterms:W3CDTF">2025-02-12T19:39:04Z</dcterms:modified>
</cp:coreProperties>
</file>