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diagrams/data1.xml" ContentType="application/vnd.openxmlformats-officedocument.drawingml.diagramData+xml"/>
  <Override PartName="/ppt/diagrams/layout1.xml" ContentType="application/vnd.openxmlformats-officedocument.drawingml.diagramLayout+xml"/>
  <Override PartName="/ppt/diagrams/quickStyle1.xml" ContentType="application/vnd.openxmlformats-officedocument.drawingml.diagramStyle+xml"/>
  <Override PartName="/ppt/diagrams/colors1.xml" ContentType="application/vnd.openxmlformats-officedocument.drawingml.diagramColors+xml"/>
  <Override PartName="/ppt/diagrams/drawing1.xml" ContentType="application/vnd.ms-office.drawingml.diagramDrawing+xml"/>
  <Override PartName="/ppt/diagrams/data2.xml" ContentType="application/vnd.openxmlformats-officedocument.drawingml.diagramData+xml"/>
  <Override PartName="/ppt/diagrams/layout2.xml" ContentType="application/vnd.openxmlformats-officedocument.drawingml.diagramLayout+xml"/>
  <Override PartName="/ppt/diagrams/quickStyle2.xml" ContentType="application/vnd.openxmlformats-officedocument.drawingml.diagramStyle+xml"/>
  <Override PartName="/ppt/diagrams/colors2.xml" ContentType="application/vnd.openxmlformats-officedocument.drawingml.diagramColors+xml"/>
  <Override PartName="/ppt/diagrams/drawing2.xml" ContentType="application/vnd.ms-office.drawingml.diagramDrawing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6" r:id="rId2"/>
    <p:sldId id="257" r:id="rId3"/>
    <p:sldId id="258" r:id="rId4"/>
    <p:sldId id="259" r:id="rId5"/>
    <p:sldId id="260" r:id="rId6"/>
    <p:sldId id="261" r:id="rId7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6993" autoAdjust="0"/>
    <p:restoredTop sz="94660"/>
  </p:normalViewPr>
  <p:slideViewPr>
    <p:cSldViewPr snapToGrid="0">
      <p:cViewPr varScale="1">
        <p:scale>
          <a:sx n="101" d="100"/>
          <a:sy n="101" d="100"/>
        </p:scale>
        <p:origin x="252" y="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presProps" Target="presProp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ableStyles" Target="tableStyles.xml"/><Relationship Id="rId5" Type="http://schemas.openxmlformats.org/officeDocument/2006/relationships/slide" Target="slides/slide4.xml"/><Relationship Id="rId10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viewProps" Target="viewProps.xml"/></Relationships>
</file>

<file path=ppt/diagrams/_rels/data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6" Type="http://schemas.openxmlformats.org/officeDocument/2006/relationships/image" Target="../media/image26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ata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14.svg"/><Relationship Id="rId16" Type="http://schemas.openxmlformats.org/officeDocument/2006/relationships/image" Target="../media/image44.svg"/><Relationship Id="rId1" Type="http://schemas.openxmlformats.org/officeDocument/2006/relationships/image" Target="../media/image13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/Relationships>
</file>

<file path=ppt/diagrams/_rels/drawing1.xml.rels><?xml version="1.0" encoding="UTF-8" standalone="yes"?>
<Relationships xmlns="http://schemas.openxmlformats.org/package/2006/relationships"><Relationship Id="rId8" Type="http://schemas.openxmlformats.org/officeDocument/2006/relationships/image" Target="../media/image18.svg"/><Relationship Id="rId13" Type="http://schemas.openxmlformats.org/officeDocument/2006/relationships/image" Target="../media/image23.png"/><Relationship Id="rId3" Type="http://schemas.openxmlformats.org/officeDocument/2006/relationships/image" Target="../media/image13.png"/><Relationship Id="rId7" Type="http://schemas.openxmlformats.org/officeDocument/2006/relationships/image" Target="../media/image17.png"/><Relationship Id="rId12" Type="http://schemas.openxmlformats.org/officeDocument/2006/relationships/image" Target="../media/image22.svg"/><Relationship Id="rId2" Type="http://schemas.openxmlformats.org/officeDocument/2006/relationships/image" Target="../media/image12.svg"/><Relationship Id="rId16" Type="http://schemas.openxmlformats.org/officeDocument/2006/relationships/image" Target="../media/image26.svg"/><Relationship Id="rId1" Type="http://schemas.openxmlformats.org/officeDocument/2006/relationships/image" Target="../media/image11.png"/><Relationship Id="rId6" Type="http://schemas.openxmlformats.org/officeDocument/2006/relationships/image" Target="../media/image16.svg"/><Relationship Id="rId11" Type="http://schemas.openxmlformats.org/officeDocument/2006/relationships/image" Target="../media/image21.png"/><Relationship Id="rId5" Type="http://schemas.openxmlformats.org/officeDocument/2006/relationships/image" Target="../media/image15.png"/><Relationship Id="rId15" Type="http://schemas.openxmlformats.org/officeDocument/2006/relationships/image" Target="../media/image25.png"/><Relationship Id="rId10" Type="http://schemas.openxmlformats.org/officeDocument/2006/relationships/image" Target="../media/image20.svg"/><Relationship Id="rId4" Type="http://schemas.openxmlformats.org/officeDocument/2006/relationships/image" Target="../media/image14.svg"/><Relationship Id="rId9" Type="http://schemas.openxmlformats.org/officeDocument/2006/relationships/image" Target="../media/image19.png"/><Relationship Id="rId14" Type="http://schemas.openxmlformats.org/officeDocument/2006/relationships/image" Target="../media/image24.svg"/></Relationships>
</file>

<file path=ppt/diagrams/_rels/drawing2.xml.rels><?xml version="1.0" encoding="UTF-8" standalone="yes"?>
<Relationships xmlns="http://schemas.openxmlformats.org/package/2006/relationships"><Relationship Id="rId8" Type="http://schemas.openxmlformats.org/officeDocument/2006/relationships/image" Target="../media/image36.svg"/><Relationship Id="rId13" Type="http://schemas.openxmlformats.org/officeDocument/2006/relationships/image" Target="../media/image41.png"/><Relationship Id="rId3" Type="http://schemas.openxmlformats.org/officeDocument/2006/relationships/image" Target="../media/image31.png"/><Relationship Id="rId7" Type="http://schemas.openxmlformats.org/officeDocument/2006/relationships/image" Target="../media/image35.png"/><Relationship Id="rId12" Type="http://schemas.openxmlformats.org/officeDocument/2006/relationships/image" Target="../media/image40.svg"/><Relationship Id="rId2" Type="http://schemas.openxmlformats.org/officeDocument/2006/relationships/image" Target="../media/image14.svg"/><Relationship Id="rId16" Type="http://schemas.openxmlformats.org/officeDocument/2006/relationships/image" Target="../media/image44.svg"/><Relationship Id="rId1" Type="http://schemas.openxmlformats.org/officeDocument/2006/relationships/image" Target="../media/image13.png"/><Relationship Id="rId6" Type="http://schemas.openxmlformats.org/officeDocument/2006/relationships/image" Target="../media/image34.svg"/><Relationship Id="rId11" Type="http://schemas.openxmlformats.org/officeDocument/2006/relationships/image" Target="../media/image39.png"/><Relationship Id="rId5" Type="http://schemas.openxmlformats.org/officeDocument/2006/relationships/image" Target="../media/image33.png"/><Relationship Id="rId15" Type="http://schemas.openxmlformats.org/officeDocument/2006/relationships/image" Target="../media/image43.png"/><Relationship Id="rId10" Type="http://schemas.openxmlformats.org/officeDocument/2006/relationships/image" Target="../media/image38.svg"/><Relationship Id="rId4" Type="http://schemas.openxmlformats.org/officeDocument/2006/relationships/image" Target="../media/image32.svg"/><Relationship Id="rId9" Type="http://schemas.openxmlformats.org/officeDocument/2006/relationships/image" Target="../media/image37.png"/><Relationship Id="rId14" Type="http://schemas.openxmlformats.org/officeDocument/2006/relationships/image" Target="../media/image42.svg"/></Relationships>
</file>

<file path=ppt/diagrams/colors1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colors2.xml><?xml version="1.0" encoding="utf-8"?>
<dgm:colorsDef xmlns:dgm="http://schemas.openxmlformats.org/drawingml/2006/diagram" xmlns:a="http://schemas.openxmlformats.org/drawingml/2006/main" uniqueId="urn:microsoft.com/office/officeart/2018/5/colors/Iconchunking_neutralicontext_colorful1">
  <dgm:title val=""/>
  <dgm:desc val=""/>
  <dgm:catLst>
    <dgm:cat type="colorful" pri="10100"/>
  </dgm:catLst>
  <dgm:styleLbl name="node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node1">
    <dgm:fillClrLst meth="repeat">
      <a:schemeClr val="bg1"/>
    </dgm:fillClrLst>
    <dgm:linClrLst meth="repeat">
      <a:schemeClr val="lt1">
        <a:alpha val="0"/>
      </a:schemeClr>
    </dgm:linClrLst>
    <dgm:effectClrLst/>
    <dgm:txLinClrLst/>
    <dgm:txFillClrLst meth="repeat">
      <a:schemeClr val="dk1"/>
    </dgm:txFillClrLst>
    <dgm:txEffectClrLst/>
  </dgm:styleLbl>
  <dgm:styleLbl name="alig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/>
    <dgm:txEffectClrLst/>
  </dgm:styleLbl>
  <dgm:styleLbl name="lnNode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/>
    </dgm:linClrLst>
    <dgm:effectClrLst/>
    <dgm:txLinClrLst/>
    <dgm:txFillClrLst/>
    <dgm:txEffectClrLst/>
  </dgm:styleLbl>
  <dgm:styleLbl name="vennNode1">
    <dgm:fillClrLst meth="repeat">
      <a:schemeClr val="accent2">
        <a:alpha val="50000"/>
      </a:schemeClr>
      <a:schemeClr val="accent3">
        <a:alpha val="50000"/>
      </a:schemeClr>
      <a:schemeClr val="accent4">
        <a:alpha val="50000"/>
      </a:schemeClr>
      <a:schemeClr val="accent5">
        <a:alpha val="50000"/>
      </a:schemeClr>
      <a:schemeClr val="accent6">
        <a:alpha val="50000"/>
      </a:schemeClr>
    </dgm:fillClrLst>
    <dgm:linClrLst meth="repeat">
      <a:schemeClr val="lt1"/>
    </dgm:linClrLst>
    <dgm:effectClrLst/>
    <dgm:txLinClrLst/>
    <dgm:txFillClrLst/>
    <dgm:txEffectClrLst/>
  </dgm:styleLbl>
  <dgm:styleLbl name="node2">
    <dgm:fillClrLst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node3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node4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fgImgPlace1">
    <dgm:fillClrLst meth="repeat">
      <a:schemeClr val="accent2">
        <a:tint val="50000"/>
      </a:schemeClr>
      <a:schemeClr val="accent3">
        <a:tint val="50000"/>
      </a:schemeClr>
      <a:schemeClr val="accent4">
        <a:tint val="50000"/>
      </a:schemeClr>
      <a:schemeClr val="accent5">
        <a:tint val="50000"/>
      </a:schemeClr>
      <a:schemeClr val="accent6">
        <a:tint val="5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align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bgImgPlace1">
    <dgm:fillClrLst>
      <a:schemeClr val="accent1">
        <a:tint val="50000"/>
      </a:schemeClr>
      <a:schemeClr val="accent2">
        <a:tint val="20000"/>
      </a:schemeClr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/>
    <dgm:txEffectClrLst/>
  </dgm:styleLbl>
  <dgm:styleLbl name="f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bgSibTrans2D1">
    <dgm:fillClrLst meth="repeat">
      <a:schemeClr val="accent2"/>
      <a:schemeClr val="accent3"/>
      <a:schemeClr val="accent4"/>
      <a:schemeClr val="accent5"/>
      <a:schemeClr val="accent6"/>
    </dgm:fillClrLst>
    <dgm:linClrLst meth="cycle">
      <a:schemeClr val="lt1"/>
    </dgm:linClrLst>
    <dgm:effectClrLst/>
    <dgm:txLinClrLst/>
    <dgm:txFillClrLst meth="repeat">
      <a:schemeClr val="lt1"/>
    </dgm:txFillClrLst>
    <dgm:txEffectClrLst/>
  </dgm:styleLbl>
  <dgm:styleLbl name="sibTrans1D1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tx1"/>
    </dgm:txFillClrLst>
    <dgm:txEffectClrLst/>
  </dgm:styleLbl>
  <dgm:styleLbl name="callout">
    <dgm:fillClrLst meth="repeat">
      <a:schemeClr val="accent2"/>
    </dgm:fillClrLst>
    <dgm:linClrLst meth="repeat">
      <a:schemeClr val="accent2">
        <a:tint val="50000"/>
      </a:schemeClr>
    </dgm:linClrLst>
    <dgm:effectClrLst/>
    <dgm:txLinClrLst/>
    <dgm:txFillClrLst meth="repeat">
      <a:schemeClr val="tx1"/>
    </dgm:txFillClrLst>
    <dgm:txEffectClrLst/>
  </dgm:styleLbl>
  <dgm:styleLbl name="asst0">
    <dgm:fillClrLst meth="repeat">
      <a:schemeClr val="accent1"/>
    </dgm:fillClrLst>
    <dgm:linClrLst meth="repeat">
      <a:schemeClr val="lt1"/>
    </dgm:linClrLst>
    <dgm:effectClrLst/>
    <dgm:txLinClrLst/>
    <dgm:txFillClrLst/>
    <dgm:txEffectClrLst/>
  </dgm:styleLbl>
  <dgm:styleLbl name="asst1">
    <dgm:fillClrLst meth="repeat">
      <a:schemeClr val="accent2"/>
    </dgm:fillClrLst>
    <dgm:linClrLst meth="repeat">
      <a:schemeClr val="lt1"/>
    </dgm:linClrLst>
    <dgm:effectClrLst/>
    <dgm:txLinClrLst/>
    <dgm:txFillClrLst/>
    <dgm:txEffectClrLst/>
  </dgm:styleLbl>
  <dgm:styleLbl name="asst2">
    <dgm:fillClrLst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asst3">
    <dgm:fillClrLst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asst4">
    <dgm:fillClrLst>
      <a:schemeClr val="accent5"/>
    </dgm:fillClrLst>
    <dgm:linClrLst meth="repeat">
      <a:schemeClr val="lt1"/>
    </dgm:linClrLst>
    <dgm:effectClrLst/>
    <dgm:txLinClrLst/>
    <dgm:txFillClrLst/>
    <dgm:txEffectClrLst/>
  </dgm:styleLbl>
  <dgm:styleLbl name="parChTrans2D1">
    <dgm:fillClrLst meth="repeat">
      <a:schemeClr val="accent2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2D2">
    <dgm:fillClrLst meth="repeat">
      <a:schemeClr val="accent3"/>
    </dgm:fillClrLst>
    <dgm:linClrLst meth="repeat">
      <a:schemeClr val="lt1"/>
    </dgm:linClrLst>
    <dgm:effectClrLst/>
    <dgm:txLinClrLst/>
    <dgm:txFillClrLst/>
    <dgm:txEffectClrLst/>
  </dgm:styleLbl>
  <dgm:styleLbl name="parChTrans2D3">
    <dgm:fillClrLst meth="repeat">
      <a:schemeClr val="accent4"/>
    </dgm:fillClrLst>
    <dgm:linClrLst meth="repeat">
      <a:schemeClr val="lt1"/>
    </dgm:linClrLst>
    <dgm:effectClrLst/>
    <dgm:txLinClrLst/>
    <dgm:txFillClrLst/>
    <dgm:txEffectClrLst/>
  </dgm:styleLbl>
  <dgm:styleLbl name="parChTrans2D4">
    <dgm:fillClrLst meth="repeat">
      <a:schemeClr val="accent5"/>
    </dgm:fillClrLst>
    <dgm:linClrLst meth="repeat">
      <a:schemeClr val="lt1"/>
    </dgm:linClrLst>
    <dgm:effectClrLst/>
    <dgm:txLinClrLst/>
    <dgm:txFillClrLst meth="repeat">
      <a:schemeClr val="lt1"/>
    </dgm:txFillClrLst>
    <dgm:txEffectClrLst/>
  </dgm:styleLbl>
  <dgm:styleLbl name="parChTrans1D1">
    <dgm:fillClrLst meth="repeat">
      <a:schemeClr val="accent2"/>
    </dgm:fillClrLst>
    <dgm:linClrLst meth="repeat">
      <a:schemeClr val="accent1"/>
    </dgm:linClrLst>
    <dgm:effectClrLst/>
    <dgm:txLinClrLst/>
    <dgm:txFillClrLst meth="repeat">
      <a:schemeClr val="tx1"/>
    </dgm:txFillClrLst>
    <dgm:txEffectClrLst/>
  </dgm:styleLbl>
  <dgm:styleLbl name="parChTrans1D2">
    <dgm:fillClrLst meth="repeat">
      <a:schemeClr val="accent3">
        <a:tint val="90000"/>
      </a:schemeClr>
    </dgm:fillClrLst>
    <dgm:linClrLst meth="repeat">
      <a:schemeClr val="accent2"/>
    </dgm:linClrLst>
    <dgm:effectClrLst/>
    <dgm:txLinClrLst/>
    <dgm:txFillClrLst meth="repeat">
      <a:schemeClr val="tx1"/>
    </dgm:txFillClrLst>
    <dgm:txEffectClrLst/>
  </dgm:styleLbl>
  <dgm:styleLbl name="parChTrans1D3">
    <dgm:fillClrLst meth="repeat">
      <a:schemeClr val="accent4">
        <a:tint val="70000"/>
      </a:schemeClr>
    </dgm:fillClrLst>
    <dgm:linClrLst meth="repeat">
      <a:schemeClr val="accent3"/>
    </dgm:linClrLst>
    <dgm:effectClrLst/>
    <dgm:txLinClrLst/>
    <dgm:txFillClrLst meth="repeat">
      <a:schemeClr val="tx1"/>
    </dgm:txFillClrLst>
    <dgm:txEffectClrLst/>
  </dgm:styleLbl>
  <dgm:styleLbl name="parChTrans1D4">
    <dgm:fillClrLst meth="repeat">
      <a:schemeClr val="accent5">
        <a:tint val="50000"/>
      </a:schemeClr>
    </dgm:fillClrLst>
    <dgm:linClrLst meth="repeat">
      <a:schemeClr val="accent4"/>
    </dgm:linClrLst>
    <dgm:effectClrLst/>
    <dgm:txLinClrLst/>
    <dgm:txFillClrLst meth="repeat">
      <a:schemeClr val="tx1"/>
    </dgm:txFillClrLst>
    <dgm:txEffectClrLst/>
  </dgm:styleLbl>
  <dgm:styleLbl name="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conF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align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trAlignAcc1">
    <dgm:fillClrLst meth="repeat">
      <a:schemeClr val="lt1">
        <a:alpha val="40000"/>
      </a:schemeClr>
    </dgm:fillClrLst>
    <dgm:linClrLst meth="repeat">
      <a:schemeClr val="accent1"/>
    </dgm:linClrLst>
    <dgm:effectClrLst/>
    <dgm:txLinClrLst/>
    <dgm:txFillClrLst meth="repeat">
      <a:schemeClr val="dk1"/>
    </dgm:txFillClrLst>
    <dgm:txEffectClrLst/>
  </dgm:styleLbl>
  <dgm:styleLbl name="bgAcc1">
    <dgm:fillClrLst meth="repeat">
      <a:schemeClr val="lt1">
        <a:alpha val="90000"/>
      </a:schemeClr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F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Align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solidBgAcc1">
    <dgm:fillClrLst meth="repeat">
      <a:schemeClr val="lt1"/>
    </dgm:fillClrLst>
    <dgm:linClrLst meth="repeat">
      <a:schemeClr val="accent2"/>
      <a:schemeClr val="accent3"/>
      <a:schemeClr val="accent4"/>
      <a:schemeClr val="accent5"/>
      <a:schemeClr val="accent6"/>
    </dgm:linClrLst>
    <dgm:effectClrLst/>
    <dgm:txLinClrLst/>
    <dgm:txFillClrLst meth="repeat">
      <a:schemeClr val="dk1"/>
    </dgm:txFillClrLst>
    <dgm:txEffectClrLst/>
  </dgm:styleLbl>
  <dgm:styleLbl name="f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align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bgAccFollowNode1">
    <dgm:fill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fillClrLst>
    <dgm:linClrLst meth="repeat">
      <a:schemeClr val="accent2">
        <a:tint val="40000"/>
        <a:alpha val="90000"/>
      </a:schemeClr>
      <a:schemeClr val="accent3">
        <a:tint val="40000"/>
        <a:alpha val="90000"/>
      </a:schemeClr>
      <a:schemeClr val="accent4">
        <a:tint val="40000"/>
        <a:alpha val="90000"/>
      </a:schemeClr>
      <a:schemeClr val="accent5">
        <a:tint val="40000"/>
        <a:alpha val="90000"/>
      </a:schemeClr>
      <a:schemeClr val="accent6">
        <a:tint val="40000"/>
        <a:alpha val="90000"/>
      </a:schemeClr>
    </dgm:linClrLst>
    <dgm:effectClrLst/>
    <dgm:txLinClrLst/>
    <dgm:txFillClrLst meth="repeat">
      <a:schemeClr val="dk1"/>
    </dgm:txFillClrLst>
    <dgm:txEffectClrLst/>
  </dgm:styleLbl>
  <dgm:styleLbl name="fgAcc0">
    <dgm:fillClrLst meth="repeat">
      <a:schemeClr val="lt1">
        <a:alpha val="90000"/>
      </a:schemeClr>
    </dgm:fillClrLst>
    <dgm:linClrLst>
      <a:schemeClr val="accent1"/>
    </dgm:linClrLst>
    <dgm:effectClrLst/>
    <dgm:txLinClrLst/>
    <dgm:txFillClrLst meth="repeat">
      <a:schemeClr val="dk1"/>
    </dgm:txFillClrLst>
    <dgm:txEffectClrLst/>
  </dgm:styleLbl>
  <dgm:styleLbl name="fgAcc2">
    <dgm:fillClrLst meth="repeat">
      <a:schemeClr val="lt1">
        <a:alpha val="90000"/>
      </a:schemeClr>
    </dgm:fillClrLst>
    <dgm:linClrLst>
      <a:schemeClr val="accent2"/>
    </dgm:linClrLst>
    <dgm:effectClrLst/>
    <dgm:txLinClrLst/>
    <dgm:txFillClrLst meth="repeat">
      <a:schemeClr val="dk1"/>
    </dgm:txFillClrLst>
    <dgm:txEffectClrLst/>
  </dgm:styleLbl>
  <dgm:styleLbl name="fgAcc3">
    <dgm:fillClrLst meth="repeat">
      <a:schemeClr val="lt1">
        <a:alpha val="90000"/>
      </a:schemeClr>
    </dgm:fillClrLst>
    <dgm:linClrLst>
      <a:schemeClr val="accent3"/>
    </dgm:linClrLst>
    <dgm:effectClrLst/>
    <dgm:txLinClrLst/>
    <dgm:txFillClrLst meth="repeat">
      <a:schemeClr val="dk1"/>
    </dgm:txFillClrLst>
    <dgm:txEffectClrLst/>
  </dgm:styleLbl>
  <dgm:styleLbl name="fgAcc4">
    <dgm:fillClrLst meth="repeat">
      <a:schemeClr val="lt1">
        <a:alpha val="90000"/>
      </a:schemeClr>
    </dgm:fillClrLst>
    <dgm:linClrLst>
      <a:schemeClr val="accent4"/>
    </dgm:linClrLst>
    <dgm:effectClrLst/>
    <dgm:txLinClrLst/>
    <dgm:txFillClrLst meth="repeat">
      <a:schemeClr val="dk1"/>
    </dgm:txFillClrLst>
    <dgm:txEffectClrLst/>
  </dgm:styleLbl>
  <dgm:styleLbl name="bgShp">
    <dgm:fillClrLst meth="repeat">
      <a:schemeClr val="accent2"/>
      <a:schemeClr val="accent3"/>
      <a:schemeClr val="accent4"/>
      <a:schemeClr val="accent5"/>
      <a:schemeClr val="accent6"/>
    </dgm:fillClrLst>
    <dgm:linClrLst meth="repeat">
      <a:schemeClr val="lt1">
        <a:alpha val="0"/>
      </a:schemeClr>
    </dgm:linClrLst>
    <dgm:effectClrLst/>
    <dgm:txLinClrLst/>
    <dgm:txFillClrLst/>
    <dgm:txEffectClrLst/>
  </dgm:styleLbl>
  <dgm:styleLbl name="dkBgShp">
    <dgm:fillClrLst meth="repeat">
      <a:schemeClr val="accent2">
        <a:shade val="90000"/>
      </a:schemeClr>
    </dgm:fillClrLst>
    <dgm:linClrLst meth="repeat">
      <a:schemeClr val="dk1"/>
    </dgm:linClrLst>
    <dgm:effectClrLst/>
    <dgm:txLinClrLst/>
    <dgm:txFillClrLst meth="repeat">
      <a:schemeClr val="lt1"/>
    </dgm:txFillClrLst>
    <dgm:txEffectClrLst/>
  </dgm:styleLbl>
  <dgm:styleLbl name="trBgShp">
    <dgm:fillClrLst meth="repeat">
      <a:schemeClr val="accent1">
        <a:tint val="50000"/>
        <a:alpha val="40000"/>
      </a:schemeClr>
    </dgm:fillClrLst>
    <dgm:linClrLst meth="repeat">
      <a:schemeClr val="accent2"/>
    </dgm:linClrLst>
    <dgm:effectClrLst/>
    <dgm:txLinClrLst/>
    <dgm:txFillClrLst meth="repeat">
      <a:schemeClr val="lt1"/>
    </dgm:txFillClrLst>
    <dgm:txEffectClrLst/>
  </dgm:styleLbl>
  <dgm:styleLbl name="fgShp">
    <dgm:fillClrLst meth="repeat">
      <a:schemeClr val="accent2">
        <a:tint val="40000"/>
      </a:schemeClr>
    </dgm:fillClrLst>
    <dgm:linClrLst meth="repeat">
      <a:schemeClr val="lt1"/>
    </dgm:linClrLst>
    <dgm:effectClrLst/>
    <dgm:txLinClrLst/>
    <dgm:txFillClrLst meth="repeat">
      <a:schemeClr val="dk1"/>
    </dgm:txFillClrLst>
    <dgm:txEffectClrLst/>
  </dgm:styleLbl>
  <dgm:styleLbl name="revTx">
    <dgm:fillClrLst meth="repeat">
      <a:schemeClr val="lt1">
        <a:alpha val="0"/>
      </a:schemeClr>
    </dgm:fillClrLst>
    <dgm:linClrLst meth="repeat">
      <a:schemeClr val="dk1">
        <a:alpha val="0"/>
      </a:schemeClr>
    </dgm:linClrLst>
    <dgm:effectClrLst/>
    <dgm:txLinClrLst/>
    <dgm:txFillClrLst meth="repeat">
      <a:schemeClr val="bg1"/>
    </dgm:txFillClrLst>
    <dgm:txEffectClrLst/>
  </dgm:styleLbl>
</dgm:colorsDef>
</file>

<file path=ppt/diagrams/data1.xml><?xml version="1.0" encoding="utf-8"?>
<dgm:dataModel xmlns:dgm="http://schemas.openxmlformats.org/drawingml/2006/diagram" xmlns:a="http://schemas.openxmlformats.org/drawingml/2006/main">
  <dgm:ptLst>
    <dgm:pt modelId="{7A65C7AE-8650-47D7-81D5-DA4C5FBE553A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77DE1F99-50F9-46F4-AEBA-A9A6AB481A83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State-of-the-art production facility with energy-efficient design.</a:t>
          </a:r>
          <a:endParaRPr lang="en-US" dirty="0">
            <a:latin typeface="Arial Black" panose="020B0A04020102020204" pitchFamily="34" charset="0"/>
          </a:endParaRPr>
        </a:p>
      </dgm:t>
    </dgm:pt>
    <dgm:pt modelId="{1D9031C8-045B-48F0-A958-400A02C36B02}" type="parTrans" cxnId="{404F2F4B-8DB1-4DA3-83F6-57A028A9B7BB}">
      <dgm:prSet/>
      <dgm:spPr/>
      <dgm:t>
        <a:bodyPr/>
        <a:lstStyle/>
        <a:p>
          <a:endParaRPr lang="en-US"/>
        </a:p>
      </dgm:t>
    </dgm:pt>
    <dgm:pt modelId="{57DF6529-E802-47B7-9AC2-A02B7C0A6602}" type="sibTrans" cxnId="{404F2F4B-8DB1-4DA3-83F6-57A028A9B7BB}">
      <dgm:prSet/>
      <dgm:spPr/>
      <dgm:t>
        <a:bodyPr/>
        <a:lstStyle/>
        <a:p>
          <a:endParaRPr lang="en-US"/>
        </a:p>
      </dgm:t>
    </dgm:pt>
    <dgm:pt modelId="{73DC0D6D-138D-4487-AA44-A22154176DDE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Use of eco-certified equipment and renewable resources.</a:t>
          </a:r>
          <a:endParaRPr lang="en-US" dirty="0">
            <a:latin typeface="Arial Black" panose="020B0A04020102020204" pitchFamily="34" charset="0"/>
          </a:endParaRPr>
        </a:p>
      </dgm:t>
    </dgm:pt>
    <dgm:pt modelId="{8A3CC9FA-9A92-41AD-B505-FB1B96B50895}" type="parTrans" cxnId="{96D99D96-91C0-4ACF-A8AB-8AE6C36B51D2}">
      <dgm:prSet/>
      <dgm:spPr/>
      <dgm:t>
        <a:bodyPr/>
        <a:lstStyle/>
        <a:p>
          <a:endParaRPr lang="en-US"/>
        </a:p>
      </dgm:t>
    </dgm:pt>
    <dgm:pt modelId="{7B83807B-88FE-4383-98C3-BDD780415484}" type="sibTrans" cxnId="{96D99D96-91C0-4ACF-A8AB-8AE6C36B51D2}">
      <dgm:prSet/>
      <dgm:spPr/>
      <dgm:t>
        <a:bodyPr/>
        <a:lstStyle/>
        <a:p>
          <a:endParaRPr lang="en-US"/>
        </a:p>
      </dgm:t>
    </dgm:pt>
    <dgm:pt modelId="{D24ECB84-9E40-4C92-861A-DCD2056C15A8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Implementation of sustainable enterprise resource planning systems.</a:t>
          </a:r>
          <a:endParaRPr lang="en-US" dirty="0">
            <a:latin typeface="Arial Black" panose="020B0A04020102020204" pitchFamily="34" charset="0"/>
          </a:endParaRPr>
        </a:p>
      </dgm:t>
    </dgm:pt>
    <dgm:pt modelId="{8B8C4E92-99A7-44E5-BB58-CD38F071A5D6}" type="parTrans" cxnId="{3DE8CD17-A707-42A8-8F8D-2DC599C76DE0}">
      <dgm:prSet/>
      <dgm:spPr/>
      <dgm:t>
        <a:bodyPr/>
        <a:lstStyle/>
        <a:p>
          <a:endParaRPr lang="en-US"/>
        </a:p>
      </dgm:t>
    </dgm:pt>
    <dgm:pt modelId="{AF2452A2-8AA3-4CB9-ABC6-BF181B8382CD}" type="sibTrans" cxnId="{3DE8CD17-A707-42A8-8F8D-2DC599C76DE0}">
      <dgm:prSet/>
      <dgm:spPr/>
      <dgm:t>
        <a:bodyPr/>
        <a:lstStyle/>
        <a:p>
          <a:endParaRPr lang="en-US"/>
        </a:p>
      </dgm:t>
    </dgm:pt>
    <dgm:pt modelId="{0728E6A1-9D98-4A29-9F21-419738BF3A5C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Advanced waste reduction and recycling processes integrated.</a:t>
          </a:r>
          <a:endParaRPr lang="en-US" dirty="0">
            <a:latin typeface="Arial Black" panose="020B0A04020102020204" pitchFamily="34" charset="0"/>
          </a:endParaRPr>
        </a:p>
      </dgm:t>
    </dgm:pt>
    <dgm:pt modelId="{96D642E4-198F-4FD9-8A16-8715A69D2CAA}" type="parTrans" cxnId="{7630676C-C8CF-4E7E-B313-14B49C99B8E5}">
      <dgm:prSet/>
      <dgm:spPr/>
      <dgm:t>
        <a:bodyPr/>
        <a:lstStyle/>
        <a:p>
          <a:endParaRPr lang="en-US"/>
        </a:p>
      </dgm:t>
    </dgm:pt>
    <dgm:pt modelId="{2D20301F-9C96-40BF-B835-2AEDE9768AFF}" type="sibTrans" cxnId="{7630676C-C8CF-4E7E-B313-14B49C99B8E5}">
      <dgm:prSet/>
      <dgm:spPr/>
      <dgm:t>
        <a:bodyPr/>
        <a:lstStyle/>
        <a:p>
          <a:endParaRPr lang="en-US"/>
        </a:p>
      </dgm:t>
    </dgm:pt>
    <dgm:pt modelId="{498A1A48-7D3A-4E77-89D4-28ECA7102864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Strategic partnerships with local organizations and regulatory bodies.</a:t>
          </a:r>
          <a:endParaRPr lang="en-US" dirty="0">
            <a:latin typeface="Arial Black" panose="020B0A04020102020204" pitchFamily="34" charset="0"/>
          </a:endParaRPr>
        </a:p>
      </dgm:t>
    </dgm:pt>
    <dgm:pt modelId="{F98D3819-7E9C-4B2F-A7D4-90A668FC1017}" type="parTrans" cxnId="{112060CF-AA85-41C3-A7A9-5111807C610E}">
      <dgm:prSet/>
      <dgm:spPr/>
      <dgm:t>
        <a:bodyPr/>
        <a:lstStyle/>
        <a:p>
          <a:endParaRPr lang="en-US"/>
        </a:p>
      </dgm:t>
    </dgm:pt>
    <dgm:pt modelId="{5431709C-B46E-46E3-9B8C-2678005771D8}" type="sibTrans" cxnId="{112060CF-AA85-41C3-A7A9-5111807C610E}">
      <dgm:prSet/>
      <dgm:spPr/>
      <dgm:t>
        <a:bodyPr/>
        <a:lstStyle/>
        <a:p>
          <a:endParaRPr lang="en-US"/>
        </a:p>
      </dgm:t>
    </dgm:pt>
    <dgm:pt modelId="{627E466C-A733-478D-81A4-22FE337E2556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Continuous investment in green technologies and innovations.</a:t>
          </a:r>
          <a:endParaRPr lang="en-US" dirty="0">
            <a:latin typeface="Arial Black" panose="020B0A04020102020204" pitchFamily="34" charset="0"/>
          </a:endParaRPr>
        </a:p>
      </dgm:t>
    </dgm:pt>
    <dgm:pt modelId="{101602A2-71E6-4A7B-A204-27602EC3501B}" type="parTrans" cxnId="{93AFB70A-0147-4D8A-BA46-1A4250DCA8C4}">
      <dgm:prSet/>
      <dgm:spPr/>
      <dgm:t>
        <a:bodyPr/>
        <a:lstStyle/>
        <a:p>
          <a:endParaRPr lang="en-US"/>
        </a:p>
      </dgm:t>
    </dgm:pt>
    <dgm:pt modelId="{4A49A7E8-25B6-4B2B-81B8-2C15B4285D08}" type="sibTrans" cxnId="{93AFB70A-0147-4D8A-BA46-1A4250DCA8C4}">
      <dgm:prSet/>
      <dgm:spPr/>
      <dgm:t>
        <a:bodyPr/>
        <a:lstStyle/>
        <a:p>
          <a:endParaRPr lang="en-US"/>
        </a:p>
      </dgm:t>
    </dgm:pt>
    <dgm:pt modelId="{8517B09F-2151-47DC-90E5-862DAC7552D0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Robust training programs emphasizing sustainable practices.</a:t>
          </a:r>
          <a:endParaRPr lang="en-US" dirty="0">
            <a:latin typeface="Arial Black" panose="020B0A04020102020204" pitchFamily="34" charset="0"/>
          </a:endParaRPr>
        </a:p>
      </dgm:t>
    </dgm:pt>
    <dgm:pt modelId="{90DBDA01-EBA9-4797-8EA6-B9CDF3EF3EFF}" type="parTrans" cxnId="{1FC40B30-2889-41B4-B395-0B9746430D52}">
      <dgm:prSet/>
      <dgm:spPr/>
      <dgm:t>
        <a:bodyPr/>
        <a:lstStyle/>
        <a:p>
          <a:endParaRPr lang="en-US"/>
        </a:p>
      </dgm:t>
    </dgm:pt>
    <dgm:pt modelId="{4765CC67-5A19-4DE5-9126-59261CFFBC89}" type="sibTrans" cxnId="{1FC40B30-2889-41B4-B395-0B9746430D52}">
      <dgm:prSet/>
      <dgm:spPr/>
      <dgm:t>
        <a:bodyPr/>
        <a:lstStyle/>
        <a:p>
          <a:endParaRPr lang="en-US"/>
        </a:p>
      </dgm:t>
    </dgm:pt>
    <dgm:pt modelId="{D85F0149-F107-4773-BECC-680B0A2B47FE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Alignment with global sustainability standards and trends.</a:t>
          </a:r>
          <a:endParaRPr lang="en-US" dirty="0">
            <a:latin typeface="Arial Black" panose="020B0A04020102020204" pitchFamily="34" charset="0"/>
          </a:endParaRPr>
        </a:p>
      </dgm:t>
    </dgm:pt>
    <dgm:pt modelId="{79AD1AD4-87C8-49E7-907C-E2A6A7EB1112}" type="parTrans" cxnId="{B94AD82B-B13D-415B-A0C9-88A0F08D5498}">
      <dgm:prSet/>
      <dgm:spPr/>
      <dgm:t>
        <a:bodyPr/>
        <a:lstStyle/>
        <a:p>
          <a:endParaRPr lang="en-US"/>
        </a:p>
      </dgm:t>
    </dgm:pt>
    <dgm:pt modelId="{39F07FDE-9DB8-4503-B98F-A60886B698E9}" type="sibTrans" cxnId="{B94AD82B-B13D-415B-A0C9-88A0F08D5498}">
      <dgm:prSet/>
      <dgm:spPr/>
      <dgm:t>
        <a:bodyPr/>
        <a:lstStyle/>
        <a:p>
          <a:endParaRPr lang="en-US"/>
        </a:p>
      </dgm:t>
    </dgm:pt>
    <dgm:pt modelId="{6646A57F-4319-4C19-B2F2-589291AE4F29}" type="pres">
      <dgm:prSet presAssocID="{7A65C7AE-8650-47D7-81D5-DA4C5FBE553A}" presName="root" presStyleCnt="0">
        <dgm:presLayoutVars>
          <dgm:dir/>
          <dgm:resizeHandles val="exact"/>
        </dgm:presLayoutVars>
      </dgm:prSet>
      <dgm:spPr/>
    </dgm:pt>
    <dgm:pt modelId="{82CB8A6D-6C83-4B4F-9427-AAEFF60E3AAC}" type="pres">
      <dgm:prSet presAssocID="{77DE1F99-50F9-46F4-AEBA-A9A6AB481A83}" presName="compNode" presStyleCnt="0"/>
      <dgm:spPr/>
    </dgm:pt>
    <dgm:pt modelId="{4C12D1DA-8CC4-462D-9F61-54951DD9717C}" type="pres">
      <dgm:prSet presAssocID="{77DE1F99-50F9-46F4-AEBA-A9A6AB481A83}" presName="bgRect" presStyleLbl="bgShp" presStyleIdx="0" presStyleCnt="8"/>
      <dgm:spPr/>
    </dgm:pt>
    <dgm:pt modelId="{C6EBCD64-51E4-48D8-B599-E401151FE4FB}" type="pres">
      <dgm:prSet presAssocID="{77DE1F99-50F9-46F4-AEBA-A9A6AB481A83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rtist"/>
        </a:ext>
      </dgm:extLst>
    </dgm:pt>
    <dgm:pt modelId="{300E3398-62DE-4211-9DA8-D8EC35FA0339}" type="pres">
      <dgm:prSet presAssocID="{77DE1F99-50F9-46F4-AEBA-A9A6AB481A83}" presName="spaceRect" presStyleCnt="0"/>
      <dgm:spPr/>
    </dgm:pt>
    <dgm:pt modelId="{696FA6D4-1060-491E-BB5F-B04D5D750413}" type="pres">
      <dgm:prSet presAssocID="{77DE1F99-50F9-46F4-AEBA-A9A6AB481A83}" presName="parTx" presStyleLbl="revTx" presStyleIdx="0" presStyleCnt="8">
        <dgm:presLayoutVars>
          <dgm:chMax val="0"/>
          <dgm:chPref val="0"/>
        </dgm:presLayoutVars>
      </dgm:prSet>
      <dgm:spPr/>
    </dgm:pt>
    <dgm:pt modelId="{59324BC3-F5B6-4C79-8F5B-A96E84AD5EF9}" type="pres">
      <dgm:prSet presAssocID="{57DF6529-E802-47B7-9AC2-A02B7C0A6602}" presName="sibTrans" presStyleCnt="0"/>
      <dgm:spPr/>
    </dgm:pt>
    <dgm:pt modelId="{3F5CE85E-429B-467E-B783-55E355672AFC}" type="pres">
      <dgm:prSet presAssocID="{73DC0D6D-138D-4487-AA44-A22154176DDE}" presName="compNode" presStyleCnt="0"/>
      <dgm:spPr/>
    </dgm:pt>
    <dgm:pt modelId="{C8287AA3-8ED8-4F89-9BC6-A3DD73B85894}" type="pres">
      <dgm:prSet presAssocID="{73DC0D6D-138D-4487-AA44-A22154176DDE}" presName="bgRect" presStyleLbl="bgShp" presStyleIdx="1" presStyleCnt="8"/>
      <dgm:spPr/>
    </dgm:pt>
    <dgm:pt modelId="{D7B81B72-6540-423F-AAE3-9ED4D57F5C64}" type="pres">
      <dgm:prSet presAssocID="{73DC0D6D-138D-4487-AA44-A22154176DDE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A6FB792A-22B4-4A6C-A606-D79270BF883E}" type="pres">
      <dgm:prSet presAssocID="{73DC0D6D-138D-4487-AA44-A22154176DDE}" presName="spaceRect" presStyleCnt="0"/>
      <dgm:spPr/>
    </dgm:pt>
    <dgm:pt modelId="{7C4F0731-1C07-4C94-A132-CA0AE6FB4D95}" type="pres">
      <dgm:prSet presAssocID="{73DC0D6D-138D-4487-AA44-A22154176DDE}" presName="parTx" presStyleLbl="revTx" presStyleIdx="1" presStyleCnt="8">
        <dgm:presLayoutVars>
          <dgm:chMax val="0"/>
          <dgm:chPref val="0"/>
        </dgm:presLayoutVars>
      </dgm:prSet>
      <dgm:spPr/>
    </dgm:pt>
    <dgm:pt modelId="{FF076F68-B7DA-442F-80EA-0DCA5FFBE98F}" type="pres">
      <dgm:prSet presAssocID="{7B83807B-88FE-4383-98C3-BDD780415484}" presName="sibTrans" presStyleCnt="0"/>
      <dgm:spPr/>
    </dgm:pt>
    <dgm:pt modelId="{28F06E4B-E808-44C9-B8B5-5A3E34900D64}" type="pres">
      <dgm:prSet presAssocID="{D24ECB84-9E40-4C92-861A-DCD2056C15A8}" presName="compNode" presStyleCnt="0"/>
      <dgm:spPr/>
    </dgm:pt>
    <dgm:pt modelId="{B26982AC-D400-4D06-B3F4-5420FA3676F3}" type="pres">
      <dgm:prSet presAssocID="{D24ECB84-9E40-4C92-861A-DCD2056C15A8}" presName="bgRect" presStyleLbl="bgShp" presStyleIdx="2" presStyleCnt="8"/>
      <dgm:spPr/>
    </dgm:pt>
    <dgm:pt modelId="{7C19FD17-B1C6-42AE-88B3-4ACB2D4AEAD3}" type="pres">
      <dgm:prSet presAssocID="{D24ECB84-9E40-4C92-861A-DCD2056C15A8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eeting"/>
        </a:ext>
      </dgm:extLst>
    </dgm:pt>
    <dgm:pt modelId="{AB6A7A1E-39E7-47FB-9E6D-C32EE1696836}" type="pres">
      <dgm:prSet presAssocID="{D24ECB84-9E40-4C92-861A-DCD2056C15A8}" presName="spaceRect" presStyleCnt="0"/>
      <dgm:spPr/>
    </dgm:pt>
    <dgm:pt modelId="{7284A3CF-19DD-4C51-908C-F3298088E2AE}" type="pres">
      <dgm:prSet presAssocID="{D24ECB84-9E40-4C92-861A-DCD2056C15A8}" presName="parTx" presStyleLbl="revTx" presStyleIdx="2" presStyleCnt="8">
        <dgm:presLayoutVars>
          <dgm:chMax val="0"/>
          <dgm:chPref val="0"/>
        </dgm:presLayoutVars>
      </dgm:prSet>
      <dgm:spPr/>
    </dgm:pt>
    <dgm:pt modelId="{BED11C05-E88A-4A8F-97F5-0F65E9A50E65}" type="pres">
      <dgm:prSet presAssocID="{AF2452A2-8AA3-4CB9-ABC6-BF181B8382CD}" presName="sibTrans" presStyleCnt="0"/>
      <dgm:spPr/>
    </dgm:pt>
    <dgm:pt modelId="{4B13038D-2D9D-41FD-80AF-993961F7BA2C}" type="pres">
      <dgm:prSet presAssocID="{0728E6A1-9D98-4A29-9F21-419738BF3A5C}" presName="compNode" presStyleCnt="0"/>
      <dgm:spPr/>
    </dgm:pt>
    <dgm:pt modelId="{F538584A-876F-4975-A785-12AE01B079D2}" type="pres">
      <dgm:prSet presAssocID="{0728E6A1-9D98-4A29-9F21-419738BF3A5C}" presName="bgRect" presStyleLbl="bgShp" presStyleIdx="3" presStyleCnt="8"/>
      <dgm:spPr/>
    </dgm:pt>
    <dgm:pt modelId="{22994F24-4ABE-4A9E-831E-E6E8BE1F9183}" type="pres">
      <dgm:prSet presAssocID="{0728E6A1-9D98-4A29-9F21-419738BF3A5C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Recycle"/>
        </a:ext>
      </dgm:extLst>
    </dgm:pt>
    <dgm:pt modelId="{8A1B1331-8FE7-4CBA-8447-CA93894AB7B2}" type="pres">
      <dgm:prSet presAssocID="{0728E6A1-9D98-4A29-9F21-419738BF3A5C}" presName="spaceRect" presStyleCnt="0"/>
      <dgm:spPr/>
    </dgm:pt>
    <dgm:pt modelId="{556F2A45-CD0F-4FB3-822A-37E02B5FF0E5}" type="pres">
      <dgm:prSet presAssocID="{0728E6A1-9D98-4A29-9F21-419738BF3A5C}" presName="parTx" presStyleLbl="revTx" presStyleIdx="3" presStyleCnt="8">
        <dgm:presLayoutVars>
          <dgm:chMax val="0"/>
          <dgm:chPref val="0"/>
        </dgm:presLayoutVars>
      </dgm:prSet>
      <dgm:spPr/>
    </dgm:pt>
    <dgm:pt modelId="{F9E51C01-4B89-42DA-99D5-01AB0BAA08EE}" type="pres">
      <dgm:prSet presAssocID="{2D20301F-9C96-40BF-B835-2AEDE9768AFF}" presName="sibTrans" presStyleCnt="0"/>
      <dgm:spPr/>
    </dgm:pt>
    <dgm:pt modelId="{4074B406-0599-4032-9301-3878E891A5B5}" type="pres">
      <dgm:prSet presAssocID="{498A1A48-7D3A-4E77-89D4-28ECA7102864}" presName="compNode" presStyleCnt="0"/>
      <dgm:spPr/>
    </dgm:pt>
    <dgm:pt modelId="{4B250FC1-A3BF-4BBC-BD5F-C2BAFA763DBC}" type="pres">
      <dgm:prSet presAssocID="{498A1A48-7D3A-4E77-89D4-28ECA7102864}" presName="bgRect" presStyleLbl="bgShp" presStyleIdx="4" presStyleCnt="8"/>
      <dgm:spPr/>
    </dgm:pt>
    <dgm:pt modelId="{A8221374-8F54-4E13-92E7-DD865E490FA6}" type="pres">
      <dgm:prSet presAssocID="{498A1A48-7D3A-4E77-89D4-28ECA7102864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Handshake"/>
        </a:ext>
      </dgm:extLst>
    </dgm:pt>
    <dgm:pt modelId="{CAD3280D-439F-4D55-93F7-73D2F52634D8}" type="pres">
      <dgm:prSet presAssocID="{498A1A48-7D3A-4E77-89D4-28ECA7102864}" presName="spaceRect" presStyleCnt="0"/>
      <dgm:spPr/>
    </dgm:pt>
    <dgm:pt modelId="{A164BA02-E063-410B-A65F-1447F30E7C8D}" type="pres">
      <dgm:prSet presAssocID="{498A1A48-7D3A-4E77-89D4-28ECA7102864}" presName="parTx" presStyleLbl="revTx" presStyleIdx="4" presStyleCnt="8">
        <dgm:presLayoutVars>
          <dgm:chMax val="0"/>
          <dgm:chPref val="0"/>
        </dgm:presLayoutVars>
      </dgm:prSet>
      <dgm:spPr/>
    </dgm:pt>
    <dgm:pt modelId="{795C0155-8D79-4B2D-A55D-48513E64998A}" type="pres">
      <dgm:prSet presAssocID="{5431709C-B46E-46E3-9B8C-2678005771D8}" presName="sibTrans" presStyleCnt="0"/>
      <dgm:spPr/>
    </dgm:pt>
    <dgm:pt modelId="{6324A730-5797-4F4F-BF66-CF9BABD0136C}" type="pres">
      <dgm:prSet presAssocID="{627E466C-A733-478D-81A4-22FE337E2556}" presName="compNode" presStyleCnt="0"/>
      <dgm:spPr/>
    </dgm:pt>
    <dgm:pt modelId="{39964ECE-C2E0-4193-82B8-ECB6F9EFE850}" type="pres">
      <dgm:prSet presAssocID="{627E466C-A733-478D-81A4-22FE337E2556}" presName="bgRect" presStyleLbl="bgShp" presStyleIdx="5" presStyleCnt="8"/>
      <dgm:spPr/>
    </dgm:pt>
    <dgm:pt modelId="{6CAFB64C-F0A7-477E-8A97-EA55719D262A}" type="pres">
      <dgm:prSet presAssocID="{627E466C-A733-478D-81A4-22FE337E2556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Deciduous tree"/>
        </a:ext>
      </dgm:extLst>
    </dgm:pt>
    <dgm:pt modelId="{BE447FA0-32A3-4F24-878F-DBB7DEE9CFF6}" type="pres">
      <dgm:prSet presAssocID="{627E466C-A733-478D-81A4-22FE337E2556}" presName="spaceRect" presStyleCnt="0"/>
      <dgm:spPr/>
    </dgm:pt>
    <dgm:pt modelId="{22B0A1EF-D9B8-49BB-B73C-53CB5A8C980D}" type="pres">
      <dgm:prSet presAssocID="{627E466C-A733-478D-81A4-22FE337E2556}" presName="parTx" presStyleLbl="revTx" presStyleIdx="5" presStyleCnt="8">
        <dgm:presLayoutVars>
          <dgm:chMax val="0"/>
          <dgm:chPref val="0"/>
        </dgm:presLayoutVars>
      </dgm:prSet>
      <dgm:spPr/>
    </dgm:pt>
    <dgm:pt modelId="{D03DDBD4-B1FF-426B-81B2-09B94CD82E08}" type="pres">
      <dgm:prSet presAssocID="{4A49A7E8-25B6-4B2B-81B8-2C15B4285D08}" presName="sibTrans" presStyleCnt="0"/>
      <dgm:spPr/>
    </dgm:pt>
    <dgm:pt modelId="{5F6324D9-0D0A-482E-BCC9-A01C85F9D5F9}" type="pres">
      <dgm:prSet presAssocID="{8517B09F-2151-47DC-90E5-862DAC7552D0}" presName="compNode" presStyleCnt="0"/>
      <dgm:spPr/>
    </dgm:pt>
    <dgm:pt modelId="{F0B4FF26-B877-4287-91BB-A08EB62BB92E}" type="pres">
      <dgm:prSet presAssocID="{8517B09F-2151-47DC-90E5-862DAC7552D0}" presName="bgRect" presStyleLbl="bgShp" presStyleIdx="6" presStyleCnt="8"/>
      <dgm:spPr/>
    </dgm:pt>
    <dgm:pt modelId="{FE3562D6-5172-4292-8717-827995FFB646}" type="pres">
      <dgm:prSet presAssocID="{8517B09F-2151-47DC-90E5-862DAC7552D0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lassroom"/>
        </a:ext>
      </dgm:extLst>
    </dgm:pt>
    <dgm:pt modelId="{97B9AF96-2064-4442-9C38-CA2C1E0240D9}" type="pres">
      <dgm:prSet presAssocID="{8517B09F-2151-47DC-90E5-862DAC7552D0}" presName="spaceRect" presStyleCnt="0"/>
      <dgm:spPr/>
    </dgm:pt>
    <dgm:pt modelId="{DC3CB7F4-436C-4EAB-AF5D-DA72A961F654}" type="pres">
      <dgm:prSet presAssocID="{8517B09F-2151-47DC-90E5-862DAC7552D0}" presName="parTx" presStyleLbl="revTx" presStyleIdx="6" presStyleCnt="8">
        <dgm:presLayoutVars>
          <dgm:chMax val="0"/>
          <dgm:chPref val="0"/>
        </dgm:presLayoutVars>
      </dgm:prSet>
      <dgm:spPr/>
    </dgm:pt>
    <dgm:pt modelId="{ADD6B004-DDA3-4A7A-BC17-173FD027F380}" type="pres">
      <dgm:prSet presAssocID="{4765CC67-5A19-4DE5-9126-59261CFFBC89}" presName="sibTrans" presStyleCnt="0"/>
      <dgm:spPr/>
    </dgm:pt>
    <dgm:pt modelId="{4858C468-8761-44DD-B37B-81CCAD298B08}" type="pres">
      <dgm:prSet presAssocID="{D85F0149-F107-4773-BECC-680B0A2B47FE}" presName="compNode" presStyleCnt="0"/>
      <dgm:spPr/>
    </dgm:pt>
    <dgm:pt modelId="{737B5EFD-AE3D-4B20-8FB6-26080658D69A}" type="pres">
      <dgm:prSet presAssocID="{D85F0149-F107-4773-BECC-680B0A2B47FE}" presName="bgRect" presStyleLbl="bgShp" presStyleIdx="7" presStyleCnt="8"/>
      <dgm:spPr/>
    </dgm:pt>
    <dgm:pt modelId="{61AE80B4-4415-4929-A519-8D86E63DAE4F}" type="pres">
      <dgm:prSet presAssocID="{D85F0149-F107-4773-BECC-680B0A2B47FE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Earth Globe Americas"/>
        </a:ext>
      </dgm:extLst>
    </dgm:pt>
    <dgm:pt modelId="{6142550C-B680-47DC-9A62-FAE11ABDCDF0}" type="pres">
      <dgm:prSet presAssocID="{D85F0149-F107-4773-BECC-680B0A2B47FE}" presName="spaceRect" presStyleCnt="0"/>
      <dgm:spPr/>
    </dgm:pt>
    <dgm:pt modelId="{3C5A4DF8-DA13-4F62-847B-0866D740E154}" type="pres">
      <dgm:prSet presAssocID="{D85F0149-F107-4773-BECC-680B0A2B47FE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93AFB70A-0147-4D8A-BA46-1A4250DCA8C4}" srcId="{7A65C7AE-8650-47D7-81D5-DA4C5FBE553A}" destId="{627E466C-A733-478D-81A4-22FE337E2556}" srcOrd="5" destOrd="0" parTransId="{101602A2-71E6-4A7B-A204-27602EC3501B}" sibTransId="{4A49A7E8-25B6-4B2B-81B8-2C15B4285D08}"/>
    <dgm:cxn modelId="{3DE8CD17-A707-42A8-8F8D-2DC599C76DE0}" srcId="{7A65C7AE-8650-47D7-81D5-DA4C5FBE553A}" destId="{D24ECB84-9E40-4C92-861A-DCD2056C15A8}" srcOrd="2" destOrd="0" parTransId="{8B8C4E92-99A7-44E5-BB58-CD38F071A5D6}" sibTransId="{AF2452A2-8AA3-4CB9-ABC6-BF181B8382CD}"/>
    <dgm:cxn modelId="{B94AD82B-B13D-415B-A0C9-88A0F08D5498}" srcId="{7A65C7AE-8650-47D7-81D5-DA4C5FBE553A}" destId="{D85F0149-F107-4773-BECC-680B0A2B47FE}" srcOrd="7" destOrd="0" parTransId="{79AD1AD4-87C8-49E7-907C-E2A6A7EB1112}" sibTransId="{39F07FDE-9DB8-4503-B98F-A60886B698E9}"/>
    <dgm:cxn modelId="{1FC40B30-2889-41B4-B395-0B9746430D52}" srcId="{7A65C7AE-8650-47D7-81D5-DA4C5FBE553A}" destId="{8517B09F-2151-47DC-90E5-862DAC7552D0}" srcOrd="6" destOrd="0" parTransId="{90DBDA01-EBA9-4797-8EA6-B9CDF3EF3EFF}" sibTransId="{4765CC67-5A19-4DE5-9126-59261CFFBC89}"/>
    <dgm:cxn modelId="{C906E45E-F8D8-4119-B3B6-48B930033C7B}" type="presOf" srcId="{77DE1F99-50F9-46F4-AEBA-A9A6AB481A83}" destId="{696FA6D4-1060-491E-BB5F-B04D5D750413}" srcOrd="0" destOrd="0" presId="urn:microsoft.com/office/officeart/2018/2/layout/IconVerticalSolidList"/>
    <dgm:cxn modelId="{404F2F4B-8DB1-4DA3-83F6-57A028A9B7BB}" srcId="{7A65C7AE-8650-47D7-81D5-DA4C5FBE553A}" destId="{77DE1F99-50F9-46F4-AEBA-A9A6AB481A83}" srcOrd="0" destOrd="0" parTransId="{1D9031C8-045B-48F0-A958-400A02C36B02}" sibTransId="{57DF6529-E802-47B7-9AC2-A02B7C0A6602}"/>
    <dgm:cxn modelId="{7630676C-C8CF-4E7E-B313-14B49C99B8E5}" srcId="{7A65C7AE-8650-47D7-81D5-DA4C5FBE553A}" destId="{0728E6A1-9D98-4A29-9F21-419738BF3A5C}" srcOrd="3" destOrd="0" parTransId="{96D642E4-198F-4FD9-8A16-8715A69D2CAA}" sibTransId="{2D20301F-9C96-40BF-B835-2AEDE9768AFF}"/>
    <dgm:cxn modelId="{8094796E-2172-4E36-876E-9965AD99ADCB}" type="presOf" srcId="{73DC0D6D-138D-4487-AA44-A22154176DDE}" destId="{7C4F0731-1C07-4C94-A132-CA0AE6FB4D95}" srcOrd="0" destOrd="0" presId="urn:microsoft.com/office/officeart/2018/2/layout/IconVerticalSolidList"/>
    <dgm:cxn modelId="{01402073-932B-45AE-BBB6-CB5E41047AEA}" type="presOf" srcId="{627E466C-A733-478D-81A4-22FE337E2556}" destId="{22B0A1EF-D9B8-49BB-B73C-53CB5A8C980D}" srcOrd="0" destOrd="0" presId="urn:microsoft.com/office/officeart/2018/2/layout/IconVerticalSolidList"/>
    <dgm:cxn modelId="{9967FD53-6A46-412A-8B81-F1CFFCEAA6CD}" type="presOf" srcId="{498A1A48-7D3A-4E77-89D4-28ECA7102864}" destId="{A164BA02-E063-410B-A65F-1447F30E7C8D}" srcOrd="0" destOrd="0" presId="urn:microsoft.com/office/officeart/2018/2/layout/IconVerticalSolidList"/>
    <dgm:cxn modelId="{3A786185-3801-4BA7-A802-BF23EB84FACB}" type="presOf" srcId="{7A65C7AE-8650-47D7-81D5-DA4C5FBE553A}" destId="{6646A57F-4319-4C19-B2F2-589291AE4F29}" srcOrd="0" destOrd="0" presId="urn:microsoft.com/office/officeart/2018/2/layout/IconVerticalSolidList"/>
    <dgm:cxn modelId="{E5583591-1B2B-47F8-BCA6-CA159A325510}" type="presOf" srcId="{D85F0149-F107-4773-BECC-680B0A2B47FE}" destId="{3C5A4DF8-DA13-4F62-847B-0866D740E154}" srcOrd="0" destOrd="0" presId="urn:microsoft.com/office/officeart/2018/2/layout/IconVerticalSolidList"/>
    <dgm:cxn modelId="{FD0A3992-9EE7-4976-93B1-1CD238F4C1DD}" type="presOf" srcId="{D24ECB84-9E40-4C92-861A-DCD2056C15A8}" destId="{7284A3CF-19DD-4C51-908C-F3298088E2AE}" srcOrd="0" destOrd="0" presId="urn:microsoft.com/office/officeart/2018/2/layout/IconVerticalSolidList"/>
    <dgm:cxn modelId="{96D99D96-91C0-4ACF-A8AB-8AE6C36B51D2}" srcId="{7A65C7AE-8650-47D7-81D5-DA4C5FBE553A}" destId="{73DC0D6D-138D-4487-AA44-A22154176DDE}" srcOrd="1" destOrd="0" parTransId="{8A3CC9FA-9A92-41AD-B505-FB1B96B50895}" sibTransId="{7B83807B-88FE-4383-98C3-BDD780415484}"/>
    <dgm:cxn modelId="{30515D97-43CE-4A22-8E1A-4E1333344C54}" type="presOf" srcId="{8517B09F-2151-47DC-90E5-862DAC7552D0}" destId="{DC3CB7F4-436C-4EAB-AF5D-DA72A961F654}" srcOrd="0" destOrd="0" presId="urn:microsoft.com/office/officeart/2018/2/layout/IconVerticalSolidList"/>
    <dgm:cxn modelId="{112060CF-AA85-41C3-A7A9-5111807C610E}" srcId="{7A65C7AE-8650-47D7-81D5-DA4C5FBE553A}" destId="{498A1A48-7D3A-4E77-89D4-28ECA7102864}" srcOrd="4" destOrd="0" parTransId="{F98D3819-7E9C-4B2F-A7D4-90A668FC1017}" sibTransId="{5431709C-B46E-46E3-9B8C-2678005771D8}"/>
    <dgm:cxn modelId="{00A13BE7-3969-4162-B3E7-701EEEAD1074}" type="presOf" srcId="{0728E6A1-9D98-4A29-9F21-419738BF3A5C}" destId="{556F2A45-CD0F-4FB3-822A-37E02B5FF0E5}" srcOrd="0" destOrd="0" presId="urn:microsoft.com/office/officeart/2018/2/layout/IconVerticalSolidList"/>
    <dgm:cxn modelId="{B3BD9D50-2302-4103-BFCD-2D277A4D7EEB}" type="presParOf" srcId="{6646A57F-4319-4C19-B2F2-589291AE4F29}" destId="{82CB8A6D-6C83-4B4F-9427-AAEFF60E3AAC}" srcOrd="0" destOrd="0" presId="urn:microsoft.com/office/officeart/2018/2/layout/IconVerticalSolidList"/>
    <dgm:cxn modelId="{32DC8416-5B4C-4083-85AB-C11A89A73D89}" type="presParOf" srcId="{82CB8A6D-6C83-4B4F-9427-AAEFF60E3AAC}" destId="{4C12D1DA-8CC4-462D-9F61-54951DD9717C}" srcOrd="0" destOrd="0" presId="urn:microsoft.com/office/officeart/2018/2/layout/IconVerticalSolidList"/>
    <dgm:cxn modelId="{C6F6BF43-46E0-4F6A-ACEB-121431EF7745}" type="presParOf" srcId="{82CB8A6D-6C83-4B4F-9427-AAEFF60E3AAC}" destId="{C6EBCD64-51E4-48D8-B599-E401151FE4FB}" srcOrd="1" destOrd="0" presId="urn:microsoft.com/office/officeart/2018/2/layout/IconVerticalSolidList"/>
    <dgm:cxn modelId="{79273141-76CB-4AB1-9C1A-E88F1C0BB850}" type="presParOf" srcId="{82CB8A6D-6C83-4B4F-9427-AAEFF60E3AAC}" destId="{300E3398-62DE-4211-9DA8-D8EC35FA0339}" srcOrd="2" destOrd="0" presId="urn:microsoft.com/office/officeart/2018/2/layout/IconVerticalSolidList"/>
    <dgm:cxn modelId="{3D2DA12A-FDD8-4FC8-90B4-CADBE21E7465}" type="presParOf" srcId="{82CB8A6D-6C83-4B4F-9427-AAEFF60E3AAC}" destId="{696FA6D4-1060-491E-BB5F-B04D5D750413}" srcOrd="3" destOrd="0" presId="urn:microsoft.com/office/officeart/2018/2/layout/IconVerticalSolidList"/>
    <dgm:cxn modelId="{49DF18B3-EF2B-4C73-896D-2D6DF184275E}" type="presParOf" srcId="{6646A57F-4319-4C19-B2F2-589291AE4F29}" destId="{59324BC3-F5B6-4C79-8F5B-A96E84AD5EF9}" srcOrd="1" destOrd="0" presId="urn:microsoft.com/office/officeart/2018/2/layout/IconVerticalSolidList"/>
    <dgm:cxn modelId="{581AF395-8790-4682-8EE5-1848D3DEDC72}" type="presParOf" srcId="{6646A57F-4319-4C19-B2F2-589291AE4F29}" destId="{3F5CE85E-429B-467E-B783-55E355672AFC}" srcOrd="2" destOrd="0" presId="urn:microsoft.com/office/officeart/2018/2/layout/IconVerticalSolidList"/>
    <dgm:cxn modelId="{87E3C63F-3DF6-406D-BCF6-75BAEF905103}" type="presParOf" srcId="{3F5CE85E-429B-467E-B783-55E355672AFC}" destId="{C8287AA3-8ED8-4F89-9BC6-A3DD73B85894}" srcOrd="0" destOrd="0" presId="urn:microsoft.com/office/officeart/2018/2/layout/IconVerticalSolidList"/>
    <dgm:cxn modelId="{2DD9FB2A-AE02-40F8-A6A8-E42F39C8B4D5}" type="presParOf" srcId="{3F5CE85E-429B-467E-B783-55E355672AFC}" destId="{D7B81B72-6540-423F-AAE3-9ED4D57F5C64}" srcOrd="1" destOrd="0" presId="urn:microsoft.com/office/officeart/2018/2/layout/IconVerticalSolidList"/>
    <dgm:cxn modelId="{FD6F2691-3C70-4BC2-8EEB-85E8FE9D72C2}" type="presParOf" srcId="{3F5CE85E-429B-467E-B783-55E355672AFC}" destId="{A6FB792A-22B4-4A6C-A606-D79270BF883E}" srcOrd="2" destOrd="0" presId="urn:microsoft.com/office/officeart/2018/2/layout/IconVerticalSolidList"/>
    <dgm:cxn modelId="{B44C7597-52FC-4BED-B11E-55F3BAA55D64}" type="presParOf" srcId="{3F5CE85E-429B-467E-B783-55E355672AFC}" destId="{7C4F0731-1C07-4C94-A132-CA0AE6FB4D95}" srcOrd="3" destOrd="0" presId="urn:microsoft.com/office/officeart/2018/2/layout/IconVerticalSolidList"/>
    <dgm:cxn modelId="{5DFAD1DB-539D-498B-B185-30E62DE59567}" type="presParOf" srcId="{6646A57F-4319-4C19-B2F2-589291AE4F29}" destId="{FF076F68-B7DA-442F-80EA-0DCA5FFBE98F}" srcOrd="3" destOrd="0" presId="urn:microsoft.com/office/officeart/2018/2/layout/IconVerticalSolidList"/>
    <dgm:cxn modelId="{8734226D-0BCC-49A6-8966-27F28ACCB99E}" type="presParOf" srcId="{6646A57F-4319-4C19-B2F2-589291AE4F29}" destId="{28F06E4B-E808-44C9-B8B5-5A3E34900D64}" srcOrd="4" destOrd="0" presId="urn:microsoft.com/office/officeart/2018/2/layout/IconVerticalSolidList"/>
    <dgm:cxn modelId="{01E2A974-9044-4D1F-B6AB-099BAD5AA859}" type="presParOf" srcId="{28F06E4B-E808-44C9-B8B5-5A3E34900D64}" destId="{B26982AC-D400-4D06-B3F4-5420FA3676F3}" srcOrd="0" destOrd="0" presId="urn:microsoft.com/office/officeart/2018/2/layout/IconVerticalSolidList"/>
    <dgm:cxn modelId="{4DCFBD4B-2656-4852-8402-F69F80CE91FE}" type="presParOf" srcId="{28F06E4B-E808-44C9-B8B5-5A3E34900D64}" destId="{7C19FD17-B1C6-42AE-88B3-4ACB2D4AEAD3}" srcOrd="1" destOrd="0" presId="urn:microsoft.com/office/officeart/2018/2/layout/IconVerticalSolidList"/>
    <dgm:cxn modelId="{78380F63-DFDB-49BF-91DB-64EFE44AA319}" type="presParOf" srcId="{28F06E4B-E808-44C9-B8B5-5A3E34900D64}" destId="{AB6A7A1E-39E7-47FB-9E6D-C32EE1696836}" srcOrd="2" destOrd="0" presId="urn:microsoft.com/office/officeart/2018/2/layout/IconVerticalSolidList"/>
    <dgm:cxn modelId="{1E7A3375-A65D-4280-BBC6-CE653DDD6CD9}" type="presParOf" srcId="{28F06E4B-E808-44C9-B8B5-5A3E34900D64}" destId="{7284A3CF-19DD-4C51-908C-F3298088E2AE}" srcOrd="3" destOrd="0" presId="urn:microsoft.com/office/officeart/2018/2/layout/IconVerticalSolidList"/>
    <dgm:cxn modelId="{F5133F58-ECC4-4C7A-8F8F-D3720359D91C}" type="presParOf" srcId="{6646A57F-4319-4C19-B2F2-589291AE4F29}" destId="{BED11C05-E88A-4A8F-97F5-0F65E9A50E65}" srcOrd="5" destOrd="0" presId="urn:microsoft.com/office/officeart/2018/2/layout/IconVerticalSolidList"/>
    <dgm:cxn modelId="{3D378308-2042-4859-9D2B-0EAD94BC0DC1}" type="presParOf" srcId="{6646A57F-4319-4C19-B2F2-589291AE4F29}" destId="{4B13038D-2D9D-41FD-80AF-993961F7BA2C}" srcOrd="6" destOrd="0" presId="urn:microsoft.com/office/officeart/2018/2/layout/IconVerticalSolidList"/>
    <dgm:cxn modelId="{C6BEFD2B-7D1B-478F-B21D-FBC91E2F65B7}" type="presParOf" srcId="{4B13038D-2D9D-41FD-80AF-993961F7BA2C}" destId="{F538584A-876F-4975-A785-12AE01B079D2}" srcOrd="0" destOrd="0" presId="urn:microsoft.com/office/officeart/2018/2/layout/IconVerticalSolidList"/>
    <dgm:cxn modelId="{6245E110-A69F-4AA9-BDB8-4635FA8DC869}" type="presParOf" srcId="{4B13038D-2D9D-41FD-80AF-993961F7BA2C}" destId="{22994F24-4ABE-4A9E-831E-E6E8BE1F9183}" srcOrd="1" destOrd="0" presId="urn:microsoft.com/office/officeart/2018/2/layout/IconVerticalSolidList"/>
    <dgm:cxn modelId="{BEDBE17B-3D3B-4750-AC47-FF45FD93DEC1}" type="presParOf" srcId="{4B13038D-2D9D-41FD-80AF-993961F7BA2C}" destId="{8A1B1331-8FE7-4CBA-8447-CA93894AB7B2}" srcOrd="2" destOrd="0" presId="urn:microsoft.com/office/officeart/2018/2/layout/IconVerticalSolidList"/>
    <dgm:cxn modelId="{63D85B4C-61A4-4785-A1FA-D7A26B0CACA3}" type="presParOf" srcId="{4B13038D-2D9D-41FD-80AF-993961F7BA2C}" destId="{556F2A45-CD0F-4FB3-822A-37E02B5FF0E5}" srcOrd="3" destOrd="0" presId="urn:microsoft.com/office/officeart/2018/2/layout/IconVerticalSolidList"/>
    <dgm:cxn modelId="{3A703514-FB33-4680-9615-55A32E655BC0}" type="presParOf" srcId="{6646A57F-4319-4C19-B2F2-589291AE4F29}" destId="{F9E51C01-4B89-42DA-99D5-01AB0BAA08EE}" srcOrd="7" destOrd="0" presId="urn:microsoft.com/office/officeart/2018/2/layout/IconVerticalSolidList"/>
    <dgm:cxn modelId="{C7F4A807-58D1-48F2-8988-59061D7A3932}" type="presParOf" srcId="{6646A57F-4319-4C19-B2F2-589291AE4F29}" destId="{4074B406-0599-4032-9301-3878E891A5B5}" srcOrd="8" destOrd="0" presId="urn:microsoft.com/office/officeart/2018/2/layout/IconVerticalSolidList"/>
    <dgm:cxn modelId="{724AC576-4280-422B-B26B-696E88CD9908}" type="presParOf" srcId="{4074B406-0599-4032-9301-3878E891A5B5}" destId="{4B250FC1-A3BF-4BBC-BD5F-C2BAFA763DBC}" srcOrd="0" destOrd="0" presId="urn:microsoft.com/office/officeart/2018/2/layout/IconVerticalSolidList"/>
    <dgm:cxn modelId="{6507B7AB-FA82-4486-8713-4C91CE817AC9}" type="presParOf" srcId="{4074B406-0599-4032-9301-3878E891A5B5}" destId="{A8221374-8F54-4E13-92E7-DD865E490FA6}" srcOrd="1" destOrd="0" presId="urn:microsoft.com/office/officeart/2018/2/layout/IconVerticalSolidList"/>
    <dgm:cxn modelId="{B78D1BC5-0EE5-4E3C-BE29-6F5D383C7869}" type="presParOf" srcId="{4074B406-0599-4032-9301-3878E891A5B5}" destId="{CAD3280D-439F-4D55-93F7-73D2F52634D8}" srcOrd="2" destOrd="0" presId="urn:microsoft.com/office/officeart/2018/2/layout/IconVerticalSolidList"/>
    <dgm:cxn modelId="{0A4B2833-42F5-4897-B970-B360D6C4A499}" type="presParOf" srcId="{4074B406-0599-4032-9301-3878E891A5B5}" destId="{A164BA02-E063-410B-A65F-1447F30E7C8D}" srcOrd="3" destOrd="0" presId="urn:microsoft.com/office/officeart/2018/2/layout/IconVerticalSolidList"/>
    <dgm:cxn modelId="{3B367850-69ED-426C-AB6E-2EFFBD2BB7A9}" type="presParOf" srcId="{6646A57F-4319-4C19-B2F2-589291AE4F29}" destId="{795C0155-8D79-4B2D-A55D-48513E64998A}" srcOrd="9" destOrd="0" presId="urn:microsoft.com/office/officeart/2018/2/layout/IconVerticalSolidList"/>
    <dgm:cxn modelId="{D43B5210-A982-49BA-8265-FA4B10398AD0}" type="presParOf" srcId="{6646A57F-4319-4C19-B2F2-589291AE4F29}" destId="{6324A730-5797-4F4F-BF66-CF9BABD0136C}" srcOrd="10" destOrd="0" presId="urn:microsoft.com/office/officeart/2018/2/layout/IconVerticalSolidList"/>
    <dgm:cxn modelId="{292BED52-AAAE-4BCC-AE73-09514386F977}" type="presParOf" srcId="{6324A730-5797-4F4F-BF66-CF9BABD0136C}" destId="{39964ECE-C2E0-4193-82B8-ECB6F9EFE850}" srcOrd="0" destOrd="0" presId="urn:microsoft.com/office/officeart/2018/2/layout/IconVerticalSolidList"/>
    <dgm:cxn modelId="{45267A6F-21B0-4EBD-807A-863DBDFD944E}" type="presParOf" srcId="{6324A730-5797-4F4F-BF66-CF9BABD0136C}" destId="{6CAFB64C-F0A7-477E-8A97-EA55719D262A}" srcOrd="1" destOrd="0" presId="urn:microsoft.com/office/officeart/2018/2/layout/IconVerticalSolidList"/>
    <dgm:cxn modelId="{09A565B2-BA29-4145-94E3-32F410F834D8}" type="presParOf" srcId="{6324A730-5797-4F4F-BF66-CF9BABD0136C}" destId="{BE447FA0-32A3-4F24-878F-DBB7DEE9CFF6}" srcOrd="2" destOrd="0" presId="urn:microsoft.com/office/officeart/2018/2/layout/IconVerticalSolidList"/>
    <dgm:cxn modelId="{3B589584-61EF-46AE-9017-D8CE4988546C}" type="presParOf" srcId="{6324A730-5797-4F4F-BF66-CF9BABD0136C}" destId="{22B0A1EF-D9B8-49BB-B73C-53CB5A8C980D}" srcOrd="3" destOrd="0" presId="urn:microsoft.com/office/officeart/2018/2/layout/IconVerticalSolidList"/>
    <dgm:cxn modelId="{78DF03F2-DFCF-48F4-B199-0A88F91244E8}" type="presParOf" srcId="{6646A57F-4319-4C19-B2F2-589291AE4F29}" destId="{D03DDBD4-B1FF-426B-81B2-09B94CD82E08}" srcOrd="11" destOrd="0" presId="urn:microsoft.com/office/officeart/2018/2/layout/IconVerticalSolidList"/>
    <dgm:cxn modelId="{DFDA355A-CEC7-4012-B3F9-D19057BB4EDF}" type="presParOf" srcId="{6646A57F-4319-4C19-B2F2-589291AE4F29}" destId="{5F6324D9-0D0A-482E-BCC9-A01C85F9D5F9}" srcOrd="12" destOrd="0" presId="urn:microsoft.com/office/officeart/2018/2/layout/IconVerticalSolidList"/>
    <dgm:cxn modelId="{1400FEEE-BF37-47A6-AFEB-5FB52F44073F}" type="presParOf" srcId="{5F6324D9-0D0A-482E-BCC9-A01C85F9D5F9}" destId="{F0B4FF26-B877-4287-91BB-A08EB62BB92E}" srcOrd="0" destOrd="0" presId="urn:microsoft.com/office/officeart/2018/2/layout/IconVerticalSolidList"/>
    <dgm:cxn modelId="{21AAD8C0-9F16-4961-B304-11CBB2D2590A}" type="presParOf" srcId="{5F6324D9-0D0A-482E-BCC9-A01C85F9D5F9}" destId="{FE3562D6-5172-4292-8717-827995FFB646}" srcOrd="1" destOrd="0" presId="urn:microsoft.com/office/officeart/2018/2/layout/IconVerticalSolidList"/>
    <dgm:cxn modelId="{E11AAEBA-7040-4282-A8E3-9B52CFDC9480}" type="presParOf" srcId="{5F6324D9-0D0A-482E-BCC9-A01C85F9D5F9}" destId="{97B9AF96-2064-4442-9C38-CA2C1E0240D9}" srcOrd="2" destOrd="0" presId="urn:microsoft.com/office/officeart/2018/2/layout/IconVerticalSolidList"/>
    <dgm:cxn modelId="{22E3D853-DF32-46E6-8BDD-A01A56B289BE}" type="presParOf" srcId="{5F6324D9-0D0A-482E-BCC9-A01C85F9D5F9}" destId="{DC3CB7F4-436C-4EAB-AF5D-DA72A961F654}" srcOrd="3" destOrd="0" presId="urn:microsoft.com/office/officeart/2018/2/layout/IconVerticalSolidList"/>
    <dgm:cxn modelId="{E8A65F4E-6730-42FD-A44A-0C6B949C6F4F}" type="presParOf" srcId="{6646A57F-4319-4C19-B2F2-589291AE4F29}" destId="{ADD6B004-DDA3-4A7A-BC17-173FD027F380}" srcOrd="13" destOrd="0" presId="urn:microsoft.com/office/officeart/2018/2/layout/IconVerticalSolidList"/>
    <dgm:cxn modelId="{73CADD22-DBEF-46C9-A9FC-EBCF3BD98368}" type="presParOf" srcId="{6646A57F-4319-4C19-B2F2-589291AE4F29}" destId="{4858C468-8761-44DD-B37B-81CCAD298B08}" srcOrd="14" destOrd="0" presId="urn:microsoft.com/office/officeart/2018/2/layout/IconVerticalSolidList"/>
    <dgm:cxn modelId="{7904FF5F-E5A0-403B-B721-DB3791FD782C}" type="presParOf" srcId="{4858C468-8761-44DD-B37B-81CCAD298B08}" destId="{737B5EFD-AE3D-4B20-8FB6-26080658D69A}" srcOrd="0" destOrd="0" presId="urn:microsoft.com/office/officeart/2018/2/layout/IconVerticalSolidList"/>
    <dgm:cxn modelId="{5BB39682-4216-4ACC-A2B0-532B9A5FA29B}" type="presParOf" srcId="{4858C468-8761-44DD-B37B-81CCAD298B08}" destId="{61AE80B4-4415-4929-A519-8D86E63DAE4F}" srcOrd="1" destOrd="0" presId="urn:microsoft.com/office/officeart/2018/2/layout/IconVerticalSolidList"/>
    <dgm:cxn modelId="{84F3202B-B8F0-4F98-84F8-A7BF3CDC7434}" type="presParOf" srcId="{4858C468-8761-44DD-B37B-81CCAD298B08}" destId="{6142550C-B680-47DC-9A62-FAE11ABDCDF0}" srcOrd="2" destOrd="0" presId="urn:microsoft.com/office/officeart/2018/2/layout/IconVerticalSolidList"/>
    <dgm:cxn modelId="{EC52F206-EB21-494B-957A-FE18B7AD4BE8}" type="presParOf" srcId="{4858C468-8761-44DD-B37B-81CCAD298B08}" destId="{3C5A4DF8-DA13-4F62-847B-0866D740E154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ata2.xml><?xml version="1.0" encoding="utf-8"?>
<dgm:dataModel xmlns:dgm="http://schemas.openxmlformats.org/drawingml/2006/diagram" xmlns:a="http://schemas.openxmlformats.org/drawingml/2006/main">
  <dgm:ptLst>
    <dgm:pt modelId="{393B75D0-2483-45A0-B333-5EE7BBBD2AB0}" type="doc">
      <dgm:prSet loTypeId="urn:microsoft.com/office/officeart/2018/2/layout/IconVerticalSolidList" loCatId="icon" qsTypeId="urn:microsoft.com/office/officeart/2005/8/quickstyle/simple1" qsCatId="simple" csTypeId="urn:microsoft.com/office/officeart/2018/5/colors/Iconchunking_neutralicontext_colorful1" csCatId="colorful" phldr="1"/>
      <dgm:spPr/>
      <dgm:t>
        <a:bodyPr/>
        <a:lstStyle/>
        <a:p>
          <a:endParaRPr lang="en-US"/>
        </a:p>
      </dgm:t>
    </dgm:pt>
    <dgm:pt modelId="{6666E15C-D9F3-41E6-B7D7-E8DB98570B23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Growing consumer demand for ethically produced, green products.</a:t>
          </a:r>
          <a:endParaRPr lang="en-US" dirty="0">
            <a:latin typeface="Arial Black" panose="020B0A04020102020204" pitchFamily="34" charset="0"/>
          </a:endParaRPr>
        </a:p>
      </dgm:t>
    </dgm:pt>
    <dgm:pt modelId="{6EAFC81B-2ACB-456E-9FA1-95CE0478AC13}" type="parTrans" cxnId="{32BEA0AE-F5F7-4188-A080-AB851A1F497C}">
      <dgm:prSet/>
      <dgm:spPr/>
      <dgm:t>
        <a:bodyPr/>
        <a:lstStyle/>
        <a:p>
          <a:endParaRPr lang="en-US"/>
        </a:p>
      </dgm:t>
    </dgm:pt>
    <dgm:pt modelId="{74472CFE-BBBA-4394-8B97-E82FB4A3A857}" type="sibTrans" cxnId="{32BEA0AE-F5F7-4188-A080-AB851A1F497C}">
      <dgm:prSet/>
      <dgm:spPr/>
      <dgm:t>
        <a:bodyPr/>
        <a:lstStyle/>
        <a:p>
          <a:endParaRPr lang="en-US"/>
        </a:p>
      </dgm:t>
    </dgm:pt>
    <dgm:pt modelId="{4A903612-5610-437A-A2B2-AE16CCAB15BC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Competitive advantage driven by innovation and sustainability focus.</a:t>
          </a:r>
          <a:endParaRPr lang="en-US" dirty="0">
            <a:latin typeface="Arial Black" panose="020B0A04020102020204" pitchFamily="34" charset="0"/>
          </a:endParaRPr>
        </a:p>
      </dgm:t>
    </dgm:pt>
    <dgm:pt modelId="{3295A0B1-127E-4DE5-AC64-F087ED9524E3}" type="parTrans" cxnId="{4E329862-2F66-4DE2-8666-A3609DF224E1}">
      <dgm:prSet/>
      <dgm:spPr/>
      <dgm:t>
        <a:bodyPr/>
        <a:lstStyle/>
        <a:p>
          <a:endParaRPr lang="en-US"/>
        </a:p>
      </dgm:t>
    </dgm:pt>
    <dgm:pt modelId="{E9E1F60A-EF74-48B5-BD17-3036997D033E}" type="sibTrans" cxnId="{4E329862-2F66-4DE2-8666-A3609DF224E1}">
      <dgm:prSet/>
      <dgm:spPr/>
      <dgm:t>
        <a:bodyPr/>
        <a:lstStyle/>
        <a:p>
          <a:endParaRPr lang="en-US"/>
        </a:p>
      </dgm:t>
    </dgm:pt>
    <dgm:pt modelId="{BE3B6E24-7FE1-4A03-A054-B419CC1C423B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Experienced team with expertise in sustainable operations.</a:t>
          </a:r>
          <a:endParaRPr lang="en-US" dirty="0">
            <a:latin typeface="Arial Black" panose="020B0A04020102020204" pitchFamily="34" charset="0"/>
          </a:endParaRPr>
        </a:p>
      </dgm:t>
    </dgm:pt>
    <dgm:pt modelId="{1C085887-368D-4655-88EA-6361E7B920DC}" type="parTrans" cxnId="{5EA791ED-BCA9-450D-81DF-9209BFEF0548}">
      <dgm:prSet/>
      <dgm:spPr/>
      <dgm:t>
        <a:bodyPr/>
        <a:lstStyle/>
        <a:p>
          <a:endParaRPr lang="en-US"/>
        </a:p>
      </dgm:t>
    </dgm:pt>
    <dgm:pt modelId="{D1B05DB2-70BA-4257-AFF2-051A3A3C4E48}" type="sibTrans" cxnId="{5EA791ED-BCA9-450D-81DF-9209BFEF0548}">
      <dgm:prSet/>
      <dgm:spPr/>
      <dgm:t>
        <a:bodyPr/>
        <a:lstStyle/>
        <a:p>
          <a:endParaRPr lang="en-US"/>
        </a:p>
      </dgm:t>
    </dgm:pt>
    <dgm:pt modelId="{AEADE021-84C4-4D0A-BF18-C6BB0F8280E2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Strategic risk management addressing regulatory and market shifts.</a:t>
          </a:r>
          <a:endParaRPr lang="en-US" dirty="0">
            <a:latin typeface="Arial Black" panose="020B0A04020102020204" pitchFamily="34" charset="0"/>
          </a:endParaRPr>
        </a:p>
      </dgm:t>
    </dgm:pt>
    <dgm:pt modelId="{18DC8279-9DB4-457E-908F-E9151CFEA392}" type="parTrans" cxnId="{F52E574F-40B1-4C9C-B4DE-9D3E863473F9}">
      <dgm:prSet/>
      <dgm:spPr/>
      <dgm:t>
        <a:bodyPr/>
        <a:lstStyle/>
        <a:p>
          <a:endParaRPr lang="en-US"/>
        </a:p>
      </dgm:t>
    </dgm:pt>
    <dgm:pt modelId="{0FAFD4CE-557F-4474-9110-F9A6F52DD46D}" type="sibTrans" cxnId="{F52E574F-40B1-4C9C-B4DE-9D3E863473F9}">
      <dgm:prSet/>
      <dgm:spPr/>
      <dgm:t>
        <a:bodyPr/>
        <a:lstStyle/>
        <a:p>
          <a:endParaRPr lang="en-US"/>
        </a:p>
      </dgm:t>
    </dgm:pt>
    <dgm:pt modelId="{274F8AAD-9B7D-4F9F-9A4A-B2AC4B2E2B0A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Diversified supplier base to mitigate supply chain disruptions.</a:t>
          </a:r>
          <a:endParaRPr lang="en-US" dirty="0">
            <a:latin typeface="Arial Black" panose="020B0A04020102020204" pitchFamily="34" charset="0"/>
          </a:endParaRPr>
        </a:p>
      </dgm:t>
    </dgm:pt>
    <dgm:pt modelId="{6DBC6744-2027-493B-A99D-0919C1EE746F}" type="parTrans" cxnId="{AB523082-58FC-4D9F-B664-4A55FDDC98FB}">
      <dgm:prSet/>
      <dgm:spPr/>
      <dgm:t>
        <a:bodyPr/>
        <a:lstStyle/>
        <a:p>
          <a:endParaRPr lang="en-US"/>
        </a:p>
      </dgm:t>
    </dgm:pt>
    <dgm:pt modelId="{B3E92FDD-C5CA-4AF5-B15D-86CC84489B52}" type="sibTrans" cxnId="{AB523082-58FC-4D9F-B664-4A55FDDC98FB}">
      <dgm:prSet/>
      <dgm:spPr/>
      <dgm:t>
        <a:bodyPr/>
        <a:lstStyle/>
        <a:p>
          <a:endParaRPr lang="en-US"/>
        </a:p>
      </dgm:t>
    </dgm:pt>
    <dgm:pt modelId="{E2293932-7376-4EA4-B6BE-8EE41ECBF14E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Robust contingency measures for economic and operational challenges.</a:t>
          </a:r>
          <a:endParaRPr lang="en-US" dirty="0">
            <a:latin typeface="Arial Black" panose="020B0A04020102020204" pitchFamily="34" charset="0"/>
          </a:endParaRPr>
        </a:p>
      </dgm:t>
    </dgm:pt>
    <dgm:pt modelId="{10C2A1A9-94AE-48DF-93C9-AAF8BD2220AF}" type="parTrans" cxnId="{6412AD8F-4489-4496-85DD-D84743FEAAE6}">
      <dgm:prSet/>
      <dgm:spPr/>
      <dgm:t>
        <a:bodyPr/>
        <a:lstStyle/>
        <a:p>
          <a:endParaRPr lang="en-US"/>
        </a:p>
      </dgm:t>
    </dgm:pt>
    <dgm:pt modelId="{3449766E-0457-4434-AE4D-7355302B08AD}" type="sibTrans" cxnId="{6412AD8F-4489-4496-85DD-D84743FEAAE6}">
      <dgm:prSet/>
      <dgm:spPr/>
      <dgm:t>
        <a:bodyPr/>
        <a:lstStyle/>
        <a:p>
          <a:endParaRPr lang="en-US"/>
        </a:p>
      </dgm:t>
    </dgm:pt>
    <dgm:pt modelId="{12F3BFE6-C67A-490E-BE74-6A3B895C9227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Agile response framework to navigate unforeseen market volatility.</a:t>
          </a:r>
          <a:endParaRPr lang="en-US" dirty="0">
            <a:latin typeface="Arial Black" panose="020B0A04020102020204" pitchFamily="34" charset="0"/>
          </a:endParaRPr>
        </a:p>
      </dgm:t>
    </dgm:pt>
    <dgm:pt modelId="{C380390B-D91A-4FB1-984C-1538B932217D}" type="parTrans" cxnId="{BE49FABA-7FEC-4882-9A9F-E594D591A5E4}">
      <dgm:prSet/>
      <dgm:spPr/>
      <dgm:t>
        <a:bodyPr/>
        <a:lstStyle/>
        <a:p>
          <a:endParaRPr lang="en-US"/>
        </a:p>
      </dgm:t>
    </dgm:pt>
    <dgm:pt modelId="{3E008EF7-D480-472F-AAB7-F2578B907304}" type="sibTrans" cxnId="{BE49FABA-7FEC-4882-9A9F-E594D591A5E4}">
      <dgm:prSet/>
      <dgm:spPr/>
      <dgm:t>
        <a:bodyPr/>
        <a:lstStyle/>
        <a:p>
          <a:endParaRPr lang="en-US"/>
        </a:p>
      </dgm:t>
    </dgm:pt>
    <dgm:pt modelId="{E9681C25-D472-443A-A7D3-465186C54DB1}">
      <dgm:prSet/>
      <dgm:spPr/>
      <dgm:t>
        <a:bodyPr/>
        <a:lstStyle/>
        <a:p>
          <a:r>
            <a:rPr lang="en-US" b="0" i="0" dirty="0">
              <a:latin typeface="Arial Black" panose="020B0A04020102020204" pitchFamily="34" charset="0"/>
            </a:rPr>
            <a:t>Long-term financial viability underpinned by proactive reinvestment.</a:t>
          </a:r>
          <a:endParaRPr lang="en-US" dirty="0">
            <a:latin typeface="Arial Black" panose="020B0A04020102020204" pitchFamily="34" charset="0"/>
          </a:endParaRPr>
        </a:p>
      </dgm:t>
    </dgm:pt>
    <dgm:pt modelId="{3C9296CC-7005-4315-8AD4-277A304925E1}" type="parTrans" cxnId="{5CAB78F7-5FA4-4398-9D85-445E6552F29F}">
      <dgm:prSet/>
      <dgm:spPr/>
      <dgm:t>
        <a:bodyPr/>
        <a:lstStyle/>
        <a:p>
          <a:endParaRPr lang="en-US"/>
        </a:p>
      </dgm:t>
    </dgm:pt>
    <dgm:pt modelId="{F830646B-EA0F-4CA2-97AB-B2A38E15D8D2}" type="sibTrans" cxnId="{5CAB78F7-5FA4-4398-9D85-445E6552F29F}">
      <dgm:prSet/>
      <dgm:spPr/>
      <dgm:t>
        <a:bodyPr/>
        <a:lstStyle/>
        <a:p>
          <a:endParaRPr lang="en-US"/>
        </a:p>
      </dgm:t>
    </dgm:pt>
    <dgm:pt modelId="{4B3E47DF-8E09-440E-8007-17A7C6B7EF33}" type="pres">
      <dgm:prSet presAssocID="{393B75D0-2483-45A0-B333-5EE7BBBD2AB0}" presName="root" presStyleCnt="0">
        <dgm:presLayoutVars>
          <dgm:dir/>
          <dgm:resizeHandles val="exact"/>
        </dgm:presLayoutVars>
      </dgm:prSet>
      <dgm:spPr/>
    </dgm:pt>
    <dgm:pt modelId="{AC3EE19F-DFBA-4BAA-86B8-383D2C9D395F}" type="pres">
      <dgm:prSet presAssocID="{6666E15C-D9F3-41E6-B7D7-E8DB98570B23}" presName="compNode" presStyleCnt="0"/>
      <dgm:spPr/>
    </dgm:pt>
    <dgm:pt modelId="{F2DD2065-DF37-421E-A62D-B3C4A0F39EBE}" type="pres">
      <dgm:prSet presAssocID="{6666E15C-D9F3-41E6-B7D7-E8DB98570B23}" presName="bgRect" presStyleLbl="bgShp" presStyleIdx="0" presStyleCnt="8"/>
      <dgm:spPr/>
    </dgm:pt>
    <dgm:pt modelId="{644F86D2-6D0A-422E-BE63-D0D31983D418}" type="pres">
      <dgm:prSet presAssocID="{6666E15C-D9F3-41E6-B7D7-E8DB98570B23}" presName="iconRect" presStyleLbl="node1" presStyleIdx="0" presStyleCnt="8"/>
      <dgm:spPr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Sustainability"/>
        </a:ext>
      </dgm:extLst>
    </dgm:pt>
    <dgm:pt modelId="{B6DDFF98-F7FE-4DD0-8724-75A8F1A47884}" type="pres">
      <dgm:prSet presAssocID="{6666E15C-D9F3-41E6-B7D7-E8DB98570B23}" presName="spaceRect" presStyleCnt="0"/>
      <dgm:spPr/>
    </dgm:pt>
    <dgm:pt modelId="{F7D94385-FB44-4DBA-AC9F-69A8D63CBE99}" type="pres">
      <dgm:prSet presAssocID="{6666E15C-D9F3-41E6-B7D7-E8DB98570B23}" presName="parTx" presStyleLbl="revTx" presStyleIdx="0" presStyleCnt="8">
        <dgm:presLayoutVars>
          <dgm:chMax val="0"/>
          <dgm:chPref val="0"/>
        </dgm:presLayoutVars>
      </dgm:prSet>
      <dgm:spPr/>
    </dgm:pt>
    <dgm:pt modelId="{C47F5FD4-DA01-4BC5-9007-5E46A8CB2A41}" type="pres">
      <dgm:prSet presAssocID="{74472CFE-BBBA-4394-8B97-E82FB4A3A857}" presName="sibTrans" presStyleCnt="0"/>
      <dgm:spPr/>
    </dgm:pt>
    <dgm:pt modelId="{99E035FB-902C-4FCB-981A-B1383C907362}" type="pres">
      <dgm:prSet presAssocID="{4A903612-5610-437A-A2B2-AE16CCAB15BC}" presName="compNode" presStyleCnt="0"/>
      <dgm:spPr/>
    </dgm:pt>
    <dgm:pt modelId="{7FD1EA41-3AFB-4B2B-AFE6-8A7097802007}" type="pres">
      <dgm:prSet presAssocID="{4A903612-5610-437A-A2B2-AE16CCAB15BC}" presName="bgRect" presStyleLbl="bgShp" presStyleIdx="1" presStyleCnt="8"/>
      <dgm:spPr/>
    </dgm:pt>
    <dgm:pt modelId="{D405E7A2-2C66-4109-A69A-5A065DAD5A47}" type="pres">
      <dgm:prSet presAssocID="{4A903612-5610-437A-A2B2-AE16CCAB15BC}" presName="iconRect" presStyleLbl="node1" presStyleIdx="1" presStyleCnt="8"/>
      <dgm:spPr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Lightbulb"/>
        </a:ext>
      </dgm:extLst>
    </dgm:pt>
    <dgm:pt modelId="{EFDE0830-BF71-48D6-A13F-E68A91555711}" type="pres">
      <dgm:prSet presAssocID="{4A903612-5610-437A-A2B2-AE16CCAB15BC}" presName="spaceRect" presStyleCnt="0"/>
      <dgm:spPr/>
    </dgm:pt>
    <dgm:pt modelId="{09E74DDF-24F3-40E6-AF92-D9AB26769F51}" type="pres">
      <dgm:prSet presAssocID="{4A903612-5610-437A-A2B2-AE16CCAB15BC}" presName="parTx" presStyleLbl="revTx" presStyleIdx="1" presStyleCnt="8">
        <dgm:presLayoutVars>
          <dgm:chMax val="0"/>
          <dgm:chPref val="0"/>
        </dgm:presLayoutVars>
      </dgm:prSet>
      <dgm:spPr/>
    </dgm:pt>
    <dgm:pt modelId="{90E82327-79C5-47BD-AB06-078C4CB09AD7}" type="pres">
      <dgm:prSet presAssocID="{E9E1F60A-EF74-48B5-BD17-3036997D033E}" presName="sibTrans" presStyleCnt="0"/>
      <dgm:spPr/>
    </dgm:pt>
    <dgm:pt modelId="{EDB3B333-F99D-47F5-B036-3F303A568AE5}" type="pres">
      <dgm:prSet presAssocID="{BE3B6E24-7FE1-4A03-A054-B419CC1C423B}" presName="compNode" presStyleCnt="0"/>
      <dgm:spPr/>
    </dgm:pt>
    <dgm:pt modelId="{71ECE1F6-0AC0-4DA3-8343-E38DEEF6CC4F}" type="pres">
      <dgm:prSet presAssocID="{BE3B6E24-7FE1-4A03-A054-B419CC1C423B}" presName="bgRect" presStyleLbl="bgShp" presStyleIdx="2" presStyleCnt="8"/>
      <dgm:spPr/>
    </dgm:pt>
    <dgm:pt modelId="{7F3AF990-8272-4E38-9E39-FBE36B45423B}" type="pres">
      <dgm:prSet presAssocID="{BE3B6E24-7FE1-4A03-A054-B419CC1C423B}" presName="iconRect" presStyleLbl="node1" presStyleIdx="2" presStyleCnt="8"/>
      <dgm:spPr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Astronaut"/>
        </a:ext>
      </dgm:extLst>
    </dgm:pt>
    <dgm:pt modelId="{78D6D440-A5D5-4EE3-804F-50D011998557}" type="pres">
      <dgm:prSet presAssocID="{BE3B6E24-7FE1-4A03-A054-B419CC1C423B}" presName="spaceRect" presStyleCnt="0"/>
      <dgm:spPr/>
    </dgm:pt>
    <dgm:pt modelId="{191EF575-0E82-4723-A154-CE3737B6A0BD}" type="pres">
      <dgm:prSet presAssocID="{BE3B6E24-7FE1-4A03-A054-B419CC1C423B}" presName="parTx" presStyleLbl="revTx" presStyleIdx="2" presStyleCnt="8">
        <dgm:presLayoutVars>
          <dgm:chMax val="0"/>
          <dgm:chPref val="0"/>
        </dgm:presLayoutVars>
      </dgm:prSet>
      <dgm:spPr/>
    </dgm:pt>
    <dgm:pt modelId="{179DB667-9DCB-4DDC-8C65-BC3640CABC30}" type="pres">
      <dgm:prSet presAssocID="{D1B05DB2-70BA-4257-AFF2-051A3A3C4E48}" presName="sibTrans" presStyleCnt="0"/>
      <dgm:spPr/>
    </dgm:pt>
    <dgm:pt modelId="{CE1A483E-8321-4118-9189-526ECE4CAECC}" type="pres">
      <dgm:prSet presAssocID="{AEADE021-84C4-4D0A-BF18-C6BB0F8280E2}" presName="compNode" presStyleCnt="0"/>
      <dgm:spPr/>
    </dgm:pt>
    <dgm:pt modelId="{1EBD9572-1999-4EDF-A157-5BC9609766E6}" type="pres">
      <dgm:prSet presAssocID="{AEADE021-84C4-4D0A-BF18-C6BB0F8280E2}" presName="bgRect" presStyleLbl="bgShp" presStyleIdx="3" presStyleCnt="8"/>
      <dgm:spPr/>
    </dgm:pt>
    <dgm:pt modelId="{5439979B-1C58-4B1D-A9C6-87EFDA5AA824}" type="pres">
      <dgm:prSet presAssocID="{AEADE021-84C4-4D0A-BF18-C6BB0F8280E2}" presName="iconRect" presStyleLbl="node1" presStyleIdx="3" presStyleCnt="8"/>
      <dgm:spPr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Playbook"/>
        </a:ext>
      </dgm:extLst>
    </dgm:pt>
    <dgm:pt modelId="{48566257-013F-4A9D-B29B-39F173CB0109}" type="pres">
      <dgm:prSet presAssocID="{AEADE021-84C4-4D0A-BF18-C6BB0F8280E2}" presName="spaceRect" presStyleCnt="0"/>
      <dgm:spPr/>
    </dgm:pt>
    <dgm:pt modelId="{6481E6BA-959C-4E9F-8EE9-198C4CE0B45E}" type="pres">
      <dgm:prSet presAssocID="{AEADE021-84C4-4D0A-BF18-C6BB0F8280E2}" presName="parTx" presStyleLbl="revTx" presStyleIdx="3" presStyleCnt="8">
        <dgm:presLayoutVars>
          <dgm:chMax val="0"/>
          <dgm:chPref val="0"/>
        </dgm:presLayoutVars>
      </dgm:prSet>
      <dgm:spPr/>
    </dgm:pt>
    <dgm:pt modelId="{30D6431C-B34F-4792-B1E7-3E0FA0F25698}" type="pres">
      <dgm:prSet presAssocID="{0FAFD4CE-557F-4474-9110-F9A6F52DD46D}" presName="sibTrans" presStyleCnt="0"/>
      <dgm:spPr/>
    </dgm:pt>
    <dgm:pt modelId="{7B4B09F3-57F2-4C81-839B-B4024D5D4406}" type="pres">
      <dgm:prSet presAssocID="{274F8AAD-9B7D-4F9F-9A4A-B2AC4B2E2B0A}" presName="compNode" presStyleCnt="0"/>
      <dgm:spPr/>
    </dgm:pt>
    <dgm:pt modelId="{B601824A-117B-46AE-9EDF-200BD8011EDC}" type="pres">
      <dgm:prSet presAssocID="{274F8AAD-9B7D-4F9F-9A4A-B2AC4B2E2B0A}" presName="bgRect" presStyleLbl="bgShp" presStyleIdx="4" presStyleCnt="8"/>
      <dgm:spPr/>
    </dgm:pt>
    <dgm:pt modelId="{DAD833A2-4F82-47B8-8D3D-3EE38C612A48}" type="pres">
      <dgm:prSet presAssocID="{274F8AAD-9B7D-4F9F-9A4A-B2AC4B2E2B0A}" presName="iconRect" presStyleLbl="node1" presStyleIdx="4" presStyleCnt="8"/>
      <dgm:spPr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Factory"/>
        </a:ext>
      </dgm:extLst>
    </dgm:pt>
    <dgm:pt modelId="{171C1E75-67C8-4863-9B02-D7D66CB6E7DC}" type="pres">
      <dgm:prSet presAssocID="{274F8AAD-9B7D-4F9F-9A4A-B2AC4B2E2B0A}" presName="spaceRect" presStyleCnt="0"/>
      <dgm:spPr/>
    </dgm:pt>
    <dgm:pt modelId="{28DC9BB4-F50C-4EEC-9AEA-7D9FC6D1D363}" type="pres">
      <dgm:prSet presAssocID="{274F8AAD-9B7D-4F9F-9A4A-B2AC4B2E2B0A}" presName="parTx" presStyleLbl="revTx" presStyleIdx="4" presStyleCnt="8">
        <dgm:presLayoutVars>
          <dgm:chMax val="0"/>
          <dgm:chPref val="0"/>
        </dgm:presLayoutVars>
      </dgm:prSet>
      <dgm:spPr/>
    </dgm:pt>
    <dgm:pt modelId="{3712B881-5CC8-42DF-B3F6-095532864151}" type="pres">
      <dgm:prSet presAssocID="{B3E92FDD-C5CA-4AF5-B15D-86CC84489B52}" presName="sibTrans" presStyleCnt="0"/>
      <dgm:spPr/>
    </dgm:pt>
    <dgm:pt modelId="{00004390-A039-42BF-989C-E9A0DB958F86}" type="pres">
      <dgm:prSet presAssocID="{E2293932-7376-4EA4-B6BE-8EE41ECBF14E}" presName="compNode" presStyleCnt="0"/>
      <dgm:spPr/>
    </dgm:pt>
    <dgm:pt modelId="{ABD5F3C4-4200-4FE0-95DD-8B9CEB2DF133}" type="pres">
      <dgm:prSet presAssocID="{E2293932-7376-4EA4-B6BE-8EE41ECBF14E}" presName="bgRect" presStyleLbl="bgShp" presStyleIdx="5" presStyleCnt="8"/>
      <dgm:spPr/>
    </dgm:pt>
    <dgm:pt modelId="{480D67DB-A804-448E-9DCD-3745CC1DD667}" type="pres">
      <dgm:prSet presAssocID="{E2293932-7376-4EA4-B6BE-8EE41ECBF14E}" presName="iconRect" presStyleLbl="node1" presStyleIdx="5" presStyleCnt="8"/>
      <dgm:spPr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Coins"/>
        </a:ext>
      </dgm:extLst>
    </dgm:pt>
    <dgm:pt modelId="{EFE82B04-0A2F-4AB0-B99C-B251F0073EF6}" type="pres">
      <dgm:prSet presAssocID="{E2293932-7376-4EA4-B6BE-8EE41ECBF14E}" presName="spaceRect" presStyleCnt="0"/>
      <dgm:spPr/>
    </dgm:pt>
    <dgm:pt modelId="{0F5DFEC8-5488-4743-98C7-E86C341E21D1}" type="pres">
      <dgm:prSet presAssocID="{E2293932-7376-4EA4-B6BE-8EE41ECBF14E}" presName="parTx" presStyleLbl="revTx" presStyleIdx="5" presStyleCnt="8">
        <dgm:presLayoutVars>
          <dgm:chMax val="0"/>
          <dgm:chPref val="0"/>
        </dgm:presLayoutVars>
      </dgm:prSet>
      <dgm:spPr/>
    </dgm:pt>
    <dgm:pt modelId="{696E8CCC-0E4E-4166-B0B4-AC7C026DBDD4}" type="pres">
      <dgm:prSet presAssocID="{3449766E-0457-4434-AE4D-7355302B08AD}" presName="sibTrans" presStyleCnt="0"/>
      <dgm:spPr/>
    </dgm:pt>
    <dgm:pt modelId="{4234CC4E-3077-4A7A-A514-13B2B42F2642}" type="pres">
      <dgm:prSet presAssocID="{12F3BFE6-C67A-490E-BE74-6A3B895C9227}" presName="compNode" presStyleCnt="0"/>
      <dgm:spPr/>
    </dgm:pt>
    <dgm:pt modelId="{95EAE5FC-B54D-48C0-88AE-92F2FA2A3A81}" type="pres">
      <dgm:prSet presAssocID="{12F3BFE6-C67A-490E-BE74-6A3B895C9227}" presName="bgRect" presStyleLbl="bgShp" presStyleIdx="6" presStyleCnt="8"/>
      <dgm:spPr/>
    </dgm:pt>
    <dgm:pt modelId="{C07AAAFC-28DB-4CC1-A11A-83E8BAF81DA3}" type="pres">
      <dgm:prSet presAssocID="{12F3BFE6-C67A-490E-BE74-6A3B895C9227}" presName="iconRect" presStyleLbl="node1" presStyleIdx="6" presStyleCnt="8"/>
      <dgm:spPr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Map compass"/>
        </a:ext>
      </dgm:extLst>
    </dgm:pt>
    <dgm:pt modelId="{98D3E610-A775-4244-AEF8-EDF805797AD2}" type="pres">
      <dgm:prSet presAssocID="{12F3BFE6-C67A-490E-BE74-6A3B895C9227}" presName="spaceRect" presStyleCnt="0"/>
      <dgm:spPr/>
    </dgm:pt>
    <dgm:pt modelId="{FF027607-0EBC-4B52-9E55-0C612942678F}" type="pres">
      <dgm:prSet presAssocID="{12F3BFE6-C67A-490E-BE74-6A3B895C9227}" presName="parTx" presStyleLbl="revTx" presStyleIdx="6" presStyleCnt="8">
        <dgm:presLayoutVars>
          <dgm:chMax val="0"/>
          <dgm:chPref val="0"/>
        </dgm:presLayoutVars>
      </dgm:prSet>
      <dgm:spPr/>
    </dgm:pt>
    <dgm:pt modelId="{76E4BD5E-B5DA-42EE-A11A-9344404B810F}" type="pres">
      <dgm:prSet presAssocID="{3E008EF7-D480-472F-AAB7-F2578B907304}" presName="sibTrans" presStyleCnt="0"/>
      <dgm:spPr/>
    </dgm:pt>
    <dgm:pt modelId="{4ABFDC76-A419-4671-855B-88610D2E7BB8}" type="pres">
      <dgm:prSet presAssocID="{E9681C25-D472-443A-A7D3-465186C54DB1}" presName="compNode" presStyleCnt="0"/>
      <dgm:spPr/>
    </dgm:pt>
    <dgm:pt modelId="{755A4C28-76D4-4825-8BE6-35A9C1F9587D}" type="pres">
      <dgm:prSet presAssocID="{E9681C25-D472-443A-A7D3-465186C54DB1}" presName="bgRect" presStyleLbl="bgShp" presStyleIdx="7" presStyleCnt="8"/>
      <dgm:spPr/>
    </dgm:pt>
    <dgm:pt modelId="{B7BA03AC-1B63-4233-9A7D-B848E29A40B5}" type="pres">
      <dgm:prSet presAssocID="{E9681C25-D472-443A-A7D3-465186C54DB1}" presName="iconRect" presStyleLbl="node1" presStyleIdx="7" presStyleCnt="8"/>
      <dgm:spPr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>
          <a:noFill/>
        </a:ln>
      </dgm:spPr>
      <dgm:extLst>
        <a:ext uri="{E40237B7-FDA0-4F09-8148-C483321AD2D9}">
          <dgm14:cNvPr xmlns:dgm14="http://schemas.microsoft.com/office/drawing/2010/diagram" id="0" name="" descr="Upward trend"/>
        </a:ext>
      </dgm:extLst>
    </dgm:pt>
    <dgm:pt modelId="{8F862B09-7958-4183-A134-27E71142A3A4}" type="pres">
      <dgm:prSet presAssocID="{E9681C25-D472-443A-A7D3-465186C54DB1}" presName="spaceRect" presStyleCnt="0"/>
      <dgm:spPr/>
    </dgm:pt>
    <dgm:pt modelId="{99F1AC5D-71D4-4A1F-9C85-A475CD6DAAA0}" type="pres">
      <dgm:prSet presAssocID="{E9681C25-D472-443A-A7D3-465186C54DB1}" presName="parTx" presStyleLbl="revTx" presStyleIdx="7" presStyleCnt="8">
        <dgm:presLayoutVars>
          <dgm:chMax val="0"/>
          <dgm:chPref val="0"/>
        </dgm:presLayoutVars>
      </dgm:prSet>
      <dgm:spPr/>
    </dgm:pt>
  </dgm:ptLst>
  <dgm:cxnLst>
    <dgm:cxn modelId="{02C2FF00-6638-46F9-9E97-C9A5C191B3E9}" type="presOf" srcId="{AEADE021-84C4-4D0A-BF18-C6BB0F8280E2}" destId="{6481E6BA-959C-4E9F-8EE9-198C4CE0B45E}" srcOrd="0" destOrd="0" presId="urn:microsoft.com/office/officeart/2018/2/layout/IconVerticalSolidList"/>
    <dgm:cxn modelId="{C5627125-4643-488A-911B-DB0B401EB4F4}" type="presOf" srcId="{12F3BFE6-C67A-490E-BE74-6A3B895C9227}" destId="{FF027607-0EBC-4B52-9E55-0C612942678F}" srcOrd="0" destOrd="0" presId="urn:microsoft.com/office/officeart/2018/2/layout/IconVerticalSolidList"/>
    <dgm:cxn modelId="{4E329862-2F66-4DE2-8666-A3609DF224E1}" srcId="{393B75D0-2483-45A0-B333-5EE7BBBD2AB0}" destId="{4A903612-5610-437A-A2B2-AE16CCAB15BC}" srcOrd="1" destOrd="0" parTransId="{3295A0B1-127E-4DE5-AC64-F087ED9524E3}" sibTransId="{E9E1F60A-EF74-48B5-BD17-3036997D033E}"/>
    <dgm:cxn modelId="{F52E574F-40B1-4C9C-B4DE-9D3E863473F9}" srcId="{393B75D0-2483-45A0-B333-5EE7BBBD2AB0}" destId="{AEADE021-84C4-4D0A-BF18-C6BB0F8280E2}" srcOrd="3" destOrd="0" parTransId="{18DC8279-9DB4-457E-908F-E9151CFEA392}" sibTransId="{0FAFD4CE-557F-4474-9110-F9A6F52DD46D}"/>
    <dgm:cxn modelId="{CEB5E853-79EA-4498-8D50-64FFC31EEAB0}" type="presOf" srcId="{274F8AAD-9B7D-4F9F-9A4A-B2AC4B2E2B0A}" destId="{28DC9BB4-F50C-4EEC-9AEA-7D9FC6D1D363}" srcOrd="0" destOrd="0" presId="urn:microsoft.com/office/officeart/2018/2/layout/IconVerticalSolidList"/>
    <dgm:cxn modelId="{E2985A59-D1C9-49BD-BDC5-C725A07C0CF3}" type="presOf" srcId="{6666E15C-D9F3-41E6-B7D7-E8DB98570B23}" destId="{F7D94385-FB44-4DBA-AC9F-69A8D63CBE99}" srcOrd="0" destOrd="0" presId="urn:microsoft.com/office/officeart/2018/2/layout/IconVerticalSolidList"/>
    <dgm:cxn modelId="{AB523082-58FC-4D9F-B664-4A55FDDC98FB}" srcId="{393B75D0-2483-45A0-B333-5EE7BBBD2AB0}" destId="{274F8AAD-9B7D-4F9F-9A4A-B2AC4B2E2B0A}" srcOrd="4" destOrd="0" parTransId="{6DBC6744-2027-493B-A99D-0919C1EE746F}" sibTransId="{B3E92FDD-C5CA-4AF5-B15D-86CC84489B52}"/>
    <dgm:cxn modelId="{76E8598C-16D4-4118-BE3D-A981F13C5E23}" type="presOf" srcId="{4A903612-5610-437A-A2B2-AE16CCAB15BC}" destId="{09E74DDF-24F3-40E6-AF92-D9AB26769F51}" srcOrd="0" destOrd="0" presId="urn:microsoft.com/office/officeart/2018/2/layout/IconVerticalSolidList"/>
    <dgm:cxn modelId="{6412AD8F-4489-4496-85DD-D84743FEAAE6}" srcId="{393B75D0-2483-45A0-B333-5EE7BBBD2AB0}" destId="{E2293932-7376-4EA4-B6BE-8EE41ECBF14E}" srcOrd="5" destOrd="0" parTransId="{10C2A1A9-94AE-48DF-93C9-AAF8BD2220AF}" sibTransId="{3449766E-0457-4434-AE4D-7355302B08AD}"/>
    <dgm:cxn modelId="{32BEA0AE-F5F7-4188-A080-AB851A1F497C}" srcId="{393B75D0-2483-45A0-B333-5EE7BBBD2AB0}" destId="{6666E15C-D9F3-41E6-B7D7-E8DB98570B23}" srcOrd="0" destOrd="0" parTransId="{6EAFC81B-2ACB-456E-9FA1-95CE0478AC13}" sibTransId="{74472CFE-BBBA-4394-8B97-E82FB4A3A857}"/>
    <dgm:cxn modelId="{BE49FABA-7FEC-4882-9A9F-E594D591A5E4}" srcId="{393B75D0-2483-45A0-B333-5EE7BBBD2AB0}" destId="{12F3BFE6-C67A-490E-BE74-6A3B895C9227}" srcOrd="6" destOrd="0" parTransId="{C380390B-D91A-4FB1-984C-1538B932217D}" sibTransId="{3E008EF7-D480-472F-AAB7-F2578B907304}"/>
    <dgm:cxn modelId="{4355CDBC-FE02-463E-AD8E-FC3931DD0ECB}" type="presOf" srcId="{BE3B6E24-7FE1-4A03-A054-B419CC1C423B}" destId="{191EF575-0E82-4723-A154-CE3737B6A0BD}" srcOrd="0" destOrd="0" presId="urn:microsoft.com/office/officeart/2018/2/layout/IconVerticalSolidList"/>
    <dgm:cxn modelId="{795659BE-058D-4F58-AC07-E572F5A41083}" type="presOf" srcId="{E9681C25-D472-443A-A7D3-465186C54DB1}" destId="{99F1AC5D-71D4-4A1F-9C85-A475CD6DAAA0}" srcOrd="0" destOrd="0" presId="urn:microsoft.com/office/officeart/2018/2/layout/IconVerticalSolidList"/>
    <dgm:cxn modelId="{688AA7D2-E333-4E35-A07E-080E79A7DBE3}" type="presOf" srcId="{E2293932-7376-4EA4-B6BE-8EE41ECBF14E}" destId="{0F5DFEC8-5488-4743-98C7-E86C341E21D1}" srcOrd="0" destOrd="0" presId="urn:microsoft.com/office/officeart/2018/2/layout/IconVerticalSolidList"/>
    <dgm:cxn modelId="{5EA791ED-BCA9-450D-81DF-9209BFEF0548}" srcId="{393B75D0-2483-45A0-B333-5EE7BBBD2AB0}" destId="{BE3B6E24-7FE1-4A03-A054-B419CC1C423B}" srcOrd="2" destOrd="0" parTransId="{1C085887-368D-4655-88EA-6361E7B920DC}" sibTransId="{D1B05DB2-70BA-4257-AFF2-051A3A3C4E48}"/>
    <dgm:cxn modelId="{5CAB78F7-5FA4-4398-9D85-445E6552F29F}" srcId="{393B75D0-2483-45A0-B333-5EE7BBBD2AB0}" destId="{E9681C25-D472-443A-A7D3-465186C54DB1}" srcOrd="7" destOrd="0" parTransId="{3C9296CC-7005-4315-8AD4-277A304925E1}" sibTransId="{F830646B-EA0F-4CA2-97AB-B2A38E15D8D2}"/>
    <dgm:cxn modelId="{6C3192FE-2577-4944-8DFD-7B775148C0E2}" type="presOf" srcId="{393B75D0-2483-45A0-B333-5EE7BBBD2AB0}" destId="{4B3E47DF-8E09-440E-8007-17A7C6B7EF33}" srcOrd="0" destOrd="0" presId="urn:microsoft.com/office/officeart/2018/2/layout/IconVerticalSolidList"/>
    <dgm:cxn modelId="{7BF660EA-ED50-4289-81A6-8434593B1770}" type="presParOf" srcId="{4B3E47DF-8E09-440E-8007-17A7C6B7EF33}" destId="{AC3EE19F-DFBA-4BAA-86B8-383D2C9D395F}" srcOrd="0" destOrd="0" presId="urn:microsoft.com/office/officeart/2018/2/layout/IconVerticalSolidList"/>
    <dgm:cxn modelId="{3499CEF5-D71F-4201-94BF-0F551F0051EF}" type="presParOf" srcId="{AC3EE19F-DFBA-4BAA-86B8-383D2C9D395F}" destId="{F2DD2065-DF37-421E-A62D-B3C4A0F39EBE}" srcOrd="0" destOrd="0" presId="urn:microsoft.com/office/officeart/2018/2/layout/IconVerticalSolidList"/>
    <dgm:cxn modelId="{39087620-3EA7-4820-9B6D-0C436164E82B}" type="presParOf" srcId="{AC3EE19F-DFBA-4BAA-86B8-383D2C9D395F}" destId="{644F86D2-6D0A-422E-BE63-D0D31983D418}" srcOrd="1" destOrd="0" presId="urn:microsoft.com/office/officeart/2018/2/layout/IconVerticalSolidList"/>
    <dgm:cxn modelId="{0B8FB3A4-2D18-47A4-91EB-CC40BB384E0D}" type="presParOf" srcId="{AC3EE19F-DFBA-4BAA-86B8-383D2C9D395F}" destId="{B6DDFF98-F7FE-4DD0-8724-75A8F1A47884}" srcOrd="2" destOrd="0" presId="urn:microsoft.com/office/officeart/2018/2/layout/IconVerticalSolidList"/>
    <dgm:cxn modelId="{ECD8BA5E-1328-44D8-A645-0F7773B59915}" type="presParOf" srcId="{AC3EE19F-DFBA-4BAA-86B8-383D2C9D395F}" destId="{F7D94385-FB44-4DBA-AC9F-69A8D63CBE99}" srcOrd="3" destOrd="0" presId="urn:microsoft.com/office/officeart/2018/2/layout/IconVerticalSolidList"/>
    <dgm:cxn modelId="{C95F9AE7-EC57-4BBF-B47E-F28F8D663326}" type="presParOf" srcId="{4B3E47DF-8E09-440E-8007-17A7C6B7EF33}" destId="{C47F5FD4-DA01-4BC5-9007-5E46A8CB2A41}" srcOrd="1" destOrd="0" presId="urn:microsoft.com/office/officeart/2018/2/layout/IconVerticalSolidList"/>
    <dgm:cxn modelId="{08D045A8-EDD6-4AF5-B9F9-A4113AA18018}" type="presParOf" srcId="{4B3E47DF-8E09-440E-8007-17A7C6B7EF33}" destId="{99E035FB-902C-4FCB-981A-B1383C907362}" srcOrd="2" destOrd="0" presId="urn:microsoft.com/office/officeart/2018/2/layout/IconVerticalSolidList"/>
    <dgm:cxn modelId="{8D199F35-CFCE-431B-B62B-7621BA16B711}" type="presParOf" srcId="{99E035FB-902C-4FCB-981A-B1383C907362}" destId="{7FD1EA41-3AFB-4B2B-AFE6-8A7097802007}" srcOrd="0" destOrd="0" presId="urn:microsoft.com/office/officeart/2018/2/layout/IconVerticalSolidList"/>
    <dgm:cxn modelId="{E7978816-825F-43DD-8615-CF2D811F184D}" type="presParOf" srcId="{99E035FB-902C-4FCB-981A-B1383C907362}" destId="{D405E7A2-2C66-4109-A69A-5A065DAD5A47}" srcOrd="1" destOrd="0" presId="urn:microsoft.com/office/officeart/2018/2/layout/IconVerticalSolidList"/>
    <dgm:cxn modelId="{30F960E6-21FD-4F1A-867C-BCFFB268897F}" type="presParOf" srcId="{99E035FB-902C-4FCB-981A-B1383C907362}" destId="{EFDE0830-BF71-48D6-A13F-E68A91555711}" srcOrd="2" destOrd="0" presId="urn:microsoft.com/office/officeart/2018/2/layout/IconVerticalSolidList"/>
    <dgm:cxn modelId="{9E1CF2C0-08A9-4A4D-9CF1-1A44A87762D2}" type="presParOf" srcId="{99E035FB-902C-4FCB-981A-B1383C907362}" destId="{09E74DDF-24F3-40E6-AF92-D9AB26769F51}" srcOrd="3" destOrd="0" presId="urn:microsoft.com/office/officeart/2018/2/layout/IconVerticalSolidList"/>
    <dgm:cxn modelId="{460D2AA4-D269-48DE-949D-2EB35F81D271}" type="presParOf" srcId="{4B3E47DF-8E09-440E-8007-17A7C6B7EF33}" destId="{90E82327-79C5-47BD-AB06-078C4CB09AD7}" srcOrd="3" destOrd="0" presId="urn:microsoft.com/office/officeart/2018/2/layout/IconVerticalSolidList"/>
    <dgm:cxn modelId="{D682E06A-91F2-40E8-812C-EDA764B73A7F}" type="presParOf" srcId="{4B3E47DF-8E09-440E-8007-17A7C6B7EF33}" destId="{EDB3B333-F99D-47F5-B036-3F303A568AE5}" srcOrd="4" destOrd="0" presId="urn:microsoft.com/office/officeart/2018/2/layout/IconVerticalSolidList"/>
    <dgm:cxn modelId="{8BA911CE-D731-46EC-A987-A4A1BB5F3F36}" type="presParOf" srcId="{EDB3B333-F99D-47F5-B036-3F303A568AE5}" destId="{71ECE1F6-0AC0-4DA3-8343-E38DEEF6CC4F}" srcOrd="0" destOrd="0" presId="urn:microsoft.com/office/officeart/2018/2/layout/IconVerticalSolidList"/>
    <dgm:cxn modelId="{27B9CDB7-0C50-4DD1-BD70-0095307AEA63}" type="presParOf" srcId="{EDB3B333-F99D-47F5-B036-3F303A568AE5}" destId="{7F3AF990-8272-4E38-9E39-FBE36B45423B}" srcOrd="1" destOrd="0" presId="urn:microsoft.com/office/officeart/2018/2/layout/IconVerticalSolidList"/>
    <dgm:cxn modelId="{357C34B4-38EF-4FCF-AC39-8AE64DA4B903}" type="presParOf" srcId="{EDB3B333-F99D-47F5-B036-3F303A568AE5}" destId="{78D6D440-A5D5-4EE3-804F-50D011998557}" srcOrd="2" destOrd="0" presId="urn:microsoft.com/office/officeart/2018/2/layout/IconVerticalSolidList"/>
    <dgm:cxn modelId="{B1AC9E57-6577-4AD7-9133-A9DEA02E8D2D}" type="presParOf" srcId="{EDB3B333-F99D-47F5-B036-3F303A568AE5}" destId="{191EF575-0E82-4723-A154-CE3737B6A0BD}" srcOrd="3" destOrd="0" presId="urn:microsoft.com/office/officeart/2018/2/layout/IconVerticalSolidList"/>
    <dgm:cxn modelId="{5B2B602A-BEDA-4C7B-AC16-7526CF76B9F2}" type="presParOf" srcId="{4B3E47DF-8E09-440E-8007-17A7C6B7EF33}" destId="{179DB667-9DCB-4DDC-8C65-BC3640CABC30}" srcOrd="5" destOrd="0" presId="urn:microsoft.com/office/officeart/2018/2/layout/IconVerticalSolidList"/>
    <dgm:cxn modelId="{569DB36F-E8D5-4434-9855-0B8FA30A2AA5}" type="presParOf" srcId="{4B3E47DF-8E09-440E-8007-17A7C6B7EF33}" destId="{CE1A483E-8321-4118-9189-526ECE4CAECC}" srcOrd="6" destOrd="0" presId="urn:microsoft.com/office/officeart/2018/2/layout/IconVerticalSolidList"/>
    <dgm:cxn modelId="{C278125B-7A70-40B7-B518-855F8536298B}" type="presParOf" srcId="{CE1A483E-8321-4118-9189-526ECE4CAECC}" destId="{1EBD9572-1999-4EDF-A157-5BC9609766E6}" srcOrd="0" destOrd="0" presId="urn:microsoft.com/office/officeart/2018/2/layout/IconVerticalSolidList"/>
    <dgm:cxn modelId="{6708E400-CC99-49AC-BF65-493B0572F85B}" type="presParOf" srcId="{CE1A483E-8321-4118-9189-526ECE4CAECC}" destId="{5439979B-1C58-4B1D-A9C6-87EFDA5AA824}" srcOrd="1" destOrd="0" presId="urn:microsoft.com/office/officeart/2018/2/layout/IconVerticalSolidList"/>
    <dgm:cxn modelId="{BD07D4C0-74DD-4A3C-940C-AA156FF979A9}" type="presParOf" srcId="{CE1A483E-8321-4118-9189-526ECE4CAECC}" destId="{48566257-013F-4A9D-B29B-39F173CB0109}" srcOrd="2" destOrd="0" presId="urn:microsoft.com/office/officeart/2018/2/layout/IconVerticalSolidList"/>
    <dgm:cxn modelId="{D3C589FA-3AC6-4424-9CCD-E13A0BB14EC1}" type="presParOf" srcId="{CE1A483E-8321-4118-9189-526ECE4CAECC}" destId="{6481E6BA-959C-4E9F-8EE9-198C4CE0B45E}" srcOrd="3" destOrd="0" presId="urn:microsoft.com/office/officeart/2018/2/layout/IconVerticalSolidList"/>
    <dgm:cxn modelId="{B04C3F75-F11D-437B-995A-A713696545BF}" type="presParOf" srcId="{4B3E47DF-8E09-440E-8007-17A7C6B7EF33}" destId="{30D6431C-B34F-4792-B1E7-3E0FA0F25698}" srcOrd="7" destOrd="0" presId="urn:microsoft.com/office/officeart/2018/2/layout/IconVerticalSolidList"/>
    <dgm:cxn modelId="{443552A7-0A09-4DA0-BD1A-868C133D9E82}" type="presParOf" srcId="{4B3E47DF-8E09-440E-8007-17A7C6B7EF33}" destId="{7B4B09F3-57F2-4C81-839B-B4024D5D4406}" srcOrd="8" destOrd="0" presId="urn:microsoft.com/office/officeart/2018/2/layout/IconVerticalSolidList"/>
    <dgm:cxn modelId="{3E4269B4-E2D3-4ACB-8109-9750ECC7DE06}" type="presParOf" srcId="{7B4B09F3-57F2-4C81-839B-B4024D5D4406}" destId="{B601824A-117B-46AE-9EDF-200BD8011EDC}" srcOrd="0" destOrd="0" presId="urn:microsoft.com/office/officeart/2018/2/layout/IconVerticalSolidList"/>
    <dgm:cxn modelId="{F47A8835-9E8F-4038-B182-D44DA661AF41}" type="presParOf" srcId="{7B4B09F3-57F2-4C81-839B-B4024D5D4406}" destId="{DAD833A2-4F82-47B8-8D3D-3EE38C612A48}" srcOrd="1" destOrd="0" presId="urn:microsoft.com/office/officeart/2018/2/layout/IconVerticalSolidList"/>
    <dgm:cxn modelId="{AE38484D-5045-40D3-A2F5-1E9545029473}" type="presParOf" srcId="{7B4B09F3-57F2-4C81-839B-B4024D5D4406}" destId="{171C1E75-67C8-4863-9B02-D7D66CB6E7DC}" srcOrd="2" destOrd="0" presId="urn:microsoft.com/office/officeart/2018/2/layout/IconVerticalSolidList"/>
    <dgm:cxn modelId="{CE942136-B090-4580-B295-725A0AB795DE}" type="presParOf" srcId="{7B4B09F3-57F2-4C81-839B-B4024D5D4406}" destId="{28DC9BB4-F50C-4EEC-9AEA-7D9FC6D1D363}" srcOrd="3" destOrd="0" presId="urn:microsoft.com/office/officeart/2018/2/layout/IconVerticalSolidList"/>
    <dgm:cxn modelId="{E8675595-7132-4D53-B4EF-1276ADBEB965}" type="presParOf" srcId="{4B3E47DF-8E09-440E-8007-17A7C6B7EF33}" destId="{3712B881-5CC8-42DF-B3F6-095532864151}" srcOrd="9" destOrd="0" presId="urn:microsoft.com/office/officeart/2018/2/layout/IconVerticalSolidList"/>
    <dgm:cxn modelId="{789966B0-1CF0-4CAD-83A9-5A2EBC2BB4A2}" type="presParOf" srcId="{4B3E47DF-8E09-440E-8007-17A7C6B7EF33}" destId="{00004390-A039-42BF-989C-E9A0DB958F86}" srcOrd="10" destOrd="0" presId="urn:microsoft.com/office/officeart/2018/2/layout/IconVerticalSolidList"/>
    <dgm:cxn modelId="{DBCBCFC2-2C8B-4155-A901-BB4AC44F2D20}" type="presParOf" srcId="{00004390-A039-42BF-989C-E9A0DB958F86}" destId="{ABD5F3C4-4200-4FE0-95DD-8B9CEB2DF133}" srcOrd="0" destOrd="0" presId="urn:microsoft.com/office/officeart/2018/2/layout/IconVerticalSolidList"/>
    <dgm:cxn modelId="{C42545E7-2570-4D7D-B56C-9A988AF387FB}" type="presParOf" srcId="{00004390-A039-42BF-989C-E9A0DB958F86}" destId="{480D67DB-A804-448E-9DCD-3745CC1DD667}" srcOrd="1" destOrd="0" presId="urn:microsoft.com/office/officeart/2018/2/layout/IconVerticalSolidList"/>
    <dgm:cxn modelId="{1A15A8E5-7B23-40C2-BA00-4500FD69046D}" type="presParOf" srcId="{00004390-A039-42BF-989C-E9A0DB958F86}" destId="{EFE82B04-0A2F-4AB0-B99C-B251F0073EF6}" srcOrd="2" destOrd="0" presId="urn:microsoft.com/office/officeart/2018/2/layout/IconVerticalSolidList"/>
    <dgm:cxn modelId="{3B9EE5BE-7D06-46D9-B6B3-2AEA976BBD30}" type="presParOf" srcId="{00004390-A039-42BF-989C-E9A0DB958F86}" destId="{0F5DFEC8-5488-4743-98C7-E86C341E21D1}" srcOrd="3" destOrd="0" presId="urn:microsoft.com/office/officeart/2018/2/layout/IconVerticalSolidList"/>
    <dgm:cxn modelId="{12D0EED4-6F95-4C04-BFF5-682AEFCC117E}" type="presParOf" srcId="{4B3E47DF-8E09-440E-8007-17A7C6B7EF33}" destId="{696E8CCC-0E4E-4166-B0B4-AC7C026DBDD4}" srcOrd="11" destOrd="0" presId="urn:microsoft.com/office/officeart/2018/2/layout/IconVerticalSolidList"/>
    <dgm:cxn modelId="{65A36C44-68A1-4035-85B3-D844E205D738}" type="presParOf" srcId="{4B3E47DF-8E09-440E-8007-17A7C6B7EF33}" destId="{4234CC4E-3077-4A7A-A514-13B2B42F2642}" srcOrd="12" destOrd="0" presId="urn:microsoft.com/office/officeart/2018/2/layout/IconVerticalSolidList"/>
    <dgm:cxn modelId="{49870CD7-E0E4-43A3-99E4-52621511968C}" type="presParOf" srcId="{4234CC4E-3077-4A7A-A514-13B2B42F2642}" destId="{95EAE5FC-B54D-48C0-88AE-92F2FA2A3A81}" srcOrd="0" destOrd="0" presId="urn:microsoft.com/office/officeart/2018/2/layout/IconVerticalSolidList"/>
    <dgm:cxn modelId="{2375C419-C396-4AF8-96D9-535B8EFC89A2}" type="presParOf" srcId="{4234CC4E-3077-4A7A-A514-13B2B42F2642}" destId="{C07AAAFC-28DB-4CC1-A11A-83E8BAF81DA3}" srcOrd="1" destOrd="0" presId="urn:microsoft.com/office/officeart/2018/2/layout/IconVerticalSolidList"/>
    <dgm:cxn modelId="{4F8FCAE3-9186-43F3-8DEB-14B1EBB7D9B2}" type="presParOf" srcId="{4234CC4E-3077-4A7A-A514-13B2B42F2642}" destId="{98D3E610-A775-4244-AEF8-EDF805797AD2}" srcOrd="2" destOrd="0" presId="urn:microsoft.com/office/officeart/2018/2/layout/IconVerticalSolidList"/>
    <dgm:cxn modelId="{8B574BD7-5F11-4F4B-9C2D-FDDA8DE201FD}" type="presParOf" srcId="{4234CC4E-3077-4A7A-A514-13B2B42F2642}" destId="{FF027607-0EBC-4B52-9E55-0C612942678F}" srcOrd="3" destOrd="0" presId="urn:microsoft.com/office/officeart/2018/2/layout/IconVerticalSolidList"/>
    <dgm:cxn modelId="{1D159730-8E16-48CB-9FC2-BCD6D37EA0AF}" type="presParOf" srcId="{4B3E47DF-8E09-440E-8007-17A7C6B7EF33}" destId="{76E4BD5E-B5DA-42EE-A11A-9344404B810F}" srcOrd="13" destOrd="0" presId="urn:microsoft.com/office/officeart/2018/2/layout/IconVerticalSolidList"/>
    <dgm:cxn modelId="{F535F1A8-96A7-4654-B133-20E3A79FCF20}" type="presParOf" srcId="{4B3E47DF-8E09-440E-8007-17A7C6B7EF33}" destId="{4ABFDC76-A419-4671-855B-88610D2E7BB8}" srcOrd="14" destOrd="0" presId="urn:microsoft.com/office/officeart/2018/2/layout/IconVerticalSolidList"/>
    <dgm:cxn modelId="{D2F419F8-39E6-48EA-A702-8ECAD0B1B493}" type="presParOf" srcId="{4ABFDC76-A419-4671-855B-88610D2E7BB8}" destId="{755A4C28-76D4-4825-8BE6-35A9C1F9587D}" srcOrd="0" destOrd="0" presId="urn:microsoft.com/office/officeart/2018/2/layout/IconVerticalSolidList"/>
    <dgm:cxn modelId="{7797313A-96D8-4BB6-96F4-C9D7C3D639DC}" type="presParOf" srcId="{4ABFDC76-A419-4671-855B-88610D2E7BB8}" destId="{B7BA03AC-1B63-4233-9A7D-B848E29A40B5}" srcOrd="1" destOrd="0" presId="urn:microsoft.com/office/officeart/2018/2/layout/IconVerticalSolidList"/>
    <dgm:cxn modelId="{5D0A7C61-AA1A-4590-9281-962E361F662C}" type="presParOf" srcId="{4ABFDC76-A419-4671-855B-88610D2E7BB8}" destId="{8F862B09-7958-4183-A134-27E71142A3A4}" srcOrd="2" destOrd="0" presId="urn:microsoft.com/office/officeart/2018/2/layout/IconVerticalSolidList"/>
    <dgm:cxn modelId="{65315226-2C78-4030-9A37-61C66EC1266C}" type="presParOf" srcId="{4ABFDC76-A419-4671-855B-88610D2E7BB8}" destId="{99F1AC5D-71D4-4A1F-9C85-A475CD6DAAA0}" srcOrd="3" destOrd="0" presId="urn:microsoft.com/office/officeart/2018/2/layout/IconVerticalSolidList"/>
  </dgm:cxnLst>
  <dgm:bg/>
  <dgm:whole/>
  <dgm:extLst>
    <a:ext uri="http://schemas.microsoft.com/office/drawing/2008/diagram">
      <dsp:dataModelExt xmlns:dsp="http://schemas.microsoft.com/office/drawing/2008/diagram" relId="rId7" minVer="http://schemas.openxmlformats.org/drawingml/2006/diagram"/>
    </a:ext>
  </dgm:extLst>
</dgm:dataModel>
</file>

<file path=ppt/diagrams/drawing1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4C12D1DA-8CC4-462D-9F61-54951DD9717C}">
      <dsp:nvSpPr>
        <dsp:cNvPr id="0" name=""/>
        <dsp:cNvSpPr/>
      </dsp:nvSpPr>
      <dsp:spPr>
        <a:xfrm>
          <a:off x="0" y="495"/>
          <a:ext cx="9404352" cy="4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6EBCD64-51E4-48D8-B599-E401151FE4FB}">
      <dsp:nvSpPr>
        <dsp:cNvPr id="0" name=""/>
        <dsp:cNvSpPr/>
      </dsp:nvSpPr>
      <dsp:spPr>
        <a:xfrm>
          <a:off x="125822" y="94082"/>
          <a:ext cx="228768" cy="228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96FA6D4-1060-491E-BB5F-B04D5D750413}">
      <dsp:nvSpPr>
        <dsp:cNvPr id="0" name=""/>
        <dsp:cNvSpPr/>
      </dsp:nvSpPr>
      <dsp:spPr>
        <a:xfrm>
          <a:off x="480414" y="495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State-of-the-art production facility with energy-efficient design.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495"/>
        <a:ext cx="8923937" cy="415942"/>
      </dsp:txXfrm>
    </dsp:sp>
    <dsp:sp modelId="{C8287AA3-8ED8-4F89-9BC6-A3DD73B85894}">
      <dsp:nvSpPr>
        <dsp:cNvPr id="0" name=""/>
        <dsp:cNvSpPr/>
      </dsp:nvSpPr>
      <dsp:spPr>
        <a:xfrm>
          <a:off x="0" y="520423"/>
          <a:ext cx="9404352" cy="4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7B81B72-6540-423F-AAE3-9ED4D57F5C64}">
      <dsp:nvSpPr>
        <dsp:cNvPr id="0" name=""/>
        <dsp:cNvSpPr/>
      </dsp:nvSpPr>
      <dsp:spPr>
        <a:xfrm>
          <a:off x="125822" y="614011"/>
          <a:ext cx="228768" cy="228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C4F0731-1C07-4C94-A132-CA0AE6FB4D95}">
      <dsp:nvSpPr>
        <dsp:cNvPr id="0" name=""/>
        <dsp:cNvSpPr/>
      </dsp:nvSpPr>
      <dsp:spPr>
        <a:xfrm>
          <a:off x="480414" y="520423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Use of eco-certified equipment and renewable resources.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520423"/>
        <a:ext cx="8923937" cy="415942"/>
      </dsp:txXfrm>
    </dsp:sp>
    <dsp:sp modelId="{B26982AC-D400-4D06-B3F4-5420FA3676F3}">
      <dsp:nvSpPr>
        <dsp:cNvPr id="0" name=""/>
        <dsp:cNvSpPr/>
      </dsp:nvSpPr>
      <dsp:spPr>
        <a:xfrm>
          <a:off x="0" y="1040352"/>
          <a:ext cx="9404352" cy="4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C19FD17-B1C6-42AE-88B3-4ACB2D4AEAD3}">
      <dsp:nvSpPr>
        <dsp:cNvPr id="0" name=""/>
        <dsp:cNvSpPr/>
      </dsp:nvSpPr>
      <dsp:spPr>
        <a:xfrm>
          <a:off x="125822" y="1133939"/>
          <a:ext cx="228768" cy="228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7284A3CF-19DD-4C51-908C-F3298088E2AE}">
      <dsp:nvSpPr>
        <dsp:cNvPr id="0" name=""/>
        <dsp:cNvSpPr/>
      </dsp:nvSpPr>
      <dsp:spPr>
        <a:xfrm>
          <a:off x="480414" y="1040352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Implementation of sustainable enterprise resource planning systems.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1040352"/>
        <a:ext cx="8923937" cy="415942"/>
      </dsp:txXfrm>
    </dsp:sp>
    <dsp:sp modelId="{F538584A-876F-4975-A785-12AE01B079D2}">
      <dsp:nvSpPr>
        <dsp:cNvPr id="0" name=""/>
        <dsp:cNvSpPr/>
      </dsp:nvSpPr>
      <dsp:spPr>
        <a:xfrm>
          <a:off x="0" y="1560281"/>
          <a:ext cx="9404352" cy="4159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22994F24-4ABE-4A9E-831E-E6E8BE1F9183}">
      <dsp:nvSpPr>
        <dsp:cNvPr id="0" name=""/>
        <dsp:cNvSpPr/>
      </dsp:nvSpPr>
      <dsp:spPr>
        <a:xfrm>
          <a:off x="125822" y="1653868"/>
          <a:ext cx="228768" cy="2287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556F2A45-CD0F-4FB3-822A-37E02B5FF0E5}">
      <dsp:nvSpPr>
        <dsp:cNvPr id="0" name=""/>
        <dsp:cNvSpPr/>
      </dsp:nvSpPr>
      <dsp:spPr>
        <a:xfrm>
          <a:off x="480414" y="1560281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Advanced waste reduction and recycling processes integrated.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1560281"/>
        <a:ext cx="8923937" cy="415942"/>
      </dsp:txXfrm>
    </dsp:sp>
    <dsp:sp modelId="{4B250FC1-A3BF-4BBC-BD5F-C2BAFA763DBC}">
      <dsp:nvSpPr>
        <dsp:cNvPr id="0" name=""/>
        <dsp:cNvSpPr/>
      </dsp:nvSpPr>
      <dsp:spPr>
        <a:xfrm>
          <a:off x="0" y="2080209"/>
          <a:ext cx="9404352" cy="4159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A8221374-8F54-4E13-92E7-DD865E490FA6}">
      <dsp:nvSpPr>
        <dsp:cNvPr id="0" name=""/>
        <dsp:cNvSpPr/>
      </dsp:nvSpPr>
      <dsp:spPr>
        <a:xfrm>
          <a:off x="125822" y="2173797"/>
          <a:ext cx="228768" cy="2287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A164BA02-E063-410B-A65F-1447F30E7C8D}">
      <dsp:nvSpPr>
        <dsp:cNvPr id="0" name=""/>
        <dsp:cNvSpPr/>
      </dsp:nvSpPr>
      <dsp:spPr>
        <a:xfrm>
          <a:off x="480414" y="2080209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Strategic partnerships with local organizations and regulatory bodies.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2080209"/>
        <a:ext cx="8923937" cy="415942"/>
      </dsp:txXfrm>
    </dsp:sp>
    <dsp:sp modelId="{39964ECE-C2E0-4193-82B8-ECB6F9EFE850}">
      <dsp:nvSpPr>
        <dsp:cNvPr id="0" name=""/>
        <dsp:cNvSpPr/>
      </dsp:nvSpPr>
      <dsp:spPr>
        <a:xfrm>
          <a:off x="0" y="2600138"/>
          <a:ext cx="9404352" cy="4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CAFB64C-F0A7-477E-8A97-EA55719D262A}">
      <dsp:nvSpPr>
        <dsp:cNvPr id="0" name=""/>
        <dsp:cNvSpPr/>
      </dsp:nvSpPr>
      <dsp:spPr>
        <a:xfrm>
          <a:off x="125822" y="2693725"/>
          <a:ext cx="228768" cy="2287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2B0A1EF-D9B8-49BB-B73C-53CB5A8C980D}">
      <dsp:nvSpPr>
        <dsp:cNvPr id="0" name=""/>
        <dsp:cNvSpPr/>
      </dsp:nvSpPr>
      <dsp:spPr>
        <a:xfrm>
          <a:off x="480414" y="2600138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Continuous investment in green technologies and innovations.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2600138"/>
        <a:ext cx="8923937" cy="415942"/>
      </dsp:txXfrm>
    </dsp:sp>
    <dsp:sp modelId="{F0B4FF26-B877-4287-91BB-A08EB62BB92E}">
      <dsp:nvSpPr>
        <dsp:cNvPr id="0" name=""/>
        <dsp:cNvSpPr/>
      </dsp:nvSpPr>
      <dsp:spPr>
        <a:xfrm>
          <a:off x="0" y="3120067"/>
          <a:ext cx="9404352" cy="4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FE3562D6-5172-4292-8717-827995FFB646}">
      <dsp:nvSpPr>
        <dsp:cNvPr id="0" name=""/>
        <dsp:cNvSpPr/>
      </dsp:nvSpPr>
      <dsp:spPr>
        <a:xfrm>
          <a:off x="125822" y="3213654"/>
          <a:ext cx="228768" cy="22876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DC3CB7F4-436C-4EAB-AF5D-DA72A961F654}">
      <dsp:nvSpPr>
        <dsp:cNvPr id="0" name=""/>
        <dsp:cNvSpPr/>
      </dsp:nvSpPr>
      <dsp:spPr>
        <a:xfrm>
          <a:off x="480414" y="3120067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Robust training programs emphasizing sustainable practices.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3120067"/>
        <a:ext cx="8923937" cy="415942"/>
      </dsp:txXfrm>
    </dsp:sp>
    <dsp:sp modelId="{737B5EFD-AE3D-4B20-8FB6-26080658D69A}">
      <dsp:nvSpPr>
        <dsp:cNvPr id="0" name=""/>
        <dsp:cNvSpPr/>
      </dsp:nvSpPr>
      <dsp:spPr>
        <a:xfrm>
          <a:off x="0" y="3639995"/>
          <a:ext cx="9404352" cy="4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1AE80B4-4415-4929-A519-8D86E63DAE4F}">
      <dsp:nvSpPr>
        <dsp:cNvPr id="0" name=""/>
        <dsp:cNvSpPr/>
      </dsp:nvSpPr>
      <dsp:spPr>
        <a:xfrm>
          <a:off x="125822" y="3733583"/>
          <a:ext cx="228768" cy="22876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3C5A4DF8-DA13-4F62-847B-0866D740E154}">
      <dsp:nvSpPr>
        <dsp:cNvPr id="0" name=""/>
        <dsp:cNvSpPr/>
      </dsp:nvSpPr>
      <dsp:spPr>
        <a:xfrm>
          <a:off x="480414" y="3639995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Alignment with global sustainability standards and trends.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3639995"/>
        <a:ext cx="8923937" cy="415942"/>
      </dsp:txXfrm>
    </dsp:sp>
  </dsp:spTree>
</dsp:drawing>
</file>

<file path=ppt/diagrams/drawing2.xml><?xml version="1.0" encoding="utf-8"?>
<dsp:drawing xmlns:dgm="http://schemas.openxmlformats.org/drawingml/2006/diagram" xmlns:dsp="http://schemas.microsoft.com/office/drawing/2008/diagram" xmlns:a="http://schemas.openxmlformats.org/drawingml/2006/main">
  <dsp:spTree>
    <dsp:nvGrpSpPr>
      <dsp:cNvPr id="0" name=""/>
      <dsp:cNvGrpSpPr/>
    </dsp:nvGrpSpPr>
    <dsp:grpSpPr/>
    <dsp:sp modelId="{F2DD2065-DF37-421E-A62D-B3C4A0F39EBE}">
      <dsp:nvSpPr>
        <dsp:cNvPr id="0" name=""/>
        <dsp:cNvSpPr/>
      </dsp:nvSpPr>
      <dsp:spPr>
        <a:xfrm>
          <a:off x="0" y="495"/>
          <a:ext cx="9404352" cy="4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644F86D2-6D0A-422E-BE63-D0D31983D418}">
      <dsp:nvSpPr>
        <dsp:cNvPr id="0" name=""/>
        <dsp:cNvSpPr/>
      </dsp:nvSpPr>
      <dsp:spPr>
        <a:xfrm>
          <a:off x="125822" y="94082"/>
          <a:ext cx="228768" cy="228768"/>
        </a:xfrm>
        <a:prstGeom prst="rect">
          <a:avLst/>
        </a:prstGeom>
        <a:blipFill>
          <a:blip xmlns:r="http://schemas.openxmlformats.org/officeDocument/2006/relationships" r:embed="rId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7D94385-FB44-4DBA-AC9F-69A8D63CBE99}">
      <dsp:nvSpPr>
        <dsp:cNvPr id="0" name=""/>
        <dsp:cNvSpPr/>
      </dsp:nvSpPr>
      <dsp:spPr>
        <a:xfrm>
          <a:off x="480414" y="495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Growing consumer demand for ethically produced, green products.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495"/>
        <a:ext cx="8923937" cy="415942"/>
      </dsp:txXfrm>
    </dsp:sp>
    <dsp:sp modelId="{7FD1EA41-3AFB-4B2B-AFE6-8A7097802007}">
      <dsp:nvSpPr>
        <dsp:cNvPr id="0" name=""/>
        <dsp:cNvSpPr/>
      </dsp:nvSpPr>
      <dsp:spPr>
        <a:xfrm>
          <a:off x="0" y="520423"/>
          <a:ext cx="9404352" cy="4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405E7A2-2C66-4109-A69A-5A065DAD5A47}">
      <dsp:nvSpPr>
        <dsp:cNvPr id="0" name=""/>
        <dsp:cNvSpPr/>
      </dsp:nvSpPr>
      <dsp:spPr>
        <a:xfrm>
          <a:off x="125822" y="614011"/>
          <a:ext cx="228768" cy="228768"/>
        </a:xfrm>
        <a:prstGeom prst="rect">
          <a:avLst/>
        </a:prstGeom>
        <a:blipFill>
          <a:blip xmlns:r="http://schemas.openxmlformats.org/officeDocument/2006/relationships" r:embed="rId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9E74DDF-24F3-40E6-AF92-D9AB26769F51}">
      <dsp:nvSpPr>
        <dsp:cNvPr id="0" name=""/>
        <dsp:cNvSpPr/>
      </dsp:nvSpPr>
      <dsp:spPr>
        <a:xfrm>
          <a:off x="480414" y="520423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Competitive advantage driven by innovation and sustainability focus.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520423"/>
        <a:ext cx="8923937" cy="415942"/>
      </dsp:txXfrm>
    </dsp:sp>
    <dsp:sp modelId="{71ECE1F6-0AC0-4DA3-8343-E38DEEF6CC4F}">
      <dsp:nvSpPr>
        <dsp:cNvPr id="0" name=""/>
        <dsp:cNvSpPr/>
      </dsp:nvSpPr>
      <dsp:spPr>
        <a:xfrm>
          <a:off x="0" y="1040352"/>
          <a:ext cx="9404352" cy="4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7F3AF990-8272-4E38-9E39-FBE36B45423B}">
      <dsp:nvSpPr>
        <dsp:cNvPr id="0" name=""/>
        <dsp:cNvSpPr/>
      </dsp:nvSpPr>
      <dsp:spPr>
        <a:xfrm>
          <a:off x="125822" y="1133939"/>
          <a:ext cx="228768" cy="228768"/>
        </a:xfrm>
        <a:prstGeom prst="rect">
          <a:avLst/>
        </a:prstGeom>
        <a:blipFill>
          <a:blip xmlns:r="http://schemas.openxmlformats.org/officeDocument/2006/relationships" r:embed="rId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191EF575-0E82-4723-A154-CE3737B6A0BD}">
      <dsp:nvSpPr>
        <dsp:cNvPr id="0" name=""/>
        <dsp:cNvSpPr/>
      </dsp:nvSpPr>
      <dsp:spPr>
        <a:xfrm>
          <a:off x="480414" y="1040352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Experienced team with expertise in sustainable operations.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1040352"/>
        <a:ext cx="8923937" cy="415942"/>
      </dsp:txXfrm>
    </dsp:sp>
    <dsp:sp modelId="{1EBD9572-1999-4EDF-A157-5BC9609766E6}">
      <dsp:nvSpPr>
        <dsp:cNvPr id="0" name=""/>
        <dsp:cNvSpPr/>
      </dsp:nvSpPr>
      <dsp:spPr>
        <a:xfrm>
          <a:off x="0" y="1560281"/>
          <a:ext cx="9404352" cy="415942"/>
        </a:xfrm>
        <a:prstGeom prst="roundRect">
          <a:avLst>
            <a:gd name="adj" fmla="val 10000"/>
          </a:avLst>
        </a:prstGeom>
        <a:solidFill>
          <a:schemeClr val="accent5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5439979B-1C58-4B1D-A9C6-87EFDA5AA824}">
      <dsp:nvSpPr>
        <dsp:cNvPr id="0" name=""/>
        <dsp:cNvSpPr/>
      </dsp:nvSpPr>
      <dsp:spPr>
        <a:xfrm>
          <a:off x="125822" y="1653868"/>
          <a:ext cx="228768" cy="228768"/>
        </a:xfrm>
        <a:prstGeom prst="rect">
          <a:avLst/>
        </a:prstGeom>
        <a:blipFill>
          <a:blip xmlns:r="http://schemas.openxmlformats.org/officeDocument/2006/relationships" r:embed="rId7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8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6481E6BA-959C-4E9F-8EE9-198C4CE0B45E}">
      <dsp:nvSpPr>
        <dsp:cNvPr id="0" name=""/>
        <dsp:cNvSpPr/>
      </dsp:nvSpPr>
      <dsp:spPr>
        <a:xfrm>
          <a:off x="480414" y="1560281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Strategic risk management addressing regulatory and market shifts.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1560281"/>
        <a:ext cx="8923937" cy="415942"/>
      </dsp:txXfrm>
    </dsp:sp>
    <dsp:sp modelId="{B601824A-117B-46AE-9EDF-200BD8011EDC}">
      <dsp:nvSpPr>
        <dsp:cNvPr id="0" name=""/>
        <dsp:cNvSpPr/>
      </dsp:nvSpPr>
      <dsp:spPr>
        <a:xfrm>
          <a:off x="0" y="2080209"/>
          <a:ext cx="9404352" cy="415942"/>
        </a:xfrm>
        <a:prstGeom prst="roundRect">
          <a:avLst>
            <a:gd name="adj" fmla="val 10000"/>
          </a:avLst>
        </a:prstGeom>
        <a:solidFill>
          <a:schemeClr val="accent6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DAD833A2-4F82-47B8-8D3D-3EE38C612A48}">
      <dsp:nvSpPr>
        <dsp:cNvPr id="0" name=""/>
        <dsp:cNvSpPr/>
      </dsp:nvSpPr>
      <dsp:spPr>
        <a:xfrm>
          <a:off x="125822" y="2173797"/>
          <a:ext cx="228768" cy="228768"/>
        </a:xfrm>
        <a:prstGeom prst="rect">
          <a:avLst/>
        </a:prstGeom>
        <a:blipFill>
          <a:blip xmlns:r="http://schemas.openxmlformats.org/officeDocument/2006/relationships" r:embed="rId9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0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28DC9BB4-F50C-4EEC-9AEA-7D9FC6D1D363}">
      <dsp:nvSpPr>
        <dsp:cNvPr id="0" name=""/>
        <dsp:cNvSpPr/>
      </dsp:nvSpPr>
      <dsp:spPr>
        <a:xfrm>
          <a:off x="480414" y="2080209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Diversified supplier base to mitigate supply chain disruptions.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2080209"/>
        <a:ext cx="8923937" cy="415942"/>
      </dsp:txXfrm>
    </dsp:sp>
    <dsp:sp modelId="{ABD5F3C4-4200-4FE0-95DD-8B9CEB2DF133}">
      <dsp:nvSpPr>
        <dsp:cNvPr id="0" name=""/>
        <dsp:cNvSpPr/>
      </dsp:nvSpPr>
      <dsp:spPr>
        <a:xfrm>
          <a:off x="0" y="2600138"/>
          <a:ext cx="9404352" cy="415942"/>
        </a:xfrm>
        <a:prstGeom prst="roundRect">
          <a:avLst>
            <a:gd name="adj" fmla="val 10000"/>
          </a:avLst>
        </a:prstGeom>
        <a:solidFill>
          <a:schemeClr val="accent2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480D67DB-A804-448E-9DCD-3745CC1DD667}">
      <dsp:nvSpPr>
        <dsp:cNvPr id="0" name=""/>
        <dsp:cNvSpPr/>
      </dsp:nvSpPr>
      <dsp:spPr>
        <a:xfrm>
          <a:off x="125822" y="2693725"/>
          <a:ext cx="228768" cy="228768"/>
        </a:xfrm>
        <a:prstGeom prst="rect">
          <a:avLst/>
        </a:prstGeom>
        <a:blipFill>
          <a:blip xmlns:r="http://schemas.openxmlformats.org/officeDocument/2006/relationships" r:embed="rId11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2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0F5DFEC8-5488-4743-98C7-E86C341E21D1}">
      <dsp:nvSpPr>
        <dsp:cNvPr id="0" name=""/>
        <dsp:cNvSpPr/>
      </dsp:nvSpPr>
      <dsp:spPr>
        <a:xfrm>
          <a:off x="480414" y="2600138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Robust contingency measures for economic and operational challenges.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2600138"/>
        <a:ext cx="8923937" cy="415942"/>
      </dsp:txXfrm>
    </dsp:sp>
    <dsp:sp modelId="{95EAE5FC-B54D-48C0-88AE-92F2FA2A3A81}">
      <dsp:nvSpPr>
        <dsp:cNvPr id="0" name=""/>
        <dsp:cNvSpPr/>
      </dsp:nvSpPr>
      <dsp:spPr>
        <a:xfrm>
          <a:off x="0" y="3120067"/>
          <a:ext cx="9404352" cy="415942"/>
        </a:xfrm>
        <a:prstGeom prst="roundRect">
          <a:avLst>
            <a:gd name="adj" fmla="val 10000"/>
          </a:avLst>
        </a:prstGeom>
        <a:solidFill>
          <a:schemeClr val="accent3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C07AAAFC-28DB-4CC1-A11A-83E8BAF81DA3}">
      <dsp:nvSpPr>
        <dsp:cNvPr id="0" name=""/>
        <dsp:cNvSpPr/>
      </dsp:nvSpPr>
      <dsp:spPr>
        <a:xfrm>
          <a:off x="125822" y="3213654"/>
          <a:ext cx="228768" cy="228768"/>
        </a:xfrm>
        <a:prstGeom prst="rect">
          <a:avLst/>
        </a:prstGeom>
        <a:blipFill>
          <a:blip xmlns:r="http://schemas.openxmlformats.org/officeDocument/2006/relationships" r:embed="rId13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4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FF027607-0EBC-4B52-9E55-0C612942678F}">
      <dsp:nvSpPr>
        <dsp:cNvPr id="0" name=""/>
        <dsp:cNvSpPr/>
      </dsp:nvSpPr>
      <dsp:spPr>
        <a:xfrm>
          <a:off x="480414" y="3120067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Agile response framework to navigate unforeseen market volatility.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3120067"/>
        <a:ext cx="8923937" cy="415942"/>
      </dsp:txXfrm>
    </dsp:sp>
    <dsp:sp modelId="{755A4C28-76D4-4825-8BE6-35A9C1F9587D}">
      <dsp:nvSpPr>
        <dsp:cNvPr id="0" name=""/>
        <dsp:cNvSpPr/>
      </dsp:nvSpPr>
      <dsp:spPr>
        <a:xfrm>
          <a:off x="0" y="3639995"/>
          <a:ext cx="9404352" cy="415942"/>
        </a:xfrm>
        <a:prstGeom prst="roundRect">
          <a:avLst>
            <a:gd name="adj" fmla="val 10000"/>
          </a:avLst>
        </a:prstGeom>
        <a:solidFill>
          <a:schemeClr val="accent4">
            <a:hueOff val="0"/>
            <a:satOff val="0"/>
            <a:lumOff val="0"/>
            <a:alphaOff val="0"/>
          </a:schemeClr>
        </a:solidFill>
        <a:ln>
          <a:noFill/>
        </a:ln>
        <a:effectLst/>
      </dsp:spPr>
      <dsp:style>
        <a:lnRef idx="0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/>
      </dsp:style>
    </dsp:sp>
    <dsp:sp modelId="{B7BA03AC-1B63-4233-9A7D-B848E29A40B5}">
      <dsp:nvSpPr>
        <dsp:cNvPr id="0" name=""/>
        <dsp:cNvSpPr/>
      </dsp:nvSpPr>
      <dsp:spPr>
        <a:xfrm>
          <a:off x="125822" y="3733583"/>
          <a:ext cx="228768" cy="228768"/>
        </a:xfrm>
        <a:prstGeom prst="rect">
          <a:avLst/>
        </a:prstGeom>
        <a:blipFill>
          <a:blip xmlns:r="http://schemas.openxmlformats.org/officeDocument/2006/relationships" r:embed="rId15">
            <a:extLst>
              <a:ext uri="{28A0092B-C50C-407E-A947-70E740481C1C}">
                <a14:useLocalDpi xmlns:a14="http://schemas.microsoft.com/office/drawing/2010/main" val="0"/>
              </a:ext>
              <a:ext uri="{96DAC541-7B7A-43D3-8B79-37D633B846F1}">
                <asvg:svgBlip xmlns:asvg="http://schemas.microsoft.com/office/drawing/2016/SVG/main" r:embed="rId16"/>
              </a:ext>
            </a:extLst>
          </a:blip>
          <a:stretch>
            <a:fillRect/>
          </a:stretch>
        </a:blipFill>
        <a:ln w="19050" cap="rnd" cmpd="sng" algn="ctr">
          <a:noFill/>
          <a:prstDash val="solid"/>
        </a:ln>
        <a:effectLst/>
      </dsp:spPr>
      <dsp:style>
        <a:lnRef idx="2">
          <a:scrgbClr r="0" g="0" b="0"/>
        </a:lnRef>
        <a:fillRef idx="1">
          <a:scrgbClr r="0" g="0" b="0"/>
        </a:fillRef>
        <a:effectRef idx="0">
          <a:scrgbClr r="0" g="0" b="0"/>
        </a:effectRef>
        <a:fontRef idx="minor">
          <a:schemeClr val="lt1"/>
        </a:fontRef>
      </dsp:style>
    </dsp:sp>
    <dsp:sp modelId="{99F1AC5D-71D4-4A1F-9C85-A475CD6DAAA0}">
      <dsp:nvSpPr>
        <dsp:cNvPr id="0" name=""/>
        <dsp:cNvSpPr/>
      </dsp:nvSpPr>
      <dsp:spPr>
        <a:xfrm>
          <a:off x="480414" y="3639995"/>
          <a:ext cx="8923937" cy="415942"/>
        </a:xfrm>
        <a:prstGeom prst="rect">
          <a:avLst/>
        </a:prstGeom>
        <a:noFill/>
        <a:ln>
          <a:noFill/>
        </a:ln>
        <a:effectLst/>
      </dsp:spPr>
      <dsp:style>
        <a:lnRef idx="0">
          <a:scrgbClr r="0" g="0" b="0"/>
        </a:lnRef>
        <a:fillRef idx="0">
          <a:scrgbClr r="0" g="0" b="0"/>
        </a:fillRef>
        <a:effectRef idx="0">
          <a:scrgbClr r="0" g="0" b="0"/>
        </a:effectRef>
        <a:fontRef idx="minor"/>
      </dsp:style>
      <dsp:txBody>
        <a:bodyPr spcFirstLastPara="0" vert="horz" wrap="square" lIns="44021" tIns="44021" rIns="44021" bIns="44021" numCol="1" spcCol="1270" anchor="ctr" anchorCtr="0">
          <a:noAutofit/>
        </a:bodyPr>
        <a:lstStyle/>
        <a:p>
          <a:pPr marL="0" lvl="0" indent="0" algn="l" defTabSz="711200">
            <a:lnSpc>
              <a:spcPct val="90000"/>
            </a:lnSpc>
            <a:spcBef>
              <a:spcPct val="0"/>
            </a:spcBef>
            <a:spcAft>
              <a:spcPct val="35000"/>
            </a:spcAft>
            <a:buNone/>
          </a:pPr>
          <a:r>
            <a:rPr lang="en-US" sz="1600" b="0" i="0" kern="1200" dirty="0">
              <a:latin typeface="Arial Black" panose="020B0A04020102020204" pitchFamily="34" charset="0"/>
            </a:rPr>
            <a:t>Long-term financial viability underpinned by proactive reinvestment.</a:t>
          </a:r>
          <a:endParaRPr lang="en-US" sz="1600" kern="1200" dirty="0">
            <a:latin typeface="Arial Black" panose="020B0A04020102020204" pitchFamily="34" charset="0"/>
          </a:endParaRPr>
        </a:p>
      </dsp:txBody>
      <dsp:txXfrm>
        <a:off x="480414" y="3639995"/>
        <a:ext cx="8923937" cy="415942"/>
      </dsp:txXfrm>
    </dsp:sp>
  </dsp:spTree>
</dsp:drawing>
</file>

<file path=ppt/diagrams/layout1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layout2.xml><?xml version="1.0" encoding="utf-8"?>
<dgm:layoutDef xmlns:dgm="http://schemas.openxmlformats.org/drawingml/2006/diagram" xmlns:a="http://schemas.openxmlformats.org/drawingml/2006/main" uniqueId="urn:microsoft.com/office/officeart/2018/2/layout/IconVerticalSolidList">
  <dgm:title val="Icon Vertical Solid List"/>
  <dgm:desc val="Use to show a series of visuals from top to bottom with Level 1 or Level 1 and Level 2 text grouped in a shape. Works best with icons or small pictures with lengthier descriptions."/>
  <dgm:catLst>
    <dgm:cat type="icon" pri="500"/>
  </dgm:catLst>
  <dgm:sampData useDef="1">
    <dgm:dataModel>
      <dgm:ptLst/>
      <dgm:bg/>
      <dgm:whole/>
    </dgm:dataModel>
  </dgm:sampData>
  <dgm:styleData useDef="1">
    <dgm:dataModel>
      <dgm:ptLst/>
      <dgm:bg/>
      <dgm:whole/>
    </dgm:dataModel>
  </dgm:styleData>
  <dgm:clrData useDef="1">
    <dgm:dataModel>
      <dgm:ptLst/>
      <dgm:bg/>
      <dgm:whole/>
    </dgm:dataModel>
  </dgm:clrData>
  <dgm:layoutNode name="root">
    <dgm:varLst>
      <dgm:dir/>
      <dgm:resizeHandles val="exact"/>
    </dgm:varLst>
    <dgm:choose name="Name0">
      <dgm:if name="Name1" axis="self" func="var" arg="dir" op="equ" val="norm">
        <dgm:alg type="lin">
          <dgm:param type="linDir" val="fromT"/>
          <dgm:param type="nodeHorzAlign" val="l"/>
        </dgm:alg>
      </dgm:if>
      <dgm:else name="Name2">
        <dgm:alg type="lin">
          <dgm:param type="linDir" val="fromT"/>
          <dgm:param type="nodeHorzAlign" val="r"/>
        </dgm:alg>
      </dgm:else>
    </dgm:choose>
    <dgm:shape xmlns:r="http://schemas.openxmlformats.org/officeDocument/2006/relationships" r:blip="">
      <dgm:adjLst/>
    </dgm:shape>
    <dgm:presOf/>
    <dgm:choose name="Name3">
      <dgm:if name="Name4" axis="ch" ptType="node" func="cnt" op="lte" val="3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5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5" axis="ch" ptType="node" func="cnt" op="lte" val="4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22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if name="Name6" axis="ch" ptType="node" func="cnt" op="lte" val="6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9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if>
      <dgm:else name="Name7">
        <dgm:constrLst>
          <dgm:constr type="h" for="ch" forName="compNode" refType="h" fact="0.3"/>
          <dgm:constr type="w" for="ch" forName="compNode" refType="w"/>
          <dgm:constr type="h" for="ch" forName="sibTrans" refType="h" refFor="ch" refForName="compNode" fact="0.25"/>
          <dgm:constr type="primFontSz" for="des" forName="parTx" val="16"/>
          <dgm:constr type="primFontSz" for="des" forName="desTx" refType="primFontSz" refFor="des" refForName="parTx" op="lte" fact="0.75"/>
          <dgm:constr type="h" for="des" forName="compNode" op="equ"/>
          <dgm:constr type="h" for="des" forName="bgRect" op="equ"/>
          <dgm:constr type="h" for="des" forName="iconRect" op="equ"/>
          <dgm:constr type="w" for="des" forName="iconRect" op="equ"/>
          <dgm:constr type="h" for="des" forName="spaceRect" op="equ"/>
          <dgm:constr type="h" for="des" forName="parTx" op="equ"/>
          <dgm:constr type="h" for="des" forName="desTx" op="equ"/>
        </dgm:constrLst>
      </dgm:else>
    </dgm:choose>
    <dgm:ruleLst>
      <dgm:rule type="h" for="ch" forName="compNode" val="0" fact="NaN" max="NaN"/>
    </dgm:ruleLst>
    <dgm:forEach name="Name8" axis="ch" ptType="node">
      <dgm:layoutNode name="compNode">
        <dgm:alg type="composite"/>
        <dgm:shape xmlns:r="http://schemas.openxmlformats.org/officeDocument/2006/relationships" r:blip="">
          <dgm:adjLst/>
        </dgm:shape>
        <dgm:presOf axis="self"/>
        <dgm:choose name="Name9">
          <dgm:if name="Name10" axis="ch" ptType="node" func="cnt" op="gte" val="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w" for="ch" forName="parTx" refType="w" fact="0.45"/>
              <dgm:constr type="h" for="ch" forName="parTx" refType="h"/>
              <dgm:constr type="l" for="ch" forName="parTx" refType="r" refFor="ch" refForName="spaceRect"/>
              <dgm:constr type="t" for="ch" forName="parTx"/>
              <dgm:constr type="h" for="ch" forName="desTx" refType="h"/>
              <dgm:constr type="l" for="ch" forName="desTx" refType="r" refFor="ch" refForName="parTx"/>
              <dgm:constr type="t" for="ch" forName="desTx"/>
            </dgm:constrLst>
          </dgm:if>
          <dgm:else name="Name11">
            <dgm:constrLst>
              <dgm:constr type="w" for="ch" forName="bgRect" refType="w"/>
              <dgm:constr type="h" for="ch" forName="bgRect" refType="h"/>
              <dgm:constr type="l" for="ch" forName="bgRect"/>
              <dgm:constr type="t" for="ch" forName="bgRect"/>
              <dgm:constr type="h" for="ch" forName="iconRect" refType="h" fact="0.55"/>
              <dgm:constr type="w" for="ch" forName="iconRect" refType="h" refFor="ch" refForName="iconRect"/>
              <dgm:constr type="l" for="ch" forName="iconRect" refType="h" refFor="ch" refForName="iconRect" fact="0.55"/>
              <dgm:constr type="ctrY" for="ch" forName="iconRect" refType="ctrY" refFor="ch" refForName="bgRect"/>
              <dgm:constr type="w" for="ch" forName="spaceRect" refType="l" refFor="ch" refForName="iconRect"/>
              <dgm:constr type="h" for="ch" forName="spaceRect" refType="h"/>
              <dgm:constr type="l" for="ch" forName="spaceRect" refType="r" refFor="ch" refForName="iconRect"/>
              <dgm:constr type="t" for="ch" forName="spaceRect"/>
              <dgm:constr type="h" for="ch" forName="parTx" refType="h"/>
              <dgm:constr type="l" for="ch" forName="parTx" refType="r" refFor="ch" refForName="spaceRect"/>
              <dgm:constr type="t" for="ch" forName="parTx"/>
            </dgm:constrLst>
          </dgm:else>
        </dgm:choose>
        <dgm:ruleLst>
          <dgm:rule type="h" val="INF" fact="NaN" max="NaN"/>
        </dgm:ruleLst>
        <dgm:layoutNode name="bgRect" styleLbl="bgShp">
          <dgm:alg type="sp"/>
          <dgm:shape xmlns:r="http://schemas.openxmlformats.org/officeDocument/2006/relationships" type="roundRect" r:blip="">
            <dgm:adjLst>
              <dgm:adj idx="1" val="0.1"/>
            </dgm:adjLst>
          </dgm:shape>
          <dgm:presOf/>
          <dgm:constrLst/>
          <dgm:ruleLst/>
        </dgm:layoutNode>
        <dgm:layoutNode name="iconRect" styleLbl="node1">
          <dgm:alg type="sp"/>
          <dgm:shape xmlns:r="http://schemas.openxmlformats.org/officeDocument/2006/relationships" type="rect" r:blip="" blipPhldr="1">
            <dgm:adjLst/>
          </dgm:shape>
          <dgm:presOf/>
          <dgm:constrLst/>
          <dgm:ruleLst/>
        </dgm:layoutNode>
        <dgm:layoutNode name="spaceRect">
          <dgm:alg type="sp"/>
          <dgm:shape xmlns:r="http://schemas.openxmlformats.org/officeDocument/2006/relationships" r:blip="">
            <dgm:adjLst/>
          </dgm:shape>
          <dgm:presOf/>
          <dgm:constrLst/>
          <dgm:ruleLst/>
        </dgm:layoutNode>
        <dgm:layoutNode name="parTx" styleLbl="revTx">
          <dgm:varLst>
            <dgm:chMax val="0"/>
            <dgm:chPref val="0"/>
          </dgm:varLst>
          <dgm:alg type="tx">
            <dgm:param type="txAnchorVert" val="mid"/>
            <dgm:param type="parTxLTRAlign" val="l"/>
            <dgm:param type="shpTxLTRAlignCh" val="l"/>
            <dgm:param type="parTxRTLAlign" val="r"/>
            <dgm:param type="shpTxRTLAlignCh" val="r"/>
          </dgm:alg>
          <dgm:shape xmlns:r="http://schemas.openxmlformats.org/officeDocument/2006/relationships" type="rect" r:blip="">
            <dgm:adjLst/>
          </dgm:shape>
          <dgm:presOf axis="self" ptType="node"/>
          <dgm:constrLst>
            <dgm:constr type="lMarg" refType="h" fact="0.3"/>
            <dgm:constr type="rMarg" refType="h" fact="0.3"/>
            <dgm:constr type="tMarg" refType="h" fact="0.3"/>
            <dgm:constr type="bMarg" refType="h" fact="0.3"/>
          </dgm:constrLst>
          <dgm:ruleLst>
            <dgm:rule type="primFontSz" val="14" fact="NaN" max="NaN"/>
            <dgm:rule type="h" val="INF" fact="NaN" max="NaN"/>
          </dgm:ruleLst>
        </dgm:layoutNode>
        <dgm:choose name="Name12">
          <dgm:if name="Name13" axis="ch" ptType="node" func="cnt" op="gte" val="1">
            <dgm:layoutNode name="desTx" styleLbl="revTx">
              <dgm:varLst/>
              <dgm:alg type="tx">
                <dgm:param type="txAnchorVertCh" val="mid"/>
                <dgm:param type="parTxLTRAlign" val="l"/>
                <dgm:param type="shpTxLTRAlignCh" val="l"/>
                <dgm:param type="parTxRTLAlign" val="r"/>
                <dgm:param type="shpTxRTLAlignCh" val="r"/>
                <dgm:param type="stBulletLvl" val="0"/>
              </dgm:alg>
              <dgm:shape xmlns:r="http://schemas.openxmlformats.org/officeDocument/2006/relationships" type="rect" r:blip="">
                <dgm:adjLst/>
              </dgm:shape>
              <dgm:presOf axis="des" ptType="node"/>
              <dgm:constrLst>
                <dgm:constr type="primFontSz" val="18"/>
                <dgm:constr type="secFontSz" refType="primFontSz"/>
                <dgm:constr type="lMarg" refType="h" fact="0.3"/>
                <dgm:constr type="rMarg" refType="h" fact="0.3"/>
                <dgm:constr type="tMarg" refType="h" fact="0.3"/>
                <dgm:constr type="bMarg" refType="h" fact="0.3"/>
              </dgm:constrLst>
              <dgm:ruleLst>
                <dgm:rule type="primFontSz" val="11" fact="NaN" max="NaN"/>
              </dgm:ruleLst>
            </dgm:layoutNode>
          </dgm:if>
          <dgm:else name="Name14"/>
        </dgm:choose>
      </dgm:layoutNode>
      <dgm:forEach name="Name15" axis="followSib" ptType="sibTrans" cnt="1">
        <dgm:layoutNode name="sibTrans">
          <dgm:alg type="sp"/>
          <dgm:shape xmlns:r="http://schemas.openxmlformats.org/officeDocument/2006/relationships" r:blip="">
            <dgm:adjLst/>
          </dgm:shape>
          <dgm:presOf axis="self"/>
          <dgm:constrLst/>
          <dgm:ruleLst/>
        </dgm:layoutNode>
      </dgm:forEach>
    </dgm:forEach>
  </dgm:layoutNode>
  <dgm:extLst>
    <a:ext uri="{68A01E43-0DF5-4B5B-8FA6-DAF915123BFB}">
      <dgm1612:lstStyle xmlns:dgm1612="http://schemas.microsoft.com/office/drawing/2016/12/diagram">
        <a:lvl1pPr>
          <a:lnSpc>
            <a:spcPct val="100000"/>
          </a:lnSpc>
        </a:lvl1pPr>
        <a:lvl2pPr>
          <a:lnSpc>
            <a:spcPct val="100000"/>
          </a:lnSpc>
        </a:lvl2pPr>
      </dgm1612:lstStyle>
    </a:ext>
  </dgm:extLst>
</dgm:layoutDef>
</file>

<file path=ppt/diagrams/quickStyle1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diagrams/quickStyle2.xml><?xml version="1.0" encoding="utf-8"?>
<dgm:styleDef xmlns:dgm="http://schemas.openxmlformats.org/drawingml/2006/diagram" xmlns:a="http://schemas.openxmlformats.org/drawingml/2006/main" uniqueId="urn:microsoft.com/office/officeart/2005/8/quickstyle/simple1">
  <dgm:title val=""/>
  <dgm:desc val=""/>
  <dgm:catLst>
    <dgm:cat type="simple" pri="10100"/>
  </dgm:catLst>
  <dgm:scene3d>
    <a:camera prst="orthographicFront"/>
    <a:lightRig rig="threePt" dir="t"/>
  </dgm:scene3d>
  <dgm:styleLbl name="node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l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ven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tx1"/>
      </a:fontRef>
    </dgm:style>
  </dgm:styleLbl>
  <dgm:styleLbl name="align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node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ImgPlac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f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bgSibTrans2D1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sibTrans1D1">
    <dgm:scene3d>
      <a:camera prst="orthographicFront"/>
      <a:lightRig rig="threePt" dir="t"/>
    </dgm:scene3d>
    <dgm:sp3d/>
    <dgm:txPr/>
    <dgm:style>
      <a:lnRef idx="1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callout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sst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asst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2D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>
        <a:schemeClr val="lt1"/>
      </a:fontRef>
    </dgm:style>
  </dgm:styleLbl>
  <dgm:styleLbl name="parChTrans1D1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2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3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parChTrans1D4">
    <dgm:scene3d>
      <a:camera prst="orthographicFront"/>
      <a:lightRig rig="threePt" dir="t"/>
    </dgm:scene3d>
    <dgm:sp3d/>
    <dgm:txPr/>
    <dgm:style>
      <a:lnRef idx="2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  <dgm:styleLbl name="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con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AlignAcc1">
    <dgm:scene3d>
      <a:camera prst="orthographicFront"/>
      <a:lightRig rig="threePt" dir="t"/>
    </dgm:scene3d>
    <dgm:sp3d/>
    <dgm:txPr/>
    <dgm:style>
      <a:lnRef idx="1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F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Align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solidBgAcc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align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AccFollowNode1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0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2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3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Acc4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dk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trBgShp">
    <dgm:scene3d>
      <a:camera prst="orthographicFront"/>
      <a:lightRig rig="threePt" dir="t"/>
    </dgm:scene3d>
    <dgm:sp3d/>
    <dgm:txPr/>
    <dgm:style>
      <a:lnRef idx="0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fgShp">
    <dgm:scene3d>
      <a:camera prst="orthographicFront"/>
      <a:lightRig rig="threePt" dir="t"/>
    </dgm:scene3d>
    <dgm:sp3d/>
    <dgm:txPr/>
    <dgm:style>
      <a:lnRef idx="2">
        <a:scrgbClr r="0" g="0" b="0"/>
      </a:lnRef>
      <a:fillRef idx="1">
        <a:scrgbClr r="0" g="0" b="0"/>
      </a:fillRef>
      <a:effectRef idx="0">
        <a:scrgbClr r="0" g="0" b="0"/>
      </a:effectRef>
      <a:fontRef idx="minor"/>
    </dgm:style>
  </dgm:styleLbl>
  <dgm:styleLbl name="revTx">
    <dgm:scene3d>
      <a:camera prst="orthographicFront"/>
      <a:lightRig rig="threePt" dir="t"/>
    </dgm:scene3d>
    <dgm:sp3d/>
    <dgm:txPr/>
    <dgm:style>
      <a:lnRef idx="0">
        <a:scrgbClr r="0" g="0" b="0"/>
      </a:lnRef>
      <a:fillRef idx="0">
        <a:scrgbClr r="0" g="0" b="0"/>
      </a:fillRef>
      <a:effectRef idx="0">
        <a:scrgbClr r="0" g="0" b="0"/>
      </a:effectRef>
      <a:fontRef idx="minor"/>
    </dgm:style>
  </dgm:styleLbl>
</dgm:styleDef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4705362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441442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5683916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834483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84983451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29723017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51693285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3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3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647418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7166303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6516524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3429983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1" name="Text Placeholder 3"/>
          <p:cNvSpPr>
            <a:spLocks noGrp="1"/>
          </p:cNvSpPr>
          <p:nvPr>
            <p:ph type="body" sz="half" idx="14"/>
          </p:nvPr>
        </p:nvSpPr>
        <p:spPr>
          <a:xfrm>
            <a:off x="1930400" y="3771174"/>
            <a:ext cx="7279649" cy="342174"/>
          </a:xfrm>
        </p:spPr>
        <p:txBody>
          <a:bodyPr vert="horz" lIns="91440" tIns="45720" rIns="91440" bIns="45720" rtlCol="0"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bg2">
                    <a:lumMod val="40000"/>
                    <a:lumOff val="60000"/>
                  </a:schemeClr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  <p:sp>
        <p:nvSpPr>
          <p:cNvPr id="12" name="TextBox 11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bg2">
                    <a:lumMod val="40000"/>
                    <a:lumOff val="60000"/>
                  </a:schemeClr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632815208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32829558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6144529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bg2">
                    <a:lumMod val="40000"/>
                    <a:lumOff val="60000"/>
                  </a:schemeClr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cxnSp>
        <p:nvCxnSpPr>
          <p:cNvPr id="19" name="Straight Connector 18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20" name="Straight Connector 19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bg2">
                <a:lumMod val="40000"/>
                <a:lumOff val="60000"/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93748097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64115213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8561184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60000"/>
                  <a:lumOff val="40000"/>
                  <a:alpha val="7000"/>
                </a:schemeClr>
              </a:gs>
              <a:gs pos="69000">
                <a:schemeClr val="bg2">
                  <a:lumMod val="60000"/>
                  <a:lumOff val="40000"/>
                  <a:alpha val="0"/>
                </a:schemeClr>
              </a:gs>
              <a:gs pos="36000">
                <a:schemeClr val="bg2">
                  <a:lumMod val="60000"/>
                  <a:lumOff val="4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5878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27262E43-2B85-4E98-92EF-737AB94F2AED}" type="datetimeFigureOut">
              <a:rPr lang="en-GB" smtClean="0"/>
              <a:t>06/03/2025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 bwMode="gray"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621C1EB8-65C3-4A5F-A729-C6A599B2597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0497245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  <p:sldLayoutId id="2147483672" r:id="rId12"/>
    <p:sldLayoutId id="2147483673" r:id="rId13"/>
    <p:sldLayoutId id="2147483674" r:id="rId14"/>
    <p:sldLayoutId id="2147483675" r:id="rId15"/>
    <p:sldLayoutId id="2147483676" r:id="rId16"/>
    <p:sldLayoutId id="2147483677" r:id="rId17"/>
  </p:sldLayoutIdLst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06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bg2">
            <a:lumMod val="40000"/>
            <a:lumOff val="60000"/>
          </a:schemeClr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10.png"/><Relationship Id="rId5" Type="http://schemas.openxmlformats.org/officeDocument/2006/relationships/image" Target="../media/image9.png"/><Relationship Id="rId4" Type="http://schemas.openxmlformats.org/officeDocument/2006/relationships/image" Target="../media/image8.pn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1.xml"/><Relationship Id="rId7" Type="http://schemas.microsoft.com/office/2007/relationships/diagramDrawing" Target="../diagrams/drawing1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1.xml"/><Relationship Id="rId5" Type="http://schemas.openxmlformats.org/officeDocument/2006/relationships/diagramQuickStyle" Target="../diagrams/quickStyle1.xml"/><Relationship Id="rId4" Type="http://schemas.openxmlformats.org/officeDocument/2006/relationships/diagramLayout" Target="../diagrams/layout1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7.png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30.png"/><Relationship Id="rId5" Type="http://schemas.openxmlformats.org/officeDocument/2006/relationships/image" Target="../media/image29.png"/><Relationship Id="rId4" Type="http://schemas.openxmlformats.org/officeDocument/2006/relationships/image" Target="../media/image28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diagramData" Target="../diagrams/data2.xml"/><Relationship Id="rId7" Type="http://schemas.microsoft.com/office/2007/relationships/diagramDrawing" Target="../diagrams/drawing2.xml"/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2.xml"/><Relationship Id="rId6" Type="http://schemas.openxmlformats.org/officeDocument/2006/relationships/diagramColors" Target="../diagrams/colors2.xml"/><Relationship Id="rId5" Type="http://schemas.openxmlformats.org/officeDocument/2006/relationships/diagramQuickStyle" Target="../diagrams/quickStyle2.xml"/><Relationship Id="rId4" Type="http://schemas.openxmlformats.org/officeDocument/2006/relationships/diagramLayout" Target="../diagrams/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9" name="Rectangle 8">
            <a:extLst>
              <a:ext uri="{FF2B5EF4-FFF2-40B4-BE49-F238E27FC236}">
                <a16:creationId xmlns:a16="http://schemas.microsoft.com/office/drawing/2014/main" id="{D27CF008-4B18-436D-B2D5-C1346C1243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-5"/>
            <a:ext cx="12191695" cy="4730744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CE22DAD8-5F67-4B73-ADA9-06EF381F7AD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13" name="Freeform 16">
            <a:extLst>
              <a:ext uri="{FF2B5EF4-FFF2-40B4-BE49-F238E27FC236}">
                <a16:creationId xmlns:a16="http://schemas.microsoft.com/office/drawing/2014/main" id="{E4F17063-EDA4-417B-946F-BA357F3B390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8719939" y="3753695"/>
            <a:ext cx="3472060" cy="825932"/>
          </a:xfrm>
          <a:custGeom>
            <a:avLst/>
            <a:gdLst>
              <a:gd name="connsiteX0" fmla="*/ 3470310 w 3472060"/>
              <a:gd name="connsiteY0" fmla="*/ 0 h 825932"/>
              <a:gd name="connsiteX1" fmla="*/ 3472060 w 3472060"/>
              <a:gd name="connsiteY1" fmla="*/ 12850 h 825932"/>
              <a:gd name="connsiteX2" fmla="*/ 3472060 w 3472060"/>
              <a:gd name="connsiteY2" fmla="*/ 480529 h 825932"/>
              <a:gd name="connsiteX3" fmla="*/ 3363699 w 3472060"/>
              <a:gd name="connsiteY3" fmla="*/ 498471 h 825932"/>
              <a:gd name="connsiteX4" fmla="*/ 42060 w 3472060"/>
              <a:gd name="connsiteY4" fmla="*/ 824486 h 825932"/>
              <a:gd name="connsiteX5" fmla="*/ 0 w 3472060"/>
              <a:gd name="connsiteY5" fmla="*/ 758452 h 825932"/>
              <a:gd name="connsiteX6" fmla="*/ 188014 w 3472060"/>
              <a:gd name="connsiteY6" fmla="*/ 735602 h 825932"/>
              <a:gd name="connsiteX7" fmla="*/ 284087 w 3472060"/>
              <a:gd name="connsiteY7" fmla="*/ 722590 h 825932"/>
              <a:gd name="connsiteX8" fmla="*/ 382288 w 3472060"/>
              <a:gd name="connsiteY8" fmla="*/ 709392 h 825932"/>
              <a:gd name="connsiteX9" fmla="*/ 481858 w 3472060"/>
              <a:gd name="connsiteY9" fmla="*/ 695774 h 825932"/>
              <a:gd name="connsiteX10" fmla="*/ 581897 w 3472060"/>
              <a:gd name="connsiteY10" fmla="*/ 680711 h 825932"/>
              <a:gd name="connsiteX11" fmla="*/ 683670 w 3472060"/>
              <a:gd name="connsiteY11" fmla="*/ 665256 h 825932"/>
              <a:gd name="connsiteX12" fmla="*/ 787206 w 3472060"/>
              <a:gd name="connsiteY12" fmla="*/ 649587 h 825932"/>
              <a:gd name="connsiteX13" fmla="*/ 892019 w 3472060"/>
              <a:gd name="connsiteY13" fmla="*/ 632968 h 825932"/>
              <a:gd name="connsiteX14" fmla="*/ 997620 w 3472060"/>
              <a:gd name="connsiteY14" fmla="*/ 614667 h 825932"/>
              <a:gd name="connsiteX15" fmla="*/ 1104727 w 3472060"/>
              <a:gd name="connsiteY15" fmla="*/ 596741 h 825932"/>
              <a:gd name="connsiteX16" fmla="*/ 1212669 w 3472060"/>
              <a:gd name="connsiteY16" fmla="*/ 577397 h 825932"/>
              <a:gd name="connsiteX17" fmla="*/ 1321506 w 3472060"/>
              <a:gd name="connsiteY17" fmla="*/ 556988 h 825932"/>
              <a:gd name="connsiteX18" fmla="*/ 1430709 w 3472060"/>
              <a:gd name="connsiteY18" fmla="*/ 536607 h 825932"/>
              <a:gd name="connsiteX19" fmla="*/ 1541050 w 3472060"/>
              <a:gd name="connsiteY19" fmla="*/ 514481 h 825932"/>
              <a:gd name="connsiteX20" fmla="*/ 1652805 w 3472060"/>
              <a:gd name="connsiteY20" fmla="*/ 492202 h 825932"/>
              <a:gd name="connsiteX21" fmla="*/ 1763708 w 3472060"/>
              <a:gd name="connsiteY21" fmla="*/ 469161 h 825932"/>
              <a:gd name="connsiteX22" fmla="*/ 1875795 w 3472060"/>
              <a:gd name="connsiteY22" fmla="*/ 444641 h 825932"/>
              <a:gd name="connsiteX23" fmla="*/ 1989128 w 3472060"/>
              <a:gd name="connsiteY23" fmla="*/ 418995 h 825932"/>
              <a:gd name="connsiteX24" fmla="*/ 2102476 w 3472060"/>
              <a:gd name="connsiteY24" fmla="*/ 393438 h 825932"/>
              <a:gd name="connsiteX25" fmla="*/ 2215549 w 3472060"/>
              <a:gd name="connsiteY25" fmla="*/ 366291 h 825932"/>
              <a:gd name="connsiteX26" fmla="*/ 2330490 w 3472060"/>
              <a:gd name="connsiteY26" fmla="*/ 337455 h 825932"/>
              <a:gd name="connsiteX27" fmla="*/ 2443333 w 3472060"/>
              <a:gd name="connsiteY27" fmla="*/ 308983 h 825932"/>
              <a:gd name="connsiteX28" fmla="*/ 2558014 w 3472060"/>
              <a:gd name="connsiteY28" fmla="*/ 278646 h 825932"/>
              <a:gd name="connsiteX29" fmla="*/ 2673621 w 3472060"/>
              <a:gd name="connsiteY29" fmla="*/ 247421 h 825932"/>
              <a:gd name="connsiteX30" fmla="*/ 2787008 w 3472060"/>
              <a:gd name="connsiteY30" fmla="*/ 215853 h 825932"/>
              <a:gd name="connsiteX31" fmla="*/ 2901442 w 3472060"/>
              <a:gd name="connsiteY31" fmla="*/ 182011 h 825932"/>
              <a:gd name="connsiteX32" fmla="*/ 3015722 w 3472060"/>
              <a:gd name="connsiteY32" fmla="*/ 147286 h 825932"/>
              <a:gd name="connsiteX33" fmla="*/ 3130018 w 3472060"/>
              <a:gd name="connsiteY33" fmla="*/ 112649 h 825932"/>
              <a:gd name="connsiteX34" fmla="*/ 3243551 w 3472060"/>
              <a:gd name="connsiteY34" fmla="*/ 75688 h 825932"/>
              <a:gd name="connsiteX35" fmla="*/ 3356992 w 3472060"/>
              <a:gd name="connsiteY35" fmla="*/ 38197 h 825932"/>
              <a:gd name="connsiteX36" fmla="*/ 3470310 w 3472060"/>
              <a:gd name="connsiteY36" fmla="*/ 0 h 825932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</a:cxnLst>
            <a:rect l="l" t="t" r="r" b="b"/>
            <a:pathLst>
              <a:path w="3472060" h="825932">
                <a:moveTo>
                  <a:pt x="3470310" y="0"/>
                </a:moveTo>
                <a:lnTo>
                  <a:pt x="3472060" y="12850"/>
                </a:lnTo>
                <a:lnTo>
                  <a:pt x="3472060" y="480529"/>
                </a:lnTo>
                <a:lnTo>
                  <a:pt x="3363699" y="498471"/>
                </a:lnTo>
                <a:cubicBezTo>
                  <a:pt x="2435623" y="645518"/>
                  <a:pt x="603076" y="844866"/>
                  <a:pt x="42060" y="824486"/>
                </a:cubicBezTo>
                <a:cubicBezTo>
                  <a:pt x="28151" y="802425"/>
                  <a:pt x="13909" y="780513"/>
                  <a:pt x="0" y="758452"/>
                </a:cubicBezTo>
                <a:lnTo>
                  <a:pt x="188014" y="735602"/>
                </a:lnTo>
                <a:lnTo>
                  <a:pt x="284087" y="722590"/>
                </a:lnTo>
                <a:lnTo>
                  <a:pt x="382288" y="709392"/>
                </a:lnTo>
                <a:lnTo>
                  <a:pt x="481858" y="695774"/>
                </a:lnTo>
                <a:lnTo>
                  <a:pt x="581897" y="680711"/>
                </a:lnTo>
                <a:lnTo>
                  <a:pt x="683670" y="665256"/>
                </a:lnTo>
                <a:lnTo>
                  <a:pt x="787206" y="649587"/>
                </a:lnTo>
                <a:lnTo>
                  <a:pt x="892019" y="632968"/>
                </a:lnTo>
                <a:lnTo>
                  <a:pt x="997620" y="614667"/>
                </a:lnTo>
                <a:lnTo>
                  <a:pt x="1104727" y="596741"/>
                </a:lnTo>
                <a:lnTo>
                  <a:pt x="1212669" y="577397"/>
                </a:lnTo>
                <a:lnTo>
                  <a:pt x="1321506" y="556988"/>
                </a:lnTo>
                <a:lnTo>
                  <a:pt x="1430709" y="536607"/>
                </a:lnTo>
                <a:lnTo>
                  <a:pt x="1541050" y="514481"/>
                </a:lnTo>
                <a:lnTo>
                  <a:pt x="1652805" y="492202"/>
                </a:lnTo>
                <a:lnTo>
                  <a:pt x="1763708" y="469161"/>
                </a:lnTo>
                <a:lnTo>
                  <a:pt x="1875795" y="444641"/>
                </a:lnTo>
                <a:lnTo>
                  <a:pt x="1989128" y="418995"/>
                </a:lnTo>
                <a:lnTo>
                  <a:pt x="2102476" y="393438"/>
                </a:lnTo>
                <a:lnTo>
                  <a:pt x="2215549" y="366291"/>
                </a:lnTo>
                <a:lnTo>
                  <a:pt x="2330490" y="337455"/>
                </a:lnTo>
                <a:lnTo>
                  <a:pt x="2443333" y="308983"/>
                </a:lnTo>
                <a:lnTo>
                  <a:pt x="2558014" y="278646"/>
                </a:lnTo>
                <a:lnTo>
                  <a:pt x="2673621" y="247421"/>
                </a:lnTo>
                <a:lnTo>
                  <a:pt x="2787008" y="215853"/>
                </a:lnTo>
                <a:lnTo>
                  <a:pt x="2901442" y="182011"/>
                </a:lnTo>
                <a:lnTo>
                  <a:pt x="3015722" y="147286"/>
                </a:lnTo>
                <a:lnTo>
                  <a:pt x="3130018" y="112649"/>
                </a:lnTo>
                <a:lnTo>
                  <a:pt x="3243551" y="75688"/>
                </a:lnTo>
                <a:lnTo>
                  <a:pt x="3356992" y="38197"/>
                </a:lnTo>
                <a:lnTo>
                  <a:pt x="3470310" y="0"/>
                </a:lnTo>
                <a:close/>
              </a:path>
            </a:pathLst>
          </a:custGeom>
          <a:solidFill>
            <a:schemeClr val="tx2">
              <a:alpha val="20000"/>
            </a:schemeClr>
          </a:solidFill>
          <a:ln>
            <a:noFill/>
          </a:ln>
        </p:spPr>
        <p:txBody>
          <a:bodyPr rtlCol="0" anchor="ctr"/>
          <a:lstStyle/>
          <a:p>
            <a:pPr algn="ctr"/>
            <a:endParaRPr lang="en-US">
              <a:solidFill>
                <a:schemeClr val="tx1"/>
              </a:solidFill>
            </a:endParaRP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7C48C5B4-A4BB-D11B-E6F7-822243332810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-305" y="0"/>
            <a:ext cx="12191695" cy="4854343"/>
          </a:xfrm>
          <a:prstGeom prst="rect">
            <a:avLst/>
          </a:prstGeom>
          <a:effectLst>
            <a:softEdge rad="635000"/>
          </a:effectLst>
        </p:spPr>
      </p:pic>
      <p:sp>
        <p:nvSpPr>
          <p:cNvPr id="15" name="Freeform: Shape 14">
            <a:extLst>
              <a:ext uri="{FF2B5EF4-FFF2-40B4-BE49-F238E27FC236}">
                <a16:creationId xmlns:a16="http://schemas.microsoft.com/office/drawing/2014/main" id="{D36F3EEA-55D4-4677-80E7-92D00B8F34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4055533"/>
            <a:ext cx="12192000" cy="2802467"/>
          </a:xfrm>
          <a:custGeom>
            <a:avLst/>
            <a:gdLst>
              <a:gd name="connsiteX0" fmla="*/ 1 w 12192000"/>
              <a:gd name="connsiteY0" fmla="*/ 0 h 2802467"/>
              <a:gd name="connsiteX1" fmla="*/ 71932 w 12192000"/>
              <a:gd name="connsiteY1" fmla="*/ 12261 h 2802467"/>
              <a:gd name="connsiteX2" fmla="*/ 282848 w 12192000"/>
              <a:gd name="connsiteY2" fmla="*/ 48342 h 2802467"/>
              <a:gd name="connsiteX3" fmla="*/ 436464 w 12192000"/>
              <a:gd name="connsiteY3" fmla="*/ 73565 h 2802467"/>
              <a:gd name="connsiteX4" fmla="*/ 619339 w 12192000"/>
              <a:gd name="connsiteY4" fmla="*/ 100188 h 2802467"/>
              <a:gd name="connsiteX5" fmla="*/ 836351 w 12192000"/>
              <a:gd name="connsiteY5" fmla="*/ 132066 h 2802467"/>
              <a:gd name="connsiteX6" fmla="*/ 1076528 w 12192000"/>
              <a:gd name="connsiteY6" fmla="*/ 165696 h 2802467"/>
              <a:gd name="connsiteX7" fmla="*/ 1347183 w 12192000"/>
              <a:gd name="connsiteY7" fmla="*/ 201077 h 2802467"/>
              <a:gd name="connsiteX8" fmla="*/ 1642223 w 12192000"/>
              <a:gd name="connsiteY8" fmla="*/ 238560 h 2802467"/>
              <a:gd name="connsiteX9" fmla="*/ 1962864 w 12192000"/>
              <a:gd name="connsiteY9" fmla="*/ 276043 h 2802467"/>
              <a:gd name="connsiteX10" fmla="*/ 2304232 w 12192000"/>
              <a:gd name="connsiteY10" fmla="*/ 314226 h 2802467"/>
              <a:gd name="connsiteX11" fmla="*/ 2672421 w 12192000"/>
              <a:gd name="connsiteY11" fmla="*/ 349608 h 2802467"/>
              <a:gd name="connsiteX12" fmla="*/ 3057678 w 12192000"/>
              <a:gd name="connsiteY12" fmla="*/ 383587 h 2802467"/>
              <a:gd name="connsiteX13" fmla="*/ 3464881 w 12192000"/>
              <a:gd name="connsiteY13" fmla="*/ 414415 h 2802467"/>
              <a:gd name="connsiteX14" fmla="*/ 3889152 w 12192000"/>
              <a:gd name="connsiteY14" fmla="*/ 443840 h 2802467"/>
              <a:gd name="connsiteX15" fmla="*/ 4331710 w 12192000"/>
              <a:gd name="connsiteY15" fmla="*/ 471515 h 2802467"/>
              <a:gd name="connsiteX16" fmla="*/ 4558476 w 12192000"/>
              <a:gd name="connsiteY16" fmla="*/ 481323 h 2802467"/>
              <a:gd name="connsiteX17" fmla="*/ 4790118 w 12192000"/>
              <a:gd name="connsiteY17" fmla="*/ 492183 h 2802467"/>
              <a:gd name="connsiteX18" fmla="*/ 5025418 w 12192000"/>
              <a:gd name="connsiteY18" fmla="*/ 502342 h 2802467"/>
              <a:gd name="connsiteX19" fmla="*/ 5261937 w 12192000"/>
              <a:gd name="connsiteY19" fmla="*/ 508998 h 2802467"/>
              <a:gd name="connsiteX20" fmla="*/ 5503332 w 12192000"/>
              <a:gd name="connsiteY20" fmla="*/ 514953 h 2802467"/>
              <a:gd name="connsiteX21" fmla="*/ 5747166 w 12192000"/>
              <a:gd name="connsiteY21" fmla="*/ 521259 h 2802467"/>
              <a:gd name="connsiteX22" fmla="*/ 5995877 w 12192000"/>
              <a:gd name="connsiteY22" fmla="*/ 525462 h 2802467"/>
              <a:gd name="connsiteX23" fmla="*/ 6247026 w 12192000"/>
              <a:gd name="connsiteY23" fmla="*/ 525462 h 2802467"/>
              <a:gd name="connsiteX24" fmla="*/ 6500613 w 12192000"/>
              <a:gd name="connsiteY24" fmla="*/ 527564 h 2802467"/>
              <a:gd name="connsiteX25" fmla="*/ 6756639 w 12192000"/>
              <a:gd name="connsiteY25" fmla="*/ 525462 h 2802467"/>
              <a:gd name="connsiteX26" fmla="*/ 7016322 w 12192000"/>
              <a:gd name="connsiteY26" fmla="*/ 521259 h 2802467"/>
              <a:gd name="connsiteX27" fmla="*/ 7276005 w 12192000"/>
              <a:gd name="connsiteY27" fmla="*/ 517405 h 2802467"/>
              <a:gd name="connsiteX28" fmla="*/ 7539345 w 12192000"/>
              <a:gd name="connsiteY28" fmla="*/ 508998 h 2802467"/>
              <a:gd name="connsiteX29" fmla="*/ 7805124 w 12192000"/>
              <a:gd name="connsiteY29" fmla="*/ 500240 h 2802467"/>
              <a:gd name="connsiteX30" fmla="*/ 8070903 w 12192000"/>
              <a:gd name="connsiteY30" fmla="*/ 490081 h 2802467"/>
              <a:gd name="connsiteX31" fmla="*/ 8339121 w 12192000"/>
              <a:gd name="connsiteY31" fmla="*/ 475719 h 2802467"/>
              <a:gd name="connsiteX32" fmla="*/ 8609776 w 12192000"/>
              <a:gd name="connsiteY32" fmla="*/ 458553 h 2802467"/>
              <a:gd name="connsiteX33" fmla="*/ 8881651 w 12192000"/>
              <a:gd name="connsiteY33" fmla="*/ 442089 h 2802467"/>
              <a:gd name="connsiteX34" fmla="*/ 9153526 w 12192000"/>
              <a:gd name="connsiteY34" fmla="*/ 421070 h 2802467"/>
              <a:gd name="connsiteX35" fmla="*/ 9429058 w 12192000"/>
              <a:gd name="connsiteY35" fmla="*/ 395848 h 2802467"/>
              <a:gd name="connsiteX36" fmla="*/ 9700933 w 12192000"/>
              <a:gd name="connsiteY36" fmla="*/ 370626 h 2802467"/>
              <a:gd name="connsiteX37" fmla="*/ 9977684 w 12192000"/>
              <a:gd name="connsiteY37" fmla="*/ 341550 h 2802467"/>
              <a:gd name="connsiteX38" fmla="*/ 10255655 w 12192000"/>
              <a:gd name="connsiteY38" fmla="*/ 309672 h 2802467"/>
              <a:gd name="connsiteX39" fmla="*/ 10529968 w 12192000"/>
              <a:gd name="connsiteY39" fmla="*/ 276043 h 2802467"/>
              <a:gd name="connsiteX40" fmla="*/ 10807939 w 12192000"/>
              <a:gd name="connsiteY40" fmla="*/ 236808 h 2802467"/>
              <a:gd name="connsiteX41" fmla="*/ 11084690 w 12192000"/>
              <a:gd name="connsiteY41" fmla="*/ 194771 h 2802467"/>
              <a:gd name="connsiteX42" fmla="*/ 11362661 w 12192000"/>
              <a:gd name="connsiteY42" fmla="*/ 153085 h 2802467"/>
              <a:gd name="connsiteX43" fmla="*/ 11639412 w 12192000"/>
              <a:gd name="connsiteY43" fmla="*/ 104392 h 2802467"/>
              <a:gd name="connsiteX44" fmla="*/ 11914945 w 12192000"/>
              <a:gd name="connsiteY44" fmla="*/ 54648 h 2802467"/>
              <a:gd name="connsiteX45" fmla="*/ 12191696 w 12192000"/>
              <a:gd name="connsiteY45" fmla="*/ 2452 h 2802467"/>
              <a:gd name="connsiteX46" fmla="*/ 12191696 w 12192000"/>
              <a:gd name="connsiteY46" fmla="*/ 2236410 h 2802467"/>
              <a:gd name="connsiteX47" fmla="*/ 12192000 w 12192000"/>
              <a:gd name="connsiteY47" fmla="*/ 2236410 h 2802467"/>
              <a:gd name="connsiteX48" fmla="*/ 12192000 w 12192000"/>
              <a:gd name="connsiteY48" fmla="*/ 2802467 h 2802467"/>
              <a:gd name="connsiteX49" fmla="*/ 12191696 w 12192000"/>
              <a:gd name="connsiteY49" fmla="*/ 2802467 h 2802467"/>
              <a:gd name="connsiteX50" fmla="*/ 0 w 12192000"/>
              <a:gd name="connsiteY50" fmla="*/ 2802467 h 2802467"/>
              <a:gd name="connsiteX51" fmla="*/ 0 w 12192000"/>
              <a:gd name="connsiteY51" fmla="*/ 2236410 h 2802467"/>
              <a:gd name="connsiteX52" fmla="*/ 1 w 12192000"/>
              <a:gd name="connsiteY52" fmla="*/ 2236410 h 2802467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  <a:cxn ang="0">
                <a:pos x="connsiteX30" y="connsiteY30"/>
              </a:cxn>
              <a:cxn ang="0">
                <a:pos x="connsiteX31" y="connsiteY31"/>
              </a:cxn>
              <a:cxn ang="0">
                <a:pos x="connsiteX32" y="connsiteY32"/>
              </a:cxn>
              <a:cxn ang="0">
                <a:pos x="connsiteX33" y="connsiteY33"/>
              </a:cxn>
              <a:cxn ang="0">
                <a:pos x="connsiteX34" y="connsiteY34"/>
              </a:cxn>
              <a:cxn ang="0">
                <a:pos x="connsiteX35" y="connsiteY35"/>
              </a:cxn>
              <a:cxn ang="0">
                <a:pos x="connsiteX36" y="connsiteY36"/>
              </a:cxn>
              <a:cxn ang="0">
                <a:pos x="connsiteX37" y="connsiteY37"/>
              </a:cxn>
              <a:cxn ang="0">
                <a:pos x="connsiteX38" y="connsiteY38"/>
              </a:cxn>
              <a:cxn ang="0">
                <a:pos x="connsiteX39" y="connsiteY39"/>
              </a:cxn>
              <a:cxn ang="0">
                <a:pos x="connsiteX40" y="connsiteY40"/>
              </a:cxn>
              <a:cxn ang="0">
                <a:pos x="connsiteX41" y="connsiteY41"/>
              </a:cxn>
              <a:cxn ang="0">
                <a:pos x="connsiteX42" y="connsiteY42"/>
              </a:cxn>
              <a:cxn ang="0">
                <a:pos x="connsiteX43" y="connsiteY43"/>
              </a:cxn>
              <a:cxn ang="0">
                <a:pos x="connsiteX44" y="connsiteY44"/>
              </a:cxn>
              <a:cxn ang="0">
                <a:pos x="connsiteX45" y="connsiteY45"/>
              </a:cxn>
              <a:cxn ang="0">
                <a:pos x="connsiteX46" y="connsiteY46"/>
              </a:cxn>
              <a:cxn ang="0">
                <a:pos x="connsiteX47" y="connsiteY47"/>
              </a:cxn>
              <a:cxn ang="0">
                <a:pos x="connsiteX48" y="connsiteY48"/>
              </a:cxn>
              <a:cxn ang="0">
                <a:pos x="connsiteX49" y="connsiteY49"/>
              </a:cxn>
              <a:cxn ang="0">
                <a:pos x="connsiteX50" y="connsiteY50"/>
              </a:cxn>
              <a:cxn ang="0">
                <a:pos x="connsiteX51" y="connsiteY51"/>
              </a:cxn>
              <a:cxn ang="0">
                <a:pos x="connsiteX52" y="connsiteY52"/>
              </a:cxn>
            </a:cxnLst>
            <a:rect l="l" t="t" r="r" b="b"/>
            <a:pathLst>
              <a:path w="12192000" h="2802467">
                <a:moveTo>
                  <a:pt x="1" y="0"/>
                </a:moveTo>
                <a:lnTo>
                  <a:pt x="71932" y="12261"/>
                </a:lnTo>
                <a:lnTo>
                  <a:pt x="282848" y="48342"/>
                </a:lnTo>
                <a:lnTo>
                  <a:pt x="436464" y="73565"/>
                </a:lnTo>
                <a:lnTo>
                  <a:pt x="619339" y="100188"/>
                </a:lnTo>
                <a:lnTo>
                  <a:pt x="836351" y="132066"/>
                </a:lnTo>
                <a:lnTo>
                  <a:pt x="1076528" y="165696"/>
                </a:lnTo>
                <a:lnTo>
                  <a:pt x="1347183" y="201077"/>
                </a:lnTo>
                <a:lnTo>
                  <a:pt x="1642223" y="238560"/>
                </a:lnTo>
                <a:lnTo>
                  <a:pt x="1962864" y="276043"/>
                </a:lnTo>
                <a:lnTo>
                  <a:pt x="2304232" y="314226"/>
                </a:lnTo>
                <a:lnTo>
                  <a:pt x="2672421" y="349608"/>
                </a:lnTo>
                <a:lnTo>
                  <a:pt x="3057678" y="383587"/>
                </a:lnTo>
                <a:lnTo>
                  <a:pt x="3464881" y="414415"/>
                </a:lnTo>
                <a:lnTo>
                  <a:pt x="3889152" y="443840"/>
                </a:lnTo>
                <a:lnTo>
                  <a:pt x="4331710" y="471515"/>
                </a:lnTo>
                <a:lnTo>
                  <a:pt x="4558476" y="481323"/>
                </a:lnTo>
                <a:lnTo>
                  <a:pt x="4790118" y="492183"/>
                </a:lnTo>
                <a:lnTo>
                  <a:pt x="5025418" y="502342"/>
                </a:lnTo>
                <a:lnTo>
                  <a:pt x="5261937" y="508998"/>
                </a:lnTo>
                <a:lnTo>
                  <a:pt x="5503332" y="514953"/>
                </a:lnTo>
                <a:lnTo>
                  <a:pt x="5747166" y="521259"/>
                </a:lnTo>
                <a:lnTo>
                  <a:pt x="5995877" y="525462"/>
                </a:lnTo>
                <a:lnTo>
                  <a:pt x="6247026" y="525462"/>
                </a:lnTo>
                <a:lnTo>
                  <a:pt x="6500613" y="527564"/>
                </a:lnTo>
                <a:lnTo>
                  <a:pt x="6756639" y="525462"/>
                </a:lnTo>
                <a:lnTo>
                  <a:pt x="7016322" y="521259"/>
                </a:lnTo>
                <a:lnTo>
                  <a:pt x="7276005" y="517405"/>
                </a:lnTo>
                <a:lnTo>
                  <a:pt x="7539345" y="508998"/>
                </a:lnTo>
                <a:lnTo>
                  <a:pt x="7805124" y="500240"/>
                </a:lnTo>
                <a:lnTo>
                  <a:pt x="8070903" y="490081"/>
                </a:lnTo>
                <a:lnTo>
                  <a:pt x="8339121" y="475719"/>
                </a:lnTo>
                <a:lnTo>
                  <a:pt x="8609776" y="458553"/>
                </a:lnTo>
                <a:lnTo>
                  <a:pt x="8881651" y="442089"/>
                </a:lnTo>
                <a:lnTo>
                  <a:pt x="9153526" y="421070"/>
                </a:lnTo>
                <a:lnTo>
                  <a:pt x="9429058" y="395848"/>
                </a:lnTo>
                <a:lnTo>
                  <a:pt x="9700933" y="370626"/>
                </a:lnTo>
                <a:lnTo>
                  <a:pt x="9977684" y="341550"/>
                </a:lnTo>
                <a:lnTo>
                  <a:pt x="10255655" y="309672"/>
                </a:lnTo>
                <a:lnTo>
                  <a:pt x="10529968" y="276043"/>
                </a:lnTo>
                <a:lnTo>
                  <a:pt x="10807939" y="236808"/>
                </a:lnTo>
                <a:lnTo>
                  <a:pt x="11084690" y="194771"/>
                </a:lnTo>
                <a:lnTo>
                  <a:pt x="11362661" y="153085"/>
                </a:lnTo>
                <a:lnTo>
                  <a:pt x="11639412" y="104392"/>
                </a:lnTo>
                <a:lnTo>
                  <a:pt x="11914945" y="54648"/>
                </a:lnTo>
                <a:lnTo>
                  <a:pt x="12191696" y="2452"/>
                </a:lnTo>
                <a:lnTo>
                  <a:pt x="12191696" y="2236410"/>
                </a:lnTo>
                <a:lnTo>
                  <a:pt x="12192000" y="2236410"/>
                </a:lnTo>
                <a:lnTo>
                  <a:pt x="12192000" y="2802467"/>
                </a:lnTo>
                <a:lnTo>
                  <a:pt x="12191696" y="2802467"/>
                </a:lnTo>
                <a:lnTo>
                  <a:pt x="0" y="2802467"/>
                </a:lnTo>
                <a:lnTo>
                  <a:pt x="0" y="2236410"/>
                </a:lnTo>
                <a:lnTo>
                  <a:pt x="1" y="2236410"/>
                </a:lnTo>
                <a:close/>
              </a:path>
            </a:pathLst>
          </a:cu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003">
            <a:schemeClr val="dk2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F3E416E1-0CD1-6726-7BE6-69530D18A903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36916" y="4854346"/>
            <a:ext cx="10644888" cy="868028"/>
          </a:xfr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US" sz="4000" dirty="0">
                <a:solidFill>
                  <a:srgbClr val="FFFF00"/>
                </a:solidFill>
                <a:latin typeface="Arial Black" panose="020B0A04020102020204" pitchFamily="34" charset="0"/>
              </a:rPr>
              <a:t>Sustainable Enterprise Presentation </a:t>
            </a:r>
            <a:endParaRPr lang="en-GB" sz="4000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9EF11B4-CA83-0BFA-6FC4-AE958B6C76E1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725203" y="6214259"/>
            <a:ext cx="9149349" cy="487924"/>
          </a:xfrm>
        </p:spPr>
        <p:txBody>
          <a:bodyPr>
            <a:normAutofit/>
          </a:bodyPr>
          <a:lstStyle/>
          <a:p>
            <a:r>
              <a:rPr lang="en-US" dirty="0">
                <a:solidFill>
                  <a:srgbClr val="FFFF00"/>
                </a:solidFill>
                <a:latin typeface="Arial Black" panose="020B0A04020102020204" pitchFamily="34" charset="0"/>
              </a:rPr>
              <a:t>By Cristina Tecu </a:t>
            </a:r>
            <a:endParaRPr lang="en-GB" dirty="0">
              <a:solidFill>
                <a:srgbClr val="FFFF00"/>
              </a:solidFill>
              <a:latin typeface="Arial Black" panose="020B0A040201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78318794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2EF880E-E432-2DB2-BFDE-BE732692371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75081" y="603272"/>
            <a:ext cx="5677421" cy="721031"/>
          </a:xfr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Business Plan Overview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182DAAAD-A981-1D4B-4B14-751E1F590EEB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2569" r="18233" b="2"/>
          <a:stretch/>
        </p:blipFill>
        <p:spPr>
          <a:xfrm>
            <a:off x="6160997" y="-1"/>
            <a:ext cx="3050432" cy="3428989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6" name="Picture 5">
            <a:extLst>
              <a:ext uri="{FF2B5EF4-FFF2-40B4-BE49-F238E27FC236}">
                <a16:creationId xmlns:a16="http://schemas.microsoft.com/office/drawing/2014/main" id="{79050DFE-4FEC-9FFD-A7A9-C27D15170D7F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l="27650" r="21539" b="2"/>
          <a:stretch/>
        </p:blipFill>
        <p:spPr>
          <a:xfrm>
            <a:off x="9148019" y="10"/>
            <a:ext cx="3043981" cy="3428989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9527A868-C36D-409A-8055-802BE2A5438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88573228-C626-C375-2D63-73DBC7C6DA0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47701" y="2052918"/>
            <a:ext cx="4764245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Sustainable enterprise blueprint integrating environmental, social, and economic goals.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Eco-friendly products and services at the core of the business model.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Clear vision for long-term sustainability and operational excellence.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Innovative resource management driving efficiency and reduced waste.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Proactive stakeholder engagement ensuring collaborative success.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Commitment to renewable energy and green technology integration.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Market entry strategy designed for resilience and adaptability.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Future-proof model aimed at continuous improvement and growth.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8FDBECF0-77A9-E92F-43E1-D4F8F24A4743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40939" r="9757"/>
          <a:stretch/>
        </p:blipFill>
        <p:spPr>
          <a:xfrm>
            <a:off x="6095976" y="3429000"/>
            <a:ext cx="3047205" cy="342900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5DB6F23F-F0D3-387C-0E39-A6DFB454377D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14860" r="26005" b="2"/>
          <a:stretch/>
        </p:blipFill>
        <p:spPr>
          <a:xfrm>
            <a:off x="9144794" y="3429000"/>
            <a:ext cx="3047205" cy="3429000"/>
          </a:xfrm>
          <a:prstGeom prst="rect">
            <a:avLst/>
          </a:prstGeom>
          <a:effectLst>
            <a:softEdge rad="317500"/>
          </a:effectLst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012C0A57-A3E4-45E3-AC10-542BC3EA1775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9143179" y="0"/>
            <a:ext cx="0" cy="685800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1CB1775E-CED3-4FD2-A8C3-DBC5470DD61A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6095976" y="3429000"/>
            <a:ext cx="6094409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265278391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C7F0185-CEE0-1F4C-2FAB-FA6479F8A51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657174"/>
          </a:xfr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/>
          </a:bodyPr>
          <a:lstStyle/>
          <a:p>
            <a:r>
              <a:rPr lang="en-GB" sz="3200" dirty="0">
                <a:latin typeface="Arial Black" panose="020B0A04020102020204" pitchFamily="34" charset="0"/>
              </a:rPr>
              <a:t>Key Features &amp; Sustainability Strategies</a:t>
            </a: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CFA51E75-4861-4199-79D4-D0E35172FFFE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3805900270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531868600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B3BF4D-2A48-EA36-EE96-254F80ADD13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250408" y="377043"/>
            <a:ext cx="5160311" cy="959872"/>
          </a:xfr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Autofit/>
          </a:bodyPr>
          <a:lstStyle/>
          <a:p>
            <a:pPr>
              <a:lnSpc>
                <a:spcPct val="90000"/>
              </a:lnSpc>
            </a:pPr>
            <a:r>
              <a:rPr lang="en-GB" sz="3200" dirty="0">
                <a:latin typeface="Arial Black" panose="020B0A04020102020204" pitchFamily="34" charset="0"/>
              </a:rPr>
              <a:t>Marketing Strategy &amp; Financial Projections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227108F6-E081-09F8-FBEC-3ABFC9950468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l="21335" r="21933" b="1"/>
          <a:stretch/>
        </p:blipFill>
        <p:spPr>
          <a:xfrm>
            <a:off x="5316657" y="10"/>
            <a:ext cx="3441773" cy="3428988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4" name="Picture 3">
            <a:extLst>
              <a:ext uri="{FF2B5EF4-FFF2-40B4-BE49-F238E27FC236}">
                <a16:creationId xmlns:a16="http://schemas.microsoft.com/office/drawing/2014/main" id="{7A7999FA-96D1-D175-8AE4-8F03BD199087}"/>
              </a:ext>
            </a:extLst>
          </p:cNvPr>
          <p:cNvPicPr>
            <a:picLocks noChangeAspect="1"/>
          </p:cNvPicPr>
          <p:nvPr/>
        </p:nvPicPr>
        <p:blipFill>
          <a:blip r:embed="rId4"/>
          <a:srcRect t="5222" b="2980"/>
          <a:stretch/>
        </p:blipFill>
        <p:spPr>
          <a:xfrm>
            <a:off x="8758430" y="-1"/>
            <a:ext cx="3432031" cy="3428998"/>
          </a:xfrm>
          <a:prstGeom prst="rect">
            <a:avLst/>
          </a:prstGeom>
          <a:effectLst>
            <a:softEdge rad="317500"/>
          </a:effectLst>
        </p:spPr>
      </p:pic>
      <p:sp>
        <p:nvSpPr>
          <p:cNvPr id="12" name="Rectangle 11">
            <a:extLst>
              <a:ext uri="{FF2B5EF4-FFF2-40B4-BE49-F238E27FC236}">
                <a16:creationId xmlns:a16="http://schemas.microsoft.com/office/drawing/2014/main" id="{2C7ABDF5-6611-49C8-8240-09A39FEFF65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BD670A-E5AE-5763-D824-0B9E3A26C44E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296394" y="2052918"/>
            <a:ext cx="4862083" cy="4195481"/>
          </a:xfrm>
        </p:spPr>
        <p:txBody>
          <a:bodyPr>
            <a:normAutofit/>
          </a:bodyPr>
          <a:lstStyle/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Transparent brand messaging highlighting sustainability credentials.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Multi-channel marketing approach combining digital and traditional media.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Community engagement initiatives fostering trust and loyalty.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Collaborations with eco-influencers to broaden market reach.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Detailed financial plan with break-even projected by year three.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Incremental revenue growth through market penetration and efficiency.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Continuous cost-benefit analysis ensuring financial discipline.</a:t>
            </a:r>
          </a:p>
          <a:p>
            <a:pPr>
              <a:lnSpc>
                <a:spcPct val="90000"/>
              </a:lnSpc>
            </a:pPr>
            <a:r>
              <a:rPr lang="en-US" sz="1400" dirty="0">
                <a:latin typeface="Arial" panose="020B0604020202020204" pitchFamily="34" charset="0"/>
                <a:cs typeface="Arial" panose="020B0604020202020204" pitchFamily="34" charset="0"/>
              </a:rPr>
              <a:t>Proactive financial oversight with real-time monitoring and audits.</a:t>
            </a:r>
            <a:endParaRPr lang="en-GB" sz="14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FDA802-5013-FADC-0687-5DB19351CE7D}"/>
              </a:ext>
            </a:extLst>
          </p:cNvPr>
          <p:cNvPicPr>
            <a:picLocks noChangeAspect="1"/>
          </p:cNvPicPr>
          <p:nvPr/>
        </p:nvPicPr>
        <p:blipFill>
          <a:blip r:embed="rId5"/>
          <a:srcRect l="19128" r="28089"/>
          <a:stretch/>
        </p:blipFill>
        <p:spPr>
          <a:xfrm>
            <a:off x="5316657" y="3429460"/>
            <a:ext cx="3441773" cy="3428540"/>
          </a:xfrm>
          <a:prstGeom prst="rect">
            <a:avLst/>
          </a:prstGeom>
          <a:effectLst>
            <a:softEdge rad="317500"/>
          </a:effectLst>
        </p:spPr>
      </p:pic>
      <p:pic>
        <p:nvPicPr>
          <p:cNvPr id="7" name="Picture 6">
            <a:extLst>
              <a:ext uri="{FF2B5EF4-FFF2-40B4-BE49-F238E27FC236}">
                <a16:creationId xmlns:a16="http://schemas.microsoft.com/office/drawing/2014/main" id="{22B35E10-3C39-C9B2-5B71-DC65C37CE27B}"/>
              </a:ext>
            </a:extLst>
          </p:cNvPr>
          <p:cNvPicPr>
            <a:picLocks noChangeAspect="1"/>
          </p:cNvPicPr>
          <p:nvPr/>
        </p:nvPicPr>
        <p:blipFill>
          <a:blip r:embed="rId6"/>
          <a:srcRect l="25323" r="18620"/>
          <a:stretch/>
        </p:blipFill>
        <p:spPr>
          <a:xfrm>
            <a:off x="8758430" y="3428999"/>
            <a:ext cx="3432031" cy="3428540"/>
          </a:xfrm>
          <a:prstGeom prst="rect">
            <a:avLst/>
          </a:prstGeom>
          <a:effectLst>
            <a:softEdge rad="635000"/>
          </a:effectLst>
        </p:spPr>
      </p:pic>
      <p:cxnSp>
        <p:nvCxnSpPr>
          <p:cNvPr id="14" name="Straight Connector 13">
            <a:extLst>
              <a:ext uri="{FF2B5EF4-FFF2-40B4-BE49-F238E27FC236}">
                <a16:creationId xmlns:a16="http://schemas.microsoft.com/office/drawing/2014/main" id="{CF3CDA08-C246-46F4-A825-4279C11C0BD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8757609" y="0"/>
            <a:ext cx="0" cy="685800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16" name="Straight Connector 15">
            <a:extLst>
              <a:ext uri="{FF2B5EF4-FFF2-40B4-BE49-F238E27FC236}">
                <a16:creationId xmlns:a16="http://schemas.microsoft.com/office/drawing/2014/main" id="{A78C996B-71FF-43D1-8AE0-2F3AC07662EC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>
            <a:off x="5316657" y="3429000"/>
            <a:ext cx="6873728" cy="0"/>
          </a:xfrm>
          <a:prstGeom prst="line">
            <a:avLst/>
          </a:prstGeom>
          <a:ln>
            <a:solidFill>
              <a:schemeClr val="bg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480139978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blipFill rotWithShape="1">
          <a:blip r:embed="rId2">
            <a:duotone>
              <a:schemeClr val="bg2">
                <a:shade val="69000"/>
                <a:hueMod val="108000"/>
                <a:satMod val="164000"/>
                <a:lumMod val="74000"/>
              </a:schemeClr>
              <a:schemeClr val="bg2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162C7B3-2F36-7FA2-2FA8-7B6B519E01A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507374" y="219388"/>
            <a:ext cx="9790661" cy="726543"/>
          </a:xfr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>
            <a:normAutofit fontScale="90000"/>
          </a:bodyPr>
          <a:lstStyle/>
          <a:p>
            <a:r>
              <a:rPr lang="en-US" sz="3200" dirty="0">
                <a:latin typeface="Arial Black" panose="020B0A04020102020204" pitchFamily="34" charset="0"/>
              </a:rPr>
              <a:t>Justification for Success &amp; Contingency Plans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graphicFrame>
        <p:nvGraphicFramePr>
          <p:cNvPr id="5" name="Content Placeholder 2">
            <a:extLst>
              <a:ext uri="{FF2B5EF4-FFF2-40B4-BE49-F238E27FC236}">
                <a16:creationId xmlns:a16="http://schemas.microsoft.com/office/drawing/2014/main" id="{A7670BB4-93F9-1FA3-00C8-5CBC4FC5DF5C}"/>
              </a:ext>
            </a:extLst>
          </p:cNvPr>
          <p:cNvGraphicFramePr>
            <a:graphicFrameLocks noGrp="1"/>
          </p:cNvGraphicFramePr>
          <p:nvPr>
            <p:ph idx="1"/>
            <p:extLst>
              <p:ext uri="{D42A27DB-BD31-4B8C-83A1-F6EECF244321}">
                <p14:modId xmlns:p14="http://schemas.microsoft.com/office/powerpoint/2010/main" val="1808238137"/>
              </p:ext>
            </p:extLst>
          </p:nvPr>
        </p:nvGraphicFramePr>
        <p:xfrm>
          <a:off x="646111" y="2140085"/>
          <a:ext cx="9404352" cy="4056434"/>
        </p:xfrm>
        <a:graphic>
          <a:graphicData uri="http://schemas.openxmlformats.org/drawingml/2006/diagram">
            <dgm:relIds xmlns:dgm="http://schemas.openxmlformats.org/drawingml/2006/diagram" xmlns:r="http://schemas.openxmlformats.org/officeDocument/2006/relationships" r:dm="rId3" r:lo="rId4" r:qs="rId5" r:cs="rId6"/>
          </a:graphicData>
        </a:graphic>
      </p:graphicFrame>
    </p:spTree>
    <p:extLst>
      <p:ext uri="{BB962C8B-B14F-4D97-AF65-F5344CB8AC3E}">
        <p14:creationId xmlns:p14="http://schemas.microsoft.com/office/powerpoint/2010/main" val="133988914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DB39FD0-CA69-CBB2-A17B-87E1944085F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715479" y="250919"/>
            <a:ext cx="2828609" cy="688705"/>
          </a:xfrm>
          <a:solidFill>
            <a:schemeClr val="accent3"/>
          </a:solidFill>
          <a:ln>
            <a:noFill/>
          </a:ln>
        </p:spPr>
        <p:style>
          <a:lnRef idx="0">
            <a:scrgbClr r="0" g="0" b="0"/>
          </a:lnRef>
          <a:fillRef idx="0">
            <a:scrgbClr r="0" g="0" b="0"/>
          </a:fillRef>
          <a:effectRef idx="0">
            <a:scrgbClr r="0" g="0" b="0"/>
          </a:effectRef>
          <a:fontRef idx="minor">
            <a:schemeClr val="lt1"/>
          </a:fontRef>
        </p:style>
        <p:txBody>
          <a:bodyPr/>
          <a:lstStyle/>
          <a:p>
            <a:r>
              <a:rPr lang="en-US" sz="3200" dirty="0">
                <a:latin typeface="Arial Black" panose="020B0A04020102020204" pitchFamily="34" charset="0"/>
              </a:rPr>
              <a:t>References </a:t>
            </a:r>
            <a:endParaRPr lang="en-GB" sz="3200" dirty="0">
              <a:latin typeface="Arial Black" panose="020B0A04020102020204" pitchFamily="34" charset="0"/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580A0FE-5220-FA8E-BF51-2782F40DFFD7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09004" y="1267548"/>
            <a:ext cx="11716933" cy="5590452"/>
          </a:xfrm>
        </p:spPr>
        <p:txBody>
          <a:bodyPr>
            <a:normAutofit fontScale="70000" lnSpcReduction="20000"/>
          </a:bodyPr>
          <a:lstStyle/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Brown, A., &amp; Patel, S. (2019). Integrating circular economy practices in sustainable enterprises.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Business, 15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(1), 45–62.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Carter, L. M., &amp; Nguyen, T. (2020). The role of digital transformation in enhancing sustainable enterprise performance.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International Journal of Digital Sustainability, 8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(2), 112–130.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Chofreh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A. G. (2018). Sustainable enterprise resource planning systems implementation: A framework development.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198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1345–1355.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Davis, R., &amp; Lee, H. (2021). Leveraging big data analytics for sustainable enterprise resource planning.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Business Analytics, 10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234–250.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Edgeman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R.,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Eskildsen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J. (2014). Modelling and assessing sustainable enterprise excellence.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and the Environment, 23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173–187.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Garcia, E. M., &amp; Kaur, P. (2019). Stakeholder engagement and innovation in sustainable enterprises: A comparative study.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Corporate Social Responsibility, 14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(4), 389–406.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Kim, S., &amp; Thompson, J. (2020). Sustainable supply chain management: A framework for sustainable enterprises.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Operations &amp; Production Management, 29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(5), 675–692.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Li, F., &amp; O’Connor, D. (2021). Evaluating sustainable business practices in emerging markets: Challenges and opportunities.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Business Strategy Review, 32(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2), 95–113.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Martinez, J., &amp; Rodriguez, L. (2022). Environmental performance and competitive advantage in sustainable enterprises.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Environmental Economics, 19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(1), 58–75.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Nguyen, A., &amp; Brown, C. (2021). The impact of green technologies on sustainable enterprise innovation.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Technology, 7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(1), 1–20.</a:t>
            </a:r>
          </a:p>
          <a:p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Rahmana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F., &amp; </a:t>
            </a:r>
            <a:r>
              <a:rPr lang="en-GB" sz="1900" dirty="0" err="1">
                <a:latin typeface="Arial" panose="020B0604020202020204" pitchFamily="34" charset="0"/>
                <a:cs typeface="Arial" panose="020B0604020202020204" pitchFamily="34" charset="0"/>
              </a:rPr>
              <a:t>Bawono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A. (2020). Sustainable development toward sustainable enterprise.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Management Science Letters, 11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(2), 657–668.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Robinson, K., &amp; White, D. (2020). Financial performance and sustainability: An integrated approach for sustainable enterprises.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Sustainable Finance, 12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(3), 210–228.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Thompson, F. M. M. (2010).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Social enterprise: Developing sustainable enterprises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. Palgrave Macmillan.</a:t>
            </a:r>
          </a:p>
          <a:p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Zhang, Y., &amp; Miller, R. (2022). Advances in sustainable enterprise resource management: Bridging theory and practice. </a:t>
            </a:r>
            <a:r>
              <a:rPr lang="en-GB" sz="1900" i="1" dirty="0">
                <a:latin typeface="Arial" panose="020B0604020202020204" pitchFamily="34" charset="0"/>
                <a:cs typeface="Arial" panose="020B0604020202020204" pitchFamily="34" charset="0"/>
              </a:rPr>
              <a:t>Journal of Cleaner Production, 265</a:t>
            </a:r>
            <a:r>
              <a:rPr lang="en-GB" sz="1900" dirty="0">
                <a:latin typeface="Arial" panose="020B0604020202020204" pitchFamily="34" charset="0"/>
                <a:cs typeface="Arial" panose="020B0604020202020204" pitchFamily="34" charset="0"/>
              </a:rPr>
              <a:t>, 121834.</a:t>
            </a:r>
          </a:p>
          <a:p>
            <a:endParaRPr lang="en-GB" sz="19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00918495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1E5155"/>
      </a:dk2>
      <a:lt2>
        <a:srgbClr val="EBEBEB"/>
      </a:lt2>
      <a:accent1>
        <a:srgbClr val="B01513"/>
      </a:accent1>
      <a:accent2>
        <a:srgbClr val="EA6312"/>
      </a:accent2>
      <a:accent3>
        <a:srgbClr val="E6B729"/>
      </a:accent3>
      <a:accent4>
        <a:srgbClr val="6AAC90"/>
      </a:accent4>
      <a:accent5>
        <a:srgbClr val="54849A"/>
      </a:accent5>
      <a:accent6>
        <a:srgbClr val="9E5E9B"/>
      </a:accent6>
      <a:hlink>
        <a:srgbClr val="58C1BA"/>
      </a:hlink>
      <a:folHlink>
        <a:srgbClr val="9DFFC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7000"/>
                <a:hueMod val="88000"/>
                <a:satMod val="130000"/>
                <a:lumMod val="124000"/>
              </a:schemeClr>
            </a:gs>
            <a:gs pos="100000">
              <a:schemeClr val="phClr">
                <a:tint val="96000"/>
                <a:shade val="88000"/>
                <a:hueMod val="108000"/>
                <a:satMod val="164000"/>
                <a:lumMod val="7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9000"/>
                <a:hueMod val="108000"/>
                <a:satMod val="164000"/>
                <a:lumMod val="74000"/>
              </a:schemeClr>
              <a:schemeClr val="phClr">
                <a:tint val="96000"/>
                <a:hueMod val="88000"/>
                <a:satMod val="140000"/>
                <a:lumMod val="132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292E63A9-BB86-4E3D-B92A-7223C6510D2E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25</TotalTime>
  <Words>732</Words>
  <Application>Microsoft Office PowerPoint</Application>
  <PresentationFormat>Widescreen</PresentationFormat>
  <Paragraphs>53</Paragraphs>
  <Slides>6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6</vt:i4>
      </vt:variant>
    </vt:vector>
  </HeadingPairs>
  <TitlesOfParts>
    <vt:vector size="11" baseType="lpstr">
      <vt:lpstr>Arial</vt:lpstr>
      <vt:lpstr>Arial Black</vt:lpstr>
      <vt:lpstr>Century Gothic</vt:lpstr>
      <vt:lpstr>Wingdings 3</vt:lpstr>
      <vt:lpstr>Ion</vt:lpstr>
      <vt:lpstr>Sustainable Enterprise Presentation </vt:lpstr>
      <vt:lpstr>Business Plan Overview</vt:lpstr>
      <vt:lpstr>Key Features &amp; Sustainability Strategies</vt:lpstr>
      <vt:lpstr>Marketing Strategy &amp; Financial Projections</vt:lpstr>
      <vt:lpstr>Justification for Success &amp; Contingency Plans</vt:lpstr>
      <vt:lpstr>References 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Mirabela Voican (1907947)</dc:creator>
  <cp:lastModifiedBy>Mirabela Voican (1907947)</cp:lastModifiedBy>
  <cp:revision>1</cp:revision>
  <dcterms:created xsi:type="dcterms:W3CDTF">2025-03-06T21:59:30Z</dcterms:created>
  <dcterms:modified xsi:type="dcterms:W3CDTF">2025-03-06T22:24:46Z</dcterms:modified>
</cp:coreProperties>
</file>