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2"/>
  </p:notesMasterIdLst>
  <p:handoutMasterIdLst>
    <p:handoutMasterId r:id="rId23"/>
  </p:handoutMasterIdLst>
  <p:sldIdLst>
    <p:sldId id="412" r:id="rId5"/>
    <p:sldId id="411" r:id="rId6"/>
    <p:sldId id="355" r:id="rId7"/>
    <p:sldId id="358" r:id="rId8"/>
    <p:sldId id="413" r:id="rId9"/>
    <p:sldId id="359" r:id="rId10"/>
    <p:sldId id="360" r:id="rId11"/>
    <p:sldId id="361" r:id="rId12"/>
    <p:sldId id="414" r:id="rId13"/>
    <p:sldId id="367" r:id="rId14"/>
    <p:sldId id="370" r:id="rId15"/>
    <p:sldId id="415" r:id="rId16"/>
    <p:sldId id="372" r:id="rId17"/>
    <p:sldId id="373" r:id="rId18"/>
    <p:sldId id="382" r:id="rId19"/>
    <p:sldId id="387" r:id="rId20"/>
    <p:sldId id="374" r:id="rId21"/>
  </p:sldIdLst>
  <p:sldSz cx="9144000" cy="6858000" type="screen4x3"/>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73777"/>
    <a:srgbClr val="184F2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058B76-C5EC-496A-9373-7D6967FCDACB}" v="427" dt="2020-10-13T11:54:13.8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78" autoAdjust="0"/>
    <p:restoredTop sz="94622" autoAdjust="0"/>
  </p:normalViewPr>
  <p:slideViewPr>
    <p:cSldViewPr snapToGrid="0">
      <p:cViewPr varScale="1">
        <p:scale>
          <a:sx n="39" d="100"/>
          <a:sy n="39" d="100"/>
        </p:scale>
        <p:origin x="1108" y="24"/>
      </p:cViewPr>
      <p:guideLst>
        <p:guide orient="horz" pos="2160"/>
        <p:guide pos="2880"/>
      </p:guideLst>
    </p:cSldViewPr>
  </p:slideViewPr>
  <p:notesTextViewPr>
    <p:cViewPr>
      <p:scale>
        <a:sx n="1" d="1"/>
        <a:sy n="1" d="1"/>
      </p:scale>
      <p:origin x="0" y="0"/>
    </p:cViewPr>
  </p:notesTextViewPr>
  <p:sorterViewPr>
    <p:cViewPr varScale="1">
      <p:scale>
        <a:sx n="1" d="1"/>
        <a:sy n="1" d="1"/>
      </p:scale>
      <p:origin x="0" y="1471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63"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F3058B76-C5EC-496A-9373-7D6967FCDACB}"/>
    <pc:docChg chg="addSld delSld modSld">
      <pc:chgData name="" userId="" providerId="" clId="Web-{F3058B76-C5EC-496A-9373-7D6967FCDACB}" dt="2020-10-13T11:54:13.846" v="420"/>
      <pc:docMkLst>
        <pc:docMk/>
      </pc:docMkLst>
      <pc:sldChg chg="modSp del">
        <pc:chgData name="" userId="" providerId="" clId="Web-{F3058B76-C5EC-496A-9373-7D6967FCDACB}" dt="2020-10-13T11:21:56.330" v="57"/>
        <pc:sldMkLst>
          <pc:docMk/>
          <pc:sldMk cId="666577655" sldId="292"/>
        </pc:sldMkLst>
        <pc:spChg chg="mod">
          <ac:chgData name="" userId="" providerId="" clId="Web-{F3058B76-C5EC-496A-9373-7D6967FCDACB}" dt="2020-10-13T11:19:49.917" v="8" actId="20577"/>
          <ac:spMkLst>
            <pc:docMk/>
            <pc:sldMk cId="666577655" sldId="292"/>
            <ac:spMk id="6" creationId="{00000000-0000-0000-0000-000000000000}"/>
          </ac:spMkLst>
        </pc:spChg>
        <pc:spChg chg="mod">
          <ac:chgData name="" userId="" providerId="" clId="Web-{F3058B76-C5EC-496A-9373-7D6967FCDACB}" dt="2020-10-13T11:19:46.526" v="7" actId="20577"/>
          <ac:spMkLst>
            <pc:docMk/>
            <pc:sldMk cId="666577655" sldId="292"/>
            <ac:spMk id="9" creationId="{00000000-0000-0000-0000-000000000000}"/>
          </ac:spMkLst>
        </pc:spChg>
      </pc:sldChg>
      <pc:sldChg chg="del">
        <pc:chgData name="" userId="" providerId="" clId="Web-{F3058B76-C5EC-496A-9373-7D6967FCDACB}" dt="2020-10-13T11:25:44.312" v="105"/>
        <pc:sldMkLst>
          <pc:docMk/>
          <pc:sldMk cId="534531599" sldId="329"/>
        </pc:sldMkLst>
      </pc:sldChg>
      <pc:sldChg chg="del">
        <pc:chgData name="" userId="" providerId="" clId="Web-{F3058B76-C5EC-496A-9373-7D6967FCDACB}" dt="2020-10-13T11:25:04.466" v="101"/>
        <pc:sldMkLst>
          <pc:docMk/>
          <pc:sldMk cId="3636012076" sldId="335"/>
        </pc:sldMkLst>
      </pc:sldChg>
      <pc:sldChg chg="delSp modSp">
        <pc:chgData name="" userId="" providerId="" clId="Web-{F3058B76-C5EC-496A-9373-7D6967FCDACB}" dt="2020-10-13T11:26:41.050" v="114" actId="14100"/>
        <pc:sldMkLst>
          <pc:docMk/>
          <pc:sldMk cId="2552791853" sldId="355"/>
        </pc:sldMkLst>
        <pc:spChg chg="del mod">
          <ac:chgData name="" userId="" providerId="" clId="Web-{F3058B76-C5EC-496A-9373-7D6967FCDACB}" dt="2020-10-13T11:26:35.096" v="113"/>
          <ac:spMkLst>
            <pc:docMk/>
            <pc:sldMk cId="2552791853" sldId="355"/>
            <ac:spMk id="2" creationId="{00000000-0000-0000-0000-000000000000}"/>
          </ac:spMkLst>
        </pc:spChg>
        <pc:spChg chg="mod">
          <ac:chgData name="" userId="" providerId="" clId="Web-{F3058B76-C5EC-496A-9373-7D6967FCDACB}" dt="2020-10-13T11:26:41.050" v="114" actId="14100"/>
          <ac:spMkLst>
            <pc:docMk/>
            <pc:sldMk cId="2552791853" sldId="355"/>
            <ac:spMk id="3" creationId="{00000000-0000-0000-0000-000000000000}"/>
          </ac:spMkLst>
        </pc:spChg>
      </pc:sldChg>
      <pc:sldChg chg="del">
        <pc:chgData name="" userId="" providerId="" clId="Web-{F3058B76-C5EC-496A-9373-7D6967FCDACB}" dt="2020-10-13T11:26:53.519" v="115"/>
        <pc:sldMkLst>
          <pc:docMk/>
          <pc:sldMk cId="562919570" sldId="356"/>
        </pc:sldMkLst>
      </pc:sldChg>
      <pc:sldChg chg="delSp modSp">
        <pc:chgData name="" userId="" providerId="" clId="Web-{F3058B76-C5EC-496A-9373-7D6967FCDACB}" dt="2020-10-13T11:30:38.407" v="166" actId="20577"/>
        <pc:sldMkLst>
          <pc:docMk/>
          <pc:sldMk cId="1208390279" sldId="358"/>
        </pc:sldMkLst>
        <pc:spChg chg="del mod">
          <ac:chgData name="" userId="" providerId="" clId="Web-{F3058B76-C5EC-496A-9373-7D6967FCDACB}" dt="2020-10-13T11:27:22.005" v="122"/>
          <ac:spMkLst>
            <pc:docMk/>
            <pc:sldMk cId="1208390279" sldId="358"/>
            <ac:spMk id="2" creationId="{00000000-0000-0000-0000-000000000000}"/>
          </ac:spMkLst>
        </pc:spChg>
        <pc:spChg chg="mod">
          <ac:chgData name="" userId="" providerId="" clId="Web-{F3058B76-C5EC-496A-9373-7D6967FCDACB}" dt="2020-10-13T11:30:38.407" v="166" actId="20577"/>
          <ac:spMkLst>
            <pc:docMk/>
            <pc:sldMk cId="1208390279" sldId="358"/>
            <ac:spMk id="3" creationId="{00000000-0000-0000-0000-000000000000}"/>
          </ac:spMkLst>
        </pc:spChg>
      </pc:sldChg>
      <pc:sldChg chg="modSp">
        <pc:chgData name="" userId="" providerId="" clId="Web-{F3058B76-C5EC-496A-9373-7D6967FCDACB}" dt="2020-10-13T11:32:02.677" v="178" actId="20577"/>
        <pc:sldMkLst>
          <pc:docMk/>
          <pc:sldMk cId="1133568543" sldId="359"/>
        </pc:sldMkLst>
        <pc:spChg chg="mod">
          <ac:chgData name="" userId="" providerId="" clId="Web-{F3058B76-C5EC-496A-9373-7D6967FCDACB}" dt="2020-10-13T11:30:55.502" v="169" actId="20577"/>
          <ac:spMkLst>
            <pc:docMk/>
            <pc:sldMk cId="1133568543" sldId="359"/>
            <ac:spMk id="2" creationId="{00000000-0000-0000-0000-000000000000}"/>
          </ac:spMkLst>
        </pc:spChg>
        <pc:spChg chg="mod">
          <ac:chgData name="" userId="" providerId="" clId="Web-{F3058B76-C5EC-496A-9373-7D6967FCDACB}" dt="2020-10-13T11:32:02.677" v="178" actId="20577"/>
          <ac:spMkLst>
            <pc:docMk/>
            <pc:sldMk cId="1133568543" sldId="359"/>
            <ac:spMk id="3" creationId="{00000000-0000-0000-0000-000000000000}"/>
          </ac:spMkLst>
        </pc:spChg>
      </pc:sldChg>
      <pc:sldChg chg="delSp modSp">
        <pc:chgData name="" userId="" providerId="" clId="Web-{F3058B76-C5EC-496A-9373-7D6967FCDACB}" dt="2020-10-13T11:33:26.276" v="187" actId="20577"/>
        <pc:sldMkLst>
          <pc:docMk/>
          <pc:sldMk cId="3572211223" sldId="360"/>
        </pc:sldMkLst>
        <pc:spChg chg="del mod">
          <ac:chgData name="" userId="" providerId="" clId="Web-{F3058B76-C5EC-496A-9373-7D6967FCDACB}" dt="2020-10-13T11:32:42.820" v="184"/>
          <ac:spMkLst>
            <pc:docMk/>
            <pc:sldMk cId="3572211223" sldId="360"/>
            <ac:spMk id="2" creationId="{00000000-0000-0000-0000-000000000000}"/>
          </ac:spMkLst>
        </pc:spChg>
        <pc:spChg chg="mod">
          <ac:chgData name="" userId="" providerId="" clId="Web-{F3058B76-C5EC-496A-9373-7D6967FCDACB}" dt="2020-10-13T11:33:26.276" v="187" actId="20577"/>
          <ac:spMkLst>
            <pc:docMk/>
            <pc:sldMk cId="3572211223" sldId="360"/>
            <ac:spMk id="3" creationId="{00000000-0000-0000-0000-000000000000}"/>
          </ac:spMkLst>
        </pc:spChg>
      </pc:sldChg>
      <pc:sldChg chg="addSp delSp modSp">
        <pc:chgData name="" userId="" providerId="" clId="Web-{F3058B76-C5EC-496A-9373-7D6967FCDACB}" dt="2020-10-13T11:35:52.268" v="199" actId="20577"/>
        <pc:sldMkLst>
          <pc:docMk/>
          <pc:sldMk cId="1046249578" sldId="361"/>
        </pc:sldMkLst>
        <pc:spChg chg="del mod">
          <ac:chgData name="" userId="" providerId="" clId="Web-{F3058B76-C5EC-496A-9373-7D6967FCDACB}" dt="2020-10-13T11:34:40.530" v="192"/>
          <ac:spMkLst>
            <pc:docMk/>
            <pc:sldMk cId="1046249578" sldId="361"/>
            <ac:spMk id="2" creationId="{00000000-0000-0000-0000-000000000000}"/>
          </ac:spMkLst>
        </pc:spChg>
        <pc:spChg chg="mod">
          <ac:chgData name="" userId="" providerId="" clId="Web-{F3058B76-C5EC-496A-9373-7D6967FCDACB}" dt="2020-10-13T11:35:52.268" v="199" actId="20577"/>
          <ac:spMkLst>
            <pc:docMk/>
            <pc:sldMk cId="1046249578" sldId="361"/>
            <ac:spMk id="3" creationId="{00000000-0000-0000-0000-000000000000}"/>
          </ac:spMkLst>
        </pc:spChg>
        <pc:spChg chg="add del mod">
          <ac:chgData name="" userId="" providerId="" clId="Web-{F3058B76-C5EC-496A-9373-7D6967FCDACB}" dt="2020-10-13T11:35:04.047" v="193"/>
          <ac:spMkLst>
            <pc:docMk/>
            <pc:sldMk cId="1046249578" sldId="361"/>
            <ac:spMk id="5" creationId="{7B7DFAD2-C966-4852-9067-BF6A4FCFA3A0}"/>
          </ac:spMkLst>
        </pc:spChg>
      </pc:sldChg>
      <pc:sldChg chg="del">
        <pc:chgData name="" userId="" providerId="" clId="Web-{F3058B76-C5EC-496A-9373-7D6967FCDACB}" dt="2020-10-13T11:27:06.254" v="116"/>
        <pc:sldMkLst>
          <pc:docMk/>
          <pc:sldMk cId="4022013749" sldId="362"/>
        </pc:sldMkLst>
      </pc:sldChg>
      <pc:sldChg chg="del">
        <pc:chgData name="" userId="" providerId="" clId="Web-{F3058B76-C5EC-496A-9373-7D6967FCDACB}" dt="2020-10-13T11:36:23.536" v="206"/>
        <pc:sldMkLst>
          <pc:docMk/>
          <pc:sldMk cId="1710835939" sldId="363"/>
        </pc:sldMkLst>
      </pc:sldChg>
      <pc:sldChg chg="del">
        <pc:chgData name="" userId="" providerId="" clId="Web-{F3058B76-C5EC-496A-9373-7D6967FCDACB}" dt="2020-10-13T11:36:37.880" v="207"/>
        <pc:sldMkLst>
          <pc:docMk/>
          <pc:sldMk cId="103160244" sldId="364"/>
        </pc:sldMkLst>
      </pc:sldChg>
      <pc:sldChg chg="del">
        <pc:chgData name="" userId="" providerId="" clId="Web-{F3058B76-C5EC-496A-9373-7D6967FCDACB}" dt="2020-10-13T11:36:54.694" v="208"/>
        <pc:sldMkLst>
          <pc:docMk/>
          <pc:sldMk cId="1486671586" sldId="365"/>
        </pc:sldMkLst>
      </pc:sldChg>
      <pc:sldChg chg="del">
        <pc:chgData name="" userId="" providerId="" clId="Web-{F3058B76-C5EC-496A-9373-7D6967FCDACB}" dt="2020-10-13T11:38:15.901" v="209"/>
        <pc:sldMkLst>
          <pc:docMk/>
          <pc:sldMk cId="994093058" sldId="366"/>
        </pc:sldMkLst>
      </pc:sldChg>
      <pc:sldChg chg="addSp delSp modSp">
        <pc:chgData name="" userId="" providerId="" clId="Web-{F3058B76-C5EC-496A-9373-7D6967FCDACB}" dt="2020-10-13T11:40:26.878" v="270" actId="20577"/>
        <pc:sldMkLst>
          <pc:docMk/>
          <pc:sldMk cId="2477230604" sldId="367"/>
        </pc:sldMkLst>
        <pc:spChg chg="del">
          <ac:chgData name="" userId="" providerId="" clId="Web-{F3058B76-C5EC-496A-9373-7D6967FCDACB}" dt="2020-10-13T11:38:49.388" v="213"/>
          <ac:spMkLst>
            <pc:docMk/>
            <pc:sldMk cId="2477230604" sldId="367"/>
            <ac:spMk id="2" creationId="{00000000-0000-0000-0000-000000000000}"/>
          </ac:spMkLst>
        </pc:spChg>
        <pc:spChg chg="mod">
          <ac:chgData name="" userId="" providerId="" clId="Web-{F3058B76-C5EC-496A-9373-7D6967FCDACB}" dt="2020-10-13T11:40:26.878" v="270" actId="20577"/>
          <ac:spMkLst>
            <pc:docMk/>
            <pc:sldMk cId="2477230604" sldId="367"/>
            <ac:spMk id="3" creationId="{00000000-0000-0000-0000-000000000000}"/>
          </ac:spMkLst>
        </pc:spChg>
        <pc:spChg chg="add del mod">
          <ac:chgData name="" userId="" providerId="" clId="Web-{F3058B76-C5EC-496A-9373-7D6967FCDACB}" dt="2020-10-13T11:38:56.138" v="214"/>
          <ac:spMkLst>
            <pc:docMk/>
            <pc:sldMk cId="2477230604" sldId="367"/>
            <ac:spMk id="5" creationId="{AAC08546-A989-4552-A0C7-4A039A54CB2D}"/>
          </ac:spMkLst>
        </pc:spChg>
      </pc:sldChg>
      <pc:sldChg chg="del">
        <pc:chgData name="" userId="" providerId="" clId="Web-{F3058B76-C5EC-496A-9373-7D6967FCDACB}" dt="2020-10-13T11:40:37.503" v="272"/>
        <pc:sldMkLst>
          <pc:docMk/>
          <pc:sldMk cId="2481385031" sldId="368"/>
        </pc:sldMkLst>
      </pc:sldChg>
      <pc:sldChg chg="del">
        <pc:chgData name="" userId="" providerId="" clId="Web-{F3058B76-C5EC-496A-9373-7D6967FCDACB}" dt="2020-10-13T11:40:45.035" v="273"/>
        <pc:sldMkLst>
          <pc:docMk/>
          <pc:sldMk cId="3762878043" sldId="369"/>
        </pc:sldMkLst>
      </pc:sldChg>
      <pc:sldChg chg="modSp">
        <pc:chgData name="" userId="" providerId="" clId="Web-{F3058B76-C5EC-496A-9373-7D6967FCDACB}" dt="2020-10-13T11:49:31.549" v="379" actId="20577"/>
        <pc:sldMkLst>
          <pc:docMk/>
          <pc:sldMk cId="1576715623" sldId="370"/>
        </pc:sldMkLst>
        <pc:spChg chg="mod">
          <ac:chgData name="" userId="" providerId="" clId="Web-{F3058B76-C5EC-496A-9373-7D6967FCDACB}" dt="2020-10-13T11:47:24.339" v="313" actId="20577"/>
          <ac:spMkLst>
            <pc:docMk/>
            <pc:sldMk cId="1576715623" sldId="370"/>
            <ac:spMk id="2" creationId="{00000000-0000-0000-0000-000000000000}"/>
          </ac:spMkLst>
        </pc:spChg>
        <pc:spChg chg="mod">
          <ac:chgData name="" userId="" providerId="" clId="Web-{F3058B76-C5EC-496A-9373-7D6967FCDACB}" dt="2020-10-13T11:49:31.549" v="379" actId="20577"/>
          <ac:spMkLst>
            <pc:docMk/>
            <pc:sldMk cId="1576715623" sldId="370"/>
            <ac:spMk id="3" creationId="{00000000-0000-0000-0000-000000000000}"/>
          </ac:spMkLst>
        </pc:spChg>
      </pc:sldChg>
      <pc:sldChg chg="del">
        <pc:chgData name="" userId="" providerId="" clId="Web-{F3058B76-C5EC-496A-9373-7D6967FCDACB}" dt="2020-10-13T11:50:17.583" v="384"/>
        <pc:sldMkLst>
          <pc:docMk/>
          <pc:sldMk cId="2542515062" sldId="371"/>
        </pc:sldMkLst>
      </pc:sldChg>
      <pc:sldChg chg="modSp">
        <pc:chgData name="" userId="" providerId="" clId="Web-{F3058B76-C5EC-496A-9373-7D6967FCDACB}" dt="2020-10-13T11:50:32.427" v="387" actId="14100"/>
        <pc:sldMkLst>
          <pc:docMk/>
          <pc:sldMk cId="2546527304" sldId="372"/>
        </pc:sldMkLst>
        <pc:picChg chg="mod">
          <ac:chgData name="" userId="" providerId="" clId="Web-{F3058B76-C5EC-496A-9373-7D6967FCDACB}" dt="2020-10-13T11:50:32.427" v="387" actId="14100"/>
          <ac:picMkLst>
            <pc:docMk/>
            <pc:sldMk cId="2546527304" sldId="372"/>
            <ac:picMk id="4" creationId="{00000000-0000-0000-0000-000000000000}"/>
          </ac:picMkLst>
        </pc:picChg>
      </pc:sldChg>
      <pc:sldChg chg="modSp">
        <pc:chgData name="" userId="" providerId="" clId="Web-{F3058B76-C5EC-496A-9373-7D6967FCDACB}" dt="2020-10-13T11:52:08.339" v="407" actId="14100"/>
        <pc:sldMkLst>
          <pc:docMk/>
          <pc:sldMk cId="2323519391" sldId="374"/>
        </pc:sldMkLst>
        <pc:spChg chg="mod">
          <ac:chgData name="" userId="" providerId="" clId="Web-{F3058B76-C5EC-496A-9373-7D6967FCDACB}" dt="2020-10-13T11:52:08.339" v="407" actId="14100"/>
          <ac:spMkLst>
            <pc:docMk/>
            <pc:sldMk cId="2323519391" sldId="374"/>
            <ac:spMk id="3" creationId="{00000000-0000-0000-0000-000000000000}"/>
          </ac:spMkLst>
        </pc:spChg>
      </pc:sldChg>
      <pc:sldChg chg="modSp">
        <pc:chgData name="" userId="" providerId="" clId="Web-{F3058B76-C5EC-496A-9373-7D6967FCDACB}" dt="2020-10-13T11:52:54.638" v="410" actId="20577"/>
        <pc:sldMkLst>
          <pc:docMk/>
          <pc:sldMk cId="159540995" sldId="377"/>
        </pc:sldMkLst>
        <pc:spChg chg="mod">
          <ac:chgData name="" userId="" providerId="" clId="Web-{F3058B76-C5EC-496A-9373-7D6967FCDACB}" dt="2020-10-13T11:52:54.638" v="410" actId="20577"/>
          <ac:spMkLst>
            <pc:docMk/>
            <pc:sldMk cId="159540995" sldId="377"/>
            <ac:spMk id="3" creationId="{00000000-0000-0000-0000-000000000000}"/>
          </ac:spMkLst>
        </pc:spChg>
      </pc:sldChg>
      <pc:sldChg chg="modSp">
        <pc:chgData name="" userId="" providerId="" clId="Web-{F3058B76-C5EC-496A-9373-7D6967FCDACB}" dt="2020-10-13T11:53:29.734" v="413" actId="20577"/>
        <pc:sldMkLst>
          <pc:docMk/>
          <pc:sldMk cId="2865494426" sldId="378"/>
        </pc:sldMkLst>
        <pc:spChg chg="mod">
          <ac:chgData name="" userId="" providerId="" clId="Web-{F3058B76-C5EC-496A-9373-7D6967FCDACB}" dt="2020-10-13T11:53:29.734" v="413" actId="20577"/>
          <ac:spMkLst>
            <pc:docMk/>
            <pc:sldMk cId="2865494426" sldId="378"/>
            <ac:spMk id="3" creationId="{00000000-0000-0000-0000-000000000000}"/>
          </ac:spMkLst>
        </pc:spChg>
      </pc:sldChg>
      <pc:sldChg chg="modSp">
        <pc:chgData name="" userId="" providerId="" clId="Web-{F3058B76-C5EC-496A-9373-7D6967FCDACB}" dt="2020-10-13T11:53:57.142" v="417" actId="20577"/>
        <pc:sldMkLst>
          <pc:docMk/>
          <pc:sldMk cId="2867894752" sldId="381"/>
        </pc:sldMkLst>
        <pc:spChg chg="mod">
          <ac:chgData name="" userId="" providerId="" clId="Web-{F3058B76-C5EC-496A-9373-7D6967FCDACB}" dt="2020-10-13T11:53:57.142" v="417" actId="20577"/>
          <ac:spMkLst>
            <pc:docMk/>
            <pc:sldMk cId="2867894752" sldId="381"/>
            <ac:spMk id="3" creationId="{00000000-0000-0000-0000-000000000000}"/>
          </ac:spMkLst>
        </pc:spChg>
      </pc:sldChg>
      <pc:sldChg chg="modSp">
        <pc:chgData name="" userId="" providerId="" clId="Web-{F3058B76-C5EC-496A-9373-7D6967FCDACB}" dt="2020-10-13T11:25:25.733" v="103" actId="20577"/>
        <pc:sldMkLst>
          <pc:docMk/>
          <pc:sldMk cId="2614647581" sldId="411"/>
        </pc:sldMkLst>
        <pc:spChg chg="mod">
          <ac:chgData name="" userId="" providerId="" clId="Web-{F3058B76-C5EC-496A-9373-7D6967FCDACB}" dt="2020-10-13T11:25:25.733" v="103" actId="20577"/>
          <ac:spMkLst>
            <pc:docMk/>
            <pc:sldMk cId="2614647581" sldId="411"/>
            <ac:spMk id="3" creationId="{00000000-0000-0000-0000-000000000000}"/>
          </ac:spMkLst>
        </pc:spChg>
      </pc:sldChg>
      <pc:sldChg chg="addSp modSp new">
        <pc:chgData name="" userId="" providerId="" clId="Web-{F3058B76-C5EC-496A-9373-7D6967FCDACB}" dt="2020-10-13T11:24:41.465" v="100" actId="1076"/>
        <pc:sldMkLst>
          <pc:docMk/>
          <pc:sldMk cId="709290512" sldId="412"/>
        </pc:sldMkLst>
        <pc:spChg chg="mod">
          <ac:chgData name="" userId="" providerId="" clId="Web-{F3058B76-C5EC-496A-9373-7D6967FCDACB}" dt="2020-10-13T11:21:47.517" v="54" actId="20577"/>
          <ac:spMkLst>
            <pc:docMk/>
            <pc:sldMk cId="709290512" sldId="412"/>
            <ac:spMk id="2" creationId="{BD1E8783-1DAE-437E-BC2E-38D3DC548117}"/>
          </ac:spMkLst>
        </pc:spChg>
        <pc:spChg chg="mod">
          <ac:chgData name="" userId="" providerId="" clId="Web-{F3058B76-C5EC-496A-9373-7D6967FCDACB}" dt="2020-10-13T11:23:24.570" v="92" actId="20577"/>
          <ac:spMkLst>
            <pc:docMk/>
            <pc:sldMk cId="709290512" sldId="412"/>
            <ac:spMk id="3" creationId="{4CA0F2D7-3DFD-4585-8E8D-9AA0621D5B74}"/>
          </ac:spMkLst>
        </pc:spChg>
        <pc:picChg chg="add mod">
          <ac:chgData name="" userId="" providerId="" clId="Web-{F3058B76-C5EC-496A-9373-7D6967FCDACB}" dt="2020-10-13T11:24:41.465" v="100" actId="1076"/>
          <ac:picMkLst>
            <pc:docMk/>
            <pc:sldMk cId="709290512" sldId="412"/>
            <ac:picMk id="4" creationId="{B3C7BA26-7AEF-4DE6-B099-9DBA0877041B}"/>
          </ac:picMkLst>
        </pc:picChg>
      </pc:sldChg>
      <pc:sldChg chg="delSp modSp new">
        <pc:chgData name="" userId="" providerId="" clId="Web-{F3058B76-C5EC-496A-9373-7D6967FCDACB}" dt="2020-10-13T11:30:34.594" v="164" actId="20577"/>
        <pc:sldMkLst>
          <pc:docMk/>
          <pc:sldMk cId="3633310596" sldId="413"/>
        </pc:sldMkLst>
        <pc:spChg chg="del">
          <ac:chgData name="" userId="" providerId="" clId="Web-{F3058B76-C5EC-496A-9373-7D6967FCDACB}" dt="2020-10-13T11:29:08.449" v="145"/>
          <ac:spMkLst>
            <pc:docMk/>
            <pc:sldMk cId="3633310596" sldId="413"/>
            <ac:spMk id="2" creationId="{1FDD6E63-BAA6-420A-92EC-CE1FD7BDBA7F}"/>
          </ac:spMkLst>
        </pc:spChg>
        <pc:spChg chg="mod">
          <ac:chgData name="" userId="" providerId="" clId="Web-{F3058B76-C5EC-496A-9373-7D6967FCDACB}" dt="2020-10-13T11:30:34.594" v="164" actId="20577"/>
          <ac:spMkLst>
            <pc:docMk/>
            <pc:sldMk cId="3633310596" sldId="413"/>
            <ac:spMk id="3" creationId="{4D31F1D6-EC9B-424E-B2FA-2F63C84D2B6F}"/>
          </ac:spMkLst>
        </pc:spChg>
      </pc:sldChg>
      <pc:sldChg chg="modSp new">
        <pc:chgData name="" userId="" providerId="" clId="Web-{F3058B76-C5EC-496A-9373-7D6967FCDACB}" dt="2020-10-13T11:36:04.769" v="204" actId="20577"/>
        <pc:sldMkLst>
          <pc:docMk/>
          <pc:sldMk cId="3204100790" sldId="414"/>
        </pc:sldMkLst>
        <pc:spChg chg="mod">
          <ac:chgData name="" userId="" providerId="" clId="Web-{F3058B76-C5EC-496A-9373-7D6967FCDACB}" dt="2020-10-13T11:36:04.769" v="204" actId="20577"/>
          <ac:spMkLst>
            <pc:docMk/>
            <pc:sldMk cId="3204100790" sldId="414"/>
            <ac:spMk id="3" creationId="{1A9F7591-E8B9-4595-86DF-D2398852A7C4}"/>
          </ac:spMkLst>
        </pc:spChg>
      </pc:sldChg>
      <pc:sldChg chg="modSp new">
        <pc:chgData name="" userId="" providerId="" clId="Web-{F3058B76-C5EC-496A-9373-7D6967FCDACB}" dt="2020-10-13T11:49:44.534" v="383" actId="14100"/>
        <pc:sldMkLst>
          <pc:docMk/>
          <pc:sldMk cId="405642291" sldId="415"/>
        </pc:sldMkLst>
        <pc:spChg chg="mod">
          <ac:chgData name="" userId="" providerId="" clId="Web-{F3058B76-C5EC-496A-9373-7D6967FCDACB}" dt="2020-10-13T11:49:39.393" v="382" actId="14100"/>
          <ac:spMkLst>
            <pc:docMk/>
            <pc:sldMk cId="405642291" sldId="415"/>
            <ac:spMk id="2" creationId="{C59CF1E7-617F-4DDA-8D15-80907B2ED17A}"/>
          </ac:spMkLst>
        </pc:spChg>
        <pc:spChg chg="mod">
          <ac:chgData name="" userId="" providerId="" clId="Web-{F3058B76-C5EC-496A-9373-7D6967FCDACB}" dt="2020-10-13T11:49:44.534" v="383" actId="14100"/>
          <ac:spMkLst>
            <pc:docMk/>
            <pc:sldMk cId="405642291" sldId="415"/>
            <ac:spMk id="3" creationId="{E64716D1-6443-4DDC-B9F9-CC1ACDEC5E77}"/>
          </ac:spMkLst>
        </pc:spChg>
      </pc:sldChg>
      <pc:sldChg chg="new del">
        <pc:chgData name="" userId="" providerId="" clId="Web-{F3058B76-C5EC-496A-9373-7D6967FCDACB}" dt="2020-10-13T11:40:58.926" v="275"/>
        <pc:sldMkLst>
          <pc:docMk/>
          <pc:sldMk cId="3308474912" sldId="415"/>
        </pc:sldMkLst>
      </pc:sldChg>
      <pc:sldChg chg="new del">
        <pc:chgData name="" userId="" providerId="" clId="Web-{F3058B76-C5EC-496A-9373-7D6967FCDACB}" dt="2020-10-13T11:54:13.846" v="420"/>
        <pc:sldMkLst>
          <pc:docMk/>
          <pc:sldMk cId="3424595014" sldId="41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984870" cy="502756"/>
          </a:xfrm>
          <a:prstGeom prst="rect">
            <a:avLst/>
          </a:prstGeom>
        </p:spPr>
        <p:txBody>
          <a:bodyPr vert="horz" lIns="93155" tIns="46578" rIns="93155" bIns="46578" rtlCol="0"/>
          <a:lstStyle>
            <a:lvl1pPr algn="l">
              <a:defRPr sz="1200"/>
            </a:lvl1pPr>
          </a:lstStyle>
          <a:p>
            <a:endParaRPr lang="en-IE"/>
          </a:p>
        </p:txBody>
      </p:sp>
      <p:sp>
        <p:nvSpPr>
          <p:cNvPr id="3" name="Date Placeholder 2"/>
          <p:cNvSpPr>
            <a:spLocks noGrp="1"/>
          </p:cNvSpPr>
          <p:nvPr>
            <p:ph type="dt" sz="quarter" idx="1"/>
          </p:nvPr>
        </p:nvSpPr>
        <p:spPr>
          <a:xfrm>
            <a:off x="3901699" y="0"/>
            <a:ext cx="2984870" cy="502756"/>
          </a:xfrm>
          <a:prstGeom prst="rect">
            <a:avLst/>
          </a:prstGeom>
        </p:spPr>
        <p:txBody>
          <a:bodyPr vert="horz" lIns="93155" tIns="46578" rIns="93155" bIns="46578" rtlCol="0"/>
          <a:lstStyle>
            <a:lvl1pPr algn="r">
              <a:defRPr sz="1200"/>
            </a:lvl1pPr>
          </a:lstStyle>
          <a:p>
            <a:fld id="{228D5393-FAD1-4010-9225-067BC5D99D65}" type="datetimeFigureOut">
              <a:rPr lang="en-IE" smtClean="0"/>
              <a:t>13/10/2020</a:t>
            </a:fld>
            <a:endParaRPr lang="en-IE"/>
          </a:p>
        </p:txBody>
      </p:sp>
      <p:sp>
        <p:nvSpPr>
          <p:cNvPr id="4" name="Footer Placeholder 3"/>
          <p:cNvSpPr>
            <a:spLocks noGrp="1"/>
          </p:cNvSpPr>
          <p:nvPr>
            <p:ph type="ftr" sz="quarter" idx="2"/>
          </p:nvPr>
        </p:nvSpPr>
        <p:spPr>
          <a:xfrm>
            <a:off x="2" y="9517549"/>
            <a:ext cx="2984870" cy="502755"/>
          </a:xfrm>
          <a:prstGeom prst="rect">
            <a:avLst/>
          </a:prstGeom>
        </p:spPr>
        <p:txBody>
          <a:bodyPr vert="horz" lIns="93155" tIns="46578" rIns="93155" bIns="46578" rtlCol="0" anchor="b"/>
          <a:lstStyle>
            <a:lvl1pPr algn="l">
              <a:defRPr sz="1200"/>
            </a:lvl1pPr>
          </a:lstStyle>
          <a:p>
            <a:endParaRPr lang="en-IE"/>
          </a:p>
        </p:txBody>
      </p:sp>
      <p:sp>
        <p:nvSpPr>
          <p:cNvPr id="5" name="Slide Number Placeholder 4"/>
          <p:cNvSpPr>
            <a:spLocks noGrp="1"/>
          </p:cNvSpPr>
          <p:nvPr>
            <p:ph type="sldNum" sz="quarter" idx="3"/>
          </p:nvPr>
        </p:nvSpPr>
        <p:spPr>
          <a:xfrm>
            <a:off x="3901699" y="9517549"/>
            <a:ext cx="2984870" cy="502755"/>
          </a:xfrm>
          <a:prstGeom prst="rect">
            <a:avLst/>
          </a:prstGeom>
        </p:spPr>
        <p:txBody>
          <a:bodyPr vert="horz" lIns="93155" tIns="46578" rIns="93155" bIns="46578" rtlCol="0" anchor="b"/>
          <a:lstStyle>
            <a:lvl1pPr algn="r">
              <a:defRPr sz="1200"/>
            </a:lvl1pPr>
          </a:lstStyle>
          <a:p>
            <a:fld id="{DFEA2CB1-E970-403D-B1E4-4282B25269BB}" type="slidenum">
              <a:rPr lang="en-IE" smtClean="0"/>
              <a:t>‹#›</a:t>
            </a:fld>
            <a:endParaRPr lang="en-IE"/>
          </a:p>
        </p:txBody>
      </p:sp>
    </p:spTree>
    <p:extLst>
      <p:ext uri="{BB962C8B-B14F-4D97-AF65-F5344CB8AC3E}">
        <p14:creationId xmlns:p14="http://schemas.microsoft.com/office/powerpoint/2010/main" val="21837372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984870" cy="502756"/>
          </a:xfrm>
          <a:prstGeom prst="rect">
            <a:avLst/>
          </a:prstGeom>
        </p:spPr>
        <p:txBody>
          <a:bodyPr vert="horz" lIns="93155" tIns="46578" rIns="93155" bIns="46578" rtlCol="0"/>
          <a:lstStyle>
            <a:lvl1pPr algn="l">
              <a:defRPr sz="1200"/>
            </a:lvl1pPr>
          </a:lstStyle>
          <a:p>
            <a:endParaRPr lang="en-IE" dirty="0"/>
          </a:p>
        </p:txBody>
      </p:sp>
      <p:sp>
        <p:nvSpPr>
          <p:cNvPr id="3" name="Date Placeholder 2"/>
          <p:cNvSpPr>
            <a:spLocks noGrp="1"/>
          </p:cNvSpPr>
          <p:nvPr>
            <p:ph type="dt" idx="1"/>
          </p:nvPr>
        </p:nvSpPr>
        <p:spPr>
          <a:xfrm>
            <a:off x="3901699" y="0"/>
            <a:ext cx="2984870" cy="502756"/>
          </a:xfrm>
          <a:prstGeom prst="rect">
            <a:avLst/>
          </a:prstGeom>
        </p:spPr>
        <p:txBody>
          <a:bodyPr vert="horz" lIns="93155" tIns="46578" rIns="93155" bIns="46578" rtlCol="0"/>
          <a:lstStyle>
            <a:lvl1pPr algn="r">
              <a:defRPr sz="1200"/>
            </a:lvl1pPr>
          </a:lstStyle>
          <a:p>
            <a:fld id="{EEE7967F-C813-4EE3-842A-D3BD3FF3389D}" type="datetimeFigureOut">
              <a:rPr lang="en-IE" smtClean="0"/>
              <a:t>13/10/2020</a:t>
            </a:fld>
            <a:endParaRPr lang="en-IE" dirty="0"/>
          </a:p>
        </p:txBody>
      </p:sp>
      <p:sp>
        <p:nvSpPr>
          <p:cNvPr id="4" name="Slide Image Placeholder 3"/>
          <p:cNvSpPr>
            <a:spLocks noGrp="1" noRot="1" noChangeAspect="1"/>
          </p:cNvSpPr>
          <p:nvPr>
            <p:ph type="sldImg" idx="2"/>
          </p:nvPr>
        </p:nvSpPr>
        <p:spPr>
          <a:xfrm>
            <a:off x="1189038" y="1252538"/>
            <a:ext cx="4510087" cy="3381375"/>
          </a:xfrm>
          <a:prstGeom prst="rect">
            <a:avLst/>
          </a:prstGeom>
          <a:noFill/>
          <a:ln w="12700">
            <a:solidFill>
              <a:prstClr val="black"/>
            </a:solidFill>
          </a:ln>
        </p:spPr>
        <p:txBody>
          <a:bodyPr vert="horz" lIns="93155" tIns="46578" rIns="93155" bIns="46578" rtlCol="0" anchor="ctr"/>
          <a:lstStyle/>
          <a:p>
            <a:endParaRPr lang="en-IE" dirty="0"/>
          </a:p>
        </p:txBody>
      </p:sp>
      <p:sp>
        <p:nvSpPr>
          <p:cNvPr id="5" name="Notes Placeholder 4"/>
          <p:cNvSpPr>
            <a:spLocks noGrp="1"/>
          </p:cNvSpPr>
          <p:nvPr>
            <p:ph type="body" sz="quarter" idx="3"/>
          </p:nvPr>
        </p:nvSpPr>
        <p:spPr>
          <a:xfrm>
            <a:off x="688817" y="4822269"/>
            <a:ext cx="5510530" cy="3945494"/>
          </a:xfrm>
          <a:prstGeom prst="rect">
            <a:avLst/>
          </a:prstGeom>
        </p:spPr>
        <p:txBody>
          <a:bodyPr vert="horz" lIns="93155" tIns="46578" rIns="93155" bIns="4657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6" name="Footer Placeholder 5"/>
          <p:cNvSpPr>
            <a:spLocks noGrp="1"/>
          </p:cNvSpPr>
          <p:nvPr>
            <p:ph type="ftr" sz="quarter" idx="4"/>
          </p:nvPr>
        </p:nvSpPr>
        <p:spPr>
          <a:xfrm>
            <a:off x="2" y="9517549"/>
            <a:ext cx="2984870" cy="502755"/>
          </a:xfrm>
          <a:prstGeom prst="rect">
            <a:avLst/>
          </a:prstGeom>
        </p:spPr>
        <p:txBody>
          <a:bodyPr vert="horz" lIns="93155" tIns="46578" rIns="93155" bIns="46578" rtlCol="0" anchor="b"/>
          <a:lstStyle>
            <a:lvl1pPr algn="l">
              <a:defRPr sz="1200"/>
            </a:lvl1pPr>
          </a:lstStyle>
          <a:p>
            <a:endParaRPr lang="en-IE" dirty="0"/>
          </a:p>
        </p:txBody>
      </p:sp>
      <p:sp>
        <p:nvSpPr>
          <p:cNvPr id="7" name="Slide Number Placeholder 6"/>
          <p:cNvSpPr>
            <a:spLocks noGrp="1"/>
          </p:cNvSpPr>
          <p:nvPr>
            <p:ph type="sldNum" sz="quarter" idx="5"/>
          </p:nvPr>
        </p:nvSpPr>
        <p:spPr>
          <a:xfrm>
            <a:off x="3901699" y="9517549"/>
            <a:ext cx="2984870" cy="502755"/>
          </a:xfrm>
          <a:prstGeom prst="rect">
            <a:avLst/>
          </a:prstGeom>
        </p:spPr>
        <p:txBody>
          <a:bodyPr vert="horz" lIns="93155" tIns="46578" rIns="93155" bIns="46578" rtlCol="0" anchor="b"/>
          <a:lstStyle>
            <a:lvl1pPr algn="r">
              <a:defRPr sz="1200"/>
            </a:lvl1pPr>
          </a:lstStyle>
          <a:p>
            <a:fld id="{B7A2E5D6-2007-498C-BD70-E997DA7151F8}" type="slidenum">
              <a:rPr lang="en-IE" smtClean="0"/>
              <a:t>‹#›</a:t>
            </a:fld>
            <a:endParaRPr lang="en-IE" dirty="0"/>
          </a:p>
        </p:txBody>
      </p:sp>
    </p:spTree>
    <p:extLst>
      <p:ext uri="{BB962C8B-B14F-4D97-AF65-F5344CB8AC3E}">
        <p14:creationId xmlns:p14="http://schemas.microsoft.com/office/powerpoint/2010/main" val="905765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109871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7" name="Picture 6"/>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28650" y="6176964"/>
            <a:ext cx="7135971" cy="361950"/>
          </a:xfrm>
          <a:prstGeom prst="rect">
            <a:avLst/>
          </a:prstGeom>
          <a:noFill/>
          <a:ln>
            <a:noFill/>
          </a:ln>
        </p:spPr>
      </p:pic>
      <p:pic>
        <p:nvPicPr>
          <p:cNvPr id="8" name="Picture 7"/>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7895249" y="6086893"/>
            <a:ext cx="1093629" cy="605896"/>
          </a:xfrm>
          <a:prstGeom prst="rect">
            <a:avLst/>
          </a:prstGeom>
          <a:noFill/>
          <a:ln>
            <a:noFill/>
          </a:ln>
        </p:spPr>
      </p:pic>
      <p:sp>
        <p:nvSpPr>
          <p:cNvPr id="9" name="TextBox 8"/>
          <p:cNvSpPr txBox="1"/>
          <p:nvPr userDrawn="1"/>
        </p:nvSpPr>
        <p:spPr>
          <a:xfrm flipV="1">
            <a:off x="628650" y="6627067"/>
            <a:ext cx="7135971" cy="45719"/>
          </a:xfrm>
          <a:prstGeom prst="rect">
            <a:avLst/>
          </a:prstGeom>
          <a:solidFill>
            <a:srgbClr val="17376E"/>
          </a:solidFill>
          <a:ln>
            <a:solidFill>
              <a:srgbClr val="003192"/>
            </a:solidFill>
          </a:ln>
        </p:spPr>
        <p:txBody>
          <a:bodyPr wrap="square" rtlCol="0">
            <a:spAutoFit/>
          </a:bodyPr>
          <a:lstStyle/>
          <a:p>
            <a:endParaRPr lang="en-IE" dirty="0"/>
          </a:p>
        </p:txBody>
      </p:sp>
      <p:sp>
        <p:nvSpPr>
          <p:cNvPr id="10" name="TextBox 9"/>
          <p:cNvSpPr txBox="1"/>
          <p:nvPr userDrawn="1"/>
        </p:nvSpPr>
        <p:spPr>
          <a:xfrm flipV="1">
            <a:off x="509451" y="230190"/>
            <a:ext cx="8242663" cy="45719"/>
          </a:xfrm>
          <a:prstGeom prst="rect">
            <a:avLst/>
          </a:prstGeom>
          <a:solidFill>
            <a:srgbClr val="005C2A"/>
          </a:solidFill>
          <a:ln>
            <a:solidFill>
              <a:srgbClr val="003192"/>
            </a:solidFill>
          </a:ln>
        </p:spPr>
        <p:txBody>
          <a:bodyPr wrap="square" rtlCol="0">
            <a:spAutoFit/>
          </a:bodyPr>
          <a:lstStyle/>
          <a:p>
            <a:endParaRPr lang="en-IE" dirty="0"/>
          </a:p>
        </p:txBody>
      </p:sp>
    </p:spTree>
    <p:extLst>
      <p:ext uri="{BB962C8B-B14F-4D97-AF65-F5344CB8AC3E}">
        <p14:creationId xmlns:p14="http://schemas.microsoft.com/office/powerpoint/2010/main" val="2285697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B708C1-65D6-48A0-8D62-A83901807F44}" type="datetimeFigureOut">
              <a:rPr lang="en-IE" smtClean="0"/>
              <a:t>13/10/2020</a:t>
            </a:fld>
            <a:endParaRPr lang="en-IE" dirty="0"/>
          </a:p>
        </p:txBody>
      </p:sp>
      <p:sp>
        <p:nvSpPr>
          <p:cNvPr id="5" name="Footer Placeholder 4"/>
          <p:cNvSpPr>
            <a:spLocks noGrp="1"/>
          </p:cNvSpPr>
          <p:nvPr>
            <p:ph type="ftr" sz="quarter" idx="11"/>
          </p:nvPr>
        </p:nvSpPr>
        <p:spPr/>
        <p:txBody>
          <a:bodyPr/>
          <a:lstStyle/>
          <a:p>
            <a:endParaRPr lang="en-IE" dirty="0"/>
          </a:p>
        </p:txBody>
      </p:sp>
      <p:sp>
        <p:nvSpPr>
          <p:cNvPr id="6" name="Slide Number Placeholder 5"/>
          <p:cNvSpPr>
            <a:spLocks noGrp="1"/>
          </p:cNvSpPr>
          <p:nvPr>
            <p:ph type="sldNum" sz="quarter" idx="12"/>
          </p:nvPr>
        </p:nvSpPr>
        <p:spPr/>
        <p:txBody>
          <a:bodyPr/>
          <a:lstStyle/>
          <a:p>
            <a:fld id="{63C5F4B0-8F77-4B55-9C10-F7F048FE7ED8}" type="slidenum">
              <a:rPr lang="en-IE" smtClean="0"/>
              <a:t>‹#›</a:t>
            </a:fld>
            <a:endParaRPr lang="en-IE" dirty="0"/>
          </a:p>
        </p:txBody>
      </p:sp>
    </p:spTree>
    <p:extLst>
      <p:ext uri="{BB962C8B-B14F-4D97-AF65-F5344CB8AC3E}">
        <p14:creationId xmlns:p14="http://schemas.microsoft.com/office/powerpoint/2010/main" val="204489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B708C1-65D6-48A0-8D62-A83901807F44}" type="datetimeFigureOut">
              <a:rPr lang="en-IE" smtClean="0"/>
              <a:t>13/10/2020</a:t>
            </a:fld>
            <a:endParaRPr lang="en-IE" dirty="0"/>
          </a:p>
        </p:txBody>
      </p:sp>
      <p:sp>
        <p:nvSpPr>
          <p:cNvPr id="6" name="Footer Placeholder 5"/>
          <p:cNvSpPr>
            <a:spLocks noGrp="1"/>
          </p:cNvSpPr>
          <p:nvPr>
            <p:ph type="ftr" sz="quarter" idx="11"/>
          </p:nvPr>
        </p:nvSpPr>
        <p:spPr/>
        <p:txBody>
          <a:bodyPr/>
          <a:lstStyle/>
          <a:p>
            <a:endParaRPr lang="en-IE" dirty="0"/>
          </a:p>
        </p:txBody>
      </p:sp>
      <p:sp>
        <p:nvSpPr>
          <p:cNvPr id="7" name="Slide Number Placeholder 6"/>
          <p:cNvSpPr>
            <a:spLocks noGrp="1"/>
          </p:cNvSpPr>
          <p:nvPr>
            <p:ph type="sldNum" sz="quarter" idx="12"/>
          </p:nvPr>
        </p:nvSpPr>
        <p:spPr/>
        <p:txBody>
          <a:bodyPr/>
          <a:lstStyle/>
          <a:p>
            <a:fld id="{63C5F4B0-8F77-4B55-9C10-F7F048FE7ED8}" type="slidenum">
              <a:rPr lang="en-IE" smtClean="0"/>
              <a:t>‹#›</a:t>
            </a:fld>
            <a:endParaRPr lang="en-IE" dirty="0"/>
          </a:p>
        </p:txBody>
      </p:sp>
    </p:spTree>
    <p:extLst>
      <p:ext uri="{BB962C8B-B14F-4D97-AF65-F5344CB8AC3E}">
        <p14:creationId xmlns:p14="http://schemas.microsoft.com/office/powerpoint/2010/main" val="2613084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B708C1-65D6-48A0-8D62-A83901807F44}" type="datetimeFigureOut">
              <a:rPr lang="en-IE" smtClean="0"/>
              <a:t>13/10/2020</a:t>
            </a:fld>
            <a:endParaRPr lang="en-IE" dirty="0"/>
          </a:p>
        </p:txBody>
      </p:sp>
      <p:sp>
        <p:nvSpPr>
          <p:cNvPr id="8" name="Footer Placeholder 7"/>
          <p:cNvSpPr>
            <a:spLocks noGrp="1"/>
          </p:cNvSpPr>
          <p:nvPr>
            <p:ph type="ftr" sz="quarter" idx="11"/>
          </p:nvPr>
        </p:nvSpPr>
        <p:spPr/>
        <p:txBody>
          <a:bodyPr/>
          <a:lstStyle/>
          <a:p>
            <a:endParaRPr lang="en-IE" dirty="0"/>
          </a:p>
        </p:txBody>
      </p:sp>
      <p:sp>
        <p:nvSpPr>
          <p:cNvPr id="9" name="Slide Number Placeholder 8"/>
          <p:cNvSpPr>
            <a:spLocks noGrp="1"/>
          </p:cNvSpPr>
          <p:nvPr>
            <p:ph type="sldNum" sz="quarter" idx="12"/>
          </p:nvPr>
        </p:nvSpPr>
        <p:spPr/>
        <p:txBody>
          <a:bodyPr/>
          <a:lstStyle/>
          <a:p>
            <a:fld id="{63C5F4B0-8F77-4B55-9C10-F7F048FE7ED8}" type="slidenum">
              <a:rPr lang="en-IE" smtClean="0"/>
              <a:t>‹#›</a:t>
            </a:fld>
            <a:endParaRPr lang="en-IE" dirty="0"/>
          </a:p>
        </p:txBody>
      </p:sp>
    </p:spTree>
    <p:extLst>
      <p:ext uri="{BB962C8B-B14F-4D97-AF65-F5344CB8AC3E}">
        <p14:creationId xmlns:p14="http://schemas.microsoft.com/office/powerpoint/2010/main" val="527076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B708C1-65D6-48A0-8D62-A83901807F44}" type="datetimeFigureOut">
              <a:rPr lang="en-IE" smtClean="0"/>
              <a:t>13/10/2020</a:t>
            </a:fld>
            <a:endParaRPr lang="en-IE" dirty="0"/>
          </a:p>
        </p:txBody>
      </p:sp>
      <p:sp>
        <p:nvSpPr>
          <p:cNvPr id="4" name="Footer Placeholder 3"/>
          <p:cNvSpPr>
            <a:spLocks noGrp="1"/>
          </p:cNvSpPr>
          <p:nvPr>
            <p:ph type="ftr" sz="quarter" idx="11"/>
          </p:nvPr>
        </p:nvSpPr>
        <p:spPr/>
        <p:txBody>
          <a:bodyPr/>
          <a:lstStyle/>
          <a:p>
            <a:endParaRPr lang="en-IE" dirty="0"/>
          </a:p>
        </p:txBody>
      </p:sp>
      <p:sp>
        <p:nvSpPr>
          <p:cNvPr id="5" name="Slide Number Placeholder 4"/>
          <p:cNvSpPr>
            <a:spLocks noGrp="1"/>
          </p:cNvSpPr>
          <p:nvPr>
            <p:ph type="sldNum" sz="quarter" idx="12"/>
          </p:nvPr>
        </p:nvSpPr>
        <p:spPr/>
        <p:txBody>
          <a:bodyPr/>
          <a:lstStyle/>
          <a:p>
            <a:fld id="{63C5F4B0-8F77-4B55-9C10-F7F048FE7ED8}" type="slidenum">
              <a:rPr lang="en-IE" smtClean="0"/>
              <a:t>‹#›</a:t>
            </a:fld>
            <a:endParaRPr lang="en-IE" dirty="0"/>
          </a:p>
        </p:txBody>
      </p:sp>
    </p:spTree>
    <p:extLst>
      <p:ext uri="{BB962C8B-B14F-4D97-AF65-F5344CB8AC3E}">
        <p14:creationId xmlns:p14="http://schemas.microsoft.com/office/powerpoint/2010/main" val="4215741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B708C1-65D6-48A0-8D62-A83901807F44}" type="datetimeFigureOut">
              <a:rPr lang="en-IE" smtClean="0"/>
              <a:t>13/10/2020</a:t>
            </a:fld>
            <a:endParaRPr lang="en-IE" dirty="0"/>
          </a:p>
        </p:txBody>
      </p:sp>
      <p:sp>
        <p:nvSpPr>
          <p:cNvPr id="3" name="Footer Placeholder 2"/>
          <p:cNvSpPr>
            <a:spLocks noGrp="1"/>
          </p:cNvSpPr>
          <p:nvPr>
            <p:ph type="ftr" sz="quarter" idx="11"/>
          </p:nvPr>
        </p:nvSpPr>
        <p:spPr/>
        <p:txBody>
          <a:bodyPr/>
          <a:lstStyle/>
          <a:p>
            <a:endParaRPr lang="en-IE" dirty="0"/>
          </a:p>
        </p:txBody>
      </p:sp>
      <p:sp>
        <p:nvSpPr>
          <p:cNvPr id="4" name="Slide Number Placeholder 3"/>
          <p:cNvSpPr>
            <a:spLocks noGrp="1"/>
          </p:cNvSpPr>
          <p:nvPr>
            <p:ph type="sldNum" sz="quarter" idx="12"/>
          </p:nvPr>
        </p:nvSpPr>
        <p:spPr/>
        <p:txBody>
          <a:bodyPr/>
          <a:lstStyle/>
          <a:p>
            <a:fld id="{63C5F4B0-8F77-4B55-9C10-F7F048FE7ED8}" type="slidenum">
              <a:rPr lang="en-IE" smtClean="0"/>
              <a:t>‹#›</a:t>
            </a:fld>
            <a:endParaRPr lang="en-IE" dirty="0"/>
          </a:p>
        </p:txBody>
      </p:sp>
    </p:spTree>
    <p:extLst>
      <p:ext uri="{BB962C8B-B14F-4D97-AF65-F5344CB8AC3E}">
        <p14:creationId xmlns:p14="http://schemas.microsoft.com/office/powerpoint/2010/main" val="1372342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B708C1-65D6-48A0-8D62-A83901807F44}" type="datetimeFigureOut">
              <a:rPr lang="en-IE" smtClean="0"/>
              <a:t>13/10/2020</a:t>
            </a:fld>
            <a:endParaRPr lang="en-IE" dirty="0"/>
          </a:p>
        </p:txBody>
      </p:sp>
      <p:sp>
        <p:nvSpPr>
          <p:cNvPr id="6" name="Footer Placeholder 5"/>
          <p:cNvSpPr>
            <a:spLocks noGrp="1"/>
          </p:cNvSpPr>
          <p:nvPr>
            <p:ph type="ftr" sz="quarter" idx="11"/>
          </p:nvPr>
        </p:nvSpPr>
        <p:spPr/>
        <p:txBody>
          <a:bodyPr/>
          <a:lstStyle/>
          <a:p>
            <a:endParaRPr lang="en-IE" dirty="0"/>
          </a:p>
        </p:txBody>
      </p:sp>
      <p:sp>
        <p:nvSpPr>
          <p:cNvPr id="7" name="Slide Number Placeholder 6"/>
          <p:cNvSpPr>
            <a:spLocks noGrp="1"/>
          </p:cNvSpPr>
          <p:nvPr>
            <p:ph type="sldNum" sz="quarter" idx="12"/>
          </p:nvPr>
        </p:nvSpPr>
        <p:spPr/>
        <p:txBody>
          <a:bodyPr/>
          <a:lstStyle/>
          <a:p>
            <a:fld id="{63C5F4B0-8F77-4B55-9C10-F7F048FE7ED8}" type="slidenum">
              <a:rPr lang="en-IE" smtClean="0"/>
              <a:t>‹#›</a:t>
            </a:fld>
            <a:endParaRPr lang="en-IE" dirty="0"/>
          </a:p>
        </p:txBody>
      </p:sp>
    </p:spTree>
    <p:extLst>
      <p:ext uri="{BB962C8B-B14F-4D97-AF65-F5344CB8AC3E}">
        <p14:creationId xmlns:p14="http://schemas.microsoft.com/office/powerpoint/2010/main" val="1151391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B708C1-65D6-48A0-8D62-A83901807F44}" type="datetimeFigureOut">
              <a:rPr lang="en-IE" smtClean="0"/>
              <a:t>13/10/2020</a:t>
            </a:fld>
            <a:endParaRPr lang="en-IE" dirty="0"/>
          </a:p>
        </p:txBody>
      </p:sp>
      <p:sp>
        <p:nvSpPr>
          <p:cNvPr id="6" name="Footer Placeholder 5"/>
          <p:cNvSpPr>
            <a:spLocks noGrp="1"/>
          </p:cNvSpPr>
          <p:nvPr>
            <p:ph type="ftr" sz="quarter" idx="11"/>
          </p:nvPr>
        </p:nvSpPr>
        <p:spPr/>
        <p:txBody>
          <a:bodyPr/>
          <a:lstStyle/>
          <a:p>
            <a:endParaRPr lang="en-IE" dirty="0"/>
          </a:p>
        </p:txBody>
      </p:sp>
      <p:sp>
        <p:nvSpPr>
          <p:cNvPr id="7" name="Slide Number Placeholder 6"/>
          <p:cNvSpPr>
            <a:spLocks noGrp="1"/>
          </p:cNvSpPr>
          <p:nvPr>
            <p:ph type="sldNum" sz="quarter" idx="12"/>
          </p:nvPr>
        </p:nvSpPr>
        <p:spPr/>
        <p:txBody>
          <a:bodyPr/>
          <a:lstStyle/>
          <a:p>
            <a:fld id="{63C5F4B0-8F77-4B55-9C10-F7F048FE7ED8}" type="slidenum">
              <a:rPr lang="en-IE" smtClean="0"/>
              <a:t>‹#›</a:t>
            </a:fld>
            <a:endParaRPr lang="en-IE" dirty="0"/>
          </a:p>
        </p:txBody>
      </p:sp>
    </p:spTree>
    <p:extLst>
      <p:ext uri="{BB962C8B-B14F-4D97-AF65-F5344CB8AC3E}">
        <p14:creationId xmlns:p14="http://schemas.microsoft.com/office/powerpoint/2010/main" val="1096261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B708C1-65D6-48A0-8D62-A83901807F44}" type="datetimeFigureOut">
              <a:rPr lang="en-IE" smtClean="0"/>
              <a:t>13/10/2020</a:t>
            </a:fld>
            <a:endParaRPr lang="en-IE" dirty="0"/>
          </a:p>
        </p:txBody>
      </p:sp>
      <p:sp>
        <p:nvSpPr>
          <p:cNvPr id="5" name="Footer Placeholder 4"/>
          <p:cNvSpPr>
            <a:spLocks noGrp="1"/>
          </p:cNvSpPr>
          <p:nvPr>
            <p:ph type="ftr" sz="quarter" idx="11"/>
          </p:nvPr>
        </p:nvSpPr>
        <p:spPr/>
        <p:txBody>
          <a:bodyPr/>
          <a:lstStyle/>
          <a:p>
            <a:endParaRPr lang="en-IE" dirty="0"/>
          </a:p>
        </p:txBody>
      </p:sp>
      <p:sp>
        <p:nvSpPr>
          <p:cNvPr id="6" name="Slide Number Placeholder 5"/>
          <p:cNvSpPr>
            <a:spLocks noGrp="1"/>
          </p:cNvSpPr>
          <p:nvPr>
            <p:ph type="sldNum" sz="quarter" idx="12"/>
          </p:nvPr>
        </p:nvSpPr>
        <p:spPr/>
        <p:txBody>
          <a:bodyPr/>
          <a:lstStyle/>
          <a:p>
            <a:fld id="{63C5F4B0-8F77-4B55-9C10-F7F048FE7ED8}" type="slidenum">
              <a:rPr lang="en-IE" smtClean="0"/>
              <a:t>‹#›</a:t>
            </a:fld>
            <a:endParaRPr lang="en-IE" dirty="0"/>
          </a:p>
        </p:txBody>
      </p:sp>
    </p:spTree>
    <p:extLst>
      <p:ext uri="{BB962C8B-B14F-4D97-AF65-F5344CB8AC3E}">
        <p14:creationId xmlns:p14="http://schemas.microsoft.com/office/powerpoint/2010/main" val="1908092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B708C1-65D6-48A0-8D62-A83901807F44}" type="datetimeFigureOut">
              <a:rPr lang="en-IE" smtClean="0"/>
              <a:t>13/10/2020</a:t>
            </a:fld>
            <a:endParaRPr lang="en-IE" dirty="0"/>
          </a:p>
        </p:txBody>
      </p:sp>
      <p:sp>
        <p:nvSpPr>
          <p:cNvPr id="5" name="Footer Placeholder 4"/>
          <p:cNvSpPr>
            <a:spLocks noGrp="1"/>
          </p:cNvSpPr>
          <p:nvPr>
            <p:ph type="ftr" sz="quarter" idx="11"/>
          </p:nvPr>
        </p:nvSpPr>
        <p:spPr/>
        <p:txBody>
          <a:bodyPr/>
          <a:lstStyle/>
          <a:p>
            <a:endParaRPr lang="en-IE" dirty="0"/>
          </a:p>
        </p:txBody>
      </p:sp>
      <p:sp>
        <p:nvSpPr>
          <p:cNvPr id="6" name="Slide Number Placeholder 5"/>
          <p:cNvSpPr>
            <a:spLocks noGrp="1"/>
          </p:cNvSpPr>
          <p:nvPr>
            <p:ph type="sldNum" sz="quarter" idx="12"/>
          </p:nvPr>
        </p:nvSpPr>
        <p:spPr/>
        <p:txBody>
          <a:bodyPr/>
          <a:lstStyle/>
          <a:p>
            <a:fld id="{63C5F4B0-8F77-4B55-9C10-F7F048FE7ED8}" type="slidenum">
              <a:rPr lang="en-IE" smtClean="0"/>
              <a:t>‹#›</a:t>
            </a:fld>
            <a:endParaRPr lang="en-IE" dirty="0"/>
          </a:p>
        </p:txBody>
      </p:sp>
      <p:grpSp>
        <p:nvGrpSpPr>
          <p:cNvPr id="7" name="Canvas 33"/>
          <p:cNvGrpSpPr/>
          <p:nvPr userDrawn="1"/>
        </p:nvGrpSpPr>
        <p:grpSpPr>
          <a:xfrm>
            <a:off x="1747837" y="1428750"/>
            <a:ext cx="5648325" cy="4000500"/>
            <a:chOff x="0" y="0"/>
            <a:chExt cx="5648325" cy="4000500"/>
          </a:xfrm>
        </p:grpSpPr>
        <p:sp>
          <p:nvSpPr>
            <p:cNvPr id="8" name="Rectangle 7"/>
            <p:cNvSpPr/>
            <p:nvPr userDrawn="1"/>
          </p:nvSpPr>
          <p:spPr>
            <a:xfrm>
              <a:off x="0" y="0"/>
              <a:ext cx="5648325" cy="4000500"/>
            </a:xfrm>
            <a:prstGeom prst="rect">
              <a:avLst/>
            </a:prstGeom>
            <a:noFill/>
          </p:spPr>
        </p:sp>
        <p:sp>
          <p:nvSpPr>
            <p:cNvPr id="9" name="Oval 8"/>
            <p:cNvSpPr>
              <a:spLocks noChangeArrowheads="1"/>
            </p:cNvSpPr>
            <p:nvPr userDrawn="1"/>
          </p:nvSpPr>
          <p:spPr bwMode="auto">
            <a:xfrm>
              <a:off x="1943109" y="999025"/>
              <a:ext cx="1714007" cy="1535475"/>
            </a:xfrm>
            <a:prstGeom prst="ellipse">
              <a:avLst/>
            </a:prstGeom>
            <a:solidFill>
              <a:schemeClr val="accent3"/>
            </a:solidFill>
            <a:ln w="9525">
              <a:solidFill>
                <a:srgbClr val="000000"/>
              </a:solidFill>
              <a:round/>
              <a:headEnd/>
              <a:tailEnd/>
            </a:ln>
          </p:spPr>
          <p:txBody>
            <a:bodyPr rot="0" vert="horz" wrap="square" lIns="91440" tIns="45720" rIns="91440" bIns="45720" anchor="t" anchorCtr="0" upright="1">
              <a:noAutofit/>
            </a:bodyPr>
            <a:lstStyle/>
            <a:p>
              <a:pPr>
                <a:lnSpc>
                  <a:spcPct val="115000"/>
                </a:lnSpc>
                <a:spcAft>
                  <a:spcPts val="1000"/>
                </a:spcAft>
              </a:pPr>
              <a:r>
                <a:rPr lang="en-IE" sz="1200" b="1">
                  <a:effectLst/>
                  <a:latin typeface="Calibri"/>
                  <a:ea typeface="Calibri"/>
                  <a:cs typeface="Times New Roman"/>
                </a:rPr>
                <a:t>Progressing the Long-term Care and Support Agenda</a:t>
              </a:r>
              <a:endParaRPr lang="en-IE" sz="1100">
                <a:effectLst/>
                <a:latin typeface="Calibri"/>
                <a:ea typeface="Calibri"/>
                <a:cs typeface="Times New Roman"/>
              </a:endParaRPr>
            </a:p>
          </p:txBody>
        </p:sp>
        <p:cxnSp>
          <p:nvCxnSpPr>
            <p:cNvPr id="10" name="Line 6"/>
            <p:cNvCxnSpPr>
              <a:cxnSpLocks noChangeShapeType="1"/>
            </p:cNvCxnSpPr>
            <p:nvPr userDrawn="1"/>
          </p:nvCxnSpPr>
          <p:spPr bwMode="auto">
            <a:xfrm flipH="1">
              <a:off x="3304725" y="481675"/>
              <a:ext cx="801704" cy="67627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1" name="Line 8"/>
            <p:cNvCxnSpPr>
              <a:cxnSpLocks noChangeShapeType="1"/>
            </p:cNvCxnSpPr>
            <p:nvPr userDrawn="1"/>
          </p:nvCxnSpPr>
          <p:spPr bwMode="auto">
            <a:xfrm flipH="1" flipV="1">
              <a:off x="3657117" y="1676400"/>
              <a:ext cx="570402" cy="163976"/>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2" name="Line 9"/>
            <p:cNvCxnSpPr>
              <a:cxnSpLocks noChangeShapeType="1"/>
            </p:cNvCxnSpPr>
            <p:nvPr userDrawn="1"/>
          </p:nvCxnSpPr>
          <p:spPr bwMode="auto">
            <a:xfrm flipH="1" flipV="1">
              <a:off x="3304725" y="2420200"/>
              <a:ext cx="801704" cy="59917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3" name="Line 11"/>
            <p:cNvCxnSpPr>
              <a:cxnSpLocks noChangeShapeType="1"/>
              <a:stCxn id="16" idx="3"/>
            </p:cNvCxnSpPr>
            <p:nvPr userDrawn="1"/>
          </p:nvCxnSpPr>
          <p:spPr bwMode="auto">
            <a:xfrm flipV="1">
              <a:off x="1104905" y="1840376"/>
              <a:ext cx="838204" cy="25607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4" name="Line 12"/>
            <p:cNvCxnSpPr>
              <a:cxnSpLocks noChangeShapeType="1"/>
            </p:cNvCxnSpPr>
            <p:nvPr userDrawn="1"/>
          </p:nvCxnSpPr>
          <p:spPr bwMode="auto">
            <a:xfrm>
              <a:off x="1857375" y="515674"/>
              <a:ext cx="323850" cy="73547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5" name="Rectangle 14"/>
            <p:cNvSpPr>
              <a:spLocks noChangeArrowheads="1"/>
            </p:cNvSpPr>
            <p:nvPr userDrawn="1"/>
          </p:nvSpPr>
          <p:spPr bwMode="auto">
            <a:xfrm flipV="1">
              <a:off x="4227519" y="1533524"/>
              <a:ext cx="1325506" cy="562925"/>
            </a:xfrm>
            <a:prstGeom prst="rect">
              <a:avLst/>
            </a:prstGeom>
            <a:solidFill>
              <a:schemeClr val="accent6"/>
            </a:solidFill>
            <a:ln w="9525">
              <a:solidFill>
                <a:srgbClr val="000000"/>
              </a:solidFill>
              <a:miter lim="800000"/>
              <a:headEnd/>
              <a:tailEnd/>
            </a:ln>
          </p:spPr>
          <p:txBody>
            <a:bodyPr rot="0" vert="horz" wrap="square" lIns="91440" tIns="45720" rIns="91440" bIns="45720" anchor="t" anchorCtr="0" upright="1">
              <a:noAutofit/>
            </a:bodyPr>
            <a:lstStyle/>
            <a:p>
              <a:pPr>
                <a:lnSpc>
                  <a:spcPct val="115000"/>
                </a:lnSpc>
                <a:spcAft>
                  <a:spcPts val="1000"/>
                </a:spcAft>
              </a:pPr>
              <a:r>
                <a:rPr lang="en-IE" sz="1100" b="1">
                  <a:effectLst/>
                  <a:latin typeface="Calibri"/>
                  <a:ea typeface="Calibri"/>
                  <a:cs typeface="Times New Roman"/>
                </a:rPr>
                <a:t/>
              </a:r>
              <a:br>
                <a:rPr lang="en-IE" sz="1100" b="1">
                  <a:effectLst/>
                  <a:latin typeface="Calibri"/>
                  <a:ea typeface="Calibri"/>
                  <a:cs typeface="Times New Roman"/>
                </a:rPr>
              </a:br>
              <a:r>
                <a:rPr lang="en-IE" sz="1100" b="1">
                  <a:effectLst/>
                  <a:latin typeface="Calibri"/>
                  <a:ea typeface="Calibri"/>
                  <a:cs typeface="Times New Roman"/>
                </a:rPr>
                <a:t>Inter-departmental</a:t>
              </a:r>
              <a:endParaRPr lang="en-IE" sz="1100">
                <a:effectLst/>
                <a:latin typeface="Calibri"/>
                <a:ea typeface="Calibri"/>
                <a:cs typeface="Times New Roman"/>
              </a:endParaRPr>
            </a:p>
          </p:txBody>
        </p:sp>
        <p:sp>
          <p:nvSpPr>
            <p:cNvPr id="16" name="Rectangle 15"/>
            <p:cNvSpPr>
              <a:spLocks noChangeArrowheads="1"/>
            </p:cNvSpPr>
            <p:nvPr userDrawn="1"/>
          </p:nvSpPr>
          <p:spPr bwMode="auto">
            <a:xfrm>
              <a:off x="19000" y="1772700"/>
              <a:ext cx="1085905" cy="647500"/>
            </a:xfrm>
            <a:prstGeom prst="rect">
              <a:avLst/>
            </a:prstGeom>
            <a:solidFill>
              <a:schemeClr val="accent6"/>
            </a:solidFill>
            <a:ln w="9525">
              <a:solidFill>
                <a:srgbClr val="000000"/>
              </a:solidFill>
              <a:miter lim="800000"/>
              <a:headEnd/>
              <a:tailEnd/>
            </a:ln>
          </p:spPr>
          <p:txBody>
            <a:bodyPr rot="0" vert="horz" wrap="square" lIns="91440" tIns="45720" rIns="91440" bIns="45720" anchor="t" anchorCtr="0" upright="1">
              <a:noAutofit/>
            </a:bodyPr>
            <a:lstStyle/>
            <a:p>
              <a:pPr>
                <a:lnSpc>
                  <a:spcPct val="115000"/>
                </a:lnSpc>
                <a:spcAft>
                  <a:spcPts val="1000"/>
                </a:spcAft>
              </a:pPr>
              <a:r>
                <a:rPr lang="en-IE" sz="1100" b="1">
                  <a:effectLst/>
                  <a:latin typeface="Calibri"/>
                  <a:ea typeface="Calibri"/>
                  <a:cs typeface="Times New Roman"/>
                </a:rPr>
                <a:t>An Inter-disciplinary approach</a:t>
              </a:r>
              <a:endParaRPr lang="en-IE" sz="1100">
                <a:effectLst/>
                <a:latin typeface="Calibri"/>
                <a:ea typeface="Calibri"/>
                <a:cs typeface="Times New Roman"/>
              </a:endParaRPr>
            </a:p>
          </p:txBody>
        </p:sp>
        <p:sp>
          <p:nvSpPr>
            <p:cNvPr id="17" name="Rectangle 16"/>
            <p:cNvSpPr>
              <a:spLocks noChangeArrowheads="1"/>
            </p:cNvSpPr>
            <p:nvPr userDrawn="1"/>
          </p:nvSpPr>
          <p:spPr bwMode="auto">
            <a:xfrm>
              <a:off x="3771917" y="190499"/>
              <a:ext cx="1257306" cy="310226"/>
            </a:xfrm>
            <a:prstGeom prst="rect">
              <a:avLst/>
            </a:prstGeom>
            <a:solidFill>
              <a:schemeClr val="accent6"/>
            </a:solidFill>
            <a:ln w="9525">
              <a:solidFill>
                <a:srgbClr val="000000"/>
              </a:solidFill>
              <a:miter lim="800000"/>
              <a:headEnd/>
              <a:tailEnd/>
            </a:ln>
          </p:spPr>
          <p:txBody>
            <a:bodyPr rot="0" vert="horz" wrap="square" lIns="91440" tIns="45720" rIns="91440" bIns="45720" anchor="t" anchorCtr="0" upright="1">
              <a:noAutofit/>
            </a:bodyPr>
            <a:lstStyle/>
            <a:p>
              <a:pPr>
                <a:lnSpc>
                  <a:spcPct val="115000"/>
                </a:lnSpc>
                <a:spcAft>
                  <a:spcPts val="1000"/>
                </a:spcAft>
              </a:pPr>
              <a:r>
                <a:rPr lang="en-IE" sz="1100" b="1">
                  <a:effectLst/>
                  <a:latin typeface="Calibri"/>
                  <a:ea typeface="Calibri"/>
                  <a:cs typeface="Times New Roman"/>
                </a:rPr>
                <a:t>Government</a:t>
              </a:r>
              <a:endParaRPr lang="en-IE" sz="1100">
                <a:effectLst/>
                <a:latin typeface="Calibri"/>
                <a:ea typeface="Calibri"/>
                <a:cs typeface="Times New Roman"/>
              </a:endParaRPr>
            </a:p>
          </p:txBody>
        </p:sp>
        <p:sp>
          <p:nvSpPr>
            <p:cNvPr id="18" name="Rectangle 17"/>
            <p:cNvSpPr>
              <a:spLocks noChangeArrowheads="1"/>
            </p:cNvSpPr>
            <p:nvPr userDrawn="1"/>
          </p:nvSpPr>
          <p:spPr bwMode="auto">
            <a:xfrm>
              <a:off x="1028705" y="3067050"/>
              <a:ext cx="1257306" cy="571500"/>
            </a:xfrm>
            <a:prstGeom prst="rect">
              <a:avLst/>
            </a:prstGeom>
            <a:solidFill>
              <a:schemeClr val="accent6"/>
            </a:solidFill>
            <a:ln w="9525">
              <a:solidFill>
                <a:srgbClr val="000000"/>
              </a:solidFill>
              <a:miter lim="800000"/>
              <a:headEnd/>
              <a:tailEnd/>
            </a:ln>
          </p:spPr>
          <p:txBody>
            <a:bodyPr rot="0" vert="horz" wrap="square" lIns="91440" tIns="45720" rIns="91440" bIns="45720" anchor="t" anchorCtr="0" upright="1">
              <a:noAutofit/>
            </a:bodyPr>
            <a:lstStyle/>
            <a:p>
              <a:pPr>
                <a:lnSpc>
                  <a:spcPct val="115000"/>
                </a:lnSpc>
                <a:spcAft>
                  <a:spcPts val="1000"/>
                </a:spcAft>
              </a:pPr>
              <a:r>
                <a:rPr lang="en-IE" sz="1100" b="1">
                  <a:effectLst/>
                  <a:latin typeface="Calibri"/>
                  <a:ea typeface="Calibri"/>
                  <a:cs typeface="Times New Roman"/>
                </a:rPr>
                <a:t/>
              </a:r>
              <a:br>
                <a:rPr lang="en-IE" sz="1100" b="1">
                  <a:effectLst/>
                  <a:latin typeface="Calibri"/>
                  <a:ea typeface="Calibri"/>
                  <a:cs typeface="Times New Roman"/>
                </a:rPr>
              </a:br>
              <a:r>
                <a:rPr lang="en-IE" sz="1100" b="1">
                  <a:effectLst/>
                  <a:latin typeface="Calibri"/>
                  <a:ea typeface="Calibri"/>
                  <a:cs typeface="Times New Roman"/>
                </a:rPr>
                <a:t>Community</a:t>
              </a:r>
              <a:endParaRPr lang="en-IE" sz="1100">
                <a:effectLst/>
                <a:latin typeface="Calibri"/>
                <a:ea typeface="Calibri"/>
                <a:cs typeface="Times New Roman"/>
              </a:endParaRPr>
            </a:p>
          </p:txBody>
        </p:sp>
        <p:sp>
          <p:nvSpPr>
            <p:cNvPr id="19" name="Rectangle 18"/>
            <p:cNvSpPr>
              <a:spLocks noChangeArrowheads="1"/>
            </p:cNvSpPr>
            <p:nvPr userDrawn="1"/>
          </p:nvSpPr>
          <p:spPr bwMode="auto">
            <a:xfrm>
              <a:off x="3933418" y="3019375"/>
              <a:ext cx="1438682" cy="542975"/>
            </a:xfrm>
            <a:prstGeom prst="rect">
              <a:avLst/>
            </a:prstGeom>
            <a:solidFill>
              <a:schemeClr val="accent6"/>
            </a:solidFill>
            <a:ln w="9525">
              <a:solidFill>
                <a:srgbClr val="000000"/>
              </a:solidFill>
              <a:miter lim="800000"/>
              <a:headEnd/>
              <a:tailEnd/>
            </a:ln>
          </p:spPr>
          <p:txBody>
            <a:bodyPr rot="0" vert="horz" wrap="square" lIns="91440" tIns="45720" rIns="91440" bIns="45720" anchor="t" anchorCtr="0" upright="1">
              <a:noAutofit/>
            </a:bodyPr>
            <a:lstStyle/>
            <a:p>
              <a:pPr>
                <a:lnSpc>
                  <a:spcPct val="115000"/>
                </a:lnSpc>
                <a:spcAft>
                  <a:spcPts val="1000"/>
                </a:spcAft>
              </a:pPr>
              <a:r>
                <a:rPr lang="en-IE" sz="1100" b="1">
                  <a:effectLst/>
                  <a:latin typeface="Calibri"/>
                  <a:ea typeface="Calibri"/>
                  <a:cs typeface="Times New Roman"/>
                </a:rPr>
                <a:t>Local government and administration</a:t>
              </a:r>
              <a:endParaRPr lang="en-IE" sz="1100">
                <a:effectLst/>
                <a:latin typeface="Calibri"/>
                <a:ea typeface="Calibri"/>
                <a:cs typeface="Times New Roman"/>
              </a:endParaRPr>
            </a:p>
          </p:txBody>
        </p:sp>
        <p:sp>
          <p:nvSpPr>
            <p:cNvPr id="20" name="Rectangle 19"/>
            <p:cNvSpPr>
              <a:spLocks noChangeArrowheads="1"/>
            </p:cNvSpPr>
            <p:nvPr userDrawn="1"/>
          </p:nvSpPr>
          <p:spPr bwMode="auto">
            <a:xfrm>
              <a:off x="1104905" y="190499"/>
              <a:ext cx="1543050" cy="310225"/>
            </a:xfrm>
            <a:prstGeom prst="rect">
              <a:avLst/>
            </a:prstGeom>
            <a:solidFill>
              <a:schemeClr val="accent6"/>
            </a:solidFill>
            <a:ln w="9525">
              <a:solidFill>
                <a:srgbClr val="000000"/>
              </a:solidFill>
              <a:miter lim="800000"/>
              <a:headEnd/>
              <a:tailEnd/>
            </a:ln>
          </p:spPr>
          <p:txBody>
            <a:bodyPr rot="0" vert="horz" wrap="square" lIns="91440" tIns="45720" rIns="91440" bIns="45720" anchor="t" anchorCtr="0" upright="1">
              <a:noAutofit/>
            </a:bodyPr>
            <a:lstStyle/>
            <a:p>
              <a:pPr>
                <a:lnSpc>
                  <a:spcPct val="115000"/>
                </a:lnSpc>
                <a:spcAft>
                  <a:spcPts val="1000"/>
                </a:spcAft>
              </a:pPr>
              <a:r>
                <a:rPr lang="en-IE" sz="1100" b="1">
                  <a:effectLst/>
                  <a:latin typeface="Calibri"/>
                  <a:ea typeface="Calibri"/>
                  <a:cs typeface="Times New Roman"/>
                </a:rPr>
                <a:t>           Society </a:t>
              </a:r>
              <a:endParaRPr lang="en-IE" sz="1100">
                <a:effectLst/>
                <a:latin typeface="Calibri"/>
                <a:ea typeface="Calibri"/>
                <a:cs typeface="Times New Roman"/>
              </a:endParaRPr>
            </a:p>
          </p:txBody>
        </p:sp>
        <p:cxnSp>
          <p:nvCxnSpPr>
            <p:cNvPr id="21" name="Straight Arrow Connector 20"/>
            <p:cNvCxnSpPr/>
            <p:nvPr userDrawn="1"/>
          </p:nvCxnSpPr>
          <p:spPr>
            <a:xfrm flipV="1">
              <a:off x="1857375" y="2476500"/>
              <a:ext cx="600075" cy="59055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grpSp>
    </p:spTree>
    <p:extLst>
      <p:ext uri="{BB962C8B-B14F-4D97-AF65-F5344CB8AC3E}">
        <p14:creationId xmlns:p14="http://schemas.microsoft.com/office/powerpoint/2010/main" val="1975500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B708C1-65D6-48A0-8D62-A83901807F44}" type="datetimeFigureOut">
              <a:rPr lang="en-IE" smtClean="0"/>
              <a:t>13/10/2020</a:t>
            </a:fld>
            <a:endParaRPr lang="en-IE"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E"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C5F4B0-8F77-4B55-9C10-F7F048FE7ED8}" type="slidenum">
              <a:rPr lang="en-IE" smtClean="0"/>
              <a:t>‹#›</a:t>
            </a:fld>
            <a:endParaRPr lang="en-IE" dirty="0"/>
          </a:p>
        </p:txBody>
      </p:sp>
    </p:spTree>
    <p:extLst>
      <p:ext uri="{BB962C8B-B14F-4D97-AF65-F5344CB8AC3E}">
        <p14:creationId xmlns:p14="http://schemas.microsoft.com/office/powerpoint/2010/main" val="2888325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E8783-1DAE-437E-BC2E-38D3DC548117}"/>
              </a:ext>
            </a:extLst>
          </p:cNvPr>
          <p:cNvSpPr>
            <a:spLocks noGrp="1"/>
          </p:cNvSpPr>
          <p:nvPr>
            <p:ph type="title"/>
          </p:nvPr>
        </p:nvSpPr>
        <p:spPr/>
        <p:txBody>
          <a:bodyPr>
            <a:normAutofit/>
          </a:bodyPr>
          <a:lstStyle/>
          <a:p>
            <a:r>
              <a:rPr lang="en-GB" sz="3600" b="1" dirty="0">
                <a:cs typeface="Calibri Light"/>
              </a:rPr>
              <a:t>Living with Care : the Older Person </a:t>
            </a:r>
          </a:p>
        </p:txBody>
      </p:sp>
      <p:sp>
        <p:nvSpPr>
          <p:cNvPr id="3" name="Content Placeholder 2">
            <a:extLst>
              <a:ext uri="{FF2B5EF4-FFF2-40B4-BE49-F238E27FC236}">
                <a16:creationId xmlns:a16="http://schemas.microsoft.com/office/drawing/2014/main" id="{4CA0F2D7-3DFD-4585-8E8D-9AA0621D5B74}"/>
              </a:ext>
            </a:extLst>
          </p:cNvPr>
          <p:cNvSpPr>
            <a:spLocks noGrp="1"/>
          </p:cNvSpPr>
          <p:nvPr>
            <p:ph idx="1"/>
          </p:nvPr>
        </p:nvSpPr>
        <p:spPr/>
        <p:txBody>
          <a:bodyPr vert="horz" lIns="91440" tIns="45720" rIns="91440" bIns="45720" rtlCol="0" anchor="t">
            <a:normAutofit/>
          </a:bodyPr>
          <a:lstStyle/>
          <a:p>
            <a:r>
              <a:rPr lang="en-GB" sz="3200" dirty="0">
                <a:cs typeface="Calibri"/>
              </a:rPr>
              <a:t>Considerations relating to long term care and support </a:t>
            </a:r>
          </a:p>
          <a:p>
            <a:endParaRPr lang="en-GB" sz="3200" dirty="0">
              <a:cs typeface="Calibri"/>
            </a:endParaRPr>
          </a:p>
          <a:p>
            <a:endParaRPr lang="en-GB" sz="3200" dirty="0">
              <a:cs typeface="Calibri"/>
            </a:endParaRPr>
          </a:p>
        </p:txBody>
      </p:sp>
      <p:pic>
        <p:nvPicPr>
          <p:cNvPr id="4" name="Picture 4" descr="A group of people posing for a photo&#10;&#10;Description automatically generated">
            <a:extLst>
              <a:ext uri="{FF2B5EF4-FFF2-40B4-BE49-F238E27FC236}">
                <a16:creationId xmlns:a16="http://schemas.microsoft.com/office/drawing/2014/main" id="{B3C7BA26-7AEF-4DE6-B099-9DBA0877041B}"/>
              </a:ext>
            </a:extLst>
          </p:cNvPr>
          <p:cNvPicPr>
            <a:picLocks noChangeAspect="1"/>
          </p:cNvPicPr>
          <p:nvPr/>
        </p:nvPicPr>
        <p:blipFill>
          <a:blip r:embed="rId2"/>
          <a:stretch>
            <a:fillRect/>
          </a:stretch>
        </p:blipFill>
        <p:spPr>
          <a:xfrm>
            <a:off x="1173050" y="2763303"/>
            <a:ext cx="6987349" cy="2809086"/>
          </a:xfrm>
          <a:prstGeom prst="rect">
            <a:avLst/>
          </a:prstGeom>
        </p:spPr>
      </p:pic>
    </p:spTree>
    <p:extLst>
      <p:ext uri="{BB962C8B-B14F-4D97-AF65-F5344CB8AC3E}">
        <p14:creationId xmlns:p14="http://schemas.microsoft.com/office/powerpoint/2010/main" val="709290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Long-term Support and Care</a:t>
            </a:r>
          </a:p>
        </p:txBody>
      </p:sp>
      <p:sp>
        <p:nvSpPr>
          <p:cNvPr id="3" name="Content Placeholder 2"/>
          <p:cNvSpPr>
            <a:spLocks noGrp="1"/>
          </p:cNvSpPr>
          <p:nvPr>
            <p:ph idx="1"/>
          </p:nvPr>
        </p:nvSpPr>
        <p:spPr/>
        <p:txBody>
          <a:bodyPr vert="horz" lIns="91440" tIns="45720" rIns="91440" bIns="45720" rtlCol="0" anchor="t">
            <a:normAutofit/>
          </a:bodyPr>
          <a:lstStyle/>
          <a:p>
            <a:r>
              <a:rPr lang="en-IE" dirty="0"/>
              <a:t>A continuum of social and medical services designed to support the needs of people living with chronic health problems that affect their ability to perform everyday activities </a:t>
            </a:r>
          </a:p>
          <a:p>
            <a:r>
              <a:rPr lang="en-IE" dirty="0"/>
              <a:t>Includes a much broader range of services than acute care</a:t>
            </a:r>
            <a:br>
              <a:rPr lang="en-IE" dirty="0"/>
            </a:br>
            <a:endParaRPr lang="en-IE" dirty="0"/>
          </a:p>
          <a:p>
            <a:r>
              <a:rPr lang="en-IE" dirty="0"/>
              <a:t>Includes social as well as medical and nursing services as well as appropriate housing. </a:t>
            </a:r>
          </a:p>
          <a:p>
            <a:endParaRPr lang="en-IE" dirty="0"/>
          </a:p>
        </p:txBody>
      </p:sp>
    </p:spTree>
    <p:extLst>
      <p:ext uri="{BB962C8B-B14F-4D97-AF65-F5344CB8AC3E}">
        <p14:creationId xmlns:p14="http://schemas.microsoft.com/office/powerpoint/2010/main" val="2614647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651051"/>
            <a:ext cx="7886700" cy="5525912"/>
          </a:xfrm>
        </p:spPr>
        <p:txBody>
          <a:bodyPr/>
          <a:lstStyle/>
          <a:p>
            <a:r>
              <a:rPr lang="en-IE" dirty="0"/>
              <a:t>Challenges currently experienced</a:t>
            </a:r>
            <a:br>
              <a:rPr lang="en-IE" dirty="0"/>
            </a:br>
            <a:endParaRPr lang="en-IE" dirty="0"/>
          </a:p>
          <a:p>
            <a:r>
              <a:rPr lang="en-IE" dirty="0"/>
              <a:t>Approaches to best provide a continuum of support and care</a:t>
            </a:r>
            <a:br>
              <a:rPr lang="en-IE" dirty="0"/>
            </a:br>
            <a:endParaRPr lang="en-IE" dirty="0"/>
          </a:p>
          <a:p>
            <a:r>
              <a:rPr lang="en-IE" dirty="0"/>
              <a:t>Funding mechanisms</a:t>
            </a:r>
            <a:br>
              <a:rPr lang="en-IE" dirty="0"/>
            </a:br>
            <a:endParaRPr lang="en-IE" dirty="0"/>
          </a:p>
          <a:p>
            <a:r>
              <a:rPr lang="en-IE" dirty="0"/>
              <a:t>Legislative Framework required</a:t>
            </a:r>
          </a:p>
          <a:p>
            <a:endParaRPr lang="en-IE" dirty="0"/>
          </a:p>
        </p:txBody>
      </p:sp>
    </p:spTree>
    <p:extLst>
      <p:ext uri="{BB962C8B-B14F-4D97-AF65-F5344CB8AC3E}">
        <p14:creationId xmlns:p14="http://schemas.microsoft.com/office/powerpoint/2010/main" val="2552791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575272"/>
            <a:ext cx="7886700" cy="5601691"/>
          </a:xfrm>
        </p:spPr>
        <p:txBody>
          <a:bodyPr vert="horz" lIns="91440" tIns="45720" rIns="91440" bIns="45720" rtlCol="0" anchor="t">
            <a:normAutofit/>
          </a:bodyPr>
          <a:lstStyle/>
          <a:p>
            <a:r>
              <a:rPr lang="en-IE" sz="3200" b="1" dirty="0"/>
              <a:t>The need for a continuum of provision -- </a:t>
            </a:r>
            <a:r>
              <a:rPr lang="en-IE" dirty="0"/>
              <a:t> </a:t>
            </a:r>
            <a:br>
              <a:rPr lang="en-IE" dirty="0"/>
            </a:br>
            <a:r>
              <a:rPr lang="en-IE" dirty="0"/>
              <a:t/>
            </a:r>
            <a:br>
              <a:rPr lang="en-IE" dirty="0"/>
            </a:br>
            <a:r>
              <a:rPr lang="en-IE" dirty="0"/>
              <a:t>-  Appropriate housing </a:t>
            </a:r>
          </a:p>
          <a:p>
            <a:pPr marL="0" indent="0">
              <a:buNone/>
            </a:pPr>
            <a:r>
              <a:rPr lang="en-IE" dirty="0"/>
              <a:t/>
            </a:r>
            <a:br>
              <a:rPr lang="en-IE" dirty="0"/>
            </a:br>
            <a:r>
              <a:rPr lang="en-IE" dirty="0"/>
              <a:t>-  The provision of </a:t>
            </a:r>
            <a:r>
              <a:rPr lang="en-IE" dirty="0" err="1"/>
              <a:t>gerontoligally</a:t>
            </a:r>
            <a:r>
              <a:rPr lang="en-IE" dirty="0"/>
              <a:t> attuned nursing and</a:t>
            </a:r>
            <a:br>
              <a:rPr lang="en-IE" dirty="0"/>
            </a:br>
            <a:r>
              <a:rPr lang="en-IE" dirty="0"/>
              <a:t>   medical care where required </a:t>
            </a:r>
          </a:p>
          <a:p>
            <a:pPr marL="0" indent="0">
              <a:buNone/>
            </a:pPr>
            <a:endParaRPr lang="en-IE" dirty="0">
              <a:cs typeface="Calibri" panose="020F0502020204030204"/>
            </a:endParaRPr>
          </a:p>
          <a:p>
            <a:pPr marL="0" indent="0">
              <a:buNone/>
            </a:pPr>
            <a:r>
              <a:rPr lang="en-IE" dirty="0"/>
              <a:t/>
            </a:r>
            <a:br>
              <a:rPr lang="en-IE" dirty="0"/>
            </a:br>
            <a:r>
              <a:rPr lang="en-IE" dirty="0"/>
              <a:t> - Therapies, day care facilities and respite services</a:t>
            </a:r>
            <a:br>
              <a:rPr lang="en-IE" dirty="0"/>
            </a:br>
            <a:endParaRPr lang="en-IE">
              <a:cs typeface="Calibri"/>
            </a:endParaRPr>
          </a:p>
          <a:p>
            <a:pPr lvl="0"/>
            <a:r>
              <a:rPr lang="en-IE" dirty="0"/>
              <a:t/>
            </a:r>
            <a:br>
              <a:rPr lang="en-IE" dirty="0"/>
            </a:br>
            <a:endParaRPr lang="en-IE" dirty="0"/>
          </a:p>
          <a:p>
            <a:pPr lvl="0"/>
            <a:endParaRPr lang="en-IE" dirty="0"/>
          </a:p>
        </p:txBody>
      </p:sp>
    </p:spTree>
    <p:extLst>
      <p:ext uri="{BB962C8B-B14F-4D97-AF65-F5344CB8AC3E}">
        <p14:creationId xmlns:p14="http://schemas.microsoft.com/office/powerpoint/2010/main" val="1208390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31F1D6-EC9B-424E-B2FA-2F63C84D2B6F}"/>
              </a:ext>
            </a:extLst>
          </p:cNvPr>
          <p:cNvSpPr>
            <a:spLocks noGrp="1"/>
          </p:cNvSpPr>
          <p:nvPr>
            <p:ph idx="1"/>
          </p:nvPr>
        </p:nvSpPr>
        <p:spPr>
          <a:xfrm>
            <a:off x="628650" y="562642"/>
            <a:ext cx="7886700" cy="5614321"/>
          </a:xfrm>
        </p:spPr>
        <p:txBody>
          <a:bodyPr vert="horz" lIns="91440" tIns="45720" rIns="91440" bIns="45720" rtlCol="0" anchor="t">
            <a:normAutofit/>
          </a:bodyPr>
          <a:lstStyle/>
          <a:p>
            <a:endParaRPr lang="en-GB"/>
          </a:p>
          <a:p>
            <a:r>
              <a:rPr lang="en-IE" dirty="0">
                <a:ea typeface="+mn-lt"/>
                <a:cs typeface="+mn-lt"/>
              </a:rPr>
              <a:t>The need for preventative measures including combating loneliness and social isolation and enhancing social connectedness</a:t>
            </a:r>
          </a:p>
          <a:p>
            <a:endParaRPr lang="en-IE" dirty="0">
              <a:ea typeface="+mn-lt"/>
              <a:cs typeface="+mn-lt"/>
            </a:endParaRPr>
          </a:p>
          <a:p>
            <a:endParaRPr lang="en-IE" dirty="0">
              <a:ea typeface="+mn-lt"/>
              <a:cs typeface="+mn-lt"/>
            </a:endParaRPr>
          </a:p>
          <a:p>
            <a:r>
              <a:rPr lang="en-IE" dirty="0">
                <a:ea typeface="+mn-lt"/>
                <a:cs typeface="+mn-lt"/>
              </a:rPr>
              <a:t>The need to focus on quality of life (both in the community and in nursing homes) as well as on maintaining minimum standards </a:t>
            </a:r>
            <a:endParaRPr lang="en-GB">
              <a:cs typeface="Calibri"/>
            </a:endParaRPr>
          </a:p>
          <a:p>
            <a:endParaRPr lang="en-GB"/>
          </a:p>
        </p:txBody>
      </p:sp>
    </p:spTree>
    <p:extLst>
      <p:ext uri="{BB962C8B-B14F-4D97-AF65-F5344CB8AC3E}">
        <p14:creationId xmlns:p14="http://schemas.microsoft.com/office/powerpoint/2010/main" val="3633310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E" dirty="0"/>
              <a:t> Indicative Quotes  </a:t>
            </a:r>
          </a:p>
        </p:txBody>
      </p:sp>
      <p:sp>
        <p:nvSpPr>
          <p:cNvPr id="3" name="Content Placeholder 2"/>
          <p:cNvSpPr>
            <a:spLocks noGrp="1"/>
          </p:cNvSpPr>
          <p:nvPr>
            <p:ph idx="1"/>
          </p:nvPr>
        </p:nvSpPr>
        <p:spPr>
          <a:xfrm>
            <a:off x="628650" y="1370951"/>
            <a:ext cx="7886700" cy="4806012"/>
          </a:xfrm>
        </p:spPr>
        <p:txBody>
          <a:bodyPr vert="horz" lIns="91440" tIns="45720" rIns="91440" bIns="45720" rtlCol="0" anchor="t">
            <a:normAutofit fontScale="85000" lnSpcReduction="20000"/>
          </a:bodyPr>
          <a:lstStyle/>
          <a:p>
            <a:r>
              <a:rPr lang="en-IE" dirty="0"/>
              <a:t>“Older people should have more choices, more control and easier access to a comprehensive range of services in their third age”;</a:t>
            </a:r>
            <a:endParaRPr lang="en-IE" dirty="0">
              <a:cs typeface="Calibri"/>
            </a:endParaRPr>
          </a:p>
          <a:p>
            <a:r>
              <a:rPr lang="en-IE" dirty="0"/>
              <a:t/>
            </a:r>
            <a:br>
              <a:rPr lang="en-IE" dirty="0"/>
            </a:br>
            <a:endParaRPr lang="en-IE" dirty="0">
              <a:cs typeface="Calibri"/>
            </a:endParaRPr>
          </a:p>
          <a:p>
            <a:r>
              <a:rPr lang="en-IE" dirty="0"/>
              <a:t>“What I would love to see being developed  is a community setting of small homes set around a central community care unit with security, medical, social and restaurant facilities on site”;</a:t>
            </a:r>
          </a:p>
          <a:p>
            <a:pPr marL="0" indent="0">
              <a:buNone/>
            </a:pPr>
            <a:endParaRPr lang="en-IE" dirty="0"/>
          </a:p>
          <a:p>
            <a:r>
              <a:rPr lang="en-IE" dirty="0"/>
              <a:t>“Long-term care should be pitched somewhere between hospital and hospice with a mixture of residential and independent units”;</a:t>
            </a:r>
            <a:br>
              <a:rPr lang="en-IE" dirty="0"/>
            </a:br>
            <a:endParaRPr lang="en-IE" dirty="0"/>
          </a:p>
          <a:p>
            <a:r>
              <a:rPr lang="en-IE" dirty="0"/>
              <a:t>“</a:t>
            </a:r>
            <a:endParaRPr lang="en-IE" dirty="0">
              <a:cs typeface="Calibri"/>
            </a:endParaRPr>
          </a:p>
        </p:txBody>
      </p:sp>
    </p:spTree>
    <p:extLst>
      <p:ext uri="{BB962C8B-B14F-4D97-AF65-F5344CB8AC3E}">
        <p14:creationId xmlns:p14="http://schemas.microsoft.com/office/powerpoint/2010/main" val="1133568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067835"/>
            <a:ext cx="7886700" cy="5109128"/>
          </a:xfrm>
        </p:spPr>
        <p:txBody>
          <a:bodyPr vert="horz" lIns="91440" tIns="45720" rIns="91440" bIns="45720" rtlCol="0" anchor="t">
            <a:normAutofit fontScale="92500" lnSpcReduction="10000"/>
          </a:bodyPr>
          <a:lstStyle/>
          <a:p>
            <a:r>
              <a:rPr lang="en-IE" dirty="0"/>
              <a:t>“As a person fast approaching 60, I would like to have alternatives and choices open to me on how to live a full and engaged life in the years ahead”;</a:t>
            </a:r>
          </a:p>
          <a:p>
            <a:pPr marL="0" indent="0">
              <a:buNone/>
            </a:pPr>
            <a:endParaRPr lang="en-IE" dirty="0"/>
          </a:p>
          <a:p>
            <a:r>
              <a:rPr lang="en-IE" dirty="0"/>
              <a:t>“There is little point in expecting an older infirm or immobilized person to be able to cope in their own house if their bedroom is upstairs, their kitchen and living room downstairs and their toilet and bathroom a flight of stairs out of reach”; </a:t>
            </a:r>
          </a:p>
          <a:p>
            <a:pPr marL="0" indent="0">
              <a:buNone/>
            </a:pPr>
            <a:endParaRPr lang="en-IE" dirty="0"/>
          </a:p>
          <a:p>
            <a:r>
              <a:rPr lang="en-IE" dirty="0"/>
              <a:t>“From my visits to nursing homes, they are depressing places – the mixing of people with dementia and more active people is completely depressing for the latter”;</a:t>
            </a:r>
          </a:p>
          <a:p>
            <a:pPr marL="0" indent="0">
              <a:buNone/>
            </a:pPr>
            <a:endParaRPr lang="en-IE" dirty="0"/>
          </a:p>
          <a:p>
            <a:pPr marL="0" indent="0">
              <a:buNone/>
            </a:pPr>
            <a:endParaRPr lang="en-IE" dirty="0"/>
          </a:p>
        </p:txBody>
      </p:sp>
    </p:spTree>
    <p:extLst>
      <p:ext uri="{BB962C8B-B14F-4D97-AF65-F5344CB8AC3E}">
        <p14:creationId xmlns:p14="http://schemas.microsoft.com/office/powerpoint/2010/main" val="3572211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575272"/>
            <a:ext cx="7886700" cy="5601691"/>
          </a:xfrm>
        </p:spPr>
        <p:txBody>
          <a:bodyPr vert="horz" lIns="91440" tIns="45720" rIns="91440" bIns="45720" rtlCol="0" anchor="t">
            <a:normAutofit/>
          </a:bodyPr>
          <a:lstStyle/>
          <a:p>
            <a:r>
              <a:rPr lang="en-IE" dirty="0"/>
              <a:t>“A little over three years ago, the Public Health Nurse applied for 16 hours Home Help for my mother – she was granted 30 minutes a week”;</a:t>
            </a:r>
          </a:p>
          <a:p>
            <a:pPr marL="0" indent="0">
              <a:buNone/>
            </a:pPr>
            <a:endParaRPr lang="en-IE" dirty="0"/>
          </a:p>
          <a:p>
            <a:r>
              <a:rPr lang="en-IE" dirty="0"/>
              <a:t>“Many older people experience a deep fear of institutionalisation”;</a:t>
            </a:r>
            <a:endParaRPr lang="en-IE" dirty="0">
              <a:cs typeface="Calibri"/>
            </a:endParaRPr>
          </a:p>
          <a:p>
            <a:pPr marL="0" indent="0">
              <a:buNone/>
            </a:pPr>
            <a:endParaRPr lang="en-IE" dirty="0"/>
          </a:p>
          <a:p>
            <a:r>
              <a:rPr lang="en-IE" dirty="0"/>
              <a:t>“A</a:t>
            </a:r>
            <a:r>
              <a:rPr lang="en-US" dirty="0"/>
              <a:t> high percentage of people in nursing homes have multiple chronic conditions, frailty and disability which require gerontological expertise in care, including dementia care and palliative care”;</a:t>
            </a:r>
            <a:br>
              <a:rPr lang="en-US" dirty="0"/>
            </a:br>
            <a:endParaRPr lang="en-IE" dirty="0"/>
          </a:p>
          <a:p>
            <a:endParaRPr lang="en-US" dirty="0">
              <a:cs typeface="Calibri"/>
            </a:endParaRPr>
          </a:p>
          <a:p>
            <a:endParaRPr lang="en-IE" dirty="0"/>
          </a:p>
        </p:txBody>
      </p:sp>
    </p:spTree>
    <p:extLst>
      <p:ext uri="{BB962C8B-B14F-4D97-AF65-F5344CB8AC3E}">
        <p14:creationId xmlns:p14="http://schemas.microsoft.com/office/powerpoint/2010/main" val="1046249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4488A-0212-4399-AB24-4F4EE8DF15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9F7591-E8B9-4595-86DF-D2398852A7C4}"/>
              </a:ext>
            </a:extLst>
          </p:cNvPr>
          <p:cNvSpPr>
            <a:spLocks noGrp="1"/>
          </p:cNvSpPr>
          <p:nvPr>
            <p:ph idx="1"/>
          </p:nvPr>
        </p:nvSpPr>
        <p:spPr/>
        <p:txBody>
          <a:bodyPr vert="horz" lIns="91440" tIns="45720" rIns="91440" bIns="45720" rtlCol="0" anchor="t">
            <a:normAutofit/>
          </a:bodyPr>
          <a:lstStyle/>
          <a:p>
            <a:r>
              <a:rPr lang="en-US" dirty="0">
                <a:ea typeface="+mn-lt"/>
                <a:cs typeface="+mn-lt"/>
              </a:rPr>
              <a:t>“Despite the policy rhetoric, the practice still continues of placing younger people with particular care needs in highly unsuitable settings such as nursing homes for older people, with little hope of that person ever moving on”.</a:t>
            </a:r>
            <a:endParaRPr lang="en-GB" dirty="0"/>
          </a:p>
        </p:txBody>
      </p:sp>
    </p:spTree>
    <p:extLst>
      <p:ext uri="{BB962C8B-B14F-4D97-AF65-F5344CB8AC3E}">
        <p14:creationId xmlns:p14="http://schemas.microsoft.com/office/powerpoint/2010/main" val="3204100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373195"/>
            <a:ext cx="7886700" cy="5803768"/>
          </a:xfrm>
        </p:spPr>
        <p:txBody>
          <a:bodyPr vert="horz" lIns="91440" tIns="45720" rIns="91440" bIns="45720" rtlCol="0" anchor="t">
            <a:normAutofit/>
          </a:bodyPr>
          <a:lstStyle/>
          <a:p>
            <a:pPr lvl="0"/>
            <a:r>
              <a:rPr lang="en-US" dirty="0"/>
              <a:t/>
            </a:r>
            <a:br>
              <a:rPr lang="en-US" dirty="0"/>
            </a:br>
            <a:endParaRPr lang="en-IE" dirty="0"/>
          </a:p>
          <a:p>
            <a:pPr lvl="0"/>
            <a:r>
              <a:rPr lang="en-US" dirty="0"/>
              <a:t>Limited access to services to under-funding</a:t>
            </a:r>
            <a:br>
              <a:rPr lang="en-US" dirty="0"/>
            </a:br>
            <a:endParaRPr lang="en-IE" dirty="0"/>
          </a:p>
          <a:p>
            <a:r>
              <a:rPr lang="en-IE" dirty="0"/>
              <a:t> </a:t>
            </a:r>
            <a:r>
              <a:rPr lang="en-US" dirty="0"/>
              <a:t>Entitlement arbitrary in the sense that eligibility is not always clear</a:t>
            </a:r>
            <a:br>
              <a:rPr lang="en-US" dirty="0"/>
            </a:br>
            <a:endParaRPr lang="en-IE" dirty="0"/>
          </a:p>
          <a:p>
            <a:pPr lvl="0"/>
            <a:r>
              <a:rPr lang="en-US" dirty="0"/>
              <a:t>Little or no focus on outcomes</a:t>
            </a:r>
            <a:br>
              <a:rPr lang="en-US" dirty="0"/>
            </a:br>
            <a:endParaRPr lang="en-IE" dirty="0"/>
          </a:p>
          <a:p>
            <a:r>
              <a:rPr lang="en-US" dirty="0"/>
              <a:t>The absence of formal national quality standards</a:t>
            </a:r>
            <a:br>
              <a:rPr lang="en-US" dirty="0"/>
            </a:br>
            <a:endParaRPr lang="en-IE" dirty="0"/>
          </a:p>
          <a:p>
            <a:endParaRPr lang="en-IE" dirty="0"/>
          </a:p>
        </p:txBody>
      </p:sp>
    </p:spTree>
    <p:extLst>
      <p:ext uri="{BB962C8B-B14F-4D97-AF65-F5344CB8AC3E}">
        <p14:creationId xmlns:p14="http://schemas.microsoft.com/office/powerpoint/2010/main" val="2477230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b="1" dirty="0"/>
              <a:t>Shortcomings in the Care of the Older Person .....</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endParaRPr lang="en-IE" dirty="0"/>
          </a:p>
          <a:p>
            <a:pPr marL="0" indent="0">
              <a:buNone/>
            </a:pPr>
            <a:r>
              <a:rPr lang="en-IE" dirty="0"/>
              <a:t>                                </a:t>
            </a:r>
            <a:r>
              <a:rPr lang="en-IE" sz="3600" b="1" dirty="0"/>
              <a:t>   Discussion </a:t>
            </a:r>
            <a:r>
              <a:rPr lang="en-IE" dirty="0"/>
              <a:t/>
            </a:r>
            <a:br>
              <a:rPr lang="en-IE" dirty="0"/>
            </a:br>
            <a:endParaRPr lang="en-IE">
              <a:cs typeface="Calibri"/>
            </a:endParaRPr>
          </a:p>
          <a:p>
            <a:endParaRPr lang="en-IE" dirty="0"/>
          </a:p>
        </p:txBody>
      </p:sp>
    </p:spTree>
    <p:extLst>
      <p:ext uri="{BB962C8B-B14F-4D97-AF65-F5344CB8AC3E}">
        <p14:creationId xmlns:p14="http://schemas.microsoft.com/office/powerpoint/2010/main" val="1576715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4716D1-6443-4DDC-B9F9-CC1ACDEC5E77}"/>
              </a:ext>
            </a:extLst>
          </p:cNvPr>
          <p:cNvSpPr>
            <a:spLocks noGrp="1"/>
          </p:cNvSpPr>
          <p:nvPr>
            <p:ph idx="1"/>
          </p:nvPr>
        </p:nvSpPr>
        <p:spPr>
          <a:xfrm>
            <a:off x="628650" y="1168874"/>
            <a:ext cx="7886700" cy="5008089"/>
          </a:xfrm>
        </p:spPr>
        <p:txBody>
          <a:bodyPr vert="horz" lIns="91440" tIns="45720" rIns="91440" bIns="45720" rtlCol="0" anchor="t">
            <a:normAutofit/>
          </a:bodyPr>
          <a:lstStyle/>
          <a:p>
            <a:r>
              <a:rPr lang="en-IE" dirty="0">
                <a:ea typeface="+mn-lt"/>
                <a:cs typeface="+mn-lt"/>
              </a:rPr>
              <a:t> Some disjoint in relation to the respective roles  </a:t>
            </a:r>
            <a:r>
              <a:rPr lang="en-IE" dirty="0" smtClean="0">
                <a:ea typeface="+mn-lt"/>
                <a:cs typeface="+mn-lt"/>
              </a:rPr>
              <a:t>relating </a:t>
            </a:r>
            <a:r>
              <a:rPr lang="en-IE" dirty="0">
                <a:ea typeface="+mn-lt"/>
                <a:cs typeface="+mn-lt"/>
              </a:rPr>
              <a:t>to quality care provision and related outcomes</a:t>
            </a:r>
            <a:br>
              <a:rPr lang="en-IE" dirty="0">
                <a:ea typeface="+mn-lt"/>
                <a:cs typeface="+mn-lt"/>
              </a:rPr>
            </a:br>
            <a:endParaRPr lang="en-IE" dirty="0">
              <a:ea typeface="+mn-lt"/>
              <a:cs typeface="+mn-lt"/>
            </a:endParaRPr>
          </a:p>
          <a:p>
            <a:r>
              <a:rPr lang="en-IE" dirty="0">
                <a:ea typeface="+mn-lt"/>
                <a:cs typeface="+mn-lt"/>
              </a:rPr>
              <a:t>Little focus on the support and care needs of individuals or on facilitating their will and preferences</a:t>
            </a:r>
            <a:br>
              <a:rPr lang="en-IE" dirty="0">
                <a:ea typeface="+mn-lt"/>
                <a:cs typeface="+mn-lt"/>
              </a:rPr>
            </a:br>
            <a:endParaRPr lang="en-IE" dirty="0">
              <a:ea typeface="+mn-lt"/>
              <a:cs typeface="+mn-lt"/>
            </a:endParaRPr>
          </a:p>
          <a:p>
            <a:r>
              <a:rPr lang="en-IE" dirty="0">
                <a:ea typeface="+mn-lt"/>
                <a:cs typeface="+mn-lt"/>
              </a:rPr>
              <a:t>Failure to take account of the complexity and challenging nature of the care required by people with complex care and support needs, particularly people with dementia </a:t>
            </a:r>
            <a:endParaRPr lang="en-GB" dirty="0"/>
          </a:p>
        </p:txBody>
      </p:sp>
    </p:spTree>
    <p:extLst>
      <p:ext uri="{BB962C8B-B14F-4D97-AF65-F5344CB8AC3E}">
        <p14:creationId xmlns:p14="http://schemas.microsoft.com/office/powerpoint/2010/main" val="405642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b="1" dirty="0"/>
              <a:t>Six Core Considerations</a:t>
            </a:r>
          </a:p>
        </p:txBody>
      </p:sp>
      <p:pic>
        <p:nvPicPr>
          <p:cNvPr id="4" name="Content Placeholder 3"/>
          <p:cNvPicPr>
            <a:picLocks noGrp="1"/>
          </p:cNvPicPr>
          <p:nvPr>
            <p:ph idx="1"/>
          </p:nvPr>
        </p:nvPicPr>
        <p:blipFill>
          <a:blip r:embed="rId2"/>
          <a:stretch>
            <a:fillRect/>
          </a:stretch>
        </p:blipFill>
        <p:spPr>
          <a:xfrm>
            <a:off x="-1273629" y="1240954"/>
            <a:ext cx="10646229" cy="4919680"/>
          </a:xfrm>
          <a:prstGeom prst="rect">
            <a:avLst/>
          </a:prstGeom>
        </p:spPr>
      </p:pic>
    </p:spTree>
    <p:extLst>
      <p:ext uri="{BB962C8B-B14F-4D97-AF65-F5344CB8AC3E}">
        <p14:creationId xmlns:p14="http://schemas.microsoft.com/office/powerpoint/2010/main" val="2546527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b="1" dirty="0"/>
              <a:t>Respecting the Rights of Older Persons</a:t>
            </a:r>
          </a:p>
        </p:txBody>
      </p:sp>
      <p:sp>
        <p:nvSpPr>
          <p:cNvPr id="3" name="Content Placeholder 2"/>
          <p:cNvSpPr>
            <a:spLocks noGrp="1"/>
          </p:cNvSpPr>
          <p:nvPr>
            <p:ph idx="1"/>
          </p:nvPr>
        </p:nvSpPr>
        <p:spPr/>
        <p:txBody>
          <a:bodyPr>
            <a:noAutofit/>
          </a:bodyPr>
          <a:lstStyle/>
          <a:p>
            <a:pPr marL="0" indent="0">
              <a:buNone/>
            </a:pPr>
            <a:r>
              <a:rPr lang="en-IE" sz="2000" dirty="0"/>
              <a:t>Long-term care and support needs to be developed within a rights-based framework as set out in various rights, legal and ethical frameworks, including, in particular,</a:t>
            </a:r>
            <a:br>
              <a:rPr lang="en-IE" sz="2000" dirty="0"/>
            </a:br>
            <a:endParaRPr lang="en-IE" sz="2000" dirty="0"/>
          </a:p>
          <a:p>
            <a:pPr lvl="1"/>
            <a:r>
              <a:rPr lang="en-IE" sz="2000" dirty="0"/>
              <a:t>The European Convention on Human Rights</a:t>
            </a:r>
            <a:br>
              <a:rPr lang="en-IE" sz="2000" dirty="0"/>
            </a:br>
            <a:endParaRPr lang="en-IE" sz="2000" dirty="0"/>
          </a:p>
          <a:p>
            <a:pPr lvl="1"/>
            <a:r>
              <a:rPr lang="en-IE" sz="2000" dirty="0"/>
              <a:t>UN Convention on the Rights of Persons with Disabilities</a:t>
            </a:r>
            <a:br>
              <a:rPr lang="en-IE" sz="2000" dirty="0"/>
            </a:br>
            <a:endParaRPr lang="en-IE" sz="2000" dirty="0"/>
          </a:p>
          <a:p>
            <a:pPr lvl="1"/>
            <a:r>
              <a:rPr lang="en-GB" sz="2000" dirty="0"/>
              <a:t>The European Social Charter</a:t>
            </a:r>
            <a:br>
              <a:rPr lang="en-GB" sz="2000" dirty="0"/>
            </a:br>
            <a:r>
              <a:rPr lang="en-GB" sz="2000" dirty="0"/>
              <a:t> </a:t>
            </a:r>
            <a:endParaRPr lang="en-IE" sz="2000" dirty="0"/>
          </a:p>
          <a:p>
            <a:pPr lvl="1"/>
            <a:r>
              <a:rPr lang="en-IE" sz="2000" dirty="0"/>
              <a:t>The Council of Europe Statement on the Rights of Older People</a:t>
            </a:r>
            <a:br>
              <a:rPr lang="en-IE" sz="2000" dirty="0"/>
            </a:br>
            <a:endParaRPr lang="en-IE" sz="2000" dirty="0"/>
          </a:p>
          <a:p>
            <a:pPr lvl="1"/>
            <a:r>
              <a:rPr lang="en-IE" sz="2000" dirty="0"/>
              <a:t>The provisions of the Assisted Decision-making (Capacity) Act  2015</a:t>
            </a:r>
          </a:p>
          <a:p>
            <a:pPr marL="0" indent="0">
              <a:buNone/>
            </a:pPr>
            <a:r>
              <a:rPr lang="en-IE" sz="2000" dirty="0"/>
              <a:t/>
            </a:r>
            <a:br>
              <a:rPr lang="en-IE" sz="2000" dirty="0"/>
            </a:br>
            <a:endParaRPr lang="en-IE" sz="2000" dirty="0"/>
          </a:p>
          <a:p>
            <a:endParaRPr lang="en-IE" sz="2000" dirty="0"/>
          </a:p>
          <a:p>
            <a:pPr marL="0" indent="0">
              <a:buNone/>
            </a:pPr>
            <a:r>
              <a:rPr lang="en-IE" sz="2000" dirty="0"/>
              <a:t>	</a:t>
            </a:r>
          </a:p>
        </p:txBody>
      </p:sp>
    </p:spTree>
    <p:extLst>
      <p:ext uri="{BB962C8B-B14F-4D97-AF65-F5344CB8AC3E}">
        <p14:creationId xmlns:p14="http://schemas.microsoft.com/office/powerpoint/2010/main" val="1151843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b="1" dirty="0"/>
              <a:t>Respecting the Rights of Older Persons</a:t>
            </a:r>
            <a:endParaRPr lang="en-IE" dirty="0"/>
          </a:p>
        </p:txBody>
      </p:sp>
      <p:sp>
        <p:nvSpPr>
          <p:cNvPr id="3" name="Content Placeholder 2"/>
          <p:cNvSpPr>
            <a:spLocks noGrp="1"/>
          </p:cNvSpPr>
          <p:nvPr>
            <p:ph idx="1"/>
          </p:nvPr>
        </p:nvSpPr>
        <p:spPr/>
        <p:txBody>
          <a:bodyPr/>
          <a:lstStyle/>
          <a:p>
            <a:r>
              <a:rPr lang="en-IE" dirty="0"/>
              <a:t>Right to self-determination and autonomy</a:t>
            </a:r>
          </a:p>
          <a:p>
            <a:r>
              <a:rPr lang="en-IE" dirty="0"/>
              <a:t>Right to dignity, bodily integrity, privacy </a:t>
            </a:r>
          </a:p>
          <a:p>
            <a:r>
              <a:rPr lang="en-IE" dirty="0"/>
              <a:t>Right to take risks</a:t>
            </a:r>
          </a:p>
          <a:p>
            <a:r>
              <a:rPr lang="en-IE" dirty="0"/>
              <a:t>Right to supports in making decisions</a:t>
            </a:r>
          </a:p>
          <a:p>
            <a:r>
              <a:rPr lang="en-IE" dirty="0"/>
              <a:t>Right to protection from all forms of abuse </a:t>
            </a:r>
          </a:p>
          <a:p>
            <a:pPr marL="0" indent="0">
              <a:buNone/>
            </a:pPr>
            <a:r>
              <a:rPr lang="en-IE" dirty="0"/>
              <a:t> </a:t>
            </a:r>
          </a:p>
        </p:txBody>
      </p:sp>
    </p:spTree>
    <p:extLst>
      <p:ext uri="{BB962C8B-B14F-4D97-AF65-F5344CB8AC3E}">
        <p14:creationId xmlns:p14="http://schemas.microsoft.com/office/powerpoint/2010/main" val="3053979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b="1" dirty="0"/>
              <a:t>Respecting the Rights of Older Persons</a:t>
            </a:r>
            <a:endParaRPr lang="en-IE" dirty="0"/>
          </a:p>
        </p:txBody>
      </p:sp>
      <p:sp>
        <p:nvSpPr>
          <p:cNvPr id="3" name="Content Placeholder 2"/>
          <p:cNvSpPr>
            <a:spLocks noGrp="1"/>
          </p:cNvSpPr>
          <p:nvPr>
            <p:ph idx="1"/>
          </p:nvPr>
        </p:nvSpPr>
        <p:spPr/>
        <p:txBody>
          <a:bodyPr/>
          <a:lstStyle/>
          <a:p>
            <a:pPr marL="0" lvl="0" indent="0">
              <a:buNone/>
            </a:pPr>
            <a:r>
              <a:rPr lang="en-IE" dirty="0"/>
              <a:t>Council of Europe Statement on the Rights of Older persons (Principle 43)</a:t>
            </a:r>
            <a:br>
              <a:rPr lang="en-IE" dirty="0"/>
            </a:br>
            <a:r>
              <a:rPr lang="en-IE" dirty="0"/>
              <a:t/>
            </a:r>
            <a:br>
              <a:rPr lang="en-IE" dirty="0"/>
            </a:br>
            <a:r>
              <a:rPr lang="en-IE" dirty="0"/>
              <a:t>“Older persons in principle should only be placed in residential, institutional or psychiatric care with their free and informed consent. Any exception to this principle must fulfil the requirements of the European Convention on Human Rights, in particular the right to liberty and security (Article 5)”</a:t>
            </a:r>
            <a:br>
              <a:rPr lang="en-IE" dirty="0"/>
            </a:br>
            <a:endParaRPr lang="en-IE" dirty="0"/>
          </a:p>
          <a:p>
            <a:endParaRPr lang="en-IE" dirty="0"/>
          </a:p>
        </p:txBody>
      </p:sp>
    </p:spTree>
    <p:extLst>
      <p:ext uri="{BB962C8B-B14F-4D97-AF65-F5344CB8AC3E}">
        <p14:creationId xmlns:p14="http://schemas.microsoft.com/office/powerpoint/2010/main" val="39890432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Making Rights Meaningful</a:t>
            </a:r>
          </a:p>
        </p:txBody>
      </p:sp>
      <p:sp>
        <p:nvSpPr>
          <p:cNvPr id="3" name="Content Placeholder 2"/>
          <p:cNvSpPr>
            <a:spLocks noGrp="1"/>
          </p:cNvSpPr>
          <p:nvPr>
            <p:ph idx="1"/>
          </p:nvPr>
        </p:nvSpPr>
        <p:spPr>
          <a:xfrm>
            <a:off x="628650" y="1257283"/>
            <a:ext cx="7886700" cy="4919680"/>
          </a:xfrm>
        </p:spPr>
        <p:txBody>
          <a:bodyPr vert="horz" lIns="91440" tIns="45720" rIns="91440" bIns="45720" rtlCol="0" anchor="t">
            <a:normAutofit/>
          </a:bodyPr>
          <a:lstStyle/>
          <a:p>
            <a:r>
              <a:rPr lang="en-IE" dirty="0"/>
              <a:t>Are rights are meaningful if they are not enforceable?</a:t>
            </a:r>
            <a:br>
              <a:rPr lang="en-IE" dirty="0"/>
            </a:br>
            <a:endParaRPr lang="en-IE" dirty="0"/>
          </a:p>
          <a:p>
            <a:r>
              <a:rPr lang="en-IE" dirty="0"/>
              <a:t>Legislative provision required</a:t>
            </a:r>
            <a:br>
              <a:rPr lang="en-IE" dirty="0"/>
            </a:br>
            <a:endParaRPr lang="en-IE" dirty="0"/>
          </a:p>
          <a:p>
            <a:r>
              <a:rPr lang="en-IE" dirty="0" smtClean="0"/>
              <a:t>Decision-making essential  </a:t>
            </a:r>
            <a:r>
              <a:rPr lang="en-IE" dirty="0"/>
              <a:t>development</a:t>
            </a:r>
            <a:br>
              <a:rPr lang="en-IE" dirty="0"/>
            </a:br>
            <a:r>
              <a:rPr lang="en-IE" dirty="0"/>
              <a:t>	</a:t>
            </a:r>
            <a:r>
              <a:rPr lang="en-IE" sz="2600" i="1" dirty="0"/>
              <a:t>Advanced Healthcare </a:t>
            </a:r>
            <a:r>
              <a:rPr lang="en-IE" sz="2600" i="1" dirty="0" smtClean="0"/>
              <a:t>and social </a:t>
            </a:r>
            <a:r>
              <a:rPr lang="en-IE" sz="2600" i="1" dirty="0" err="1" smtClean="0"/>
              <a:t>caee</a:t>
            </a:r>
            <a:r>
              <a:rPr lang="en-IE" sz="2600" i="1" dirty="0" smtClean="0"/>
              <a:t> Directives</a:t>
            </a:r>
            <a:endParaRPr lang="en-IE" sz="2600" i="1" dirty="0"/>
          </a:p>
          <a:p>
            <a:pPr marL="457200" lvl="1" indent="0">
              <a:buNone/>
            </a:pPr>
            <a:r>
              <a:rPr lang="en-IE" sz="2600" i="1" dirty="0"/>
              <a:t>	Supported Decision-making </a:t>
            </a:r>
            <a:endParaRPr lang="en-IE" dirty="0"/>
          </a:p>
          <a:p>
            <a:r>
              <a:rPr lang="en-IE" dirty="0"/>
              <a:t>Other legislative changes required </a:t>
            </a:r>
            <a:endParaRPr lang="en-IE" dirty="0">
              <a:cs typeface="Calibri"/>
            </a:endParaRPr>
          </a:p>
        </p:txBody>
      </p:sp>
    </p:spTree>
    <p:extLst>
      <p:ext uri="{BB962C8B-B14F-4D97-AF65-F5344CB8AC3E}">
        <p14:creationId xmlns:p14="http://schemas.microsoft.com/office/powerpoint/2010/main" val="23235193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C13F3C2BA6CDC45A5ED7BEE8EAB2B7C" ma:contentTypeVersion="2" ma:contentTypeDescription="Create a new document." ma:contentTypeScope="" ma:versionID="8d8cfd7acc6ab599a3e593aa4e3b400c">
  <xsd:schema xmlns:xsd="http://www.w3.org/2001/XMLSchema" xmlns:xs="http://www.w3.org/2001/XMLSchema" xmlns:p="http://schemas.microsoft.com/office/2006/metadata/properties" xmlns:ns2="ee26a473-392c-401f-bc5e-94159205798d" targetNamespace="http://schemas.microsoft.com/office/2006/metadata/properties" ma:root="true" ma:fieldsID="41850eb001ab9e36ca028a5130f203a6" ns2:_="">
    <xsd:import namespace="ee26a473-392c-401f-bc5e-94159205798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26a473-392c-401f-bc5e-94159205798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F4C0A0D-1514-4F64-92F6-5C5A3C6DA6C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purl.org/dc/terms/"/>
    <ds:schemaRef ds:uri="ee26a473-392c-401f-bc5e-94159205798d"/>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4954568-779E-4F1E-908E-3A6E2B9FD63B}">
  <ds:schemaRefs>
    <ds:schemaRef ds:uri="http://schemas.microsoft.com/sharepoint/v3/contenttype/forms"/>
  </ds:schemaRefs>
</ds:datastoreItem>
</file>

<file path=customXml/itemProps3.xml><?xml version="1.0" encoding="utf-8"?>
<ds:datastoreItem xmlns:ds="http://schemas.openxmlformats.org/officeDocument/2006/customXml" ds:itemID="{6F40B554-8EFE-4D1C-AA0E-5C76A3E7E5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26a473-392c-401f-bc5e-9415920579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11935</TotalTime>
  <Words>467</Words>
  <Application>Microsoft Office PowerPoint</Application>
  <PresentationFormat>On-screen Show (4:3)</PresentationFormat>
  <Paragraphs>75</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Living with Care : the Older Person </vt:lpstr>
      <vt:lpstr>Long-term Support and Care</vt:lpstr>
      <vt:lpstr>PowerPoint Presentation</vt:lpstr>
      <vt:lpstr>PowerPoint Presentation</vt:lpstr>
      <vt:lpstr>PowerPoint Presentation</vt:lpstr>
      <vt:lpstr> Indicative Quotes  </vt:lpstr>
      <vt:lpstr>PowerPoint Presentation</vt:lpstr>
      <vt:lpstr>PowerPoint Presentation</vt:lpstr>
      <vt:lpstr>PowerPoint Presentation</vt:lpstr>
      <vt:lpstr>PowerPoint Presentation</vt:lpstr>
      <vt:lpstr>Shortcomings in the Care of the Older Person .....</vt:lpstr>
      <vt:lpstr>PowerPoint Presentation</vt:lpstr>
      <vt:lpstr>Six Core Considerations</vt:lpstr>
      <vt:lpstr>Respecting the Rights of Older Persons</vt:lpstr>
      <vt:lpstr>Respecting the Rights of Older Persons</vt:lpstr>
      <vt:lpstr>Respecting the Rights of Older Persons</vt:lpstr>
      <vt:lpstr>Making Rights Meaningful</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dc:creator>
  <cp:lastModifiedBy>Amanda Owens</cp:lastModifiedBy>
  <cp:revision>272</cp:revision>
  <cp:lastPrinted>2016-06-14T09:13:05Z</cp:lastPrinted>
  <dcterms:created xsi:type="dcterms:W3CDTF">2014-08-29T14:21:46Z</dcterms:created>
  <dcterms:modified xsi:type="dcterms:W3CDTF">2020-10-13T12:31:16Z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0x0101005C13F3C2BA6CDC45A5ED7BEE8EAB2B7C</vt:lpwstr>
  </property>
</Properties>
</file>