
<file path=[Content_Types].xml><?xml version="1.0" encoding="utf-8"?>
<Types xmlns="http://schemas.openxmlformats.org/package/2006/content-types"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notesMasters/notesMaster1.xml" ContentType="application/vnd.openxmlformats-officedocument.presentationml.notesMaster+xml"/>
  <Override PartName="/ppt/handoutMasters/handoutMaster1.xml" ContentType="application/vnd.openxmlformats-officedocument.presentationml.handout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Override1.xml" ContentType="application/vnd.openxmlformats-officedocument.themeOverride+xml"/>
  <Override PartName="/ppt/theme/theme2.xml" ContentType="application/vnd.openxmlformats-officedocument.theme+xml"/>
  <Override PartName="/ppt/theme/theme3.xml" ContentType="application/vnd.openxmlformats-officedocument.them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trictFirstAndLastChars="0" saveSubsetFonts="1" bookmarkIdSeed="2">
  <p:sldMasterIdLst>
    <p:sldMasterId id="2147483649" r:id="rId1"/>
  </p:sldMasterIdLst>
  <p:notesMasterIdLst>
    <p:notesMasterId r:id="rId16"/>
  </p:notesMasterIdLst>
  <p:handoutMasterIdLst>
    <p:handoutMasterId r:id="rId17"/>
  </p:handoutMasterIdLst>
  <p:sldIdLst>
    <p:sldId id="314" r:id="rId2"/>
    <p:sldId id="340" r:id="rId3"/>
    <p:sldId id="342" r:id="rId4"/>
    <p:sldId id="389" r:id="rId5"/>
    <p:sldId id="391" r:id="rId6"/>
    <p:sldId id="390" r:id="rId7"/>
    <p:sldId id="324" r:id="rId8"/>
    <p:sldId id="394" r:id="rId9"/>
    <p:sldId id="395" r:id="rId10"/>
    <p:sldId id="392" r:id="rId11"/>
    <p:sldId id="393" r:id="rId12"/>
    <p:sldId id="396" r:id="rId13"/>
    <p:sldId id="397" r:id="rId14"/>
    <p:sldId id="398" r:id="rId15"/>
  </p:sldIdLst>
  <p:sldSz cx="9144000" cy="6858000" type="screen4x3"/>
  <p:notesSz cx="7302500" cy="9588500"/>
  <p:defaultTextStyle>
    <a:defPPr>
      <a:defRPr lang="en-US"/>
    </a:defPPr>
    <a:lvl1pPr algn="l" rtl="0" eaLnBrk="0" fontAlgn="base" hangingPunct="0">
      <a:spcBef>
        <a:spcPct val="0"/>
      </a:spcBef>
      <a:spcAft>
        <a:spcPct val="0"/>
      </a:spcAft>
      <a:defRPr kern="1200">
        <a:solidFill>
          <a:schemeClr val="tx1"/>
        </a:solidFill>
        <a:latin typeface="Helvetica" panose="020B0604020202020204" pitchFamily="34" charset="0"/>
        <a:ea typeface="+mn-ea"/>
        <a:cs typeface="+mn-cs"/>
      </a:defRPr>
    </a:lvl1pPr>
    <a:lvl2pPr marL="457200" algn="l" rtl="0" eaLnBrk="0" fontAlgn="base" hangingPunct="0">
      <a:spcBef>
        <a:spcPct val="0"/>
      </a:spcBef>
      <a:spcAft>
        <a:spcPct val="0"/>
      </a:spcAft>
      <a:defRPr kern="1200">
        <a:solidFill>
          <a:schemeClr val="tx1"/>
        </a:solidFill>
        <a:latin typeface="Helvetica" panose="020B0604020202020204" pitchFamily="34" charset="0"/>
        <a:ea typeface="+mn-ea"/>
        <a:cs typeface="+mn-cs"/>
      </a:defRPr>
    </a:lvl2pPr>
    <a:lvl3pPr marL="914400" algn="l" rtl="0" eaLnBrk="0" fontAlgn="base" hangingPunct="0">
      <a:spcBef>
        <a:spcPct val="0"/>
      </a:spcBef>
      <a:spcAft>
        <a:spcPct val="0"/>
      </a:spcAft>
      <a:defRPr kern="1200">
        <a:solidFill>
          <a:schemeClr val="tx1"/>
        </a:solidFill>
        <a:latin typeface="Helvetica" panose="020B0604020202020204" pitchFamily="34" charset="0"/>
        <a:ea typeface="+mn-ea"/>
        <a:cs typeface="+mn-cs"/>
      </a:defRPr>
    </a:lvl3pPr>
    <a:lvl4pPr marL="1371600" algn="l" rtl="0" eaLnBrk="0" fontAlgn="base" hangingPunct="0">
      <a:spcBef>
        <a:spcPct val="0"/>
      </a:spcBef>
      <a:spcAft>
        <a:spcPct val="0"/>
      </a:spcAft>
      <a:defRPr kern="1200">
        <a:solidFill>
          <a:schemeClr val="tx1"/>
        </a:solidFill>
        <a:latin typeface="Helvetica" panose="020B0604020202020204" pitchFamily="34" charset="0"/>
        <a:ea typeface="+mn-ea"/>
        <a:cs typeface="+mn-cs"/>
      </a:defRPr>
    </a:lvl4pPr>
    <a:lvl5pPr marL="1828800" algn="l" rtl="0" eaLnBrk="0" fontAlgn="base" hangingPunct="0">
      <a:spcBef>
        <a:spcPct val="0"/>
      </a:spcBef>
      <a:spcAft>
        <a:spcPct val="0"/>
      </a:spcAft>
      <a:defRPr kern="1200">
        <a:solidFill>
          <a:schemeClr val="tx1"/>
        </a:solidFill>
        <a:latin typeface="Helvetica" panose="020B0604020202020204" pitchFamily="34" charset="0"/>
        <a:ea typeface="+mn-ea"/>
        <a:cs typeface="+mn-cs"/>
      </a:defRPr>
    </a:lvl5pPr>
    <a:lvl6pPr marL="2286000" algn="l" defTabSz="914400" rtl="0" eaLnBrk="1" latinLnBrk="0" hangingPunct="1">
      <a:defRPr kern="1200">
        <a:solidFill>
          <a:schemeClr val="tx1"/>
        </a:solidFill>
        <a:latin typeface="Helvetica" panose="020B0604020202020204" pitchFamily="34" charset="0"/>
        <a:ea typeface="+mn-ea"/>
        <a:cs typeface="+mn-cs"/>
      </a:defRPr>
    </a:lvl6pPr>
    <a:lvl7pPr marL="2743200" algn="l" defTabSz="914400" rtl="0" eaLnBrk="1" latinLnBrk="0" hangingPunct="1">
      <a:defRPr kern="1200">
        <a:solidFill>
          <a:schemeClr val="tx1"/>
        </a:solidFill>
        <a:latin typeface="Helvetica" panose="020B0604020202020204" pitchFamily="34" charset="0"/>
        <a:ea typeface="+mn-ea"/>
        <a:cs typeface="+mn-cs"/>
      </a:defRPr>
    </a:lvl7pPr>
    <a:lvl8pPr marL="3200400" algn="l" defTabSz="914400" rtl="0" eaLnBrk="1" latinLnBrk="0" hangingPunct="1">
      <a:defRPr kern="1200">
        <a:solidFill>
          <a:schemeClr val="tx1"/>
        </a:solidFill>
        <a:latin typeface="Helvetica" panose="020B0604020202020204" pitchFamily="34" charset="0"/>
        <a:ea typeface="+mn-ea"/>
        <a:cs typeface="+mn-cs"/>
      </a:defRPr>
    </a:lvl8pPr>
    <a:lvl9pPr marL="3657600" algn="l" defTabSz="914400" rtl="0" eaLnBrk="1" latinLnBrk="0" hangingPunct="1">
      <a:defRPr kern="1200">
        <a:solidFill>
          <a:schemeClr val="tx1"/>
        </a:solidFill>
        <a:latin typeface="Helvetica" panose="020B0604020202020204" pitchFamily="34" charset="0"/>
        <a:ea typeface="+mn-ea"/>
        <a:cs typeface="+mn-cs"/>
      </a:defRPr>
    </a:lvl9pPr>
  </p:defaultTextStyle>
  <p:extLst>
    <p:ext uri="{521415D9-36F7-43E2-AB2F-B90AF26B5E84}">
      <p14:sectionLst xmlns:p14="http://schemas.microsoft.com/office/powerpoint/2010/main">
        <p14:section name="Default Section" id="{A40789CF-04C3-4F9F-B261-665585167B4D}">
          <p14:sldIdLst>
            <p14:sldId id="314"/>
            <p14:sldId id="340"/>
            <p14:sldId id="342"/>
            <p14:sldId id="389"/>
            <p14:sldId id="391"/>
            <p14:sldId id="390"/>
            <p14:sldId id="324"/>
            <p14:sldId id="394"/>
            <p14:sldId id="395"/>
            <p14:sldId id="392"/>
            <p14:sldId id="393"/>
            <p14:sldId id="396"/>
            <p14:sldId id="397"/>
            <p14:sldId id="398"/>
          </p14:sldIdLst>
        </p14:section>
        <p14:section name="Untitled Section" id="{F0775640-F074-4B4C-9F63-5684BD74D745}">
          <p14:sldIdLst/>
        </p14:section>
      </p14:sectionLst>
    </p:ext>
    <p:ext uri="{EFAFB233-063F-42B5-8137-9DF3F51BA10A}">
      <p15:sldGuideLst xmlns:p15="http://schemas.microsoft.com/office/powerpoint/2012/main">
        <p15:guide id="1" orient="horz" pos="2160">
          <p15:clr>
            <a:srgbClr val="A4A3A4"/>
          </p15:clr>
        </p15:guide>
        <p15:guide id="2" pos="2880">
          <p15:clr>
            <a:srgbClr val="A4A3A4"/>
          </p15:clr>
        </p15:guide>
      </p15:sldGuideLst>
    </p:ext>
    <p:ext uri="{2D200454-40CA-4A62-9FC3-DE9A4176ACB9}">
      <p15:notesGuideLst xmlns:p15="http://schemas.microsoft.com/office/powerpoint/2012/main">
        <p15:guide id="1" orient="horz" pos="3020">
          <p15:clr>
            <a:srgbClr val="A4A3A4"/>
          </p15:clr>
        </p15:guide>
        <p15:guide id="2" pos="2300">
          <p15:clr>
            <a:srgbClr val="A4A3A4"/>
          </p15:clr>
        </p15:guide>
      </p15:notes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000000"/>
    <a:srgbClr val="2B3E51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616DA210-FB5B-4158-B5E0-FEB733F419BA}" styleName="Light Style 3">
    <a:wholeTbl>
      <a:tcTxStyle>
        <a:fontRef idx="minor">
          <a:scrgbClr r="0" g="0" b="0"/>
        </a:fontRef>
        <a:schemeClr val="tx1"/>
      </a:tcTxStyle>
      <a:tcStyle>
        <a:tcBdr>
          <a:left>
            <a:ln w="12700" cmpd="sng">
              <a:solidFill>
                <a:schemeClr val="tx1"/>
              </a:solidFill>
            </a:ln>
          </a:left>
          <a:right>
            <a:ln w="12700" cmpd="sng">
              <a:solidFill>
                <a:schemeClr val="tx1"/>
              </a:solidFill>
            </a:ln>
          </a:right>
          <a:top>
            <a:ln w="12700" cmpd="sng">
              <a:solidFill>
                <a:schemeClr val="tx1"/>
              </a:solidFill>
            </a:ln>
          </a:top>
          <a:bottom>
            <a:ln w="12700" cmpd="sng">
              <a:solidFill>
                <a:schemeClr val="tx1"/>
              </a:solidFill>
            </a:ln>
          </a:bottom>
          <a:insideH>
            <a:ln w="12700" cmpd="sng">
              <a:solidFill>
                <a:schemeClr val="tx1"/>
              </a:solidFill>
            </a:ln>
          </a:insideH>
          <a:insideV>
            <a:ln w="12700" cmpd="sng">
              <a:solidFill>
                <a:schemeClr val="tx1"/>
              </a:solidFill>
            </a:ln>
          </a:insideV>
        </a:tcBdr>
        <a:fill>
          <a:noFill/>
        </a:fill>
      </a:tcStyle>
    </a:wholeTbl>
    <a:band1H>
      <a:tcStyle>
        <a:tcBdr/>
        <a:fill>
          <a:solidFill>
            <a:schemeClr val="tx1">
              <a:alpha val="20000"/>
            </a:schemeClr>
          </a:solidFill>
        </a:fill>
      </a:tcStyle>
    </a:band1H>
    <a:band1V>
      <a:tcStyle>
        <a:tcBdr/>
        <a:fill>
          <a:solidFill>
            <a:schemeClr val="tx1">
              <a:alpha val="2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50800" cmpd="dbl">
              <a:solidFill>
                <a:schemeClr val="tx1"/>
              </a:solidFill>
            </a:ln>
          </a:top>
        </a:tcBdr>
        <a:fill>
          <a:noFill/>
        </a:fill>
      </a:tcStyle>
    </a:lastRow>
    <a:firstRow>
      <a:tcTxStyle b="on"/>
      <a:tcStyle>
        <a:tcBdr>
          <a:bottom>
            <a:ln w="25400" cmpd="sng">
              <a:solidFill>
                <a:schemeClr val="tx1"/>
              </a:solidFill>
            </a:ln>
          </a:bottom>
        </a:tcBdr>
        <a:fill>
          <a:noFill/>
        </a:fill>
      </a:tcStyle>
    </a:firstRow>
  </a:tblStyle>
  <a:tblStyle styleId="{BDBED569-4797-4DF1-A0F4-6AAB3CD982D8}" styleName="Light Style 3 - Accent 5">
    <a:wholeTbl>
      <a:tcTxStyle>
        <a:fontRef idx="minor">
          <a:scrgbClr r="0" g="0" b="0"/>
        </a:fontRef>
        <a:schemeClr val="tx1"/>
      </a:tcTxStyle>
      <a:tcStyle>
        <a:tcBdr>
          <a:left>
            <a:ln w="12700" cmpd="sng">
              <a:solidFill>
                <a:schemeClr val="accent5"/>
              </a:solidFill>
            </a:ln>
          </a:left>
          <a:right>
            <a:ln w="12700" cmpd="sng">
              <a:solidFill>
                <a:schemeClr val="accent5"/>
              </a:solidFill>
            </a:ln>
          </a:right>
          <a:top>
            <a:ln w="12700" cmpd="sng">
              <a:solidFill>
                <a:schemeClr val="accent5"/>
              </a:solidFill>
            </a:ln>
          </a:top>
          <a:bottom>
            <a:ln w="12700" cmpd="sng">
              <a:solidFill>
                <a:schemeClr val="accent5"/>
              </a:solidFill>
            </a:ln>
          </a:bottom>
          <a:insideH>
            <a:ln w="12700" cmpd="sng">
              <a:solidFill>
                <a:schemeClr val="accent5"/>
              </a:solidFill>
            </a:ln>
          </a:insideH>
          <a:insideV>
            <a:ln w="12700" cmpd="sng">
              <a:solidFill>
                <a:schemeClr val="accent5"/>
              </a:solidFill>
            </a:ln>
          </a:insideV>
        </a:tcBdr>
        <a:fill>
          <a:noFill/>
        </a:fill>
      </a:tcStyle>
    </a:wholeTbl>
    <a:band1H>
      <a:tcStyle>
        <a:tcBdr/>
        <a:fill>
          <a:solidFill>
            <a:schemeClr val="accent5">
              <a:alpha val="20000"/>
            </a:schemeClr>
          </a:solidFill>
        </a:fill>
      </a:tcStyle>
    </a:band1H>
    <a:band1V>
      <a:tcStyle>
        <a:tcBdr/>
        <a:fill>
          <a:solidFill>
            <a:schemeClr val="accent5">
              <a:alpha val="2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50800" cmpd="dbl">
              <a:solidFill>
                <a:schemeClr val="accent5"/>
              </a:solidFill>
            </a:ln>
          </a:top>
        </a:tcBdr>
        <a:fill>
          <a:noFill/>
        </a:fill>
      </a:tcStyle>
    </a:lastRow>
    <a:firstRow>
      <a:tcTxStyle b="on"/>
      <a:tcStyle>
        <a:tcBdr>
          <a:bottom>
            <a:ln w="25400" cmpd="sng">
              <a:solidFill>
                <a:schemeClr val="accent5"/>
              </a:solidFill>
            </a:ln>
          </a:bottom>
        </a:tcBdr>
        <a:fill>
          <a:noFill/>
        </a:fill>
      </a:tcStyle>
    </a:firstRow>
  </a:tblStyle>
  <a:tblStyle styleId="{5940675A-B579-460E-94D1-54222C63F5DA}" styleName="No Style, Table Grid">
    <a:wholeTbl>
      <a:tcTxStyle>
        <a:fontRef idx="minor">
          <a:scrgbClr r="0" g="0" b="0"/>
        </a:fontRef>
        <a:schemeClr val="tx1"/>
      </a:tcTxStyle>
      <a:tcStyle>
        <a:tcBdr>
          <a:left>
            <a:ln w="12700" cmpd="sng">
              <a:solidFill>
                <a:schemeClr val="tx1"/>
              </a:solidFill>
            </a:ln>
          </a:left>
          <a:right>
            <a:ln w="12700" cmpd="sng">
              <a:solidFill>
                <a:schemeClr val="tx1"/>
              </a:solidFill>
            </a:ln>
          </a:right>
          <a:top>
            <a:ln w="12700" cmpd="sng">
              <a:solidFill>
                <a:schemeClr val="tx1"/>
              </a:solidFill>
            </a:ln>
          </a:top>
          <a:bottom>
            <a:ln w="12700" cmpd="sng">
              <a:solidFill>
                <a:schemeClr val="tx1"/>
              </a:solidFill>
            </a:ln>
          </a:bottom>
          <a:insideH>
            <a:ln w="12700" cmpd="sng">
              <a:solidFill>
                <a:schemeClr val="tx1"/>
              </a:solidFill>
            </a:ln>
          </a:insideH>
          <a:insideV>
            <a:ln w="12700" cmpd="sng">
              <a:solidFill>
                <a:schemeClr val="tx1"/>
              </a:solidFill>
            </a:ln>
          </a:insideV>
        </a:tcBdr>
        <a:fill>
          <a:noFill/>
        </a:fill>
      </a:tcStyle>
    </a:wholeTbl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15" autoAdjust="0"/>
    <p:restoredTop sz="96433" autoAdjust="0"/>
  </p:normalViewPr>
  <p:slideViewPr>
    <p:cSldViewPr snapToGrid="0">
      <p:cViewPr varScale="1">
        <p:scale>
          <a:sx n="85" d="100"/>
          <a:sy n="85" d="100"/>
        </p:scale>
        <p:origin x="927" y="48"/>
      </p:cViewPr>
      <p:guideLst>
        <p:guide orient="horz" pos="2160"/>
        <p:guide pos="2880"/>
      </p:guideLst>
    </p:cSldViewPr>
  </p:slideViewPr>
  <p:outlineViewPr>
    <p:cViewPr>
      <p:scale>
        <a:sx n="33" d="100"/>
        <a:sy n="33" d="100"/>
      </p:scale>
      <p:origin x="0" y="0"/>
    </p:cViewPr>
  </p:outlineViewPr>
  <p:notesTextViewPr>
    <p:cViewPr>
      <p:scale>
        <a:sx n="100" d="100"/>
        <a:sy n="100" d="100"/>
      </p:scale>
      <p:origin x="0" y="0"/>
    </p:cViewPr>
  </p:notesTextViewPr>
  <p:sorterViewPr>
    <p:cViewPr>
      <p:scale>
        <a:sx n="66" d="100"/>
        <a:sy n="66" d="100"/>
      </p:scale>
      <p:origin x="0" y="0"/>
    </p:cViewPr>
  </p:sorterViewPr>
  <p:notesViewPr>
    <p:cSldViewPr snapToGrid="0">
      <p:cViewPr varScale="1">
        <p:scale>
          <a:sx n="74" d="100"/>
          <a:sy n="74" d="100"/>
        </p:scale>
        <p:origin x="1893" y="45"/>
      </p:cViewPr>
      <p:guideLst>
        <p:guide orient="horz" pos="3020"/>
        <p:guide pos="2300"/>
      </p:guideLst>
    </p:cSldViewPr>
  </p:notes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presProps" Target="presProps.xml"/><Relationship Id="rId3" Type="http://schemas.openxmlformats.org/officeDocument/2006/relationships/slide" Target="slides/slide2.xml"/><Relationship Id="rId21" Type="http://schemas.openxmlformats.org/officeDocument/2006/relationships/tableStyles" Target="tableStyles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handoutMaster" Target="handoutMasters/handoutMaster1.xml"/><Relationship Id="rId2" Type="http://schemas.openxmlformats.org/officeDocument/2006/relationships/slide" Target="slides/slide1.xml"/><Relationship Id="rId16" Type="http://schemas.openxmlformats.org/officeDocument/2006/relationships/notesMaster" Target="notesMasters/notesMaster1.xml"/><Relationship Id="rId20" Type="http://schemas.openxmlformats.org/officeDocument/2006/relationships/theme" Target="theme/them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10" Type="http://schemas.openxmlformats.org/officeDocument/2006/relationships/slide" Target="slides/slide9.xml"/><Relationship Id="rId19" Type="http://schemas.openxmlformats.org/officeDocument/2006/relationships/viewProps" Target="viewProps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/Relationships>
</file>

<file path=ppt/handoutMasters/_rels/handout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handoutMasters/handoutMaster1.xml><?xml version="1.0" encoding="utf-8"?>
<p:handout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6082" name="Rectangle 2"/>
          <p:cNvSpPr>
            <a:spLocks noGrp="1" noChangeArrowheads="1"/>
          </p:cNvSpPr>
          <p:nvPr>
            <p:ph type="hdr" sz="quarter"/>
          </p:nvPr>
        </p:nvSpPr>
        <p:spPr bwMode="auto">
          <a:xfrm>
            <a:off x="0" y="0"/>
            <a:ext cx="3200400" cy="4572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</a:bodyPr>
          <a:lstStyle>
            <a:lvl1pPr algn="l">
              <a:defRPr sz="1200" smtClean="0"/>
            </a:lvl1pPr>
          </a:lstStyle>
          <a:p>
            <a:pPr>
              <a:defRPr/>
            </a:pPr>
            <a:endParaRPr lang="en-US" altLang="en-US"/>
          </a:p>
        </p:txBody>
      </p:sp>
      <p:sp>
        <p:nvSpPr>
          <p:cNvPr id="46083" name="Rectangle 3"/>
          <p:cNvSpPr>
            <a:spLocks noGrp="1" noChangeArrowheads="1"/>
          </p:cNvSpPr>
          <p:nvPr>
            <p:ph type="dt" sz="quarter" idx="1"/>
          </p:nvPr>
        </p:nvSpPr>
        <p:spPr bwMode="auto">
          <a:xfrm>
            <a:off x="4114800" y="0"/>
            <a:ext cx="3200400" cy="4572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</a:bodyPr>
          <a:lstStyle>
            <a:lvl1pPr algn="r">
              <a:defRPr sz="1200" smtClean="0"/>
            </a:lvl1pPr>
          </a:lstStyle>
          <a:p>
            <a:pPr>
              <a:defRPr/>
            </a:pPr>
            <a:endParaRPr lang="en-US" altLang="en-US"/>
          </a:p>
        </p:txBody>
      </p:sp>
      <p:sp>
        <p:nvSpPr>
          <p:cNvPr id="46084" name="Rectangle 4"/>
          <p:cNvSpPr>
            <a:spLocks noGrp="1" noChangeArrowheads="1"/>
          </p:cNvSpPr>
          <p:nvPr>
            <p:ph type="ftr" sz="quarter" idx="2"/>
          </p:nvPr>
        </p:nvSpPr>
        <p:spPr bwMode="auto">
          <a:xfrm>
            <a:off x="0" y="9144000"/>
            <a:ext cx="3200400" cy="4572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none" lIns="91440" tIns="45720" rIns="91440" bIns="45720" numCol="1" anchor="b" anchorCtr="0" compatLnSpc="1">
            <a:prstTxWarp prst="textNoShape">
              <a:avLst/>
            </a:prstTxWarp>
          </a:bodyPr>
          <a:lstStyle>
            <a:lvl1pPr algn="l">
              <a:defRPr sz="1200" smtClean="0"/>
            </a:lvl1pPr>
          </a:lstStyle>
          <a:p>
            <a:pPr>
              <a:defRPr/>
            </a:pPr>
            <a:endParaRPr lang="en-US" altLang="en-US"/>
          </a:p>
        </p:txBody>
      </p:sp>
      <p:sp>
        <p:nvSpPr>
          <p:cNvPr id="46085" name="Rectangle 5"/>
          <p:cNvSpPr>
            <a:spLocks noGrp="1" noChangeArrowheads="1"/>
          </p:cNvSpPr>
          <p:nvPr>
            <p:ph type="sldNum" sz="quarter" idx="3"/>
          </p:nvPr>
        </p:nvSpPr>
        <p:spPr bwMode="auto">
          <a:xfrm>
            <a:off x="4114800" y="9144000"/>
            <a:ext cx="3200400" cy="4572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none" lIns="91440" tIns="45720" rIns="91440" bIns="45720" numCol="1" anchor="b" anchorCtr="0" compatLnSpc="1">
            <a:prstTxWarp prst="textNoShape">
              <a:avLst/>
            </a:prstTxWarp>
          </a:bodyPr>
          <a:lstStyle>
            <a:lvl1pPr algn="r">
              <a:defRPr sz="1200" smtClean="0"/>
            </a:lvl1pPr>
          </a:lstStyle>
          <a:p>
            <a:pPr>
              <a:defRPr/>
            </a:pPr>
            <a:fld id="{085AE3E6-3B06-4DEE-8B65-79A38B662D6E}" type="slidenum">
              <a:rPr lang="en-US" altLang="en-US"/>
              <a:pPr>
                <a:defRPr/>
              </a:pPr>
              <a:t>‹#›</a:t>
            </a:fld>
            <a:endParaRPr lang="en-US" altLang="en-US"/>
          </a:p>
        </p:txBody>
      </p:sp>
    </p:spTree>
    <p:extLst>
      <p:ext uri="{BB962C8B-B14F-4D97-AF65-F5344CB8AC3E}">
        <p14:creationId xmlns:p14="http://schemas.microsoft.com/office/powerpoint/2010/main" val="4064628757"/>
      </p:ext>
    </p:extLst>
  </p:cSld>
  <p:clrMap bg1="lt1" tx1="dk1" bg2="lt2" tx2="dk2" accent1="accent1" accent2="accent2" accent3="accent3" accent4="accent4" accent5="accent5" accent6="accent6" hlink="hlink" folHlink="folHlink"/>
</p:handoutMaster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146" name="Rectangle 2"/>
          <p:cNvSpPr>
            <a:spLocks noGrp="1" noChangeArrowheads="1"/>
          </p:cNvSpPr>
          <p:nvPr>
            <p:ph type="hdr" sz="quarter"/>
          </p:nvPr>
        </p:nvSpPr>
        <p:spPr bwMode="auto">
          <a:xfrm>
            <a:off x="0" y="0"/>
            <a:ext cx="3163888" cy="47942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bg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none" lIns="96515" tIns="48257" rIns="96515" bIns="48257" numCol="1" anchor="ctr" anchorCtr="0" compatLnSpc="1">
            <a:prstTxWarp prst="textNoShape">
              <a:avLst/>
            </a:prstTxWarp>
          </a:bodyPr>
          <a:lstStyle>
            <a:lvl1pPr algn="l" defTabSz="965200">
              <a:defRPr sz="1300" smtClean="0">
                <a:latin typeface="Times New Roman" panose="02020603050405020304" pitchFamily="18" charset="0"/>
              </a:defRPr>
            </a:lvl1pPr>
          </a:lstStyle>
          <a:p>
            <a:pPr>
              <a:defRPr/>
            </a:pPr>
            <a:endParaRPr lang="en-US" altLang="en-US"/>
          </a:p>
        </p:txBody>
      </p:sp>
      <p:sp>
        <p:nvSpPr>
          <p:cNvPr id="6147" name="Rectangle 3"/>
          <p:cNvSpPr>
            <a:spLocks noGrp="1" noChangeArrowheads="1"/>
          </p:cNvSpPr>
          <p:nvPr>
            <p:ph type="dt" idx="1"/>
          </p:nvPr>
        </p:nvSpPr>
        <p:spPr bwMode="auto">
          <a:xfrm>
            <a:off x="4138613" y="0"/>
            <a:ext cx="3163887" cy="47942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bg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none" lIns="96515" tIns="48257" rIns="96515" bIns="48257" numCol="1" anchor="ctr" anchorCtr="0" compatLnSpc="1">
            <a:prstTxWarp prst="textNoShape">
              <a:avLst/>
            </a:prstTxWarp>
          </a:bodyPr>
          <a:lstStyle>
            <a:lvl1pPr algn="r" defTabSz="965200">
              <a:defRPr sz="1300" smtClean="0">
                <a:latin typeface="Times New Roman" panose="02020603050405020304" pitchFamily="18" charset="0"/>
              </a:defRPr>
            </a:lvl1pPr>
          </a:lstStyle>
          <a:p>
            <a:pPr>
              <a:defRPr/>
            </a:pPr>
            <a:endParaRPr lang="en-US" altLang="en-US"/>
          </a:p>
        </p:txBody>
      </p:sp>
      <p:sp>
        <p:nvSpPr>
          <p:cNvPr id="3076" name="Rectangle 4"/>
          <p:cNvSpPr>
            <a:spLocks noGrp="1" noRot="1" noChangeAspect="1" noChangeArrowheads="1" noTextEdit="1"/>
          </p:cNvSpPr>
          <p:nvPr>
            <p:ph type="sldImg" idx="2"/>
          </p:nvPr>
        </p:nvSpPr>
        <p:spPr bwMode="auto">
          <a:xfrm>
            <a:off x="1254125" y="719138"/>
            <a:ext cx="4794250" cy="3595687"/>
          </a:xfrm>
          <a:prstGeom prst="rect">
            <a:avLst/>
          </a:prstGeom>
          <a:noFill/>
          <a:ln w="9525">
            <a:solidFill>
              <a:srgbClr val="000000"/>
            </a:solidFill>
            <a:miter lim="800000"/>
            <a:headEnd/>
            <a:tailEnd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  <a:ext uri="{53640926-AAD7-44D8-BBD7-CCE9431645EC}">
              <a14:shadowObscured xmlns:a14="http://schemas.microsoft.com/office/drawing/2010/main" val="1"/>
            </a:ext>
          </a:extLst>
        </p:spPr>
      </p:sp>
      <p:sp>
        <p:nvSpPr>
          <p:cNvPr id="6149" name="Rectangle 5"/>
          <p:cNvSpPr>
            <a:spLocks noGrp="1" noChangeArrowheads="1"/>
          </p:cNvSpPr>
          <p:nvPr>
            <p:ph type="body" sz="quarter" idx="3"/>
          </p:nvPr>
        </p:nvSpPr>
        <p:spPr bwMode="auto">
          <a:xfrm>
            <a:off x="973138" y="4554538"/>
            <a:ext cx="5356225" cy="431482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bg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none" lIns="96515" tIns="48257" rIns="96515" bIns="48257" numCol="1" anchor="ctr" anchorCtr="0" compatLnSpc="1">
            <a:prstTxWarp prst="textNoShape">
              <a:avLst/>
            </a:prstTxWarp>
          </a:bodyPr>
          <a:lstStyle/>
          <a:p>
            <a:pPr lvl="0"/>
            <a:r>
              <a:rPr lang="en-US" altLang="en-US" noProof="0" smtClean="0"/>
              <a:t>Click to edit Master text styles</a:t>
            </a:r>
          </a:p>
          <a:p>
            <a:pPr lvl="1"/>
            <a:r>
              <a:rPr lang="en-US" altLang="en-US" noProof="0" smtClean="0"/>
              <a:t>Second level</a:t>
            </a:r>
          </a:p>
          <a:p>
            <a:pPr lvl="2"/>
            <a:r>
              <a:rPr lang="en-US" altLang="en-US" noProof="0" smtClean="0"/>
              <a:t>Third level</a:t>
            </a:r>
          </a:p>
          <a:p>
            <a:pPr lvl="3"/>
            <a:r>
              <a:rPr lang="en-US" altLang="en-US" noProof="0" smtClean="0"/>
              <a:t>Fourth level</a:t>
            </a:r>
          </a:p>
          <a:p>
            <a:pPr lvl="4"/>
            <a:r>
              <a:rPr lang="en-US" altLang="en-US" noProof="0" smtClean="0"/>
              <a:t>Fifth level</a:t>
            </a:r>
          </a:p>
        </p:txBody>
      </p:sp>
      <p:sp>
        <p:nvSpPr>
          <p:cNvPr id="6150" name="Rectangle 6"/>
          <p:cNvSpPr>
            <a:spLocks noGrp="1" noChangeArrowheads="1"/>
          </p:cNvSpPr>
          <p:nvPr>
            <p:ph type="ftr" sz="quarter" idx="4"/>
          </p:nvPr>
        </p:nvSpPr>
        <p:spPr bwMode="auto">
          <a:xfrm>
            <a:off x="0" y="9109075"/>
            <a:ext cx="3163888" cy="47942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bg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none" lIns="96515" tIns="48257" rIns="96515" bIns="48257" numCol="1" anchor="b" anchorCtr="0" compatLnSpc="1">
            <a:prstTxWarp prst="textNoShape">
              <a:avLst/>
            </a:prstTxWarp>
          </a:bodyPr>
          <a:lstStyle>
            <a:lvl1pPr algn="l" defTabSz="965200">
              <a:defRPr sz="1300" smtClean="0">
                <a:latin typeface="Times New Roman" panose="02020603050405020304" pitchFamily="18" charset="0"/>
              </a:defRPr>
            </a:lvl1pPr>
          </a:lstStyle>
          <a:p>
            <a:pPr>
              <a:defRPr/>
            </a:pPr>
            <a:endParaRPr lang="en-US" altLang="en-US"/>
          </a:p>
        </p:txBody>
      </p:sp>
      <p:sp>
        <p:nvSpPr>
          <p:cNvPr id="6151" name="Rectangle 7"/>
          <p:cNvSpPr>
            <a:spLocks noGrp="1" noChangeArrowheads="1"/>
          </p:cNvSpPr>
          <p:nvPr>
            <p:ph type="sldNum" sz="quarter" idx="5"/>
          </p:nvPr>
        </p:nvSpPr>
        <p:spPr bwMode="auto">
          <a:xfrm>
            <a:off x="4138613" y="9109075"/>
            <a:ext cx="3163887" cy="47942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bg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none" lIns="96515" tIns="48257" rIns="96515" bIns="48257" numCol="1" anchor="b" anchorCtr="0" compatLnSpc="1">
            <a:prstTxWarp prst="textNoShape">
              <a:avLst/>
            </a:prstTxWarp>
          </a:bodyPr>
          <a:lstStyle>
            <a:lvl1pPr algn="r" defTabSz="965200">
              <a:defRPr sz="1300" smtClean="0">
                <a:latin typeface="Times New Roman" panose="02020603050405020304" pitchFamily="18" charset="0"/>
              </a:defRPr>
            </a:lvl1pPr>
          </a:lstStyle>
          <a:p>
            <a:pPr>
              <a:defRPr/>
            </a:pPr>
            <a:fld id="{91D68F69-EA38-4BF2-AACB-9A80CFE5F833}" type="slidenum">
              <a:rPr lang="en-US" altLang="en-US"/>
              <a:pPr>
                <a:defRPr/>
              </a:pPr>
              <a:t>‹#›</a:t>
            </a:fld>
            <a:endParaRPr lang="en-US" altLang="en-US"/>
          </a:p>
        </p:txBody>
      </p:sp>
    </p:spTree>
    <p:extLst>
      <p:ext uri="{BB962C8B-B14F-4D97-AF65-F5344CB8AC3E}">
        <p14:creationId xmlns:p14="http://schemas.microsoft.com/office/powerpoint/2010/main" val="1704803673"/>
      </p:ext>
    </p:extLst>
  </p:cSld>
  <p:clrMap bg1="lt1" tx1="dk1" bg2="lt2" tx2="dk2" accent1="accent1" accent2="accent2" accent3="accent3" accent4="accent4" accent5="accent5" accent6="accent6" hlink="hlink" folHlink="folHlink"/>
  <p:notesStyle>
    <a:lvl1pPr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Times New Roman" panose="02020603050405020304" pitchFamily="18" charset="0"/>
        <a:ea typeface="+mn-ea"/>
        <a:cs typeface="+mn-cs"/>
      </a:defRPr>
    </a:lvl1pPr>
    <a:lvl2pPr marL="457200"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Times New Roman" panose="02020603050405020304" pitchFamily="18" charset="0"/>
        <a:ea typeface="+mn-ea"/>
        <a:cs typeface="+mn-cs"/>
      </a:defRPr>
    </a:lvl2pPr>
    <a:lvl3pPr marL="914400"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Times New Roman" panose="02020603050405020304" pitchFamily="18" charset="0"/>
        <a:ea typeface="+mn-ea"/>
        <a:cs typeface="+mn-cs"/>
      </a:defRPr>
    </a:lvl3pPr>
    <a:lvl4pPr marL="1371600"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Times New Roman" panose="02020603050405020304" pitchFamily="18" charset="0"/>
        <a:ea typeface="+mn-ea"/>
        <a:cs typeface="+mn-cs"/>
      </a:defRPr>
    </a:lvl4pPr>
    <a:lvl5pPr marL="1828800"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Times New Roman" panose="02020603050405020304" pitchFamily="18" charset="0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slideLayouts/_rels/slideLayout1.xml.rels><?xml version="1.0" encoding="UTF-8" standalone="yes"?>
<Relationships xmlns="http://schemas.openxmlformats.org/package/2006/relationships"><Relationship Id="rId2" Type="http://schemas.openxmlformats.org/officeDocument/2006/relationships/slideMaster" Target="../slideMasters/slideMaster1.xml"/><Relationship Id="rId1" Type="http://schemas.openxmlformats.org/officeDocument/2006/relationships/themeOverride" Target="../theme/themeOverride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Rectangle 2"/>
          <p:cNvSpPr>
            <a:spLocks noChangeArrowheads="1"/>
          </p:cNvSpPr>
          <p:nvPr/>
        </p:nvSpPr>
        <p:spPr bwMode="white">
          <a:xfrm>
            <a:off x="0" y="0"/>
            <a:ext cx="9144000" cy="2540000"/>
          </a:xfrm>
          <a:prstGeom prst="rect">
            <a:avLst/>
          </a:prstGeom>
          <a:gradFill rotWithShape="0">
            <a:gsLst>
              <a:gs pos="0">
                <a:schemeClr val="hlink"/>
              </a:gs>
              <a:gs pos="100000">
                <a:schemeClr val="bg2"/>
              </a:gs>
            </a:gsLst>
            <a:lin ang="5400000" scaled="1"/>
          </a:gra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  <p:txBody>
          <a:bodyPr wrap="none" anchor="ctr"/>
          <a:lstStyle>
            <a:lvl1pPr algn="ctr">
              <a:defRPr>
                <a:solidFill>
                  <a:schemeClr val="tx1"/>
                </a:solidFill>
                <a:latin typeface="Helvetica" panose="020B0604020202020204" pitchFamily="34" charset="0"/>
              </a:defRPr>
            </a:lvl1pPr>
            <a:lvl2pPr marL="742950" indent="-285750" algn="ctr">
              <a:defRPr>
                <a:solidFill>
                  <a:schemeClr val="tx1"/>
                </a:solidFill>
                <a:latin typeface="Helvetica" panose="020B0604020202020204" pitchFamily="34" charset="0"/>
              </a:defRPr>
            </a:lvl2pPr>
            <a:lvl3pPr marL="1143000" indent="-228600" algn="ctr">
              <a:defRPr>
                <a:solidFill>
                  <a:schemeClr val="tx1"/>
                </a:solidFill>
                <a:latin typeface="Helvetica" panose="020B0604020202020204" pitchFamily="34" charset="0"/>
              </a:defRPr>
            </a:lvl3pPr>
            <a:lvl4pPr marL="1600200" indent="-228600" algn="ctr">
              <a:defRPr>
                <a:solidFill>
                  <a:schemeClr val="tx1"/>
                </a:solidFill>
                <a:latin typeface="Helvetica" panose="020B0604020202020204" pitchFamily="34" charset="0"/>
              </a:defRPr>
            </a:lvl4pPr>
            <a:lvl5pPr marL="2057400" indent="-228600" algn="ctr">
              <a:defRPr>
                <a:solidFill>
                  <a:schemeClr val="tx1"/>
                </a:solidFill>
                <a:latin typeface="Helvetica" panose="020B0604020202020204" pitchFamily="34" charset="0"/>
              </a:defRPr>
            </a:lvl5pPr>
            <a:lvl6pPr marL="2514600" indent="-228600" algn="ctr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Helvetica" panose="020B0604020202020204" pitchFamily="34" charset="0"/>
              </a:defRPr>
            </a:lvl6pPr>
            <a:lvl7pPr marL="2971800" indent="-228600" algn="ctr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Helvetica" panose="020B0604020202020204" pitchFamily="34" charset="0"/>
              </a:defRPr>
            </a:lvl7pPr>
            <a:lvl8pPr marL="3429000" indent="-228600" algn="ctr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Helvetica" panose="020B0604020202020204" pitchFamily="34" charset="0"/>
              </a:defRPr>
            </a:lvl8pPr>
            <a:lvl9pPr marL="3886200" indent="-228600" algn="ctr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Helvetica" panose="020B0604020202020204" pitchFamily="34" charset="0"/>
              </a:defRPr>
            </a:lvl9pPr>
          </a:lstStyle>
          <a:p>
            <a:endParaRPr lang="en-GB" altLang="en-US"/>
          </a:p>
        </p:txBody>
      </p:sp>
      <p:sp>
        <p:nvSpPr>
          <p:cNvPr id="5" name="Rectangle 3"/>
          <p:cNvSpPr>
            <a:spLocks noChangeArrowheads="1"/>
          </p:cNvSpPr>
          <p:nvPr/>
        </p:nvSpPr>
        <p:spPr bwMode="white">
          <a:xfrm>
            <a:off x="0" y="2540000"/>
            <a:ext cx="9144000" cy="4318000"/>
          </a:xfrm>
          <a:prstGeom prst="rect">
            <a:avLst/>
          </a:prstGeom>
          <a:gradFill rotWithShape="0">
            <a:gsLst>
              <a:gs pos="0">
                <a:schemeClr val="bg2"/>
              </a:gs>
              <a:gs pos="100000">
                <a:schemeClr val="bg1"/>
              </a:gs>
            </a:gsLst>
            <a:lin ang="5400000" scaled="1"/>
          </a:gradFill>
          <a:ln>
            <a:noFill/>
          </a:ln>
          <a:effectLst/>
          <a:extLs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  <p:txBody>
          <a:bodyPr wrap="none" anchor="ctr"/>
          <a:lstStyle>
            <a:lvl1pPr algn="ctr">
              <a:defRPr>
                <a:solidFill>
                  <a:schemeClr val="tx1"/>
                </a:solidFill>
                <a:latin typeface="Helvetica" panose="020B0604020202020204" pitchFamily="34" charset="0"/>
              </a:defRPr>
            </a:lvl1pPr>
            <a:lvl2pPr marL="742950" indent="-285750" algn="ctr">
              <a:defRPr>
                <a:solidFill>
                  <a:schemeClr val="tx1"/>
                </a:solidFill>
                <a:latin typeface="Helvetica" panose="020B0604020202020204" pitchFamily="34" charset="0"/>
              </a:defRPr>
            </a:lvl2pPr>
            <a:lvl3pPr marL="1143000" indent="-228600" algn="ctr">
              <a:defRPr>
                <a:solidFill>
                  <a:schemeClr val="tx1"/>
                </a:solidFill>
                <a:latin typeface="Helvetica" panose="020B0604020202020204" pitchFamily="34" charset="0"/>
              </a:defRPr>
            </a:lvl3pPr>
            <a:lvl4pPr marL="1600200" indent="-228600" algn="ctr">
              <a:defRPr>
                <a:solidFill>
                  <a:schemeClr val="tx1"/>
                </a:solidFill>
                <a:latin typeface="Helvetica" panose="020B0604020202020204" pitchFamily="34" charset="0"/>
              </a:defRPr>
            </a:lvl4pPr>
            <a:lvl5pPr marL="2057400" indent="-228600" algn="ctr">
              <a:defRPr>
                <a:solidFill>
                  <a:schemeClr val="tx1"/>
                </a:solidFill>
                <a:latin typeface="Helvetica" panose="020B0604020202020204" pitchFamily="34" charset="0"/>
              </a:defRPr>
            </a:lvl5pPr>
            <a:lvl6pPr marL="2514600" indent="-228600" algn="ctr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Helvetica" panose="020B0604020202020204" pitchFamily="34" charset="0"/>
              </a:defRPr>
            </a:lvl6pPr>
            <a:lvl7pPr marL="2971800" indent="-228600" algn="ctr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Helvetica" panose="020B0604020202020204" pitchFamily="34" charset="0"/>
              </a:defRPr>
            </a:lvl7pPr>
            <a:lvl8pPr marL="3429000" indent="-228600" algn="ctr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Helvetica" panose="020B0604020202020204" pitchFamily="34" charset="0"/>
              </a:defRPr>
            </a:lvl8pPr>
            <a:lvl9pPr marL="3886200" indent="-228600" algn="ctr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Helvetica" panose="020B0604020202020204" pitchFamily="34" charset="0"/>
              </a:defRPr>
            </a:lvl9pPr>
          </a:lstStyle>
          <a:p>
            <a:endParaRPr lang="en-GB" altLang="en-US"/>
          </a:p>
        </p:txBody>
      </p:sp>
      <p:sp>
        <p:nvSpPr>
          <p:cNvPr id="6" name="Rectangle 4"/>
          <p:cNvSpPr>
            <a:spLocks noChangeArrowheads="1"/>
          </p:cNvSpPr>
          <p:nvPr/>
        </p:nvSpPr>
        <p:spPr bwMode="ltGray">
          <a:xfrm flipV="1">
            <a:off x="0" y="2595563"/>
            <a:ext cx="6816725" cy="254000"/>
          </a:xfrm>
          <a:prstGeom prst="rect">
            <a:avLst/>
          </a:prstGeom>
          <a:gradFill rotWithShape="0">
            <a:gsLst>
              <a:gs pos="0">
                <a:schemeClr val="hlink"/>
              </a:gs>
              <a:gs pos="100000">
                <a:schemeClr val="bg2"/>
              </a:gs>
            </a:gsLst>
            <a:lin ang="0" scaled="1"/>
          </a:gra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  <p:txBody>
          <a:bodyPr wrap="none" anchor="ctr"/>
          <a:lstStyle>
            <a:lvl1pPr algn="ctr">
              <a:defRPr>
                <a:solidFill>
                  <a:schemeClr val="tx1"/>
                </a:solidFill>
                <a:latin typeface="Helvetica" panose="020B0604020202020204" pitchFamily="34" charset="0"/>
              </a:defRPr>
            </a:lvl1pPr>
            <a:lvl2pPr marL="742950" indent="-285750" algn="ctr">
              <a:defRPr>
                <a:solidFill>
                  <a:schemeClr val="tx1"/>
                </a:solidFill>
                <a:latin typeface="Helvetica" panose="020B0604020202020204" pitchFamily="34" charset="0"/>
              </a:defRPr>
            </a:lvl2pPr>
            <a:lvl3pPr marL="1143000" indent="-228600" algn="ctr">
              <a:defRPr>
                <a:solidFill>
                  <a:schemeClr val="tx1"/>
                </a:solidFill>
                <a:latin typeface="Helvetica" panose="020B0604020202020204" pitchFamily="34" charset="0"/>
              </a:defRPr>
            </a:lvl3pPr>
            <a:lvl4pPr marL="1600200" indent="-228600" algn="ctr">
              <a:defRPr>
                <a:solidFill>
                  <a:schemeClr val="tx1"/>
                </a:solidFill>
                <a:latin typeface="Helvetica" panose="020B0604020202020204" pitchFamily="34" charset="0"/>
              </a:defRPr>
            </a:lvl4pPr>
            <a:lvl5pPr marL="2057400" indent="-228600" algn="ctr">
              <a:defRPr>
                <a:solidFill>
                  <a:schemeClr val="tx1"/>
                </a:solidFill>
                <a:latin typeface="Helvetica" panose="020B0604020202020204" pitchFamily="34" charset="0"/>
              </a:defRPr>
            </a:lvl5pPr>
            <a:lvl6pPr marL="2514600" indent="-228600" algn="ctr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Helvetica" panose="020B0604020202020204" pitchFamily="34" charset="0"/>
              </a:defRPr>
            </a:lvl6pPr>
            <a:lvl7pPr marL="2971800" indent="-228600" algn="ctr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Helvetica" panose="020B0604020202020204" pitchFamily="34" charset="0"/>
              </a:defRPr>
            </a:lvl7pPr>
            <a:lvl8pPr marL="3429000" indent="-228600" algn="ctr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Helvetica" panose="020B0604020202020204" pitchFamily="34" charset="0"/>
              </a:defRPr>
            </a:lvl8pPr>
            <a:lvl9pPr marL="3886200" indent="-228600" algn="ctr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Helvetica" panose="020B0604020202020204" pitchFamily="34" charset="0"/>
              </a:defRPr>
            </a:lvl9pPr>
          </a:lstStyle>
          <a:p>
            <a:endParaRPr lang="en-GB" altLang="en-US"/>
          </a:p>
        </p:txBody>
      </p:sp>
      <p:sp>
        <p:nvSpPr>
          <p:cNvPr id="33797" name="Rectangle 5"/>
          <p:cNvSpPr>
            <a:spLocks noGrp="1" noChangeArrowheads="1"/>
          </p:cNvSpPr>
          <p:nvPr>
            <p:ph type="ctrTitle"/>
          </p:nvPr>
        </p:nvSpPr>
        <p:spPr>
          <a:xfrm>
            <a:off x="1179513" y="182563"/>
            <a:ext cx="7772400" cy="706437"/>
          </a:xfrm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tx1"/>
                  </a:outerShdw>
                </a:effectLst>
              </a14:hiddenEffects>
            </a:ext>
          </a:extLst>
        </p:spPr>
        <p:txBody>
          <a:bodyPr/>
          <a:lstStyle>
            <a:lvl1pPr>
              <a:defRPr sz="2000" b="0">
                <a:latin typeface="Helvetica-Narrow" pitchFamily="34" charset="0"/>
              </a:defRPr>
            </a:lvl1pPr>
          </a:lstStyle>
          <a:p>
            <a:pPr lvl="0"/>
            <a:r>
              <a:rPr lang="en-US" altLang="en-US" noProof="0" smtClean="0"/>
              <a:t>Click to edit Master title style</a:t>
            </a:r>
          </a:p>
        </p:txBody>
      </p:sp>
      <p:sp>
        <p:nvSpPr>
          <p:cNvPr id="33798" name="Rectangle 6"/>
          <p:cNvSpPr>
            <a:spLocks noGrp="1" noChangeArrowheads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>
              <a:buFont typeface="Monotype Sorts" pitchFamily="2" charset="2"/>
              <a:buNone/>
              <a:defRPr/>
            </a:lvl1pPr>
          </a:lstStyle>
          <a:p>
            <a:pPr lvl="0"/>
            <a:r>
              <a:rPr lang="en-US" altLang="en-US" noProof="0" smtClean="0"/>
              <a:t>Click to edit Master subtitle style</a:t>
            </a:r>
          </a:p>
        </p:txBody>
      </p:sp>
      <p:sp>
        <p:nvSpPr>
          <p:cNvPr id="7" name="Rectangle 7"/>
          <p:cNvSpPr>
            <a:spLocks noGrp="1" noChangeArrowheads="1"/>
          </p:cNvSpPr>
          <p:nvPr>
            <p:ph type="dt" sz="half" idx="10"/>
          </p:nvPr>
        </p:nvSpPr>
        <p:spPr bwMode="auto">
          <a:xfrm>
            <a:off x="685800" y="6248400"/>
            <a:ext cx="1905000" cy="457200"/>
          </a:xfrm>
          <a:prstGeom prst="rect">
            <a:avLst/>
          </a:prstGeom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algn="l">
              <a:spcBef>
                <a:spcPct val="50000"/>
              </a:spcBef>
              <a:defRPr sz="1400" smtClean="0">
                <a:solidFill>
                  <a:srgbClr val="660066"/>
                </a:solidFill>
                <a:latin typeface="Impact" panose="020B0806030902050204" pitchFamily="34" charset="0"/>
              </a:defRPr>
            </a:lvl1pPr>
          </a:lstStyle>
          <a:p>
            <a:pPr>
              <a:defRPr/>
            </a:pPr>
            <a:endParaRPr lang="en-US" altLang="en-US"/>
          </a:p>
        </p:txBody>
      </p:sp>
      <p:sp>
        <p:nvSpPr>
          <p:cNvPr id="8" name="Rectangle 8"/>
          <p:cNvSpPr>
            <a:spLocks noGrp="1" noChangeArrowheads="1"/>
          </p:cNvSpPr>
          <p:nvPr>
            <p:ph type="ftr" sz="quarter" idx="11"/>
          </p:nvPr>
        </p:nvSpPr>
        <p:spPr>
          <a:xfrm>
            <a:off x="3124200" y="6248400"/>
            <a:ext cx="2895600" cy="457200"/>
          </a:xfrm>
        </p:spPr>
        <p:txBody>
          <a:bodyPr/>
          <a:lstStyle>
            <a:lvl1pPr algn="ctr">
              <a:spcBef>
                <a:spcPct val="50000"/>
              </a:spcBef>
              <a:defRPr sz="1400" smtClean="0">
                <a:solidFill>
                  <a:srgbClr val="660066"/>
                </a:solidFill>
                <a:latin typeface="Impact" panose="020B0806030902050204" pitchFamily="34" charset="0"/>
              </a:defRPr>
            </a:lvl1pPr>
          </a:lstStyle>
          <a:p>
            <a:pPr>
              <a:defRPr/>
            </a:pPr>
            <a:endParaRPr lang="en-US" altLang="en-US"/>
          </a:p>
        </p:txBody>
      </p:sp>
      <p:sp>
        <p:nvSpPr>
          <p:cNvPr id="9" name="Rectangle 9"/>
          <p:cNvSpPr>
            <a:spLocks noGrp="1" noChangeArrowheads="1"/>
          </p:cNvSpPr>
          <p:nvPr>
            <p:ph type="sldNum" sz="quarter" idx="12"/>
          </p:nvPr>
        </p:nvSpPr>
        <p:spPr bwMode="auto">
          <a:xfrm>
            <a:off x="6553200" y="6248400"/>
            <a:ext cx="1905000" cy="457200"/>
          </a:xfrm>
          <a:prstGeom prst="rect">
            <a:avLst/>
          </a:prstGeom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algn="r">
              <a:spcBef>
                <a:spcPct val="50000"/>
              </a:spcBef>
              <a:defRPr sz="1400" smtClean="0">
                <a:solidFill>
                  <a:srgbClr val="660066"/>
                </a:solidFill>
                <a:latin typeface="Impact" panose="020B0806030902050204" pitchFamily="34" charset="0"/>
              </a:defRPr>
            </a:lvl1pPr>
          </a:lstStyle>
          <a:p>
            <a:pPr>
              <a:defRPr/>
            </a:pPr>
            <a:fld id="{23E998F6-3482-401C-B7FE-C90059762FA7}" type="slidenum">
              <a:rPr lang="en-US" altLang="en-US"/>
              <a:pPr>
                <a:defRPr/>
              </a:pPr>
              <a:t>‹#›</a:t>
            </a:fld>
            <a:endParaRPr lang="en-US" altLang="en-US"/>
          </a:p>
        </p:txBody>
      </p:sp>
    </p:spTree>
    <p:extLst>
      <p:ext uri="{BB962C8B-B14F-4D97-AF65-F5344CB8AC3E}">
        <p14:creationId xmlns:p14="http://schemas.microsoft.com/office/powerpoint/2010/main" val="3015444055"/>
      </p:ext>
    </p:extLst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Rectangle 155"/>
          <p:cNvSpPr>
            <a:spLocks noGrp="1" noChangeArrowheads="1"/>
          </p:cNvSpPr>
          <p:nvPr>
            <p:ph type="ftr" sz="quarter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r>
              <a:rPr lang="en-US" altLang="en-US" dirty="0" smtClean="0"/>
              <a:t>WEB</a:t>
            </a:r>
            <a:endParaRPr lang="en-US" altLang="en-US" dirty="0"/>
          </a:p>
        </p:txBody>
      </p:sp>
    </p:spTree>
    <p:extLst>
      <p:ext uri="{BB962C8B-B14F-4D97-AF65-F5344CB8AC3E}">
        <p14:creationId xmlns:p14="http://schemas.microsoft.com/office/powerpoint/2010/main" val="2259016515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23888" y="1709738"/>
            <a:ext cx="78867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23888" y="4589463"/>
            <a:ext cx="7886700" cy="1500187"/>
          </a:xfrm>
        </p:spPr>
        <p:txBody>
          <a:bodyPr/>
          <a:lstStyle>
            <a:lvl1pPr marL="0" indent="0">
              <a:buNone/>
              <a:defRPr sz="2400"/>
            </a:lvl1pPr>
            <a:lvl2pPr marL="457200" indent="0">
              <a:buNone/>
              <a:defRPr sz="2000"/>
            </a:lvl2pPr>
            <a:lvl3pPr marL="914400" indent="0">
              <a:buNone/>
              <a:defRPr sz="18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Rectangle 155"/>
          <p:cNvSpPr>
            <a:spLocks noGrp="1" noChangeArrowheads="1"/>
          </p:cNvSpPr>
          <p:nvPr>
            <p:ph type="ftr" sz="quarter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r>
              <a:rPr lang="en-US" altLang="en-US"/>
              <a:t>WAN</a:t>
            </a:r>
          </a:p>
        </p:txBody>
      </p:sp>
    </p:spTree>
    <p:extLst>
      <p:ext uri="{BB962C8B-B14F-4D97-AF65-F5344CB8AC3E}">
        <p14:creationId xmlns:p14="http://schemas.microsoft.com/office/powerpoint/2010/main" val="2827785273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1047750" y="1724025"/>
            <a:ext cx="3438525" cy="4114800"/>
          </a:xfrm>
        </p:spPr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38675" y="1724025"/>
            <a:ext cx="3438525" cy="4114800"/>
          </a:xfrm>
        </p:spPr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5" name="Rectangle 155"/>
          <p:cNvSpPr>
            <a:spLocks noGrp="1" noChangeArrowheads="1"/>
          </p:cNvSpPr>
          <p:nvPr>
            <p:ph type="ftr" sz="quarter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r>
              <a:rPr lang="en-US" altLang="en-US"/>
              <a:t>WAN</a:t>
            </a:r>
          </a:p>
        </p:txBody>
      </p:sp>
    </p:spTree>
    <p:extLst>
      <p:ext uri="{BB962C8B-B14F-4D97-AF65-F5344CB8AC3E}">
        <p14:creationId xmlns:p14="http://schemas.microsoft.com/office/powerpoint/2010/main" val="1966181664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30238" y="365125"/>
            <a:ext cx="7886700" cy="1325563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30238" y="1681163"/>
            <a:ext cx="386873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30238" y="2505075"/>
            <a:ext cx="3868737" cy="3684588"/>
          </a:xfrm>
        </p:spPr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29150" y="1681163"/>
            <a:ext cx="38877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29150" y="2505075"/>
            <a:ext cx="3887788" cy="3684588"/>
          </a:xfrm>
        </p:spPr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7" name="Rectangle 155"/>
          <p:cNvSpPr>
            <a:spLocks noGrp="1" noChangeArrowheads="1"/>
          </p:cNvSpPr>
          <p:nvPr>
            <p:ph type="ftr" sz="quarter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r>
              <a:rPr lang="en-US" altLang="en-US"/>
              <a:t>WAN</a:t>
            </a:r>
          </a:p>
        </p:txBody>
      </p:sp>
    </p:spTree>
    <p:extLst>
      <p:ext uri="{BB962C8B-B14F-4D97-AF65-F5344CB8AC3E}">
        <p14:creationId xmlns:p14="http://schemas.microsoft.com/office/powerpoint/2010/main" val="2129313325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Rectangle 155"/>
          <p:cNvSpPr>
            <a:spLocks noGrp="1" noChangeArrowheads="1"/>
          </p:cNvSpPr>
          <p:nvPr>
            <p:ph type="ftr" sz="quarter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r>
              <a:rPr lang="en-US" altLang="en-US"/>
              <a:t>WAN</a:t>
            </a:r>
          </a:p>
        </p:txBody>
      </p:sp>
    </p:spTree>
    <p:extLst>
      <p:ext uri="{BB962C8B-B14F-4D97-AF65-F5344CB8AC3E}">
        <p14:creationId xmlns:p14="http://schemas.microsoft.com/office/powerpoint/2010/main" val="605257078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155"/>
          <p:cNvSpPr>
            <a:spLocks noGrp="1" noChangeArrowheads="1"/>
          </p:cNvSpPr>
          <p:nvPr>
            <p:ph type="ftr" sz="quarter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r>
              <a:rPr lang="en-US" altLang="en-US"/>
              <a:t>WAN</a:t>
            </a:r>
          </a:p>
        </p:txBody>
      </p:sp>
    </p:spTree>
    <p:extLst>
      <p:ext uri="{BB962C8B-B14F-4D97-AF65-F5344CB8AC3E}">
        <p14:creationId xmlns:p14="http://schemas.microsoft.com/office/powerpoint/2010/main" val="4222065635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30238" y="457200"/>
            <a:ext cx="2949575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887788" y="987425"/>
            <a:ext cx="462915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30238" y="2057400"/>
            <a:ext cx="2949575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Rectangle 155"/>
          <p:cNvSpPr>
            <a:spLocks noGrp="1" noChangeArrowheads="1"/>
          </p:cNvSpPr>
          <p:nvPr>
            <p:ph type="ftr" sz="quarter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r>
              <a:rPr lang="en-US" altLang="en-US"/>
              <a:t>WAN</a:t>
            </a:r>
          </a:p>
        </p:txBody>
      </p:sp>
    </p:spTree>
    <p:extLst>
      <p:ext uri="{BB962C8B-B14F-4D97-AF65-F5344CB8AC3E}">
        <p14:creationId xmlns:p14="http://schemas.microsoft.com/office/powerpoint/2010/main" val="1814641200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30238" y="457200"/>
            <a:ext cx="2949575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3887788" y="987425"/>
            <a:ext cx="462915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pPr lvl="0"/>
            <a:endParaRPr lang="en-GB" noProof="0" smtClean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30238" y="2057400"/>
            <a:ext cx="2949575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Rectangle 155"/>
          <p:cNvSpPr>
            <a:spLocks noGrp="1" noChangeArrowheads="1"/>
          </p:cNvSpPr>
          <p:nvPr>
            <p:ph type="ftr" sz="quarter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r>
              <a:rPr lang="en-US" altLang="en-US"/>
              <a:t>WAN</a:t>
            </a:r>
          </a:p>
        </p:txBody>
      </p:sp>
    </p:spTree>
    <p:extLst>
      <p:ext uri="{BB962C8B-B14F-4D97-AF65-F5344CB8AC3E}">
        <p14:creationId xmlns:p14="http://schemas.microsoft.com/office/powerpoint/2010/main" val="2593714042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Rectangle 155"/>
          <p:cNvSpPr>
            <a:spLocks noGrp="1" noChangeArrowheads="1"/>
          </p:cNvSpPr>
          <p:nvPr>
            <p:ph type="ftr" sz="quarter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r>
              <a:rPr lang="en-US" altLang="en-US"/>
              <a:t>WAN</a:t>
            </a:r>
          </a:p>
        </p:txBody>
      </p:sp>
    </p:spTree>
    <p:extLst>
      <p:ext uri="{BB962C8B-B14F-4D97-AF65-F5344CB8AC3E}">
        <p14:creationId xmlns:p14="http://schemas.microsoft.com/office/powerpoint/2010/main" val="1357622391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772275" y="0"/>
            <a:ext cx="2171700" cy="58388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257175" y="0"/>
            <a:ext cx="6362700" cy="58388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Rectangle 155"/>
          <p:cNvSpPr>
            <a:spLocks noGrp="1" noChangeArrowheads="1"/>
          </p:cNvSpPr>
          <p:nvPr>
            <p:ph type="ftr" sz="quarter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r>
              <a:rPr lang="en-US" altLang="en-US"/>
              <a:t>WAN</a:t>
            </a:r>
          </a:p>
        </p:txBody>
      </p:sp>
    </p:spTree>
    <p:extLst>
      <p:ext uri="{BB962C8B-B14F-4D97-AF65-F5344CB8AC3E}">
        <p14:creationId xmlns:p14="http://schemas.microsoft.com/office/powerpoint/2010/main" val="3115371581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6" name="Rectangle 2"/>
          <p:cNvSpPr>
            <a:spLocks noChangeArrowheads="1"/>
          </p:cNvSpPr>
          <p:nvPr/>
        </p:nvSpPr>
        <p:spPr bwMode="auto">
          <a:xfrm>
            <a:off x="0" y="0"/>
            <a:ext cx="9144000" cy="6858000"/>
          </a:xfrm>
          <a:prstGeom prst="rect">
            <a:avLst/>
          </a:prstGeom>
          <a:gradFill rotWithShape="0">
            <a:gsLst>
              <a:gs pos="0">
                <a:srgbClr val="99CCFF"/>
              </a:gs>
              <a:gs pos="100000">
                <a:schemeClr val="bg2"/>
              </a:gs>
            </a:gsLst>
            <a:lin ang="5400000" scaled="1"/>
          </a:gradFill>
          <a:ln w="9525">
            <a:solidFill>
              <a:schemeClr val="tx1"/>
            </a:solidFill>
            <a:miter lim="800000"/>
            <a:headEnd/>
            <a:tailEnd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>
            <a:lvl1pPr algn="ctr">
              <a:defRPr>
                <a:solidFill>
                  <a:schemeClr val="tx1"/>
                </a:solidFill>
                <a:latin typeface="Helvetica" panose="020B0604020202020204" pitchFamily="34" charset="0"/>
              </a:defRPr>
            </a:lvl1pPr>
            <a:lvl2pPr marL="742950" indent="-285750" algn="ctr">
              <a:defRPr>
                <a:solidFill>
                  <a:schemeClr val="tx1"/>
                </a:solidFill>
                <a:latin typeface="Helvetica" panose="020B0604020202020204" pitchFamily="34" charset="0"/>
              </a:defRPr>
            </a:lvl2pPr>
            <a:lvl3pPr marL="1143000" indent="-228600" algn="ctr">
              <a:defRPr>
                <a:solidFill>
                  <a:schemeClr val="tx1"/>
                </a:solidFill>
                <a:latin typeface="Helvetica" panose="020B0604020202020204" pitchFamily="34" charset="0"/>
              </a:defRPr>
            </a:lvl3pPr>
            <a:lvl4pPr marL="1600200" indent="-228600" algn="ctr">
              <a:defRPr>
                <a:solidFill>
                  <a:schemeClr val="tx1"/>
                </a:solidFill>
                <a:latin typeface="Helvetica" panose="020B0604020202020204" pitchFamily="34" charset="0"/>
              </a:defRPr>
            </a:lvl4pPr>
            <a:lvl5pPr marL="2057400" indent="-228600" algn="ctr">
              <a:defRPr>
                <a:solidFill>
                  <a:schemeClr val="tx1"/>
                </a:solidFill>
                <a:latin typeface="Helvetica" panose="020B0604020202020204" pitchFamily="34" charset="0"/>
              </a:defRPr>
            </a:lvl5pPr>
            <a:lvl6pPr marL="2514600" indent="-228600" algn="ctr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Helvetica" panose="020B0604020202020204" pitchFamily="34" charset="0"/>
              </a:defRPr>
            </a:lvl6pPr>
            <a:lvl7pPr marL="2971800" indent="-228600" algn="ctr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Helvetica" panose="020B0604020202020204" pitchFamily="34" charset="0"/>
              </a:defRPr>
            </a:lvl7pPr>
            <a:lvl8pPr marL="3429000" indent="-228600" algn="ctr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Helvetica" panose="020B0604020202020204" pitchFamily="34" charset="0"/>
              </a:defRPr>
            </a:lvl8pPr>
            <a:lvl9pPr marL="3886200" indent="-228600" algn="ctr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Helvetica" panose="020B0604020202020204" pitchFamily="34" charset="0"/>
              </a:defRPr>
            </a:lvl9pPr>
          </a:lstStyle>
          <a:p>
            <a:endParaRPr lang="en-GB" altLang="en-US"/>
          </a:p>
        </p:txBody>
      </p:sp>
      <p:sp>
        <p:nvSpPr>
          <p:cNvPr id="1027" name="Rectangle 3"/>
          <p:cNvSpPr>
            <a:spLocks noGrp="1" noChangeArrowheads="1"/>
          </p:cNvSpPr>
          <p:nvPr>
            <p:ph type="title"/>
          </p:nvPr>
        </p:nvSpPr>
        <p:spPr bwMode="auto">
          <a:xfrm>
            <a:off x="257175" y="0"/>
            <a:ext cx="8686800" cy="84455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/>
          <a:p>
            <a:pPr lvl="0"/>
            <a:r>
              <a:rPr lang="en-US" altLang="en-US" smtClean="0"/>
              <a:t>Click to edit Master title style</a:t>
            </a:r>
          </a:p>
        </p:txBody>
      </p:sp>
      <p:sp>
        <p:nvSpPr>
          <p:cNvPr id="1028" name="Rectangle 69"/>
          <p:cNvSpPr>
            <a:spLocks noChangeArrowheads="1"/>
          </p:cNvSpPr>
          <p:nvPr/>
        </p:nvSpPr>
        <p:spPr bwMode="auto">
          <a:xfrm>
            <a:off x="7934325" y="6537325"/>
            <a:ext cx="1209675" cy="32067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/>
          <a:lstStyle>
            <a:lvl1pPr algn="ctr">
              <a:defRPr>
                <a:solidFill>
                  <a:schemeClr val="tx1"/>
                </a:solidFill>
                <a:latin typeface="Helvetica" panose="020B0604020202020204" pitchFamily="34" charset="0"/>
              </a:defRPr>
            </a:lvl1pPr>
            <a:lvl2pPr marL="742950" indent="-285750" algn="ctr">
              <a:defRPr>
                <a:solidFill>
                  <a:schemeClr val="tx1"/>
                </a:solidFill>
                <a:latin typeface="Helvetica" panose="020B0604020202020204" pitchFamily="34" charset="0"/>
              </a:defRPr>
            </a:lvl2pPr>
            <a:lvl3pPr marL="1143000" indent="-228600" algn="ctr">
              <a:defRPr>
                <a:solidFill>
                  <a:schemeClr val="tx1"/>
                </a:solidFill>
                <a:latin typeface="Helvetica" panose="020B0604020202020204" pitchFamily="34" charset="0"/>
              </a:defRPr>
            </a:lvl3pPr>
            <a:lvl4pPr marL="1600200" indent="-228600" algn="ctr">
              <a:defRPr>
                <a:solidFill>
                  <a:schemeClr val="tx1"/>
                </a:solidFill>
                <a:latin typeface="Helvetica" panose="020B0604020202020204" pitchFamily="34" charset="0"/>
              </a:defRPr>
            </a:lvl4pPr>
            <a:lvl5pPr marL="2057400" indent="-228600" algn="ctr">
              <a:defRPr>
                <a:solidFill>
                  <a:schemeClr val="tx1"/>
                </a:solidFill>
                <a:latin typeface="Helvetica" panose="020B0604020202020204" pitchFamily="34" charset="0"/>
              </a:defRPr>
            </a:lvl5pPr>
            <a:lvl6pPr marL="2514600" indent="-228600" algn="ctr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Helvetica" panose="020B0604020202020204" pitchFamily="34" charset="0"/>
              </a:defRPr>
            </a:lvl6pPr>
            <a:lvl7pPr marL="2971800" indent="-228600" algn="ctr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Helvetica" panose="020B0604020202020204" pitchFamily="34" charset="0"/>
              </a:defRPr>
            </a:lvl7pPr>
            <a:lvl8pPr marL="3429000" indent="-228600" algn="ctr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Helvetica" panose="020B0604020202020204" pitchFamily="34" charset="0"/>
              </a:defRPr>
            </a:lvl8pPr>
            <a:lvl9pPr marL="3886200" indent="-228600" algn="ctr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Helvetica" panose="020B0604020202020204" pitchFamily="34" charset="0"/>
              </a:defRPr>
            </a:lvl9pPr>
          </a:lstStyle>
          <a:p>
            <a:r>
              <a:rPr lang="en-US" altLang="en-US" sz="1000"/>
              <a:t>Mike Dacey</a:t>
            </a:r>
            <a:endParaRPr lang="en-US" altLang="en-US" sz="1400">
              <a:latin typeface="Times New Roman" panose="02020603050405020304" pitchFamily="18" charset="0"/>
            </a:endParaRPr>
          </a:p>
        </p:txBody>
      </p:sp>
      <p:sp>
        <p:nvSpPr>
          <p:cNvPr id="1029" name="Text Box 70"/>
          <p:cNvSpPr txBox="1">
            <a:spLocks noChangeArrowheads="1"/>
          </p:cNvSpPr>
          <p:nvPr/>
        </p:nvSpPr>
        <p:spPr bwMode="auto">
          <a:xfrm>
            <a:off x="4268788" y="6546850"/>
            <a:ext cx="339725" cy="24447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bg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>
            <a:spAutoFit/>
          </a:bodyPr>
          <a:lstStyle>
            <a:lvl1pPr algn="ctr">
              <a:defRPr>
                <a:solidFill>
                  <a:schemeClr val="tx1"/>
                </a:solidFill>
                <a:latin typeface="Helvetica" panose="020B0604020202020204" pitchFamily="34" charset="0"/>
              </a:defRPr>
            </a:lvl1pPr>
            <a:lvl2pPr marL="742950" indent="-285750" algn="ctr">
              <a:defRPr>
                <a:solidFill>
                  <a:schemeClr val="tx1"/>
                </a:solidFill>
                <a:latin typeface="Helvetica" panose="020B0604020202020204" pitchFamily="34" charset="0"/>
              </a:defRPr>
            </a:lvl2pPr>
            <a:lvl3pPr marL="1143000" indent="-228600" algn="ctr">
              <a:defRPr>
                <a:solidFill>
                  <a:schemeClr val="tx1"/>
                </a:solidFill>
                <a:latin typeface="Helvetica" panose="020B0604020202020204" pitchFamily="34" charset="0"/>
              </a:defRPr>
            </a:lvl3pPr>
            <a:lvl4pPr marL="1600200" indent="-228600" algn="ctr">
              <a:defRPr>
                <a:solidFill>
                  <a:schemeClr val="tx1"/>
                </a:solidFill>
                <a:latin typeface="Helvetica" panose="020B0604020202020204" pitchFamily="34" charset="0"/>
              </a:defRPr>
            </a:lvl4pPr>
            <a:lvl5pPr marL="2057400" indent="-228600" algn="ctr">
              <a:defRPr>
                <a:solidFill>
                  <a:schemeClr val="tx1"/>
                </a:solidFill>
                <a:latin typeface="Helvetica" panose="020B0604020202020204" pitchFamily="34" charset="0"/>
              </a:defRPr>
            </a:lvl5pPr>
            <a:lvl6pPr marL="2514600" indent="-228600" algn="ctr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Helvetica" panose="020B0604020202020204" pitchFamily="34" charset="0"/>
              </a:defRPr>
            </a:lvl6pPr>
            <a:lvl7pPr marL="2971800" indent="-228600" algn="ctr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Helvetica" panose="020B0604020202020204" pitchFamily="34" charset="0"/>
              </a:defRPr>
            </a:lvl7pPr>
            <a:lvl8pPr marL="3429000" indent="-228600" algn="ctr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Helvetica" panose="020B0604020202020204" pitchFamily="34" charset="0"/>
              </a:defRPr>
            </a:lvl8pPr>
            <a:lvl9pPr marL="3886200" indent="-228600" algn="ctr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Helvetica" panose="020B0604020202020204" pitchFamily="34" charset="0"/>
              </a:defRPr>
            </a:lvl9pPr>
          </a:lstStyle>
          <a:p>
            <a:pPr>
              <a:spcBef>
                <a:spcPct val="50000"/>
              </a:spcBef>
            </a:pPr>
            <a:fld id="{A8AD1263-4F9C-453B-B47E-27E02C13953D}" type="slidenum">
              <a:rPr lang="en-US" altLang="en-US" sz="1000"/>
              <a:pPr>
                <a:spcBef>
                  <a:spcPct val="50000"/>
                </a:spcBef>
              </a:pPr>
              <a:t>‹#›</a:t>
            </a:fld>
            <a:endParaRPr lang="en-US" altLang="en-US" sz="1000"/>
          </a:p>
        </p:txBody>
      </p:sp>
      <p:sp>
        <p:nvSpPr>
          <p:cNvPr id="32923" name="Rectangle 155"/>
          <p:cNvSpPr>
            <a:spLocks noGrp="1" noChangeArrowheads="1"/>
          </p:cNvSpPr>
          <p:nvPr>
            <p:ph type="ftr" sz="quarter" idx="3"/>
          </p:nvPr>
        </p:nvSpPr>
        <p:spPr bwMode="auto">
          <a:xfrm>
            <a:off x="79375" y="6537325"/>
            <a:ext cx="2895600" cy="32067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algn="l">
              <a:defRPr sz="1000" smtClean="0"/>
            </a:lvl1pPr>
          </a:lstStyle>
          <a:p>
            <a:pPr>
              <a:defRPr/>
            </a:pPr>
            <a:r>
              <a:rPr lang="en-US" altLang="en-US" dirty="0" smtClean="0"/>
              <a:t>WEB</a:t>
            </a:r>
            <a:endParaRPr lang="en-US" altLang="en-US" dirty="0"/>
          </a:p>
        </p:txBody>
      </p:sp>
      <p:sp>
        <p:nvSpPr>
          <p:cNvPr id="1031" name="Freeform 233"/>
          <p:cNvSpPr>
            <a:spLocks/>
          </p:cNvSpPr>
          <p:nvPr/>
        </p:nvSpPr>
        <p:spPr bwMode="auto">
          <a:xfrm>
            <a:off x="930275" y="1852613"/>
            <a:ext cx="34925" cy="17462"/>
          </a:xfrm>
          <a:custGeom>
            <a:avLst/>
            <a:gdLst>
              <a:gd name="T0" fmla="*/ 9284 w 79"/>
              <a:gd name="T1" fmla="*/ 14451 h 29"/>
              <a:gd name="T2" fmla="*/ 11494 w 79"/>
              <a:gd name="T3" fmla="*/ 15053 h 29"/>
              <a:gd name="T4" fmla="*/ 15031 w 79"/>
              <a:gd name="T5" fmla="*/ 15656 h 29"/>
              <a:gd name="T6" fmla="*/ 18568 w 79"/>
              <a:gd name="T7" fmla="*/ 16258 h 29"/>
              <a:gd name="T8" fmla="*/ 22547 w 79"/>
              <a:gd name="T9" fmla="*/ 16860 h 29"/>
              <a:gd name="T10" fmla="*/ 26083 w 79"/>
              <a:gd name="T11" fmla="*/ 17462 h 29"/>
              <a:gd name="T12" fmla="*/ 30062 w 79"/>
              <a:gd name="T13" fmla="*/ 17462 h 29"/>
              <a:gd name="T14" fmla="*/ 31830 w 79"/>
              <a:gd name="T15" fmla="*/ 17462 h 29"/>
              <a:gd name="T16" fmla="*/ 33599 w 79"/>
              <a:gd name="T17" fmla="*/ 16258 h 29"/>
              <a:gd name="T18" fmla="*/ 34483 w 79"/>
              <a:gd name="T19" fmla="*/ 13849 h 29"/>
              <a:gd name="T20" fmla="*/ 34925 w 79"/>
              <a:gd name="T21" fmla="*/ 11441 h 29"/>
              <a:gd name="T22" fmla="*/ 34925 w 79"/>
              <a:gd name="T23" fmla="*/ 9634 h 29"/>
              <a:gd name="T24" fmla="*/ 34925 w 79"/>
              <a:gd name="T25" fmla="*/ 9032 h 29"/>
              <a:gd name="T26" fmla="*/ 32715 w 79"/>
              <a:gd name="T27" fmla="*/ 7828 h 29"/>
              <a:gd name="T28" fmla="*/ 28736 w 79"/>
              <a:gd name="T29" fmla="*/ 6624 h 29"/>
              <a:gd name="T30" fmla="*/ 24315 w 79"/>
              <a:gd name="T31" fmla="*/ 5419 h 29"/>
              <a:gd name="T32" fmla="*/ 20778 w 79"/>
              <a:gd name="T33" fmla="*/ 3613 h 29"/>
              <a:gd name="T34" fmla="*/ 17684 w 79"/>
              <a:gd name="T35" fmla="*/ 1806 h 29"/>
              <a:gd name="T36" fmla="*/ 13705 w 79"/>
              <a:gd name="T37" fmla="*/ 602 h 29"/>
              <a:gd name="T38" fmla="*/ 9284 w 79"/>
              <a:gd name="T39" fmla="*/ 0 h 29"/>
              <a:gd name="T40" fmla="*/ 6631 w 79"/>
              <a:gd name="T41" fmla="*/ 1204 h 29"/>
              <a:gd name="T42" fmla="*/ 3979 w 79"/>
              <a:gd name="T43" fmla="*/ 4817 h 29"/>
              <a:gd name="T44" fmla="*/ 1326 w 79"/>
              <a:gd name="T45" fmla="*/ 7828 h 29"/>
              <a:gd name="T46" fmla="*/ 0 w 79"/>
              <a:gd name="T47" fmla="*/ 10838 h 29"/>
              <a:gd name="T48" fmla="*/ 442 w 79"/>
              <a:gd name="T49" fmla="*/ 12645 h 29"/>
              <a:gd name="T50" fmla="*/ 2210 w 79"/>
              <a:gd name="T51" fmla="*/ 13849 h 29"/>
              <a:gd name="T52" fmla="*/ 4863 w 79"/>
              <a:gd name="T53" fmla="*/ 13849 h 29"/>
              <a:gd name="T54" fmla="*/ 7516 w 79"/>
              <a:gd name="T55" fmla="*/ 14451 h 29"/>
              <a:gd name="T56" fmla="*/ 9284 w 79"/>
              <a:gd name="T57" fmla="*/ 14451 h 29"/>
              <a:gd name="T58" fmla="*/ 0 60000 65536"/>
              <a:gd name="T59" fmla="*/ 0 60000 65536"/>
              <a:gd name="T60" fmla="*/ 0 60000 65536"/>
              <a:gd name="T61" fmla="*/ 0 60000 65536"/>
              <a:gd name="T62" fmla="*/ 0 60000 65536"/>
              <a:gd name="T63" fmla="*/ 0 60000 65536"/>
              <a:gd name="T64" fmla="*/ 0 60000 65536"/>
              <a:gd name="T65" fmla="*/ 0 60000 65536"/>
              <a:gd name="T66" fmla="*/ 0 60000 65536"/>
              <a:gd name="T67" fmla="*/ 0 60000 65536"/>
              <a:gd name="T68" fmla="*/ 0 60000 65536"/>
              <a:gd name="T69" fmla="*/ 0 60000 65536"/>
              <a:gd name="T70" fmla="*/ 0 60000 65536"/>
              <a:gd name="T71" fmla="*/ 0 60000 65536"/>
              <a:gd name="T72" fmla="*/ 0 60000 65536"/>
              <a:gd name="T73" fmla="*/ 0 60000 65536"/>
              <a:gd name="T74" fmla="*/ 0 60000 65536"/>
              <a:gd name="T75" fmla="*/ 0 60000 65536"/>
              <a:gd name="T76" fmla="*/ 0 60000 65536"/>
              <a:gd name="T77" fmla="*/ 0 60000 65536"/>
              <a:gd name="T78" fmla="*/ 0 60000 65536"/>
              <a:gd name="T79" fmla="*/ 0 60000 65536"/>
              <a:gd name="T80" fmla="*/ 0 60000 65536"/>
              <a:gd name="T81" fmla="*/ 0 60000 65536"/>
              <a:gd name="T82" fmla="*/ 0 60000 65536"/>
              <a:gd name="T83" fmla="*/ 0 60000 65536"/>
              <a:gd name="T84" fmla="*/ 0 60000 65536"/>
              <a:gd name="T85" fmla="*/ 0 60000 65536"/>
              <a:gd name="T86" fmla="*/ 0 60000 65536"/>
            </a:gdLst>
            <a:ahLst/>
            <a:cxnLst>
              <a:cxn ang="T58">
                <a:pos x="T0" y="T1"/>
              </a:cxn>
              <a:cxn ang="T59">
                <a:pos x="T2" y="T3"/>
              </a:cxn>
              <a:cxn ang="T60">
                <a:pos x="T4" y="T5"/>
              </a:cxn>
              <a:cxn ang="T61">
                <a:pos x="T6" y="T7"/>
              </a:cxn>
              <a:cxn ang="T62">
                <a:pos x="T8" y="T9"/>
              </a:cxn>
              <a:cxn ang="T63">
                <a:pos x="T10" y="T11"/>
              </a:cxn>
              <a:cxn ang="T64">
                <a:pos x="T12" y="T13"/>
              </a:cxn>
              <a:cxn ang="T65">
                <a:pos x="T14" y="T15"/>
              </a:cxn>
              <a:cxn ang="T66">
                <a:pos x="T16" y="T17"/>
              </a:cxn>
              <a:cxn ang="T67">
                <a:pos x="T18" y="T19"/>
              </a:cxn>
              <a:cxn ang="T68">
                <a:pos x="T20" y="T21"/>
              </a:cxn>
              <a:cxn ang="T69">
                <a:pos x="T22" y="T23"/>
              </a:cxn>
              <a:cxn ang="T70">
                <a:pos x="T24" y="T25"/>
              </a:cxn>
              <a:cxn ang="T71">
                <a:pos x="T26" y="T27"/>
              </a:cxn>
              <a:cxn ang="T72">
                <a:pos x="T28" y="T29"/>
              </a:cxn>
              <a:cxn ang="T73">
                <a:pos x="T30" y="T31"/>
              </a:cxn>
              <a:cxn ang="T74">
                <a:pos x="T32" y="T33"/>
              </a:cxn>
              <a:cxn ang="T75">
                <a:pos x="T34" y="T35"/>
              </a:cxn>
              <a:cxn ang="T76">
                <a:pos x="T36" y="T37"/>
              </a:cxn>
              <a:cxn ang="T77">
                <a:pos x="T38" y="T39"/>
              </a:cxn>
              <a:cxn ang="T78">
                <a:pos x="T40" y="T41"/>
              </a:cxn>
              <a:cxn ang="T79">
                <a:pos x="T42" y="T43"/>
              </a:cxn>
              <a:cxn ang="T80">
                <a:pos x="T44" y="T45"/>
              </a:cxn>
              <a:cxn ang="T81">
                <a:pos x="T46" y="T47"/>
              </a:cxn>
              <a:cxn ang="T82">
                <a:pos x="T48" y="T49"/>
              </a:cxn>
              <a:cxn ang="T83">
                <a:pos x="T50" y="T51"/>
              </a:cxn>
              <a:cxn ang="T84">
                <a:pos x="T52" y="T53"/>
              </a:cxn>
              <a:cxn ang="T85">
                <a:pos x="T54" y="T55"/>
              </a:cxn>
              <a:cxn ang="T86">
                <a:pos x="T56" y="T57"/>
              </a:cxn>
            </a:cxnLst>
            <a:rect l="0" t="0" r="r" b="b"/>
            <a:pathLst>
              <a:path w="79" h="29">
                <a:moveTo>
                  <a:pt x="21" y="24"/>
                </a:moveTo>
                <a:lnTo>
                  <a:pt x="26" y="25"/>
                </a:lnTo>
                <a:lnTo>
                  <a:pt x="34" y="26"/>
                </a:lnTo>
                <a:lnTo>
                  <a:pt x="42" y="27"/>
                </a:lnTo>
                <a:lnTo>
                  <a:pt x="51" y="28"/>
                </a:lnTo>
                <a:lnTo>
                  <a:pt x="59" y="29"/>
                </a:lnTo>
                <a:lnTo>
                  <a:pt x="68" y="29"/>
                </a:lnTo>
                <a:lnTo>
                  <a:pt x="72" y="29"/>
                </a:lnTo>
                <a:lnTo>
                  <a:pt x="76" y="27"/>
                </a:lnTo>
                <a:lnTo>
                  <a:pt x="78" y="23"/>
                </a:lnTo>
                <a:lnTo>
                  <a:pt x="79" y="19"/>
                </a:lnTo>
                <a:lnTo>
                  <a:pt x="79" y="16"/>
                </a:lnTo>
                <a:lnTo>
                  <a:pt x="79" y="15"/>
                </a:lnTo>
                <a:lnTo>
                  <a:pt x="74" y="13"/>
                </a:lnTo>
                <a:lnTo>
                  <a:pt x="65" y="11"/>
                </a:lnTo>
                <a:lnTo>
                  <a:pt x="55" y="9"/>
                </a:lnTo>
                <a:lnTo>
                  <a:pt x="47" y="6"/>
                </a:lnTo>
                <a:lnTo>
                  <a:pt x="40" y="3"/>
                </a:lnTo>
                <a:lnTo>
                  <a:pt x="31" y="1"/>
                </a:lnTo>
                <a:lnTo>
                  <a:pt x="21" y="0"/>
                </a:lnTo>
                <a:lnTo>
                  <a:pt x="15" y="2"/>
                </a:lnTo>
                <a:lnTo>
                  <a:pt x="9" y="8"/>
                </a:lnTo>
                <a:lnTo>
                  <a:pt x="3" y="13"/>
                </a:lnTo>
                <a:lnTo>
                  <a:pt x="0" y="18"/>
                </a:lnTo>
                <a:lnTo>
                  <a:pt x="1" y="21"/>
                </a:lnTo>
                <a:lnTo>
                  <a:pt x="5" y="23"/>
                </a:lnTo>
                <a:lnTo>
                  <a:pt x="11" y="23"/>
                </a:lnTo>
                <a:lnTo>
                  <a:pt x="17" y="24"/>
                </a:lnTo>
                <a:lnTo>
                  <a:pt x="21" y="24"/>
                </a:lnTo>
                <a:close/>
              </a:path>
            </a:pathLst>
          </a:custGeom>
          <a:solidFill>
            <a:srgbClr val="284C70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round/>
                <a:headEnd/>
                <a:tailEnd/>
              </a14:hiddenLine>
            </a:ext>
          </a:extLst>
        </p:spPr>
        <p:txBody>
          <a:bodyPr/>
          <a:lstStyle/>
          <a:p>
            <a:endParaRPr lang="en-GB"/>
          </a:p>
        </p:txBody>
      </p:sp>
      <p:sp>
        <p:nvSpPr>
          <p:cNvPr id="1032" name="Freeform 234"/>
          <p:cNvSpPr>
            <a:spLocks/>
          </p:cNvSpPr>
          <p:nvPr/>
        </p:nvSpPr>
        <p:spPr bwMode="auto">
          <a:xfrm>
            <a:off x="930275" y="1852613"/>
            <a:ext cx="28575" cy="17462"/>
          </a:xfrm>
          <a:custGeom>
            <a:avLst/>
            <a:gdLst>
              <a:gd name="T0" fmla="*/ 20985 w 64"/>
              <a:gd name="T1" fmla="*/ 3880 h 27"/>
              <a:gd name="T2" fmla="*/ 17859 w 64"/>
              <a:gd name="T3" fmla="*/ 1940 h 27"/>
              <a:gd name="T4" fmla="*/ 13841 w 64"/>
              <a:gd name="T5" fmla="*/ 647 h 27"/>
              <a:gd name="T6" fmla="*/ 9376 w 64"/>
              <a:gd name="T7" fmla="*/ 0 h 27"/>
              <a:gd name="T8" fmla="*/ 6697 w 64"/>
              <a:gd name="T9" fmla="*/ 1293 h 27"/>
              <a:gd name="T10" fmla="*/ 4018 w 64"/>
              <a:gd name="T11" fmla="*/ 5174 h 27"/>
              <a:gd name="T12" fmla="*/ 1339 w 64"/>
              <a:gd name="T13" fmla="*/ 8408 h 27"/>
              <a:gd name="T14" fmla="*/ 0 w 64"/>
              <a:gd name="T15" fmla="*/ 11641 h 27"/>
              <a:gd name="T16" fmla="*/ 446 w 64"/>
              <a:gd name="T17" fmla="*/ 13582 h 27"/>
              <a:gd name="T18" fmla="*/ 2232 w 64"/>
              <a:gd name="T19" fmla="*/ 14875 h 27"/>
              <a:gd name="T20" fmla="*/ 4911 w 64"/>
              <a:gd name="T21" fmla="*/ 14875 h 27"/>
              <a:gd name="T22" fmla="*/ 7590 w 64"/>
              <a:gd name="T23" fmla="*/ 15522 h 27"/>
              <a:gd name="T24" fmla="*/ 9376 w 64"/>
              <a:gd name="T25" fmla="*/ 15522 h 27"/>
              <a:gd name="T26" fmla="*/ 11609 w 64"/>
              <a:gd name="T27" fmla="*/ 16169 h 27"/>
              <a:gd name="T28" fmla="*/ 14288 w 64"/>
              <a:gd name="T29" fmla="*/ 16815 h 27"/>
              <a:gd name="T30" fmla="*/ 17413 w 64"/>
              <a:gd name="T31" fmla="*/ 16815 h 27"/>
              <a:gd name="T32" fmla="*/ 20538 w 64"/>
              <a:gd name="T33" fmla="*/ 17462 h 27"/>
              <a:gd name="T34" fmla="*/ 22771 w 64"/>
              <a:gd name="T35" fmla="*/ 17462 h 27"/>
              <a:gd name="T36" fmla="*/ 25450 w 64"/>
              <a:gd name="T37" fmla="*/ 16815 h 27"/>
              <a:gd name="T38" fmla="*/ 27682 w 64"/>
              <a:gd name="T39" fmla="*/ 16815 h 27"/>
              <a:gd name="T40" fmla="*/ 28575 w 64"/>
              <a:gd name="T41" fmla="*/ 15522 h 27"/>
              <a:gd name="T42" fmla="*/ 28575 w 64"/>
              <a:gd name="T43" fmla="*/ 13582 h 27"/>
              <a:gd name="T44" fmla="*/ 28129 w 64"/>
              <a:gd name="T45" fmla="*/ 10995 h 27"/>
              <a:gd name="T46" fmla="*/ 25450 w 64"/>
              <a:gd name="T47" fmla="*/ 7114 h 27"/>
              <a:gd name="T48" fmla="*/ 20985 w 64"/>
              <a:gd name="T49" fmla="*/ 3880 h 27"/>
              <a:gd name="T50" fmla="*/ 0 60000 65536"/>
              <a:gd name="T51" fmla="*/ 0 60000 65536"/>
              <a:gd name="T52" fmla="*/ 0 60000 65536"/>
              <a:gd name="T53" fmla="*/ 0 60000 65536"/>
              <a:gd name="T54" fmla="*/ 0 60000 65536"/>
              <a:gd name="T55" fmla="*/ 0 60000 65536"/>
              <a:gd name="T56" fmla="*/ 0 60000 65536"/>
              <a:gd name="T57" fmla="*/ 0 60000 65536"/>
              <a:gd name="T58" fmla="*/ 0 60000 65536"/>
              <a:gd name="T59" fmla="*/ 0 60000 65536"/>
              <a:gd name="T60" fmla="*/ 0 60000 65536"/>
              <a:gd name="T61" fmla="*/ 0 60000 65536"/>
              <a:gd name="T62" fmla="*/ 0 60000 65536"/>
              <a:gd name="T63" fmla="*/ 0 60000 65536"/>
              <a:gd name="T64" fmla="*/ 0 60000 65536"/>
              <a:gd name="T65" fmla="*/ 0 60000 65536"/>
              <a:gd name="T66" fmla="*/ 0 60000 65536"/>
              <a:gd name="T67" fmla="*/ 0 60000 65536"/>
              <a:gd name="T68" fmla="*/ 0 60000 65536"/>
              <a:gd name="T69" fmla="*/ 0 60000 65536"/>
              <a:gd name="T70" fmla="*/ 0 60000 65536"/>
              <a:gd name="T71" fmla="*/ 0 60000 65536"/>
              <a:gd name="T72" fmla="*/ 0 60000 65536"/>
              <a:gd name="T73" fmla="*/ 0 60000 65536"/>
              <a:gd name="T74" fmla="*/ 0 60000 65536"/>
            </a:gdLst>
            <a:ahLst/>
            <a:cxnLst>
              <a:cxn ang="T50">
                <a:pos x="T0" y="T1"/>
              </a:cxn>
              <a:cxn ang="T51">
                <a:pos x="T2" y="T3"/>
              </a:cxn>
              <a:cxn ang="T52">
                <a:pos x="T4" y="T5"/>
              </a:cxn>
              <a:cxn ang="T53">
                <a:pos x="T6" y="T7"/>
              </a:cxn>
              <a:cxn ang="T54">
                <a:pos x="T8" y="T9"/>
              </a:cxn>
              <a:cxn ang="T55">
                <a:pos x="T10" y="T11"/>
              </a:cxn>
              <a:cxn ang="T56">
                <a:pos x="T12" y="T13"/>
              </a:cxn>
              <a:cxn ang="T57">
                <a:pos x="T14" y="T15"/>
              </a:cxn>
              <a:cxn ang="T58">
                <a:pos x="T16" y="T17"/>
              </a:cxn>
              <a:cxn ang="T59">
                <a:pos x="T18" y="T19"/>
              </a:cxn>
              <a:cxn ang="T60">
                <a:pos x="T20" y="T21"/>
              </a:cxn>
              <a:cxn ang="T61">
                <a:pos x="T22" y="T23"/>
              </a:cxn>
              <a:cxn ang="T62">
                <a:pos x="T24" y="T25"/>
              </a:cxn>
              <a:cxn ang="T63">
                <a:pos x="T26" y="T27"/>
              </a:cxn>
              <a:cxn ang="T64">
                <a:pos x="T28" y="T29"/>
              </a:cxn>
              <a:cxn ang="T65">
                <a:pos x="T30" y="T31"/>
              </a:cxn>
              <a:cxn ang="T66">
                <a:pos x="T32" y="T33"/>
              </a:cxn>
              <a:cxn ang="T67">
                <a:pos x="T34" y="T35"/>
              </a:cxn>
              <a:cxn ang="T68">
                <a:pos x="T36" y="T37"/>
              </a:cxn>
              <a:cxn ang="T69">
                <a:pos x="T38" y="T39"/>
              </a:cxn>
              <a:cxn ang="T70">
                <a:pos x="T40" y="T41"/>
              </a:cxn>
              <a:cxn ang="T71">
                <a:pos x="T42" y="T43"/>
              </a:cxn>
              <a:cxn ang="T72">
                <a:pos x="T44" y="T45"/>
              </a:cxn>
              <a:cxn ang="T73">
                <a:pos x="T46" y="T47"/>
              </a:cxn>
              <a:cxn ang="T74">
                <a:pos x="T48" y="T49"/>
              </a:cxn>
            </a:cxnLst>
            <a:rect l="0" t="0" r="r" b="b"/>
            <a:pathLst>
              <a:path w="64" h="27">
                <a:moveTo>
                  <a:pt x="47" y="6"/>
                </a:moveTo>
                <a:lnTo>
                  <a:pt x="40" y="3"/>
                </a:lnTo>
                <a:lnTo>
                  <a:pt x="31" y="1"/>
                </a:lnTo>
                <a:lnTo>
                  <a:pt x="21" y="0"/>
                </a:lnTo>
                <a:lnTo>
                  <a:pt x="15" y="2"/>
                </a:lnTo>
                <a:lnTo>
                  <a:pt x="9" y="8"/>
                </a:lnTo>
                <a:lnTo>
                  <a:pt x="3" y="13"/>
                </a:lnTo>
                <a:lnTo>
                  <a:pt x="0" y="18"/>
                </a:lnTo>
                <a:lnTo>
                  <a:pt x="1" y="21"/>
                </a:lnTo>
                <a:lnTo>
                  <a:pt x="5" y="23"/>
                </a:lnTo>
                <a:lnTo>
                  <a:pt x="11" y="23"/>
                </a:lnTo>
                <a:lnTo>
                  <a:pt x="17" y="24"/>
                </a:lnTo>
                <a:lnTo>
                  <a:pt x="21" y="24"/>
                </a:lnTo>
                <a:lnTo>
                  <a:pt x="26" y="25"/>
                </a:lnTo>
                <a:lnTo>
                  <a:pt x="32" y="26"/>
                </a:lnTo>
                <a:lnTo>
                  <a:pt x="39" y="26"/>
                </a:lnTo>
                <a:lnTo>
                  <a:pt x="46" y="27"/>
                </a:lnTo>
                <a:lnTo>
                  <a:pt x="51" y="27"/>
                </a:lnTo>
                <a:lnTo>
                  <a:pt x="57" y="26"/>
                </a:lnTo>
                <a:lnTo>
                  <a:pt x="62" y="26"/>
                </a:lnTo>
                <a:lnTo>
                  <a:pt x="64" y="24"/>
                </a:lnTo>
                <a:lnTo>
                  <a:pt x="64" y="21"/>
                </a:lnTo>
                <a:lnTo>
                  <a:pt x="63" y="17"/>
                </a:lnTo>
                <a:lnTo>
                  <a:pt x="57" y="11"/>
                </a:lnTo>
                <a:lnTo>
                  <a:pt x="47" y="6"/>
                </a:lnTo>
                <a:close/>
              </a:path>
            </a:pathLst>
          </a:custGeom>
          <a:solidFill>
            <a:srgbClr val="BFCCD8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round/>
                <a:headEnd/>
                <a:tailEnd/>
              </a14:hiddenLine>
            </a:ext>
          </a:extLst>
        </p:spPr>
        <p:txBody>
          <a:bodyPr/>
          <a:lstStyle/>
          <a:p>
            <a:endParaRPr lang="en-GB"/>
          </a:p>
        </p:txBody>
      </p:sp>
      <p:sp>
        <p:nvSpPr>
          <p:cNvPr id="1033" name="Freeform 235"/>
          <p:cNvSpPr>
            <a:spLocks/>
          </p:cNvSpPr>
          <p:nvPr/>
        </p:nvSpPr>
        <p:spPr bwMode="auto">
          <a:xfrm>
            <a:off x="1485900" y="1817688"/>
            <a:ext cx="44450" cy="30162"/>
          </a:xfrm>
          <a:custGeom>
            <a:avLst/>
            <a:gdLst>
              <a:gd name="T0" fmla="*/ 35387 w 103"/>
              <a:gd name="T1" fmla="*/ 29593 h 53"/>
              <a:gd name="T2" fmla="*/ 34093 w 103"/>
              <a:gd name="T3" fmla="*/ 30162 h 53"/>
              <a:gd name="T4" fmla="*/ 31503 w 103"/>
              <a:gd name="T5" fmla="*/ 29593 h 53"/>
              <a:gd name="T6" fmla="*/ 27619 w 103"/>
              <a:gd name="T7" fmla="*/ 29024 h 53"/>
              <a:gd name="T8" fmla="*/ 22872 w 103"/>
              <a:gd name="T9" fmla="*/ 28455 h 53"/>
              <a:gd name="T10" fmla="*/ 18557 w 103"/>
              <a:gd name="T11" fmla="*/ 27317 h 53"/>
              <a:gd name="T12" fmla="*/ 14673 w 103"/>
              <a:gd name="T13" fmla="*/ 25609 h 53"/>
              <a:gd name="T14" fmla="*/ 11652 w 103"/>
              <a:gd name="T15" fmla="*/ 24471 h 53"/>
              <a:gd name="T16" fmla="*/ 9494 w 103"/>
              <a:gd name="T17" fmla="*/ 23333 h 53"/>
              <a:gd name="T18" fmla="*/ 7768 w 103"/>
              <a:gd name="T19" fmla="*/ 21626 h 53"/>
              <a:gd name="T20" fmla="*/ 6042 w 103"/>
              <a:gd name="T21" fmla="*/ 20487 h 53"/>
              <a:gd name="T22" fmla="*/ 3452 w 103"/>
              <a:gd name="T23" fmla="*/ 20487 h 53"/>
              <a:gd name="T24" fmla="*/ 0 w 103"/>
              <a:gd name="T25" fmla="*/ 20487 h 53"/>
              <a:gd name="T26" fmla="*/ 2158 w 103"/>
              <a:gd name="T27" fmla="*/ 19349 h 53"/>
              <a:gd name="T28" fmla="*/ 4316 w 103"/>
              <a:gd name="T29" fmla="*/ 17642 h 53"/>
              <a:gd name="T30" fmla="*/ 5610 w 103"/>
              <a:gd name="T31" fmla="*/ 15935 h 53"/>
              <a:gd name="T32" fmla="*/ 7768 w 103"/>
              <a:gd name="T33" fmla="*/ 13089 h 53"/>
              <a:gd name="T34" fmla="*/ 9494 w 103"/>
              <a:gd name="T35" fmla="*/ 10813 h 53"/>
              <a:gd name="T36" fmla="*/ 12083 w 103"/>
              <a:gd name="T37" fmla="*/ 7967 h 53"/>
              <a:gd name="T38" fmla="*/ 14241 w 103"/>
              <a:gd name="T39" fmla="*/ 5691 h 53"/>
              <a:gd name="T40" fmla="*/ 16399 w 103"/>
              <a:gd name="T41" fmla="*/ 2845 h 53"/>
              <a:gd name="T42" fmla="*/ 18988 w 103"/>
              <a:gd name="T43" fmla="*/ 569 h 53"/>
              <a:gd name="T44" fmla="*/ 22009 w 103"/>
              <a:gd name="T45" fmla="*/ 0 h 53"/>
              <a:gd name="T46" fmla="*/ 24599 w 103"/>
              <a:gd name="T47" fmla="*/ 0 h 53"/>
              <a:gd name="T48" fmla="*/ 27619 w 103"/>
              <a:gd name="T49" fmla="*/ 1707 h 53"/>
              <a:gd name="T50" fmla="*/ 30209 w 103"/>
              <a:gd name="T51" fmla="*/ 2845 h 53"/>
              <a:gd name="T52" fmla="*/ 32367 w 103"/>
              <a:gd name="T53" fmla="*/ 3984 h 53"/>
              <a:gd name="T54" fmla="*/ 34956 w 103"/>
              <a:gd name="T55" fmla="*/ 6260 h 53"/>
              <a:gd name="T56" fmla="*/ 37114 w 103"/>
              <a:gd name="T57" fmla="*/ 7967 h 53"/>
              <a:gd name="T58" fmla="*/ 40134 w 103"/>
              <a:gd name="T59" fmla="*/ 11382 h 53"/>
              <a:gd name="T60" fmla="*/ 42724 w 103"/>
              <a:gd name="T61" fmla="*/ 14796 h 53"/>
              <a:gd name="T62" fmla="*/ 44450 w 103"/>
              <a:gd name="T63" fmla="*/ 17073 h 53"/>
              <a:gd name="T64" fmla="*/ 42292 w 103"/>
              <a:gd name="T65" fmla="*/ 17642 h 53"/>
              <a:gd name="T66" fmla="*/ 38840 w 103"/>
              <a:gd name="T67" fmla="*/ 18780 h 53"/>
              <a:gd name="T68" fmla="*/ 36682 w 103"/>
              <a:gd name="T69" fmla="*/ 19918 h 53"/>
              <a:gd name="T70" fmla="*/ 35387 w 103"/>
              <a:gd name="T71" fmla="*/ 23902 h 53"/>
              <a:gd name="T72" fmla="*/ 35387 w 103"/>
              <a:gd name="T73" fmla="*/ 29593 h 53"/>
              <a:gd name="T74" fmla="*/ 0 60000 65536"/>
              <a:gd name="T75" fmla="*/ 0 60000 65536"/>
              <a:gd name="T76" fmla="*/ 0 60000 65536"/>
              <a:gd name="T77" fmla="*/ 0 60000 65536"/>
              <a:gd name="T78" fmla="*/ 0 60000 65536"/>
              <a:gd name="T79" fmla="*/ 0 60000 65536"/>
              <a:gd name="T80" fmla="*/ 0 60000 65536"/>
              <a:gd name="T81" fmla="*/ 0 60000 65536"/>
              <a:gd name="T82" fmla="*/ 0 60000 65536"/>
              <a:gd name="T83" fmla="*/ 0 60000 65536"/>
              <a:gd name="T84" fmla="*/ 0 60000 65536"/>
              <a:gd name="T85" fmla="*/ 0 60000 65536"/>
              <a:gd name="T86" fmla="*/ 0 60000 65536"/>
              <a:gd name="T87" fmla="*/ 0 60000 65536"/>
              <a:gd name="T88" fmla="*/ 0 60000 65536"/>
              <a:gd name="T89" fmla="*/ 0 60000 65536"/>
              <a:gd name="T90" fmla="*/ 0 60000 65536"/>
              <a:gd name="T91" fmla="*/ 0 60000 65536"/>
              <a:gd name="T92" fmla="*/ 0 60000 65536"/>
              <a:gd name="T93" fmla="*/ 0 60000 65536"/>
              <a:gd name="T94" fmla="*/ 0 60000 65536"/>
              <a:gd name="T95" fmla="*/ 0 60000 65536"/>
              <a:gd name="T96" fmla="*/ 0 60000 65536"/>
              <a:gd name="T97" fmla="*/ 0 60000 65536"/>
              <a:gd name="T98" fmla="*/ 0 60000 65536"/>
              <a:gd name="T99" fmla="*/ 0 60000 65536"/>
              <a:gd name="T100" fmla="*/ 0 60000 65536"/>
              <a:gd name="T101" fmla="*/ 0 60000 65536"/>
              <a:gd name="T102" fmla="*/ 0 60000 65536"/>
              <a:gd name="T103" fmla="*/ 0 60000 65536"/>
              <a:gd name="T104" fmla="*/ 0 60000 65536"/>
              <a:gd name="T105" fmla="*/ 0 60000 65536"/>
              <a:gd name="T106" fmla="*/ 0 60000 65536"/>
              <a:gd name="T107" fmla="*/ 0 60000 65536"/>
              <a:gd name="T108" fmla="*/ 0 60000 65536"/>
              <a:gd name="T109" fmla="*/ 0 60000 65536"/>
              <a:gd name="T110" fmla="*/ 0 60000 65536"/>
            </a:gdLst>
            <a:ahLst/>
            <a:cxnLst>
              <a:cxn ang="T74">
                <a:pos x="T0" y="T1"/>
              </a:cxn>
              <a:cxn ang="T75">
                <a:pos x="T2" y="T3"/>
              </a:cxn>
              <a:cxn ang="T76">
                <a:pos x="T4" y="T5"/>
              </a:cxn>
              <a:cxn ang="T77">
                <a:pos x="T6" y="T7"/>
              </a:cxn>
              <a:cxn ang="T78">
                <a:pos x="T8" y="T9"/>
              </a:cxn>
              <a:cxn ang="T79">
                <a:pos x="T10" y="T11"/>
              </a:cxn>
              <a:cxn ang="T80">
                <a:pos x="T12" y="T13"/>
              </a:cxn>
              <a:cxn ang="T81">
                <a:pos x="T14" y="T15"/>
              </a:cxn>
              <a:cxn ang="T82">
                <a:pos x="T16" y="T17"/>
              </a:cxn>
              <a:cxn ang="T83">
                <a:pos x="T18" y="T19"/>
              </a:cxn>
              <a:cxn ang="T84">
                <a:pos x="T20" y="T21"/>
              </a:cxn>
              <a:cxn ang="T85">
                <a:pos x="T22" y="T23"/>
              </a:cxn>
              <a:cxn ang="T86">
                <a:pos x="T24" y="T25"/>
              </a:cxn>
              <a:cxn ang="T87">
                <a:pos x="T26" y="T27"/>
              </a:cxn>
              <a:cxn ang="T88">
                <a:pos x="T28" y="T29"/>
              </a:cxn>
              <a:cxn ang="T89">
                <a:pos x="T30" y="T31"/>
              </a:cxn>
              <a:cxn ang="T90">
                <a:pos x="T32" y="T33"/>
              </a:cxn>
              <a:cxn ang="T91">
                <a:pos x="T34" y="T35"/>
              </a:cxn>
              <a:cxn ang="T92">
                <a:pos x="T36" y="T37"/>
              </a:cxn>
              <a:cxn ang="T93">
                <a:pos x="T38" y="T39"/>
              </a:cxn>
              <a:cxn ang="T94">
                <a:pos x="T40" y="T41"/>
              </a:cxn>
              <a:cxn ang="T95">
                <a:pos x="T42" y="T43"/>
              </a:cxn>
              <a:cxn ang="T96">
                <a:pos x="T44" y="T45"/>
              </a:cxn>
              <a:cxn ang="T97">
                <a:pos x="T46" y="T47"/>
              </a:cxn>
              <a:cxn ang="T98">
                <a:pos x="T48" y="T49"/>
              </a:cxn>
              <a:cxn ang="T99">
                <a:pos x="T50" y="T51"/>
              </a:cxn>
              <a:cxn ang="T100">
                <a:pos x="T52" y="T53"/>
              </a:cxn>
              <a:cxn ang="T101">
                <a:pos x="T54" y="T55"/>
              </a:cxn>
              <a:cxn ang="T102">
                <a:pos x="T56" y="T57"/>
              </a:cxn>
              <a:cxn ang="T103">
                <a:pos x="T58" y="T59"/>
              </a:cxn>
              <a:cxn ang="T104">
                <a:pos x="T60" y="T61"/>
              </a:cxn>
              <a:cxn ang="T105">
                <a:pos x="T62" y="T63"/>
              </a:cxn>
              <a:cxn ang="T106">
                <a:pos x="T64" y="T65"/>
              </a:cxn>
              <a:cxn ang="T107">
                <a:pos x="T66" y="T67"/>
              </a:cxn>
              <a:cxn ang="T108">
                <a:pos x="T68" y="T69"/>
              </a:cxn>
              <a:cxn ang="T109">
                <a:pos x="T70" y="T71"/>
              </a:cxn>
              <a:cxn ang="T110">
                <a:pos x="T72" y="T73"/>
              </a:cxn>
            </a:cxnLst>
            <a:rect l="0" t="0" r="r" b="b"/>
            <a:pathLst>
              <a:path w="103" h="53">
                <a:moveTo>
                  <a:pt x="82" y="52"/>
                </a:moveTo>
                <a:lnTo>
                  <a:pt x="79" y="53"/>
                </a:lnTo>
                <a:lnTo>
                  <a:pt x="73" y="52"/>
                </a:lnTo>
                <a:lnTo>
                  <a:pt x="64" y="51"/>
                </a:lnTo>
                <a:lnTo>
                  <a:pt x="53" y="50"/>
                </a:lnTo>
                <a:lnTo>
                  <a:pt x="43" y="48"/>
                </a:lnTo>
                <a:lnTo>
                  <a:pt x="34" y="45"/>
                </a:lnTo>
                <a:lnTo>
                  <a:pt x="27" y="43"/>
                </a:lnTo>
                <a:lnTo>
                  <a:pt x="22" y="41"/>
                </a:lnTo>
                <a:lnTo>
                  <a:pt x="18" y="38"/>
                </a:lnTo>
                <a:lnTo>
                  <a:pt x="14" y="36"/>
                </a:lnTo>
                <a:lnTo>
                  <a:pt x="8" y="36"/>
                </a:lnTo>
                <a:lnTo>
                  <a:pt x="0" y="36"/>
                </a:lnTo>
                <a:lnTo>
                  <a:pt x="5" y="34"/>
                </a:lnTo>
                <a:lnTo>
                  <a:pt x="10" y="31"/>
                </a:lnTo>
                <a:lnTo>
                  <a:pt x="13" y="28"/>
                </a:lnTo>
                <a:lnTo>
                  <a:pt x="18" y="23"/>
                </a:lnTo>
                <a:lnTo>
                  <a:pt x="22" y="19"/>
                </a:lnTo>
                <a:lnTo>
                  <a:pt x="28" y="14"/>
                </a:lnTo>
                <a:lnTo>
                  <a:pt x="33" y="10"/>
                </a:lnTo>
                <a:lnTo>
                  <a:pt x="38" y="5"/>
                </a:lnTo>
                <a:lnTo>
                  <a:pt x="44" y="1"/>
                </a:lnTo>
                <a:lnTo>
                  <a:pt x="51" y="0"/>
                </a:lnTo>
                <a:lnTo>
                  <a:pt x="57" y="0"/>
                </a:lnTo>
                <a:lnTo>
                  <a:pt x="64" y="3"/>
                </a:lnTo>
                <a:lnTo>
                  <a:pt x="70" y="5"/>
                </a:lnTo>
                <a:lnTo>
                  <a:pt x="75" y="7"/>
                </a:lnTo>
                <a:lnTo>
                  <a:pt x="81" y="11"/>
                </a:lnTo>
                <a:lnTo>
                  <a:pt x="86" y="14"/>
                </a:lnTo>
                <a:lnTo>
                  <a:pt x="93" y="20"/>
                </a:lnTo>
                <a:lnTo>
                  <a:pt x="99" y="26"/>
                </a:lnTo>
                <a:lnTo>
                  <a:pt x="103" y="30"/>
                </a:lnTo>
                <a:lnTo>
                  <a:pt x="98" y="31"/>
                </a:lnTo>
                <a:lnTo>
                  <a:pt x="90" y="33"/>
                </a:lnTo>
                <a:lnTo>
                  <a:pt x="85" y="35"/>
                </a:lnTo>
                <a:lnTo>
                  <a:pt x="82" y="42"/>
                </a:lnTo>
                <a:lnTo>
                  <a:pt x="82" y="52"/>
                </a:lnTo>
                <a:close/>
              </a:path>
            </a:pathLst>
          </a:custGeom>
          <a:solidFill>
            <a:srgbClr val="BFCCD8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round/>
                <a:headEnd/>
                <a:tailEnd/>
              </a14:hiddenLine>
            </a:ext>
          </a:extLst>
        </p:spPr>
        <p:txBody>
          <a:bodyPr/>
          <a:lstStyle/>
          <a:p>
            <a:endParaRPr lang="en-GB"/>
          </a:p>
        </p:txBody>
      </p:sp>
      <p:sp>
        <p:nvSpPr>
          <p:cNvPr id="1034" name="Rectangle 312"/>
          <p:cNvSpPr>
            <a:spLocks noGrp="1" noChangeArrowheads="1"/>
          </p:cNvSpPr>
          <p:nvPr>
            <p:ph type="body" idx="1"/>
          </p:nvPr>
        </p:nvSpPr>
        <p:spPr bwMode="auto">
          <a:xfrm>
            <a:off x="1047750" y="1724025"/>
            <a:ext cx="7029450" cy="41148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en-US" altLang="en-US" dirty="0" smtClean="0"/>
              <a:t>Click to edit Master text styles</a:t>
            </a:r>
          </a:p>
          <a:p>
            <a:pPr lvl="1"/>
            <a:r>
              <a:rPr lang="en-US" altLang="en-US" dirty="0" smtClean="0"/>
              <a:t>Second level</a:t>
            </a:r>
          </a:p>
          <a:p>
            <a:pPr lvl="2"/>
            <a:r>
              <a:rPr lang="en-US" altLang="en-US" dirty="0" smtClean="0"/>
              <a:t>Third level</a:t>
            </a:r>
          </a:p>
          <a:p>
            <a:pPr lvl="3"/>
            <a:r>
              <a:rPr lang="en-US" altLang="en-US" dirty="0" smtClean="0"/>
              <a:t>Fourth level</a:t>
            </a:r>
          </a:p>
          <a:p>
            <a:pPr lvl="4"/>
            <a:r>
              <a:rPr lang="en-US" altLang="en-US" dirty="0" smtClean="0"/>
              <a:t>Fifth level</a:t>
            </a:r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72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hf sldNum="0" hdr="0" dt="0"/>
  <p:txStyles>
    <p:titleStyle>
      <a:lvl1pPr algn="ctr" rtl="0" eaLnBrk="0" fontAlgn="base" hangingPunct="0">
        <a:spcBef>
          <a:spcPct val="0"/>
        </a:spcBef>
        <a:spcAft>
          <a:spcPct val="0"/>
        </a:spcAft>
        <a:defRPr kumimoji="1" sz="3200" b="1" kern="1200">
          <a:solidFill>
            <a:schemeClr val="tx2"/>
          </a:solidFill>
          <a:latin typeface="+mj-lt"/>
          <a:ea typeface="+mj-ea"/>
          <a:cs typeface="+mj-cs"/>
        </a:defRPr>
      </a:lvl1pPr>
      <a:lvl2pPr algn="ctr" rtl="0" eaLnBrk="0" fontAlgn="base" hangingPunct="0">
        <a:spcBef>
          <a:spcPct val="0"/>
        </a:spcBef>
        <a:spcAft>
          <a:spcPct val="0"/>
        </a:spcAft>
        <a:defRPr kumimoji="1" sz="3200" b="1">
          <a:solidFill>
            <a:schemeClr val="tx2"/>
          </a:solidFill>
          <a:latin typeface="Helvetica" panose="020B0604020202020204" pitchFamily="34" charset="0"/>
        </a:defRPr>
      </a:lvl2pPr>
      <a:lvl3pPr algn="ctr" rtl="0" eaLnBrk="0" fontAlgn="base" hangingPunct="0">
        <a:spcBef>
          <a:spcPct val="0"/>
        </a:spcBef>
        <a:spcAft>
          <a:spcPct val="0"/>
        </a:spcAft>
        <a:defRPr kumimoji="1" sz="3200" b="1">
          <a:solidFill>
            <a:schemeClr val="tx2"/>
          </a:solidFill>
          <a:latin typeface="Helvetica" panose="020B0604020202020204" pitchFamily="34" charset="0"/>
        </a:defRPr>
      </a:lvl3pPr>
      <a:lvl4pPr algn="ctr" rtl="0" eaLnBrk="0" fontAlgn="base" hangingPunct="0">
        <a:spcBef>
          <a:spcPct val="0"/>
        </a:spcBef>
        <a:spcAft>
          <a:spcPct val="0"/>
        </a:spcAft>
        <a:defRPr kumimoji="1" sz="3200" b="1">
          <a:solidFill>
            <a:schemeClr val="tx2"/>
          </a:solidFill>
          <a:latin typeface="Helvetica" panose="020B0604020202020204" pitchFamily="34" charset="0"/>
        </a:defRPr>
      </a:lvl4pPr>
      <a:lvl5pPr algn="ctr" rtl="0" eaLnBrk="0" fontAlgn="base" hangingPunct="0">
        <a:spcBef>
          <a:spcPct val="0"/>
        </a:spcBef>
        <a:spcAft>
          <a:spcPct val="0"/>
        </a:spcAft>
        <a:defRPr kumimoji="1" sz="3200" b="1">
          <a:solidFill>
            <a:schemeClr val="tx2"/>
          </a:solidFill>
          <a:latin typeface="Helvetica" panose="020B0604020202020204" pitchFamily="34" charset="0"/>
        </a:defRPr>
      </a:lvl5pPr>
      <a:lvl6pPr marL="457200" algn="ctr" rtl="0" eaLnBrk="0" fontAlgn="base" hangingPunct="0">
        <a:spcBef>
          <a:spcPct val="0"/>
        </a:spcBef>
        <a:spcAft>
          <a:spcPct val="0"/>
        </a:spcAft>
        <a:defRPr kumimoji="1" sz="3200" b="1">
          <a:solidFill>
            <a:schemeClr val="tx2"/>
          </a:solidFill>
          <a:latin typeface="Helvetica" panose="020B0604020202020204" pitchFamily="34" charset="0"/>
        </a:defRPr>
      </a:lvl6pPr>
      <a:lvl7pPr marL="914400" algn="ctr" rtl="0" eaLnBrk="0" fontAlgn="base" hangingPunct="0">
        <a:spcBef>
          <a:spcPct val="0"/>
        </a:spcBef>
        <a:spcAft>
          <a:spcPct val="0"/>
        </a:spcAft>
        <a:defRPr kumimoji="1" sz="3200" b="1">
          <a:solidFill>
            <a:schemeClr val="tx2"/>
          </a:solidFill>
          <a:latin typeface="Helvetica" panose="020B0604020202020204" pitchFamily="34" charset="0"/>
        </a:defRPr>
      </a:lvl7pPr>
      <a:lvl8pPr marL="1371600" algn="ctr" rtl="0" eaLnBrk="0" fontAlgn="base" hangingPunct="0">
        <a:spcBef>
          <a:spcPct val="0"/>
        </a:spcBef>
        <a:spcAft>
          <a:spcPct val="0"/>
        </a:spcAft>
        <a:defRPr kumimoji="1" sz="3200" b="1">
          <a:solidFill>
            <a:schemeClr val="tx2"/>
          </a:solidFill>
          <a:latin typeface="Helvetica" panose="020B0604020202020204" pitchFamily="34" charset="0"/>
        </a:defRPr>
      </a:lvl8pPr>
      <a:lvl9pPr marL="1828800" algn="ctr" rtl="0" eaLnBrk="0" fontAlgn="base" hangingPunct="0">
        <a:spcBef>
          <a:spcPct val="0"/>
        </a:spcBef>
        <a:spcAft>
          <a:spcPct val="0"/>
        </a:spcAft>
        <a:defRPr kumimoji="1" sz="3200" b="1">
          <a:solidFill>
            <a:schemeClr val="tx2"/>
          </a:solidFill>
          <a:latin typeface="Helvetica" panose="020B0604020202020204" pitchFamily="34" charset="0"/>
        </a:defRPr>
      </a:lvl9pPr>
    </p:titleStyle>
    <p:bodyStyle>
      <a:lvl1pPr marL="342900" indent="-342900" algn="l" rtl="0" eaLnBrk="0" fontAlgn="base" hangingPunct="0">
        <a:spcBef>
          <a:spcPct val="20000"/>
        </a:spcBef>
        <a:spcAft>
          <a:spcPct val="0"/>
        </a:spcAft>
        <a:buClr>
          <a:schemeClr val="folHlink"/>
        </a:buClr>
        <a:buSzPct val="90000"/>
        <a:buFont typeface="Monotype Sorts" pitchFamily="2" charset="2"/>
        <a:buChar char="n"/>
        <a:defRPr kumimoji="1" sz="20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rtl="0" eaLnBrk="0" fontAlgn="base" hangingPunct="0">
        <a:spcBef>
          <a:spcPct val="20000"/>
        </a:spcBef>
        <a:spcAft>
          <a:spcPct val="0"/>
        </a:spcAft>
        <a:buClr>
          <a:schemeClr val="accent2"/>
        </a:buClr>
        <a:buSzPct val="90000"/>
        <a:buFont typeface="Monotype Sorts" pitchFamily="2" charset="2"/>
        <a:buChar char="F"/>
        <a:defRPr kumimoji="1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rtl="0" eaLnBrk="0" fontAlgn="base" hangingPunct="0">
        <a:spcBef>
          <a:spcPct val="20000"/>
        </a:spcBef>
        <a:spcAft>
          <a:spcPct val="0"/>
        </a:spcAft>
        <a:buClr>
          <a:srgbClr val="33CC33"/>
        </a:buClr>
        <a:buSzPct val="90000"/>
        <a:buFont typeface="Monotype Sorts" pitchFamily="2" charset="2"/>
        <a:buChar char="4"/>
        <a:defRPr kumimoji="1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rtl="0" eaLnBrk="0" fontAlgn="base" hangingPunct="0">
        <a:spcBef>
          <a:spcPct val="20000"/>
        </a:spcBef>
        <a:spcAft>
          <a:spcPct val="0"/>
        </a:spcAft>
        <a:buClr>
          <a:schemeClr val="hlink"/>
        </a:buClr>
        <a:buChar char="–"/>
        <a:defRPr kumimoji="1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rtl="0" eaLnBrk="0" fontAlgn="base" hangingPunct="0">
        <a:spcBef>
          <a:spcPct val="20000"/>
        </a:spcBef>
        <a:spcAft>
          <a:spcPct val="0"/>
        </a:spcAft>
        <a:buChar char="»"/>
        <a:defRPr kumimoji="1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122" name="Footer Placeholder 3"/>
          <p:cNvSpPr>
            <a:spLocks noGrp="1"/>
          </p:cNvSpPr>
          <p:nvPr>
            <p:ph type="ftr" sz="quarter" idx="10"/>
          </p:nvPr>
        </p:nvSpPr>
        <p:spPr>
          <a:noFill/>
        </p:spPr>
        <p:txBody>
          <a:bodyPr/>
          <a:lstStyle>
            <a:lvl1pPr algn="ctr">
              <a:defRPr>
                <a:solidFill>
                  <a:schemeClr val="tx1"/>
                </a:solidFill>
                <a:latin typeface="Helvetica" panose="020B0604020202020204" pitchFamily="34" charset="0"/>
              </a:defRPr>
            </a:lvl1pPr>
            <a:lvl2pPr marL="742950" indent="-285750" algn="ctr">
              <a:defRPr>
                <a:solidFill>
                  <a:schemeClr val="tx1"/>
                </a:solidFill>
                <a:latin typeface="Helvetica" panose="020B0604020202020204" pitchFamily="34" charset="0"/>
              </a:defRPr>
            </a:lvl2pPr>
            <a:lvl3pPr marL="1143000" indent="-228600" algn="ctr">
              <a:defRPr>
                <a:solidFill>
                  <a:schemeClr val="tx1"/>
                </a:solidFill>
                <a:latin typeface="Helvetica" panose="020B0604020202020204" pitchFamily="34" charset="0"/>
              </a:defRPr>
            </a:lvl3pPr>
            <a:lvl4pPr marL="1600200" indent="-228600" algn="ctr">
              <a:defRPr>
                <a:solidFill>
                  <a:schemeClr val="tx1"/>
                </a:solidFill>
                <a:latin typeface="Helvetica" panose="020B0604020202020204" pitchFamily="34" charset="0"/>
              </a:defRPr>
            </a:lvl4pPr>
            <a:lvl5pPr marL="2057400" indent="-228600" algn="ctr">
              <a:defRPr>
                <a:solidFill>
                  <a:schemeClr val="tx1"/>
                </a:solidFill>
                <a:latin typeface="Helvetica" panose="020B0604020202020204" pitchFamily="34" charset="0"/>
              </a:defRPr>
            </a:lvl5pPr>
            <a:lvl6pPr marL="2514600" indent="-228600" algn="ctr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Helvetica" panose="020B0604020202020204" pitchFamily="34" charset="0"/>
              </a:defRPr>
            </a:lvl6pPr>
            <a:lvl7pPr marL="2971800" indent="-228600" algn="ctr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Helvetica" panose="020B0604020202020204" pitchFamily="34" charset="0"/>
              </a:defRPr>
            </a:lvl7pPr>
            <a:lvl8pPr marL="3429000" indent="-228600" algn="ctr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Helvetica" panose="020B0604020202020204" pitchFamily="34" charset="0"/>
              </a:defRPr>
            </a:lvl8pPr>
            <a:lvl9pPr marL="3886200" indent="-228600" algn="ctr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Helvetica" panose="020B0604020202020204" pitchFamily="34" charset="0"/>
              </a:defRPr>
            </a:lvl9pPr>
          </a:lstStyle>
          <a:p>
            <a:pPr algn="l"/>
            <a:r>
              <a:rPr lang="en-US" altLang="en-US" dirty="0" smtClean="0"/>
              <a:t>WEB</a:t>
            </a:r>
            <a:endParaRPr lang="en-US" altLang="en-US" dirty="0"/>
          </a:p>
        </p:txBody>
      </p:sp>
      <p:sp>
        <p:nvSpPr>
          <p:cNvPr id="5123" name="Rectangle 2"/>
          <p:cNvSpPr>
            <a:spLocks noGrp="1" noChangeArrowheads="1"/>
          </p:cNvSpPr>
          <p:nvPr>
            <p:ph type="title"/>
          </p:nvPr>
        </p:nvSpPr>
        <p:spPr>
          <a:xfrm>
            <a:off x="266700" y="688975"/>
            <a:ext cx="8686800" cy="844550"/>
          </a:xfrm>
        </p:spPr>
        <p:txBody>
          <a:bodyPr/>
          <a:lstStyle/>
          <a:p>
            <a:r>
              <a:rPr lang="en-US" altLang="en-US" sz="4000" dirty="0" smtClean="0"/>
              <a:t>Express Template Engine</a:t>
            </a:r>
          </a:p>
        </p:txBody>
      </p:sp>
      <p:sp>
        <p:nvSpPr>
          <p:cNvPr id="5124" name="Rectangle 3"/>
          <p:cNvSpPr>
            <a:spLocks noGrp="1" noChangeArrowheads="1"/>
          </p:cNvSpPr>
          <p:nvPr>
            <p:ph type="body" idx="1"/>
          </p:nvPr>
        </p:nvSpPr>
        <p:spPr>
          <a:xfrm>
            <a:off x="1036638" y="2103438"/>
            <a:ext cx="7029450" cy="4114800"/>
          </a:xfrm>
        </p:spPr>
        <p:txBody>
          <a:bodyPr/>
          <a:lstStyle/>
          <a:p>
            <a:pPr>
              <a:buFont typeface="Monotype Sorts" pitchFamily="2" charset="2"/>
              <a:buNone/>
            </a:pPr>
            <a:r>
              <a:rPr lang="en-US" altLang="en-US" sz="3200" dirty="0" smtClean="0"/>
              <a:t>Lecturer: Michael Dacey</a:t>
            </a:r>
          </a:p>
          <a:p>
            <a:pPr>
              <a:buFont typeface="Monotype Sorts" pitchFamily="2" charset="2"/>
              <a:buNone/>
            </a:pPr>
            <a:endParaRPr lang="en-US" altLang="en-US" sz="3200" dirty="0" smtClean="0"/>
          </a:p>
          <a:p>
            <a:pPr>
              <a:buFont typeface="Monotype Sorts" pitchFamily="2" charset="2"/>
              <a:buNone/>
            </a:pPr>
            <a:r>
              <a:rPr lang="en-US" altLang="en-US" sz="3200" dirty="0" smtClean="0"/>
              <a:t>E-mail: michael.dacey@uwtsd.ac.uk</a:t>
            </a:r>
          </a:p>
          <a:p>
            <a:pPr>
              <a:buFont typeface="Monotype Sorts" pitchFamily="2" charset="2"/>
              <a:buNone/>
            </a:pPr>
            <a:endParaRPr lang="en-US" altLang="en-US" sz="3200" dirty="0" smtClean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Setup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1047750" y="1217596"/>
            <a:ext cx="7029450" cy="4621229"/>
          </a:xfrm>
        </p:spPr>
        <p:txBody>
          <a:bodyPr/>
          <a:lstStyle/>
          <a:p>
            <a:r>
              <a:rPr lang="en-GB" dirty="0" smtClean="0"/>
              <a:t>Change to the directory</a:t>
            </a:r>
            <a:r>
              <a:rPr lang="en-GB" dirty="0" smtClean="0">
                <a:solidFill>
                  <a:srgbClr val="FF0000"/>
                </a:solidFill>
              </a:rPr>
              <a:t> </a:t>
            </a:r>
            <a:r>
              <a:rPr lang="en-GB" dirty="0" smtClean="0"/>
              <a:t>called</a:t>
            </a:r>
            <a:r>
              <a:rPr lang="en-GB" dirty="0" smtClean="0">
                <a:solidFill>
                  <a:srgbClr val="FF0000"/>
                </a:solidFill>
              </a:rPr>
              <a:t> “</a:t>
            </a:r>
            <a:r>
              <a:rPr lang="en-GB" dirty="0" err="1" smtClean="0">
                <a:solidFill>
                  <a:srgbClr val="0070C0"/>
                </a:solidFill>
              </a:rPr>
              <a:t>nodeweb</a:t>
            </a:r>
            <a:r>
              <a:rPr lang="en-GB" b="1" u="sng" dirty="0" err="1" smtClean="0">
                <a:solidFill>
                  <a:srgbClr val="0070C0"/>
                </a:solidFill>
              </a:rPr>
              <a:t>server</a:t>
            </a:r>
            <a:r>
              <a:rPr lang="en-GB" b="1" dirty="0" smtClean="0">
                <a:solidFill>
                  <a:srgbClr val="FF0000"/>
                </a:solidFill>
              </a:rPr>
              <a:t>”</a:t>
            </a:r>
          </a:p>
          <a:p>
            <a:r>
              <a:rPr lang="en-GB" dirty="0"/>
              <a:t>You should have already installed the Embedded JavaScript template engine (EJS), otherwise </a:t>
            </a:r>
            <a:br>
              <a:rPr lang="en-GB" dirty="0"/>
            </a:br>
            <a:r>
              <a:rPr lang="en-GB" i="1" dirty="0" err="1"/>
              <a:t>npm</a:t>
            </a:r>
            <a:r>
              <a:rPr lang="en-GB" i="1" dirty="0"/>
              <a:t> install </a:t>
            </a:r>
            <a:r>
              <a:rPr lang="en-GB" i="1" dirty="0" err="1"/>
              <a:t>ejs</a:t>
            </a:r>
            <a:endParaRPr lang="en-GB" dirty="0"/>
          </a:p>
          <a:p>
            <a:r>
              <a:rPr lang="en-GB" dirty="0" smtClean="0"/>
              <a:t>You should already have a directory called “views”, otherwise create one</a:t>
            </a:r>
          </a:p>
          <a:p>
            <a:endParaRPr lang="en-GB" dirty="0"/>
          </a:p>
          <a:p>
            <a:endParaRPr lang="en-GB" dirty="0" smtClean="0"/>
          </a:p>
          <a:p>
            <a:endParaRPr lang="en-GB" dirty="0"/>
          </a:p>
          <a:p>
            <a:endParaRPr lang="en-GB" dirty="0" smtClean="0"/>
          </a:p>
          <a:p>
            <a:endParaRPr lang="en-GB" dirty="0"/>
          </a:p>
          <a:p>
            <a:endParaRPr lang="en-GB" dirty="0" smtClean="0"/>
          </a:p>
          <a:p>
            <a:endParaRPr lang="en-GB" dirty="0"/>
          </a:p>
          <a:p>
            <a:endParaRPr lang="en-GB" dirty="0" smtClean="0"/>
          </a:p>
          <a:p>
            <a:endParaRPr lang="en-GB" dirty="0"/>
          </a:p>
          <a:p>
            <a:endParaRPr lang="en-GB" dirty="0" smtClean="0"/>
          </a:p>
          <a:p>
            <a:endParaRPr lang="en-GB" dirty="0"/>
          </a:p>
          <a:p>
            <a:endParaRPr lang="en-GB" dirty="0" smtClean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0"/>
          </p:nvPr>
        </p:nvSpPr>
        <p:spPr/>
        <p:txBody>
          <a:bodyPr/>
          <a:lstStyle/>
          <a:p>
            <a:pPr>
              <a:defRPr/>
            </a:pPr>
            <a:r>
              <a:rPr lang="en-US" altLang="en-US" smtClean="0"/>
              <a:t>WEB</a:t>
            </a:r>
            <a:endParaRPr lang="en-US" altLang="en-US" dirty="0"/>
          </a:p>
        </p:txBody>
      </p:sp>
      <p:sp>
        <p:nvSpPr>
          <p:cNvPr id="5" name="TextBox 4"/>
          <p:cNvSpPr txBox="1"/>
          <p:nvPr/>
        </p:nvSpPr>
        <p:spPr>
          <a:xfrm>
            <a:off x="1238498" y="3528210"/>
            <a:ext cx="7031255" cy="1200329"/>
          </a:xfrm>
          <a:prstGeom prst="rect">
            <a:avLst/>
          </a:prstGeom>
          <a:solidFill>
            <a:srgbClr val="000000"/>
          </a:solidFill>
        </p:spPr>
        <p:txBody>
          <a:bodyPr wrap="square" rtlCol="0">
            <a:spAutoFit/>
          </a:bodyPr>
          <a:lstStyle/>
          <a:p>
            <a:r>
              <a:rPr lang="en-GB" dirty="0">
                <a:solidFill>
                  <a:schemeClr val="bg1"/>
                </a:solidFill>
              </a:rPr>
              <a:t>$ </a:t>
            </a:r>
            <a:r>
              <a:rPr lang="en-GB" dirty="0" smtClean="0">
                <a:solidFill>
                  <a:schemeClr val="accent1">
                    <a:lumMod val="50000"/>
                  </a:schemeClr>
                </a:solidFill>
              </a:rPr>
              <a:t>cd </a:t>
            </a:r>
            <a:r>
              <a:rPr lang="en-GB" dirty="0" err="1">
                <a:solidFill>
                  <a:schemeClr val="accent1">
                    <a:lumMod val="50000"/>
                  </a:schemeClr>
                </a:solidFill>
              </a:rPr>
              <a:t>nodewebserver</a:t>
            </a:r>
            <a:endParaRPr lang="en-GB" dirty="0">
              <a:solidFill>
                <a:schemeClr val="accent1">
                  <a:lumMod val="50000"/>
                </a:schemeClr>
              </a:solidFill>
            </a:endParaRPr>
          </a:p>
          <a:p>
            <a:r>
              <a:rPr lang="en-GB" dirty="0" smtClean="0">
                <a:solidFill>
                  <a:schemeClr val="bg1"/>
                </a:solidFill>
              </a:rPr>
              <a:t>$ </a:t>
            </a:r>
            <a:r>
              <a:rPr lang="en-GB" dirty="0" err="1" smtClean="0">
                <a:solidFill>
                  <a:schemeClr val="accent1">
                    <a:lumMod val="50000"/>
                  </a:schemeClr>
                </a:solidFill>
              </a:rPr>
              <a:t>npm</a:t>
            </a:r>
            <a:r>
              <a:rPr lang="en-GB" dirty="0" smtClean="0">
                <a:solidFill>
                  <a:schemeClr val="accent1">
                    <a:lumMod val="50000"/>
                  </a:schemeClr>
                </a:solidFill>
              </a:rPr>
              <a:t> </a:t>
            </a:r>
            <a:r>
              <a:rPr lang="en-GB" dirty="0">
                <a:solidFill>
                  <a:schemeClr val="accent1">
                    <a:lumMod val="50000"/>
                  </a:schemeClr>
                </a:solidFill>
              </a:rPr>
              <a:t>install </a:t>
            </a:r>
            <a:r>
              <a:rPr lang="en-GB" dirty="0" err="1" smtClean="0">
                <a:solidFill>
                  <a:schemeClr val="accent1">
                    <a:lumMod val="50000"/>
                  </a:schemeClr>
                </a:solidFill>
              </a:rPr>
              <a:t>ejs</a:t>
            </a:r>
            <a:endParaRPr lang="en-GB" dirty="0" smtClean="0">
              <a:solidFill>
                <a:schemeClr val="accent1">
                  <a:lumMod val="50000"/>
                </a:schemeClr>
              </a:solidFill>
            </a:endParaRPr>
          </a:p>
          <a:p>
            <a:r>
              <a:rPr lang="en-GB" dirty="0">
                <a:solidFill>
                  <a:schemeClr val="bg1"/>
                </a:solidFill>
              </a:rPr>
              <a:t>$ </a:t>
            </a:r>
            <a:r>
              <a:rPr lang="en-GB" dirty="0" err="1" smtClean="0">
                <a:solidFill>
                  <a:schemeClr val="accent1">
                    <a:lumMod val="50000"/>
                  </a:schemeClr>
                </a:solidFill>
              </a:rPr>
              <a:t>mkdir</a:t>
            </a:r>
            <a:r>
              <a:rPr lang="en-GB" dirty="0" smtClean="0">
                <a:solidFill>
                  <a:schemeClr val="accent1">
                    <a:lumMod val="50000"/>
                  </a:schemeClr>
                </a:solidFill>
              </a:rPr>
              <a:t> </a:t>
            </a:r>
            <a:r>
              <a:rPr lang="en-GB" dirty="0">
                <a:solidFill>
                  <a:srgbClr val="FF0000"/>
                </a:solidFill>
              </a:rPr>
              <a:t>views</a:t>
            </a:r>
          </a:p>
          <a:p>
            <a:endParaRPr lang="en-GB" dirty="0">
              <a:solidFill>
                <a:schemeClr val="accent1">
                  <a:lumMod val="50000"/>
                </a:scheme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34810383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What is a Template Engine?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1047750" y="1626847"/>
            <a:ext cx="7029450" cy="4211978"/>
          </a:xfrm>
        </p:spPr>
        <p:txBody>
          <a:bodyPr/>
          <a:lstStyle/>
          <a:p>
            <a:r>
              <a:rPr lang="en-GB" dirty="0" smtClean="0"/>
              <a:t>A template engine </a:t>
            </a:r>
            <a:r>
              <a:rPr lang="en-GB" dirty="0" err="1" smtClean="0"/>
              <a:t>transpiles</a:t>
            </a:r>
            <a:r>
              <a:rPr lang="en-GB" dirty="0" smtClean="0"/>
              <a:t> a file containing standard HTML and embedded simplified “template script” to create a HTML that can be returned by the web server</a:t>
            </a:r>
          </a:p>
          <a:p>
            <a:r>
              <a:rPr lang="en-GB" dirty="0" smtClean="0"/>
              <a:t>The “template script” is very simple and designed to be used by web designers rather than web developers</a:t>
            </a:r>
          </a:p>
          <a:p>
            <a:r>
              <a:rPr lang="en-GB" dirty="0" smtClean="0"/>
              <a:t>A template engine allows a clear and distinct “boundary” to be established between the designer and developer</a:t>
            </a:r>
          </a:p>
          <a:p>
            <a:r>
              <a:rPr lang="en-GB" dirty="0" smtClean="0"/>
              <a:t>The data to be displayed on a web page is fed to the template engine by the developer and the “template script” written by the designer generates the HTML required to display this data</a:t>
            </a:r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0"/>
          </p:nvPr>
        </p:nvSpPr>
        <p:spPr/>
        <p:txBody>
          <a:bodyPr/>
          <a:lstStyle/>
          <a:p>
            <a:pPr>
              <a:defRPr/>
            </a:pPr>
            <a:r>
              <a:rPr lang="en-US" altLang="en-US" smtClean="0"/>
              <a:t>WEB</a:t>
            </a:r>
            <a:endParaRPr lang="en-US" altLang="en-US" dirty="0"/>
          </a:p>
        </p:txBody>
      </p:sp>
    </p:spTree>
    <p:extLst>
      <p:ext uri="{BB962C8B-B14F-4D97-AF65-F5344CB8AC3E}">
        <p14:creationId xmlns:p14="http://schemas.microsoft.com/office/powerpoint/2010/main" val="51630586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0"/>
          </p:nvPr>
        </p:nvSpPr>
        <p:spPr/>
        <p:txBody>
          <a:bodyPr/>
          <a:lstStyle/>
          <a:p>
            <a:pPr>
              <a:defRPr/>
            </a:pPr>
            <a:r>
              <a:rPr lang="en-US" altLang="en-US" smtClean="0"/>
              <a:t>WEB</a:t>
            </a:r>
            <a:endParaRPr lang="en-US" altLang="en-US" dirty="0"/>
          </a:p>
        </p:txBody>
      </p:sp>
      <p:sp>
        <p:nvSpPr>
          <p:cNvPr id="5" name="Rounded Rectangle 4"/>
          <p:cNvSpPr/>
          <p:nvPr/>
        </p:nvSpPr>
        <p:spPr bwMode="auto">
          <a:xfrm>
            <a:off x="3427598" y="2715150"/>
            <a:ext cx="1980265" cy="908791"/>
          </a:xfrm>
          <a:prstGeom prst="roundRect">
            <a:avLst/>
          </a:prstGeom>
          <a:solidFill>
            <a:schemeClr val="bg1"/>
          </a:solidFill>
          <a:ln w="9525" cap="flat" cmpd="sng" algn="ctr">
            <a:solidFill>
              <a:schemeClr val="tx1"/>
            </a:solidFill>
            <a:prstDash val="solid"/>
            <a:round/>
            <a:headEnd type="none" w="med" len="med"/>
            <a:tailEnd type="none" w="med" len="med"/>
          </a:ln>
          <a:effectLst/>
          <a:extLst/>
        </p:spPr>
        <p:txBody>
          <a:bodyPr vert="horz" wrap="none" lIns="91440" tIns="45720" rIns="91440" bIns="45720" numCol="1" rtlCol="0" anchor="ctr" anchorCtr="0" compatLnSpc="1">
            <a:prstTxWarp prst="textNoShape">
              <a:avLst/>
            </a:prstTxWarp>
          </a:bodyPr>
          <a:lstStyle/>
          <a:p>
            <a:pPr marL="0" marR="0" indent="0" algn="ctr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en-GB" sz="18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Helvetica" panose="020B0604020202020204" pitchFamily="34" charset="0"/>
              </a:rPr>
              <a:t>Template</a:t>
            </a:r>
          </a:p>
          <a:p>
            <a:pPr marL="0" marR="0" indent="0" algn="ctr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lang="en-GB" dirty="0" smtClean="0"/>
              <a:t>Engine</a:t>
            </a:r>
            <a:endParaRPr kumimoji="0" lang="en-GB" sz="1800" b="0" i="0" u="none" strike="noStrike" cap="none" normalizeH="0" baseline="0" dirty="0" smtClean="0">
              <a:ln>
                <a:noFill/>
              </a:ln>
              <a:solidFill>
                <a:schemeClr val="tx1"/>
              </a:solidFill>
              <a:effectLst/>
              <a:latin typeface="Helvetica" panose="020B0604020202020204" pitchFamily="34" charset="0"/>
            </a:endParaRPr>
          </a:p>
        </p:txBody>
      </p:sp>
      <p:sp>
        <p:nvSpPr>
          <p:cNvPr id="6" name="Rectangle 5"/>
          <p:cNvSpPr/>
          <p:nvPr/>
        </p:nvSpPr>
        <p:spPr bwMode="auto">
          <a:xfrm>
            <a:off x="835863" y="2479539"/>
            <a:ext cx="1424893" cy="1267818"/>
          </a:xfrm>
          <a:prstGeom prst="rect">
            <a:avLst/>
          </a:prstGeom>
          <a:solidFill>
            <a:schemeClr val="bg1"/>
          </a:solidFill>
          <a:ln w="9525" cap="flat" cmpd="sng" algn="ctr">
            <a:solidFill>
              <a:schemeClr val="tx1"/>
            </a:solidFill>
            <a:prstDash val="solid"/>
            <a:round/>
            <a:headEnd type="none" w="med" len="med"/>
            <a:tailEnd type="none" w="med" len="med"/>
          </a:ln>
          <a:effectLst/>
          <a:extLst/>
        </p:spPr>
        <p:txBody>
          <a:bodyPr vert="horz" wrap="square" lIns="91440" tIns="45720" rIns="91440" bIns="45720" numCol="1" rtlCol="0" anchor="ctr" anchorCtr="0" compatLnSpc="1">
            <a:prstTxWarp prst="textNoShape">
              <a:avLst/>
            </a:prstTxWarp>
          </a:bodyPr>
          <a:lstStyle/>
          <a:p>
            <a:pPr marL="0" marR="0" indent="0" algn="ctr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en-GB" sz="18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Helvetica" panose="020B0604020202020204" pitchFamily="34" charset="0"/>
              </a:rPr>
              <a:t>HTML &amp; “Template</a:t>
            </a:r>
            <a:r>
              <a:rPr kumimoji="0" lang="en-GB" sz="1800" b="0" i="0" u="none" strike="noStrike" cap="none" normalizeH="0" dirty="0" smtClean="0">
                <a:ln>
                  <a:noFill/>
                </a:ln>
                <a:solidFill>
                  <a:schemeClr val="tx1"/>
                </a:solidFill>
                <a:effectLst/>
                <a:latin typeface="Helvetica" panose="020B0604020202020204" pitchFamily="34" charset="0"/>
              </a:rPr>
              <a:t> Script”</a:t>
            </a:r>
            <a:endParaRPr kumimoji="0" lang="en-GB" sz="1800" b="0" i="0" u="none" strike="noStrike" cap="none" normalizeH="0" baseline="0" dirty="0" smtClean="0">
              <a:ln>
                <a:noFill/>
              </a:ln>
              <a:solidFill>
                <a:schemeClr val="tx1"/>
              </a:solidFill>
              <a:effectLst/>
              <a:latin typeface="Helvetica" panose="020B0604020202020204" pitchFamily="34" charset="0"/>
            </a:endParaRPr>
          </a:p>
        </p:txBody>
      </p:sp>
      <p:sp>
        <p:nvSpPr>
          <p:cNvPr id="7" name="Oval 6"/>
          <p:cNvSpPr/>
          <p:nvPr/>
        </p:nvSpPr>
        <p:spPr bwMode="auto">
          <a:xfrm>
            <a:off x="3601502" y="4734684"/>
            <a:ext cx="1716603" cy="785374"/>
          </a:xfrm>
          <a:prstGeom prst="ellipse">
            <a:avLst/>
          </a:prstGeom>
          <a:solidFill>
            <a:schemeClr val="bg1"/>
          </a:solidFill>
          <a:ln w="9525" cap="flat" cmpd="sng" algn="ctr">
            <a:solidFill>
              <a:schemeClr val="tx1"/>
            </a:solidFill>
            <a:prstDash val="solid"/>
            <a:round/>
            <a:headEnd type="none" w="med" len="med"/>
            <a:tailEnd type="none" w="med" len="med"/>
          </a:ln>
          <a:effectLst/>
          <a:extLst/>
        </p:spPr>
        <p:txBody>
          <a:bodyPr vert="horz" wrap="none" lIns="91440" tIns="45720" rIns="91440" bIns="45720" numCol="1" rtlCol="0" anchor="ctr" anchorCtr="0" compatLnSpc="1">
            <a:prstTxWarp prst="textNoShape">
              <a:avLst/>
            </a:prstTxWarp>
          </a:bodyPr>
          <a:lstStyle/>
          <a:p>
            <a:pPr marL="0" marR="0" indent="0" algn="ctr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en-GB" sz="18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Helvetica" panose="020B0604020202020204" pitchFamily="34" charset="0"/>
              </a:rPr>
              <a:t>Data</a:t>
            </a:r>
          </a:p>
        </p:txBody>
      </p:sp>
      <p:sp>
        <p:nvSpPr>
          <p:cNvPr id="8" name="Rectangle 7"/>
          <p:cNvSpPr/>
          <p:nvPr/>
        </p:nvSpPr>
        <p:spPr bwMode="auto">
          <a:xfrm>
            <a:off x="6418565" y="2541334"/>
            <a:ext cx="1424893" cy="1267818"/>
          </a:xfrm>
          <a:prstGeom prst="rect">
            <a:avLst/>
          </a:prstGeom>
          <a:solidFill>
            <a:schemeClr val="bg1"/>
          </a:solidFill>
          <a:ln w="9525" cap="flat" cmpd="sng" algn="ctr">
            <a:solidFill>
              <a:schemeClr val="tx1"/>
            </a:solidFill>
            <a:prstDash val="solid"/>
            <a:round/>
            <a:headEnd type="none" w="med" len="med"/>
            <a:tailEnd type="none" w="med" len="med"/>
          </a:ln>
          <a:effectLst/>
          <a:extLst/>
        </p:spPr>
        <p:txBody>
          <a:bodyPr vert="horz" wrap="square" lIns="91440" tIns="45720" rIns="91440" bIns="45720" numCol="1" rtlCol="0" anchor="ctr" anchorCtr="0" compatLnSpc="1">
            <a:prstTxWarp prst="textNoShape">
              <a:avLst/>
            </a:prstTxWarp>
          </a:bodyPr>
          <a:lstStyle/>
          <a:p>
            <a:pPr marL="0" marR="0" indent="0" algn="ctr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en-GB" sz="18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Helvetica" panose="020B0604020202020204" pitchFamily="34" charset="0"/>
              </a:rPr>
              <a:t>HTML</a:t>
            </a:r>
          </a:p>
        </p:txBody>
      </p:sp>
      <p:sp>
        <p:nvSpPr>
          <p:cNvPr id="9" name="Right Arrow 8"/>
          <p:cNvSpPr/>
          <p:nvPr/>
        </p:nvSpPr>
        <p:spPr bwMode="auto">
          <a:xfrm>
            <a:off x="2260756" y="2984422"/>
            <a:ext cx="1166842" cy="392687"/>
          </a:xfrm>
          <a:prstGeom prst="rightArrow">
            <a:avLst/>
          </a:prstGeom>
          <a:solidFill>
            <a:schemeClr val="tx1"/>
          </a:solidFill>
          <a:ln w="9525" cap="flat" cmpd="sng" algn="ctr">
            <a:solidFill>
              <a:schemeClr val="tx1"/>
            </a:solidFill>
            <a:prstDash val="solid"/>
            <a:round/>
            <a:headEnd type="none" w="med" len="med"/>
            <a:tailEnd type="none" w="med" len="med"/>
          </a:ln>
          <a:effectLst/>
          <a:extLst/>
        </p:spPr>
        <p:txBody>
          <a:bodyPr vert="horz" wrap="none" lIns="91440" tIns="45720" rIns="91440" bIns="45720" numCol="1" rtlCol="0" anchor="ctr" anchorCtr="0" compatLnSpc="1">
            <a:prstTxWarp prst="textNoShape">
              <a:avLst/>
            </a:prstTxWarp>
          </a:bodyPr>
          <a:lstStyle/>
          <a:p>
            <a:pPr marL="0" marR="0" indent="0" algn="ctr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en-GB" sz="1800" b="0" i="0" u="none" strike="noStrike" cap="none" normalizeH="0" baseline="0" smtClean="0">
              <a:ln>
                <a:noFill/>
              </a:ln>
              <a:solidFill>
                <a:schemeClr val="tx1"/>
              </a:solidFill>
              <a:effectLst/>
              <a:latin typeface="Helvetica" panose="020B0604020202020204" pitchFamily="34" charset="0"/>
            </a:endParaRPr>
          </a:p>
        </p:txBody>
      </p:sp>
      <p:sp>
        <p:nvSpPr>
          <p:cNvPr id="10" name="Right Arrow 9"/>
          <p:cNvSpPr/>
          <p:nvPr/>
        </p:nvSpPr>
        <p:spPr bwMode="auto">
          <a:xfrm>
            <a:off x="5407863" y="2973201"/>
            <a:ext cx="1010702" cy="392687"/>
          </a:xfrm>
          <a:prstGeom prst="rightArrow">
            <a:avLst/>
          </a:prstGeom>
          <a:solidFill>
            <a:schemeClr val="tx1"/>
          </a:solidFill>
          <a:ln w="9525" cap="flat" cmpd="sng" algn="ctr">
            <a:solidFill>
              <a:schemeClr val="tx1"/>
            </a:solidFill>
            <a:prstDash val="solid"/>
            <a:round/>
            <a:headEnd type="none" w="med" len="med"/>
            <a:tailEnd type="none" w="med" len="med"/>
          </a:ln>
          <a:effectLst/>
          <a:extLst/>
        </p:spPr>
        <p:txBody>
          <a:bodyPr vert="horz" wrap="none" lIns="91440" tIns="45720" rIns="91440" bIns="45720" numCol="1" rtlCol="0" anchor="ctr" anchorCtr="0" compatLnSpc="1">
            <a:prstTxWarp prst="textNoShape">
              <a:avLst/>
            </a:prstTxWarp>
          </a:bodyPr>
          <a:lstStyle/>
          <a:p>
            <a:pPr marL="0" marR="0" indent="0" algn="ctr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en-GB" sz="1800" b="0" i="0" u="none" strike="noStrike" cap="none" normalizeH="0" baseline="0" smtClean="0">
              <a:ln>
                <a:noFill/>
              </a:ln>
              <a:solidFill>
                <a:schemeClr val="tx1"/>
              </a:solidFill>
              <a:effectLst/>
              <a:latin typeface="Helvetica" panose="020B0604020202020204" pitchFamily="34" charset="0"/>
            </a:endParaRPr>
          </a:p>
        </p:txBody>
      </p:sp>
      <p:sp>
        <p:nvSpPr>
          <p:cNvPr id="11" name="Right Arrow 10"/>
          <p:cNvSpPr/>
          <p:nvPr/>
        </p:nvSpPr>
        <p:spPr bwMode="auto">
          <a:xfrm rot="16200000">
            <a:off x="3928522" y="4003758"/>
            <a:ext cx="1062564" cy="392687"/>
          </a:xfrm>
          <a:prstGeom prst="rightArrow">
            <a:avLst/>
          </a:prstGeom>
          <a:solidFill>
            <a:schemeClr val="tx1"/>
          </a:solidFill>
          <a:ln w="9525" cap="flat" cmpd="sng" algn="ctr">
            <a:solidFill>
              <a:schemeClr val="tx1"/>
            </a:solidFill>
            <a:prstDash val="solid"/>
            <a:round/>
            <a:headEnd type="none" w="med" len="med"/>
            <a:tailEnd type="none" w="med" len="med"/>
          </a:ln>
          <a:effectLst/>
          <a:extLst/>
        </p:spPr>
        <p:txBody>
          <a:bodyPr vert="horz" wrap="none" lIns="91440" tIns="45720" rIns="91440" bIns="45720" numCol="1" rtlCol="0" anchor="ctr" anchorCtr="0" compatLnSpc="1">
            <a:prstTxWarp prst="textNoShape">
              <a:avLst/>
            </a:prstTxWarp>
          </a:bodyPr>
          <a:lstStyle/>
          <a:p>
            <a:pPr marL="0" marR="0" indent="0" algn="ctr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en-GB" sz="1800" b="0" i="0" u="none" strike="noStrike" cap="none" normalizeH="0" baseline="0" smtClean="0">
              <a:ln>
                <a:noFill/>
              </a:ln>
              <a:solidFill>
                <a:schemeClr val="tx1"/>
              </a:solidFill>
              <a:effectLst/>
              <a:latin typeface="Helvetica" panose="020B0604020202020204" pitchFamily="34" charset="0"/>
            </a:endParaRPr>
          </a:p>
        </p:txBody>
      </p:sp>
      <p:sp>
        <p:nvSpPr>
          <p:cNvPr id="12" name="TextBox 11"/>
          <p:cNvSpPr txBox="1"/>
          <p:nvPr/>
        </p:nvSpPr>
        <p:spPr>
          <a:xfrm>
            <a:off x="5318105" y="4804205"/>
            <a:ext cx="1829735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 smtClean="0"/>
              <a:t>Dynamically generated data</a:t>
            </a:r>
            <a:endParaRPr lang="en-GB" dirty="0"/>
          </a:p>
        </p:txBody>
      </p:sp>
      <p:sp>
        <p:nvSpPr>
          <p:cNvPr id="13" name="TextBox 12"/>
          <p:cNvSpPr txBox="1"/>
          <p:nvPr/>
        </p:nvSpPr>
        <p:spPr>
          <a:xfrm>
            <a:off x="835863" y="1534617"/>
            <a:ext cx="1829735" cy="9233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 smtClean="0"/>
              <a:t>Statically defined </a:t>
            </a:r>
            <a:r>
              <a:rPr lang="en-GB" dirty="0" smtClean="0"/>
              <a:t>template </a:t>
            </a:r>
            <a:r>
              <a:rPr lang="en-GB" dirty="0" smtClean="0"/>
              <a:t>page</a:t>
            </a:r>
            <a:endParaRPr lang="en-GB" dirty="0"/>
          </a:p>
        </p:txBody>
      </p:sp>
      <p:sp>
        <p:nvSpPr>
          <p:cNvPr id="14" name="Flowchart: Magnetic Disk 13"/>
          <p:cNvSpPr/>
          <p:nvPr/>
        </p:nvSpPr>
        <p:spPr bwMode="auto">
          <a:xfrm>
            <a:off x="1806361" y="5351764"/>
            <a:ext cx="1222940" cy="1043426"/>
          </a:xfrm>
          <a:prstGeom prst="flowChartMagneticDisk">
            <a:avLst/>
          </a:prstGeom>
          <a:solidFill>
            <a:schemeClr val="bg1"/>
          </a:solidFill>
          <a:ln w="9525" cap="flat" cmpd="sng" algn="ctr">
            <a:solidFill>
              <a:schemeClr val="tx1"/>
            </a:solidFill>
            <a:prstDash val="solid"/>
            <a:round/>
            <a:headEnd type="none" w="med" len="med"/>
            <a:tailEnd type="none" w="med" len="med"/>
          </a:ln>
          <a:effectLst/>
          <a:extLst/>
        </p:spPr>
        <p:txBody>
          <a:bodyPr vert="horz" wrap="none" lIns="91440" tIns="45720" rIns="91440" bIns="45720" numCol="1" rtlCol="0" anchor="ctr" anchorCtr="0" compatLnSpc="1">
            <a:prstTxWarp prst="textNoShape">
              <a:avLst/>
            </a:prstTxWarp>
          </a:bodyPr>
          <a:lstStyle/>
          <a:p>
            <a:pPr marL="0" marR="0" indent="0" algn="ctr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en-GB" sz="18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Helvetica" panose="020B0604020202020204" pitchFamily="34" charset="0"/>
              </a:rPr>
              <a:t>Database</a:t>
            </a:r>
          </a:p>
        </p:txBody>
      </p:sp>
      <p:sp>
        <p:nvSpPr>
          <p:cNvPr id="15" name="Bent-Up Arrow 14"/>
          <p:cNvSpPr/>
          <p:nvPr/>
        </p:nvSpPr>
        <p:spPr bwMode="auto">
          <a:xfrm>
            <a:off x="3029301" y="5516981"/>
            <a:ext cx="1716603" cy="516104"/>
          </a:xfrm>
          <a:prstGeom prst="bentUpArrow">
            <a:avLst>
              <a:gd name="adj1" fmla="val 44445"/>
              <a:gd name="adj2" fmla="val 50000"/>
              <a:gd name="adj3" fmla="val 29348"/>
            </a:avLst>
          </a:prstGeom>
          <a:solidFill>
            <a:schemeClr val="tx1"/>
          </a:solidFill>
          <a:ln w="9525" cap="flat" cmpd="sng" algn="ctr">
            <a:solidFill>
              <a:schemeClr val="tx1"/>
            </a:solidFill>
            <a:prstDash val="solid"/>
            <a:round/>
            <a:headEnd type="none" w="med" len="med"/>
            <a:tailEnd type="none" w="med" len="med"/>
          </a:ln>
          <a:effectLst/>
          <a:extLst/>
        </p:spPr>
        <p:txBody>
          <a:bodyPr vert="horz" wrap="none" lIns="91440" tIns="45720" rIns="91440" bIns="45720" numCol="1" rtlCol="0" anchor="ctr" anchorCtr="0" compatLnSpc="1">
            <a:prstTxWarp prst="textNoShape">
              <a:avLst/>
            </a:prstTxWarp>
          </a:bodyPr>
          <a:lstStyle/>
          <a:p>
            <a:pPr marL="0" marR="0" indent="0" algn="ctr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en-GB" sz="1800" b="0" i="0" u="none" strike="noStrike" cap="none" normalizeH="0" baseline="0" smtClean="0">
              <a:ln>
                <a:noFill/>
              </a:ln>
              <a:solidFill>
                <a:schemeClr val="tx1"/>
              </a:solidFill>
              <a:effectLst/>
              <a:latin typeface="Helvetica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11635242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Handlebars Example</a:t>
            </a:r>
            <a:endParaRPr lang="en-GB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0"/>
          </p:nvPr>
        </p:nvSpPr>
        <p:spPr/>
        <p:txBody>
          <a:bodyPr/>
          <a:lstStyle/>
          <a:p>
            <a:pPr>
              <a:defRPr/>
            </a:pPr>
            <a:r>
              <a:rPr lang="en-US" altLang="en-US" smtClean="0"/>
              <a:t>WEB</a:t>
            </a:r>
            <a:endParaRPr lang="en-US" altLang="en-US" dirty="0"/>
          </a:p>
        </p:txBody>
      </p:sp>
      <p:sp>
        <p:nvSpPr>
          <p:cNvPr id="5" name="Rectangle 4"/>
          <p:cNvSpPr/>
          <p:nvPr/>
        </p:nvSpPr>
        <p:spPr bwMode="auto">
          <a:xfrm>
            <a:off x="589030" y="1346352"/>
            <a:ext cx="2670272" cy="1593188"/>
          </a:xfrm>
          <a:prstGeom prst="rect">
            <a:avLst/>
          </a:prstGeom>
          <a:solidFill>
            <a:schemeClr val="accent6">
              <a:lumMod val="20000"/>
              <a:lumOff val="80000"/>
            </a:schemeClr>
          </a:solidFill>
          <a:ln w="9525" cap="flat" cmpd="sng" algn="ctr">
            <a:solidFill>
              <a:schemeClr val="tx1"/>
            </a:solidFill>
            <a:prstDash val="solid"/>
            <a:round/>
            <a:headEnd type="none" w="med" len="med"/>
            <a:tailEnd type="none" w="med" len="med"/>
          </a:ln>
          <a:effectLst/>
          <a:extLst/>
        </p:spPr>
        <p:txBody>
          <a:bodyPr vert="horz" wrap="none" lIns="91440" tIns="45720" rIns="91440" bIns="45720" numCol="1" rtlCol="0" anchor="t" anchorCtr="0" compatLnSpc="1">
            <a:prstTxWarp prst="textNoShape">
              <a:avLst/>
            </a:prstTxWarp>
          </a:bodyPr>
          <a:lstStyle/>
          <a:p>
            <a:r>
              <a:rPr lang="en-GB" dirty="0"/>
              <a:t>&lt;</a:t>
            </a:r>
            <a:r>
              <a:rPr lang="en-GB" dirty="0" err="1"/>
              <a:t>ul</a:t>
            </a:r>
            <a:r>
              <a:rPr lang="en-GB" dirty="0"/>
              <a:t> class="</a:t>
            </a:r>
            <a:r>
              <a:rPr lang="en-GB" dirty="0" err="1"/>
              <a:t>people_list</a:t>
            </a:r>
            <a:r>
              <a:rPr lang="en-GB" dirty="0"/>
              <a:t>"&gt;</a:t>
            </a:r>
          </a:p>
          <a:p>
            <a:r>
              <a:rPr lang="en-GB" dirty="0"/>
              <a:t>  </a:t>
            </a:r>
            <a:r>
              <a:rPr lang="en-GB" dirty="0">
                <a:solidFill>
                  <a:srgbClr val="FF0000"/>
                </a:solidFill>
              </a:rPr>
              <a:t>{{#each people}}</a:t>
            </a:r>
          </a:p>
          <a:p>
            <a:r>
              <a:rPr lang="en-GB" dirty="0"/>
              <a:t>    &lt;li&gt;</a:t>
            </a:r>
            <a:r>
              <a:rPr lang="en-GB" dirty="0">
                <a:solidFill>
                  <a:srgbClr val="FF0000"/>
                </a:solidFill>
              </a:rPr>
              <a:t>{{this}}</a:t>
            </a:r>
            <a:r>
              <a:rPr lang="en-GB" dirty="0"/>
              <a:t>&lt;/li&gt;</a:t>
            </a:r>
          </a:p>
          <a:p>
            <a:r>
              <a:rPr lang="en-GB" dirty="0"/>
              <a:t>  </a:t>
            </a:r>
            <a:r>
              <a:rPr lang="en-GB" dirty="0">
                <a:solidFill>
                  <a:srgbClr val="FF0000"/>
                </a:solidFill>
              </a:rPr>
              <a:t>{{/each}}</a:t>
            </a:r>
          </a:p>
          <a:p>
            <a:r>
              <a:rPr lang="en-GB" dirty="0"/>
              <a:t>&lt;/</a:t>
            </a:r>
            <a:r>
              <a:rPr lang="en-GB" dirty="0" err="1"/>
              <a:t>ul</a:t>
            </a:r>
            <a:r>
              <a:rPr lang="en-GB" dirty="0"/>
              <a:t>&gt;</a:t>
            </a:r>
            <a:endParaRPr kumimoji="0" lang="en-GB" sz="1800" b="0" i="0" u="none" strike="noStrike" cap="none" normalizeH="0" baseline="0" dirty="0" smtClean="0">
              <a:ln>
                <a:noFill/>
              </a:ln>
              <a:solidFill>
                <a:schemeClr val="tx1"/>
              </a:solidFill>
              <a:effectLst/>
              <a:latin typeface="Helvetica" panose="020B0604020202020204" pitchFamily="34" charset="0"/>
            </a:endParaRPr>
          </a:p>
        </p:txBody>
      </p:sp>
      <p:sp>
        <p:nvSpPr>
          <p:cNvPr id="6" name="Rectangle 5"/>
          <p:cNvSpPr/>
          <p:nvPr/>
        </p:nvSpPr>
        <p:spPr bwMode="auto">
          <a:xfrm>
            <a:off x="589030" y="4075552"/>
            <a:ext cx="2670272" cy="2012988"/>
          </a:xfrm>
          <a:prstGeom prst="rect">
            <a:avLst/>
          </a:prstGeom>
          <a:solidFill>
            <a:schemeClr val="accent6">
              <a:lumMod val="20000"/>
              <a:lumOff val="80000"/>
            </a:schemeClr>
          </a:solidFill>
          <a:ln w="9525" cap="flat" cmpd="sng" algn="ctr">
            <a:solidFill>
              <a:schemeClr val="tx1"/>
            </a:solidFill>
            <a:prstDash val="solid"/>
            <a:round/>
            <a:headEnd type="none" w="med" len="med"/>
            <a:tailEnd type="none" w="med" len="med"/>
          </a:ln>
          <a:effectLst/>
          <a:extLst/>
        </p:spPr>
        <p:txBody>
          <a:bodyPr vert="horz" wrap="none" lIns="91440" tIns="45720" rIns="91440" bIns="45720" numCol="1" rtlCol="0" anchor="t" anchorCtr="0" compatLnSpc="1">
            <a:prstTxWarp prst="textNoShape">
              <a:avLst/>
            </a:prstTxWarp>
          </a:bodyPr>
          <a:lstStyle/>
          <a:p>
            <a:r>
              <a:rPr lang="en-GB" dirty="0"/>
              <a:t>{</a:t>
            </a:r>
          </a:p>
          <a:p>
            <a:r>
              <a:rPr lang="en-GB" dirty="0"/>
              <a:t>  people: [</a:t>
            </a:r>
          </a:p>
          <a:p>
            <a:r>
              <a:rPr lang="en-GB" dirty="0"/>
              <a:t>    "</a:t>
            </a:r>
            <a:r>
              <a:rPr lang="en-GB" dirty="0">
                <a:solidFill>
                  <a:srgbClr val="0070C0"/>
                </a:solidFill>
              </a:rPr>
              <a:t>Yehuda Katz</a:t>
            </a:r>
            <a:r>
              <a:rPr lang="en-GB" dirty="0"/>
              <a:t>",</a:t>
            </a:r>
          </a:p>
          <a:p>
            <a:r>
              <a:rPr lang="en-GB" dirty="0"/>
              <a:t>    "</a:t>
            </a:r>
            <a:r>
              <a:rPr lang="en-GB" dirty="0">
                <a:solidFill>
                  <a:srgbClr val="0070C0"/>
                </a:solidFill>
              </a:rPr>
              <a:t>Alan Johnson</a:t>
            </a:r>
            <a:r>
              <a:rPr lang="en-GB" dirty="0"/>
              <a:t>",</a:t>
            </a:r>
          </a:p>
          <a:p>
            <a:r>
              <a:rPr lang="en-GB" dirty="0"/>
              <a:t>    "</a:t>
            </a:r>
            <a:r>
              <a:rPr lang="en-GB" dirty="0">
                <a:solidFill>
                  <a:srgbClr val="0070C0"/>
                </a:solidFill>
              </a:rPr>
              <a:t>Charles Jolley</a:t>
            </a:r>
            <a:r>
              <a:rPr lang="en-GB" dirty="0"/>
              <a:t>",</a:t>
            </a:r>
          </a:p>
          <a:p>
            <a:r>
              <a:rPr lang="en-GB" dirty="0"/>
              <a:t>  ],</a:t>
            </a:r>
          </a:p>
          <a:p>
            <a:r>
              <a:rPr lang="en-GB" dirty="0"/>
              <a:t>}</a:t>
            </a:r>
            <a:endParaRPr kumimoji="0" lang="en-GB" sz="1800" b="0" i="0" u="none" strike="noStrike" cap="none" normalizeH="0" baseline="0" dirty="0" smtClean="0">
              <a:ln>
                <a:noFill/>
              </a:ln>
              <a:solidFill>
                <a:schemeClr val="tx1"/>
              </a:solidFill>
              <a:effectLst/>
              <a:latin typeface="Helvetica" panose="020B0604020202020204" pitchFamily="34" charset="0"/>
            </a:endParaRPr>
          </a:p>
        </p:txBody>
      </p:sp>
      <p:sp>
        <p:nvSpPr>
          <p:cNvPr id="7" name="TextBox 6"/>
          <p:cNvSpPr txBox="1"/>
          <p:nvPr/>
        </p:nvSpPr>
        <p:spPr>
          <a:xfrm>
            <a:off x="589030" y="915595"/>
            <a:ext cx="620683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dirty="0" smtClean="0"/>
              <a:t>.</a:t>
            </a:r>
            <a:r>
              <a:rPr lang="en-GB" dirty="0" err="1" smtClean="0"/>
              <a:t>hbs</a:t>
            </a:r>
            <a:endParaRPr lang="en-GB" dirty="0"/>
          </a:p>
        </p:txBody>
      </p:sp>
      <p:sp>
        <p:nvSpPr>
          <p:cNvPr id="8" name="TextBox 7"/>
          <p:cNvSpPr txBox="1"/>
          <p:nvPr/>
        </p:nvSpPr>
        <p:spPr>
          <a:xfrm>
            <a:off x="649803" y="3680790"/>
            <a:ext cx="800219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dirty="0" smtClean="0"/>
              <a:t>JSON</a:t>
            </a:r>
            <a:endParaRPr lang="en-GB" dirty="0"/>
          </a:p>
        </p:txBody>
      </p:sp>
      <p:sp>
        <p:nvSpPr>
          <p:cNvPr id="9" name="Rounded Rectangle 8"/>
          <p:cNvSpPr/>
          <p:nvPr/>
        </p:nvSpPr>
        <p:spPr bwMode="auto">
          <a:xfrm>
            <a:off x="3812336" y="3166761"/>
            <a:ext cx="1419283" cy="908791"/>
          </a:xfrm>
          <a:prstGeom prst="roundRect">
            <a:avLst/>
          </a:prstGeom>
          <a:solidFill>
            <a:schemeClr val="bg1"/>
          </a:solidFill>
          <a:ln w="9525" cap="flat" cmpd="sng" algn="ctr">
            <a:solidFill>
              <a:schemeClr val="tx1"/>
            </a:solidFill>
            <a:prstDash val="solid"/>
            <a:round/>
            <a:headEnd type="none" w="med" len="med"/>
            <a:tailEnd type="none" w="med" len="med"/>
          </a:ln>
          <a:effectLst/>
          <a:extLst/>
        </p:spPr>
        <p:txBody>
          <a:bodyPr vert="horz" wrap="none" lIns="91440" tIns="45720" rIns="91440" bIns="45720" numCol="1" rtlCol="0" anchor="ctr" anchorCtr="0" compatLnSpc="1">
            <a:prstTxWarp prst="textNoShape">
              <a:avLst/>
            </a:prstTxWarp>
          </a:bodyPr>
          <a:lstStyle/>
          <a:p>
            <a:pPr marL="0" marR="0" indent="0" algn="ctr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en-GB" sz="18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Helvetica" panose="020B0604020202020204" pitchFamily="34" charset="0"/>
              </a:rPr>
              <a:t>Template</a:t>
            </a:r>
          </a:p>
          <a:p>
            <a:pPr marL="0" marR="0" indent="0" algn="ctr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lang="en-GB" dirty="0" smtClean="0"/>
              <a:t>Engine</a:t>
            </a:r>
            <a:endParaRPr kumimoji="0" lang="en-GB" sz="1800" b="0" i="0" u="none" strike="noStrike" cap="none" normalizeH="0" baseline="0" dirty="0" smtClean="0">
              <a:ln>
                <a:noFill/>
              </a:ln>
              <a:solidFill>
                <a:schemeClr val="tx1"/>
              </a:solidFill>
              <a:effectLst/>
              <a:latin typeface="Helvetica" panose="020B0604020202020204" pitchFamily="34" charset="0"/>
            </a:endParaRPr>
          </a:p>
        </p:txBody>
      </p:sp>
      <p:sp>
        <p:nvSpPr>
          <p:cNvPr id="10" name="Rectangle 9"/>
          <p:cNvSpPr/>
          <p:nvPr/>
        </p:nvSpPr>
        <p:spPr bwMode="auto">
          <a:xfrm>
            <a:off x="5864390" y="2886717"/>
            <a:ext cx="2670272" cy="1590851"/>
          </a:xfrm>
          <a:prstGeom prst="rect">
            <a:avLst/>
          </a:prstGeom>
          <a:solidFill>
            <a:schemeClr val="accent6">
              <a:lumMod val="20000"/>
              <a:lumOff val="80000"/>
            </a:schemeClr>
          </a:solidFill>
          <a:ln w="9525" cap="flat" cmpd="sng" algn="ctr">
            <a:solidFill>
              <a:schemeClr val="tx1"/>
            </a:solidFill>
            <a:prstDash val="solid"/>
            <a:round/>
            <a:headEnd type="none" w="med" len="med"/>
            <a:tailEnd type="none" w="med" len="med"/>
          </a:ln>
          <a:effectLst/>
          <a:extLst/>
        </p:spPr>
        <p:txBody>
          <a:bodyPr vert="horz" wrap="none" lIns="91440" tIns="45720" rIns="91440" bIns="45720" numCol="1" rtlCol="0" anchor="t" anchorCtr="0" compatLnSpc="1">
            <a:prstTxWarp prst="textNoShape">
              <a:avLst/>
            </a:prstTxWarp>
          </a:bodyPr>
          <a:lstStyle/>
          <a:p>
            <a:r>
              <a:rPr lang="en-GB" dirty="0"/>
              <a:t>&lt;</a:t>
            </a:r>
            <a:r>
              <a:rPr lang="en-GB" dirty="0" err="1"/>
              <a:t>ul</a:t>
            </a:r>
            <a:r>
              <a:rPr lang="en-GB" dirty="0"/>
              <a:t> class="</a:t>
            </a:r>
            <a:r>
              <a:rPr lang="en-GB" dirty="0" err="1"/>
              <a:t>people_list</a:t>
            </a:r>
            <a:r>
              <a:rPr lang="en-GB" dirty="0"/>
              <a:t>"&gt;</a:t>
            </a:r>
          </a:p>
          <a:p>
            <a:r>
              <a:rPr lang="en-GB" dirty="0"/>
              <a:t>    &lt;li&gt;</a:t>
            </a:r>
            <a:r>
              <a:rPr lang="en-GB" dirty="0">
                <a:solidFill>
                  <a:srgbClr val="0070C0"/>
                </a:solidFill>
              </a:rPr>
              <a:t>Yehuda Katz</a:t>
            </a:r>
            <a:r>
              <a:rPr lang="en-GB" dirty="0"/>
              <a:t>&lt;/li&gt;</a:t>
            </a:r>
          </a:p>
          <a:p>
            <a:r>
              <a:rPr lang="en-GB" dirty="0"/>
              <a:t>    &lt;li&gt;</a:t>
            </a:r>
            <a:r>
              <a:rPr lang="en-GB" dirty="0">
                <a:solidFill>
                  <a:srgbClr val="0070C0"/>
                </a:solidFill>
              </a:rPr>
              <a:t>Alan Johnson</a:t>
            </a:r>
            <a:r>
              <a:rPr lang="en-GB" dirty="0"/>
              <a:t>&lt;/li&gt;</a:t>
            </a:r>
          </a:p>
          <a:p>
            <a:r>
              <a:rPr lang="en-GB" dirty="0"/>
              <a:t>    &lt;li&gt;</a:t>
            </a:r>
            <a:r>
              <a:rPr lang="en-GB" dirty="0">
                <a:solidFill>
                  <a:srgbClr val="0070C0"/>
                </a:solidFill>
              </a:rPr>
              <a:t>Charles Jolley</a:t>
            </a:r>
            <a:r>
              <a:rPr lang="en-GB" dirty="0"/>
              <a:t>&lt;/li&gt;</a:t>
            </a:r>
          </a:p>
          <a:p>
            <a:r>
              <a:rPr lang="en-GB" dirty="0"/>
              <a:t>&lt;/</a:t>
            </a:r>
            <a:r>
              <a:rPr lang="en-GB" dirty="0" err="1"/>
              <a:t>ul</a:t>
            </a:r>
            <a:r>
              <a:rPr lang="en-GB" dirty="0"/>
              <a:t>&gt;</a:t>
            </a:r>
            <a:endParaRPr kumimoji="0" lang="en-GB" sz="1800" b="0" i="0" u="none" strike="noStrike" cap="none" normalizeH="0" baseline="0" dirty="0" smtClean="0">
              <a:ln>
                <a:noFill/>
              </a:ln>
              <a:solidFill>
                <a:schemeClr val="tx1"/>
              </a:solidFill>
              <a:effectLst/>
              <a:latin typeface="Helvetica" panose="020B0604020202020204" pitchFamily="34" charset="0"/>
            </a:endParaRPr>
          </a:p>
        </p:txBody>
      </p:sp>
      <p:sp>
        <p:nvSpPr>
          <p:cNvPr id="11" name="TextBox 10"/>
          <p:cNvSpPr txBox="1"/>
          <p:nvPr/>
        </p:nvSpPr>
        <p:spPr>
          <a:xfrm>
            <a:off x="5840752" y="2405233"/>
            <a:ext cx="813043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dirty="0" smtClean="0"/>
              <a:t>HTML</a:t>
            </a:r>
            <a:endParaRPr lang="en-GB" dirty="0"/>
          </a:p>
        </p:txBody>
      </p:sp>
      <p:sp>
        <p:nvSpPr>
          <p:cNvPr id="12" name="Bent-Up Arrow 11"/>
          <p:cNvSpPr/>
          <p:nvPr/>
        </p:nvSpPr>
        <p:spPr bwMode="auto">
          <a:xfrm>
            <a:off x="3259303" y="4100982"/>
            <a:ext cx="1537090" cy="1169168"/>
          </a:xfrm>
          <a:prstGeom prst="bentUpArrow">
            <a:avLst>
              <a:gd name="adj1" fmla="val 25252"/>
              <a:gd name="adj2" fmla="val 28888"/>
              <a:gd name="adj3" fmla="val 29348"/>
            </a:avLst>
          </a:prstGeom>
          <a:solidFill>
            <a:schemeClr val="tx1"/>
          </a:solidFill>
          <a:ln w="9525" cap="flat" cmpd="sng" algn="ctr">
            <a:solidFill>
              <a:schemeClr val="tx1"/>
            </a:solidFill>
            <a:prstDash val="solid"/>
            <a:round/>
            <a:headEnd type="none" w="med" len="med"/>
            <a:tailEnd type="none" w="med" len="med"/>
          </a:ln>
          <a:effectLst/>
          <a:extLst/>
        </p:spPr>
        <p:txBody>
          <a:bodyPr vert="horz" wrap="none" lIns="91440" tIns="45720" rIns="91440" bIns="45720" numCol="1" rtlCol="0" anchor="ctr" anchorCtr="0" compatLnSpc="1">
            <a:prstTxWarp prst="textNoShape">
              <a:avLst/>
            </a:prstTxWarp>
          </a:bodyPr>
          <a:lstStyle/>
          <a:p>
            <a:pPr marL="0" marR="0" indent="0" algn="ctr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en-GB" sz="1800" b="0" i="0" u="none" strike="noStrike" cap="none" normalizeH="0" baseline="0" smtClean="0">
              <a:ln>
                <a:noFill/>
              </a:ln>
              <a:solidFill>
                <a:schemeClr val="tx1"/>
              </a:solidFill>
              <a:effectLst/>
              <a:latin typeface="Helvetica" panose="020B0604020202020204" pitchFamily="34" charset="0"/>
            </a:endParaRPr>
          </a:p>
        </p:txBody>
      </p:sp>
      <p:sp>
        <p:nvSpPr>
          <p:cNvPr id="13" name="Bent-Up Arrow 12"/>
          <p:cNvSpPr/>
          <p:nvPr/>
        </p:nvSpPr>
        <p:spPr bwMode="auto">
          <a:xfrm flipV="1">
            <a:off x="3259302" y="1997593"/>
            <a:ext cx="1537090" cy="1169168"/>
          </a:xfrm>
          <a:prstGeom prst="bentUpArrow">
            <a:avLst>
              <a:gd name="adj1" fmla="val 25252"/>
              <a:gd name="adj2" fmla="val 28888"/>
              <a:gd name="adj3" fmla="val 29348"/>
            </a:avLst>
          </a:prstGeom>
          <a:solidFill>
            <a:schemeClr val="tx1"/>
          </a:solidFill>
          <a:ln w="9525" cap="flat" cmpd="sng" algn="ctr">
            <a:solidFill>
              <a:schemeClr val="tx1"/>
            </a:solidFill>
            <a:prstDash val="solid"/>
            <a:round/>
            <a:headEnd type="none" w="med" len="med"/>
            <a:tailEnd type="none" w="med" len="med"/>
          </a:ln>
          <a:effectLst/>
          <a:extLst/>
        </p:spPr>
        <p:txBody>
          <a:bodyPr vert="horz" wrap="none" lIns="91440" tIns="45720" rIns="91440" bIns="45720" numCol="1" rtlCol="0" anchor="ctr" anchorCtr="0" compatLnSpc="1">
            <a:prstTxWarp prst="textNoShape">
              <a:avLst/>
            </a:prstTxWarp>
          </a:bodyPr>
          <a:lstStyle/>
          <a:p>
            <a:pPr marL="0" marR="0" indent="0" algn="ctr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en-GB" sz="1800" b="0" i="0" u="none" strike="noStrike" cap="none" normalizeH="0" baseline="0" smtClean="0">
              <a:ln>
                <a:noFill/>
              </a:ln>
              <a:solidFill>
                <a:schemeClr val="tx1"/>
              </a:solidFill>
              <a:effectLst/>
              <a:latin typeface="Helvetica" panose="020B0604020202020204" pitchFamily="34" charset="0"/>
            </a:endParaRPr>
          </a:p>
        </p:txBody>
      </p:sp>
      <p:sp>
        <p:nvSpPr>
          <p:cNvPr id="14" name="Right Arrow 13"/>
          <p:cNvSpPr/>
          <p:nvPr/>
        </p:nvSpPr>
        <p:spPr bwMode="auto">
          <a:xfrm>
            <a:off x="5231619" y="3410800"/>
            <a:ext cx="632771" cy="572169"/>
          </a:xfrm>
          <a:prstGeom prst="rightArrow">
            <a:avLst/>
          </a:prstGeom>
          <a:solidFill>
            <a:schemeClr val="tx1"/>
          </a:solidFill>
          <a:ln w="9525" cap="flat" cmpd="sng" algn="ctr">
            <a:solidFill>
              <a:schemeClr val="tx1"/>
            </a:solidFill>
            <a:prstDash val="solid"/>
            <a:round/>
            <a:headEnd type="none" w="med" len="med"/>
            <a:tailEnd type="none" w="med" len="med"/>
          </a:ln>
          <a:effectLst/>
          <a:extLst/>
        </p:spPr>
        <p:txBody>
          <a:bodyPr vert="horz" wrap="none" lIns="91440" tIns="45720" rIns="91440" bIns="45720" numCol="1" rtlCol="0" anchor="ctr" anchorCtr="0" compatLnSpc="1">
            <a:prstTxWarp prst="textNoShape">
              <a:avLst/>
            </a:prstTxWarp>
          </a:bodyPr>
          <a:lstStyle/>
          <a:p>
            <a:pPr marL="0" marR="0" indent="0" algn="ctr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en-GB" sz="1800" b="0" i="0" u="none" strike="noStrike" cap="none" normalizeH="0" baseline="0" smtClean="0">
              <a:ln>
                <a:noFill/>
              </a:ln>
              <a:solidFill>
                <a:schemeClr val="tx1"/>
              </a:solidFill>
              <a:effectLst/>
              <a:latin typeface="Helvetica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56995078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Template Engines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 smtClean="0"/>
              <a:t>There are many template engines available.</a:t>
            </a:r>
          </a:p>
          <a:p>
            <a:r>
              <a:rPr lang="en-GB" dirty="0" smtClean="0"/>
              <a:t>A number of them are supported by Express.js</a:t>
            </a:r>
          </a:p>
          <a:p>
            <a:r>
              <a:rPr lang="en-GB" dirty="0" smtClean="0"/>
              <a:t>Examples include:</a:t>
            </a:r>
          </a:p>
          <a:p>
            <a:pPr lvl="1"/>
            <a:r>
              <a:rPr lang="en-GB" dirty="0" smtClean="0"/>
              <a:t>Handlebars (</a:t>
            </a:r>
            <a:r>
              <a:rPr lang="en-GB" dirty="0" err="1" smtClean="0"/>
              <a:t>hbs</a:t>
            </a:r>
            <a:r>
              <a:rPr lang="en-GB" dirty="0" smtClean="0"/>
              <a:t>) (based on </a:t>
            </a:r>
            <a:r>
              <a:rPr lang="en-GB" dirty="0" err="1" smtClean="0"/>
              <a:t>Mustache</a:t>
            </a:r>
            <a:r>
              <a:rPr lang="en-GB" dirty="0" smtClean="0"/>
              <a:t> </a:t>
            </a:r>
            <a:r>
              <a:rPr lang="en-GB" dirty="0" smtClean="0">
                <a:sym typeface="Wingdings" panose="05000000000000000000" pitchFamily="2" charset="2"/>
              </a:rPr>
              <a:t></a:t>
            </a:r>
            <a:r>
              <a:rPr lang="en-GB" dirty="0" smtClean="0"/>
              <a:t>)</a:t>
            </a:r>
          </a:p>
          <a:p>
            <a:pPr lvl="1"/>
            <a:r>
              <a:rPr lang="en-GB" dirty="0" smtClean="0"/>
              <a:t>Embedded JavaScript (EJS)</a:t>
            </a:r>
          </a:p>
          <a:p>
            <a:pPr lvl="1"/>
            <a:r>
              <a:rPr lang="en-GB" dirty="0" smtClean="0"/>
              <a:t>Pug (based on Jade)</a:t>
            </a:r>
          </a:p>
          <a:p>
            <a:pPr lvl="1"/>
            <a:r>
              <a:rPr lang="en-GB" dirty="0" smtClean="0"/>
              <a:t>Twig</a:t>
            </a:r>
          </a:p>
          <a:p>
            <a:pPr lvl="1"/>
            <a:r>
              <a:rPr lang="en-GB" dirty="0" smtClean="0"/>
              <a:t>Swig</a:t>
            </a:r>
            <a:endParaRPr lang="en-GB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0"/>
          </p:nvPr>
        </p:nvSpPr>
        <p:spPr/>
        <p:txBody>
          <a:bodyPr/>
          <a:lstStyle/>
          <a:p>
            <a:pPr>
              <a:defRPr/>
            </a:pPr>
            <a:r>
              <a:rPr lang="en-US" altLang="en-US" smtClean="0"/>
              <a:t>WEB</a:t>
            </a:r>
            <a:endParaRPr lang="en-US" altLang="en-US" dirty="0"/>
          </a:p>
        </p:txBody>
      </p:sp>
    </p:spTree>
    <p:extLst>
      <p:ext uri="{BB962C8B-B14F-4D97-AF65-F5344CB8AC3E}">
        <p14:creationId xmlns:p14="http://schemas.microsoft.com/office/powerpoint/2010/main" val="415093058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Express and Template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1047750" y="1097281"/>
            <a:ext cx="7029450" cy="1483234"/>
          </a:xfrm>
        </p:spPr>
        <p:txBody>
          <a:bodyPr/>
          <a:lstStyle/>
          <a:p>
            <a:r>
              <a:rPr lang="en-GB" dirty="0" smtClean="0"/>
              <a:t>Template engines are handled automatically for us by Express.js</a:t>
            </a:r>
          </a:p>
          <a:p>
            <a:r>
              <a:rPr lang="en-GB" dirty="0" smtClean="0"/>
              <a:t>When you create the server (server.js) just tell it which engine you have installed and want to use</a:t>
            </a:r>
          </a:p>
          <a:p>
            <a:r>
              <a:rPr lang="en-GB" dirty="0" smtClean="0"/>
              <a:t>Edit “server.js” to use the EJS template </a:t>
            </a:r>
            <a:r>
              <a:rPr lang="en-GB" dirty="0" smtClean="0"/>
              <a:t>engine</a:t>
            </a:r>
          </a:p>
          <a:p>
            <a:endParaRPr lang="en-GB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0"/>
          </p:nvPr>
        </p:nvSpPr>
        <p:spPr/>
        <p:txBody>
          <a:bodyPr/>
          <a:lstStyle/>
          <a:p>
            <a:pPr>
              <a:defRPr/>
            </a:pPr>
            <a:r>
              <a:rPr lang="en-US" altLang="en-US" smtClean="0"/>
              <a:t>WEB</a:t>
            </a:r>
            <a:endParaRPr lang="en-US" altLang="en-US" dirty="0"/>
          </a:p>
        </p:txBody>
      </p:sp>
      <p:sp>
        <p:nvSpPr>
          <p:cNvPr id="5" name="TextBox 4"/>
          <p:cNvSpPr txBox="1"/>
          <p:nvPr/>
        </p:nvSpPr>
        <p:spPr>
          <a:xfrm>
            <a:off x="1047750" y="3389690"/>
            <a:ext cx="7016166" cy="1938992"/>
          </a:xfrm>
          <a:prstGeom prst="rect">
            <a:avLst/>
          </a:prstGeom>
          <a:solidFill>
            <a:schemeClr val="accent2">
              <a:lumMod val="20000"/>
              <a:lumOff val="80000"/>
            </a:schemeClr>
          </a:solidFill>
        </p:spPr>
        <p:txBody>
          <a:bodyPr wrap="square" rtlCol="0">
            <a:spAutoFit/>
          </a:bodyPr>
          <a:lstStyle/>
          <a:p>
            <a:r>
              <a:rPr lang="en-GB" sz="2000" dirty="0" smtClean="0">
                <a:solidFill>
                  <a:schemeClr val="bg1">
                    <a:lumMod val="50000"/>
                  </a:schemeClr>
                </a:solidFill>
              </a:rPr>
              <a:t>……</a:t>
            </a:r>
          </a:p>
          <a:p>
            <a:r>
              <a:rPr lang="en-GB" sz="2000" dirty="0" err="1" smtClean="0">
                <a:solidFill>
                  <a:schemeClr val="bg1">
                    <a:lumMod val="50000"/>
                  </a:schemeClr>
                </a:solidFill>
              </a:rPr>
              <a:t>server.use</a:t>
            </a:r>
            <a:r>
              <a:rPr lang="en-GB" sz="2000" dirty="0" smtClean="0">
                <a:solidFill>
                  <a:schemeClr val="bg1">
                    <a:lumMod val="50000"/>
                  </a:schemeClr>
                </a:solidFill>
              </a:rPr>
              <a:t>(</a:t>
            </a:r>
            <a:r>
              <a:rPr lang="en-GB" sz="2000" dirty="0" err="1" smtClean="0">
                <a:solidFill>
                  <a:schemeClr val="bg1">
                    <a:lumMod val="50000"/>
                  </a:schemeClr>
                </a:solidFill>
              </a:rPr>
              <a:t>express.static</a:t>
            </a:r>
            <a:r>
              <a:rPr lang="en-GB" sz="2000" dirty="0" smtClean="0">
                <a:solidFill>
                  <a:schemeClr val="bg1">
                    <a:lumMod val="50000"/>
                  </a:schemeClr>
                </a:solidFill>
              </a:rPr>
              <a:t>(</a:t>
            </a:r>
            <a:r>
              <a:rPr lang="en-GB" sz="2000" dirty="0" err="1" smtClean="0">
                <a:solidFill>
                  <a:schemeClr val="bg1">
                    <a:lumMod val="50000"/>
                  </a:schemeClr>
                </a:solidFill>
              </a:rPr>
              <a:t>path.join</a:t>
            </a:r>
            <a:r>
              <a:rPr lang="en-GB" sz="2000" dirty="0" smtClean="0">
                <a:solidFill>
                  <a:schemeClr val="bg1">
                    <a:lumMod val="50000"/>
                  </a:schemeClr>
                </a:solidFill>
              </a:rPr>
              <a:t>(</a:t>
            </a:r>
            <a:r>
              <a:rPr lang="en-GB" sz="2000" dirty="0" err="1" smtClean="0">
                <a:solidFill>
                  <a:schemeClr val="bg1">
                    <a:lumMod val="50000"/>
                  </a:schemeClr>
                </a:solidFill>
              </a:rPr>
              <a:t>dirname</a:t>
            </a:r>
            <a:r>
              <a:rPr lang="en-GB" sz="2000" dirty="0">
                <a:solidFill>
                  <a:schemeClr val="bg1">
                    <a:lumMod val="50000"/>
                  </a:schemeClr>
                </a:solidFill>
              </a:rPr>
              <a:t>, '/public')));</a:t>
            </a:r>
          </a:p>
          <a:p>
            <a:r>
              <a:rPr lang="en-GB" sz="2000" dirty="0">
                <a:solidFill>
                  <a:schemeClr val="bg1">
                    <a:lumMod val="50000"/>
                  </a:schemeClr>
                </a:solidFill>
              </a:rPr>
              <a:t>		</a:t>
            </a:r>
          </a:p>
          <a:p>
            <a:r>
              <a:rPr lang="en-GB" sz="2000" dirty="0" err="1" smtClean="0"/>
              <a:t>server.set</a:t>
            </a:r>
            <a:r>
              <a:rPr lang="en-GB" sz="2000" dirty="0"/>
              <a:t>('view engine', '</a:t>
            </a:r>
            <a:r>
              <a:rPr lang="en-GB" sz="2000" dirty="0" err="1"/>
              <a:t>ejs</a:t>
            </a:r>
            <a:r>
              <a:rPr lang="en-GB" sz="2000" dirty="0"/>
              <a:t>');</a:t>
            </a:r>
          </a:p>
          <a:p>
            <a:r>
              <a:rPr lang="en-GB" sz="2000" dirty="0" err="1" smtClean="0"/>
              <a:t>server.set</a:t>
            </a:r>
            <a:r>
              <a:rPr lang="en-GB" sz="2000" dirty="0"/>
              <a:t>('views', </a:t>
            </a:r>
            <a:r>
              <a:rPr lang="en-GB" sz="2000" dirty="0" err="1"/>
              <a:t>path.join</a:t>
            </a:r>
            <a:r>
              <a:rPr lang="en-GB" sz="2000" dirty="0"/>
              <a:t>(</a:t>
            </a:r>
            <a:r>
              <a:rPr lang="en-GB" sz="2000" dirty="0" err="1"/>
              <a:t>dirname</a:t>
            </a:r>
            <a:r>
              <a:rPr lang="en-GB" sz="2000" dirty="0"/>
              <a:t>, '/views</a:t>
            </a:r>
            <a:r>
              <a:rPr lang="en-GB" sz="2000" dirty="0" smtClean="0"/>
              <a:t>'));</a:t>
            </a:r>
            <a:endParaRPr lang="en-GB" sz="2000" dirty="0"/>
          </a:p>
          <a:p>
            <a:r>
              <a:rPr lang="en-GB" sz="2000" dirty="0" smtClean="0">
                <a:solidFill>
                  <a:schemeClr val="bg1">
                    <a:lumMod val="50000"/>
                  </a:schemeClr>
                </a:solidFill>
              </a:rPr>
              <a:t>……</a:t>
            </a:r>
            <a:endParaRPr lang="en-GB" sz="2000" dirty="0">
              <a:solidFill>
                <a:schemeClr val="bg1">
                  <a:lumMod val="50000"/>
                </a:schemeClr>
              </a:solidFill>
            </a:endParaRPr>
          </a:p>
        </p:txBody>
      </p:sp>
      <p:sp>
        <p:nvSpPr>
          <p:cNvPr id="6" name="TextBox 5"/>
          <p:cNvSpPr txBox="1"/>
          <p:nvPr/>
        </p:nvSpPr>
        <p:spPr>
          <a:xfrm>
            <a:off x="5112589" y="5716438"/>
            <a:ext cx="3772619" cy="9233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 smtClean="0"/>
              <a:t>This is the directory the template engine will look in for the .</a:t>
            </a:r>
            <a:r>
              <a:rPr lang="en-GB" dirty="0" err="1" smtClean="0"/>
              <a:t>ejs</a:t>
            </a:r>
            <a:r>
              <a:rPr lang="en-GB" dirty="0" smtClean="0"/>
              <a:t> template files</a:t>
            </a:r>
            <a:endParaRPr lang="en-GB" dirty="0"/>
          </a:p>
        </p:txBody>
      </p:sp>
      <p:cxnSp>
        <p:nvCxnSpPr>
          <p:cNvPr id="8" name="Straight Arrow Connector 7"/>
          <p:cNvCxnSpPr/>
          <p:nvPr/>
        </p:nvCxnSpPr>
        <p:spPr bwMode="auto">
          <a:xfrm flipH="1" flipV="1">
            <a:off x="5664679" y="4991819"/>
            <a:ext cx="184030" cy="724619"/>
          </a:xfrm>
          <a:prstGeom prst="straightConnector1">
            <a:avLst/>
          </a:prstGeom>
          <a:solidFill>
            <a:schemeClr val="accent1"/>
          </a:solidFill>
          <a:ln w="9525" cap="flat" cmpd="sng" algn="ctr">
            <a:solidFill>
              <a:schemeClr val="tx1"/>
            </a:solidFill>
            <a:prstDash val="solid"/>
            <a:round/>
            <a:headEnd type="none" w="med" len="med"/>
            <a:tailEnd type="triangle"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cxnSp>
      <p:sp>
        <p:nvSpPr>
          <p:cNvPr id="9" name="TextBox 8"/>
          <p:cNvSpPr txBox="1"/>
          <p:nvPr/>
        </p:nvSpPr>
        <p:spPr>
          <a:xfrm>
            <a:off x="960353" y="3020358"/>
            <a:ext cx="1133644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b="1" dirty="0" smtClean="0"/>
              <a:t>Exercise</a:t>
            </a:r>
            <a:endParaRPr lang="en-GB" b="1" dirty="0"/>
          </a:p>
        </p:txBody>
      </p:sp>
    </p:spTree>
    <p:extLst>
      <p:ext uri="{BB962C8B-B14F-4D97-AF65-F5344CB8AC3E}">
        <p14:creationId xmlns:p14="http://schemas.microsoft.com/office/powerpoint/2010/main" val="360976081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Render Process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1047750" y="774155"/>
            <a:ext cx="7029450" cy="1656143"/>
          </a:xfrm>
        </p:spPr>
        <p:txBody>
          <a:bodyPr/>
          <a:lstStyle/>
          <a:p>
            <a:r>
              <a:rPr lang="en-GB" dirty="0" smtClean="0"/>
              <a:t>When you “render()” on the template engine, you pass it the name of the template file (</a:t>
            </a:r>
            <a:r>
              <a:rPr lang="en-GB" b="1" dirty="0" smtClean="0"/>
              <a:t>within the “views” directory</a:t>
            </a:r>
            <a:r>
              <a:rPr lang="en-GB" dirty="0" smtClean="0"/>
              <a:t>) and a JavaScript object containing the data that should be used to populate the template when creating the HTML</a:t>
            </a:r>
            <a:endParaRPr lang="en-GB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0"/>
          </p:nvPr>
        </p:nvSpPr>
        <p:spPr/>
        <p:txBody>
          <a:bodyPr/>
          <a:lstStyle/>
          <a:p>
            <a:pPr>
              <a:defRPr/>
            </a:pPr>
            <a:r>
              <a:rPr lang="en-US" altLang="en-US" smtClean="0"/>
              <a:t>WEB</a:t>
            </a:r>
            <a:endParaRPr lang="en-US" altLang="en-US" dirty="0"/>
          </a:p>
        </p:txBody>
      </p:sp>
      <p:sp>
        <p:nvSpPr>
          <p:cNvPr id="5" name="Rectangle 4"/>
          <p:cNvSpPr/>
          <p:nvPr/>
        </p:nvSpPr>
        <p:spPr bwMode="auto">
          <a:xfrm>
            <a:off x="1004155" y="4341998"/>
            <a:ext cx="3455647" cy="684398"/>
          </a:xfrm>
          <a:prstGeom prst="rect">
            <a:avLst/>
          </a:prstGeom>
          <a:solidFill>
            <a:schemeClr val="accent6">
              <a:lumMod val="20000"/>
              <a:lumOff val="80000"/>
            </a:schemeClr>
          </a:solidFill>
          <a:ln w="9525" cap="flat" cmpd="sng" algn="ctr">
            <a:solidFill>
              <a:schemeClr val="tx1"/>
            </a:solidFill>
            <a:prstDash val="solid"/>
            <a:round/>
            <a:headEnd type="none" w="med" len="med"/>
            <a:tailEnd type="none" w="med" len="med"/>
          </a:ln>
          <a:effectLst/>
          <a:extLst/>
        </p:spPr>
        <p:txBody>
          <a:bodyPr vert="horz" wrap="none" lIns="91440" tIns="45720" rIns="91440" bIns="45720" numCol="1" rtlCol="0" anchor="t" anchorCtr="0" compatLnSpc="1">
            <a:prstTxWarp prst="textNoShape">
              <a:avLst/>
            </a:prstTxWarp>
          </a:bodyPr>
          <a:lstStyle/>
          <a:p>
            <a:pPr marL="0" marR="0" indent="0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en-GB" sz="1800" b="0" i="0" u="none" strike="noStrike" cap="none" normalizeH="0" baseline="0" dirty="0" err="1" smtClean="0">
                <a:ln>
                  <a:noFill/>
                </a:ln>
                <a:solidFill>
                  <a:schemeClr val="tx1"/>
                </a:solidFill>
                <a:effectLst/>
                <a:latin typeface="Helvetica" panose="020B0604020202020204" pitchFamily="34" charset="0"/>
              </a:rPr>
              <a:t>res.render</a:t>
            </a:r>
            <a:r>
              <a:rPr kumimoji="0" lang="en-GB" sz="18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Helvetica" panose="020B0604020202020204" pitchFamily="34" charset="0"/>
              </a:rPr>
              <a:t>( </a:t>
            </a:r>
            <a:r>
              <a:rPr kumimoji="0" lang="en-GB" sz="1800" b="0" i="0" u="none" strike="noStrike" cap="none" normalizeH="0" baseline="0" dirty="0" err="1" smtClean="0">
                <a:ln>
                  <a:noFill/>
                </a:ln>
                <a:solidFill>
                  <a:schemeClr val="tx1"/>
                </a:solidFill>
                <a:effectLst/>
                <a:latin typeface="Helvetica" panose="020B0604020202020204" pitchFamily="34" charset="0"/>
              </a:rPr>
              <a:t>templatefile</a:t>
            </a:r>
            <a:r>
              <a:rPr kumimoji="0" lang="en-GB" sz="18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Helvetica" panose="020B0604020202020204" pitchFamily="34" charset="0"/>
              </a:rPr>
              <a:t>,</a:t>
            </a:r>
            <a:r>
              <a:rPr kumimoji="0" lang="en-GB" sz="1800" b="0" i="0" u="none" strike="noStrike" cap="none" normalizeH="0" dirty="0" smtClean="0">
                <a:ln>
                  <a:noFill/>
                </a:ln>
                <a:solidFill>
                  <a:schemeClr val="tx1"/>
                </a:solidFill>
                <a:effectLst/>
                <a:latin typeface="Helvetica" panose="020B0604020202020204" pitchFamily="34" charset="0"/>
              </a:rPr>
              <a:t> object)</a:t>
            </a:r>
            <a:endParaRPr kumimoji="0" lang="en-GB" sz="1800" b="0" i="0" u="none" strike="noStrike" cap="none" normalizeH="0" baseline="0" dirty="0" smtClean="0">
              <a:ln>
                <a:noFill/>
              </a:ln>
              <a:solidFill>
                <a:schemeClr val="tx1"/>
              </a:solidFill>
              <a:effectLst/>
              <a:latin typeface="Helvetica" panose="020B0604020202020204" pitchFamily="34" charset="0"/>
            </a:endParaRPr>
          </a:p>
        </p:txBody>
      </p:sp>
      <p:sp>
        <p:nvSpPr>
          <p:cNvPr id="6" name="Rounded Rectangle 5"/>
          <p:cNvSpPr/>
          <p:nvPr/>
        </p:nvSpPr>
        <p:spPr bwMode="auto">
          <a:xfrm>
            <a:off x="1071473" y="5586733"/>
            <a:ext cx="3018082" cy="1043883"/>
          </a:xfrm>
          <a:prstGeom prst="roundRect">
            <a:avLst/>
          </a:prstGeom>
          <a:solidFill>
            <a:schemeClr val="bg1"/>
          </a:solidFill>
          <a:ln w="9525" cap="flat" cmpd="sng" algn="ctr">
            <a:solidFill>
              <a:schemeClr val="tx1"/>
            </a:solidFill>
            <a:prstDash val="solid"/>
            <a:round/>
            <a:headEnd type="none" w="med" len="med"/>
            <a:tailEnd type="none" w="med" len="med"/>
          </a:ln>
          <a:effectLst/>
          <a:extLst/>
        </p:spPr>
        <p:txBody>
          <a:bodyPr vert="horz" wrap="none" lIns="91440" tIns="45720" rIns="91440" bIns="45720" numCol="1" rtlCol="0" anchor="t" anchorCtr="0" compatLnSpc="1">
            <a:prstTxWarp prst="textNoShape">
              <a:avLst/>
            </a:prstTxWarp>
          </a:bodyPr>
          <a:lstStyle/>
          <a:p>
            <a:pPr marL="0" marR="0" indent="0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en-GB" sz="18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Helvetica" panose="020B0604020202020204" pitchFamily="34" charset="0"/>
              </a:rPr>
              <a:t>{</a:t>
            </a:r>
          </a:p>
          <a:p>
            <a:pPr marL="0" marR="0" indent="0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lang="en-GB" dirty="0" smtClean="0"/>
              <a:t>    </a:t>
            </a:r>
            <a:r>
              <a:rPr lang="en-GB" dirty="0" smtClean="0">
                <a:solidFill>
                  <a:schemeClr val="bg2">
                    <a:lumMod val="50000"/>
                  </a:schemeClr>
                </a:solidFill>
              </a:rPr>
              <a:t>message</a:t>
            </a:r>
            <a:r>
              <a:rPr lang="en-GB" dirty="0" smtClean="0"/>
              <a:t>: “Hello World”  </a:t>
            </a:r>
            <a:endParaRPr kumimoji="0" lang="en-GB" sz="1800" b="0" i="0" u="none" strike="noStrike" cap="none" normalizeH="0" baseline="0" dirty="0" smtClean="0">
              <a:ln>
                <a:noFill/>
              </a:ln>
              <a:solidFill>
                <a:schemeClr val="tx1"/>
              </a:solidFill>
              <a:effectLst/>
              <a:latin typeface="Helvetica" panose="020B0604020202020204" pitchFamily="34" charset="0"/>
            </a:endParaRPr>
          </a:p>
          <a:p>
            <a:pPr marL="0" marR="0" indent="0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lang="en-GB" dirty="0"/>
              <a:t>}</a:t>
            </a:r>
            <a:endParaRPr kumimoji="0" lang="en-GB" sz="1800" b="0" i="0" u="none" strike="noStrike" cap="none" normalizeH="0" baseline="0" dirty="0" smtClean="0">
              <a:ln>
                <a:noFill/>
              </a:ln>
              <a:solidFill>
                <a:schemeClr val="tx1"/>
              </a:solidFill>
              <a:effectLst/>
              <a:latin typeface="Helvetica" panose="020B0604020202020204" pitchFamily="34" charset="0"/>
            </a:endParaRPr>
          </a:p>
        </p:txBody>
      </p:sp>
      <p:sp>
        <p:nvSpPr>
          <p:cNvPr id="7" name="TextBox 6"/>
          <p:cNvSpPr txBox="1"/>
          <p:nvPr/>
        </p:nvSpPr>
        <p:spPr>
          <a:xfrm>
            <a:off x="991651" y="5244048"/>
            <a:ext cx="864339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b="1" dirty="0" smtClean="0"/>
              <a:t>object</a:t>
            </a:r>
            <a:endParaRPr lang="en-GB" b="1" dirty="0"/>
          </a:p>
        </p:txBody>
      </p:sp>
      <p:sp>
        <p:nvSpPr>
          <p:cNvPr id="8" name="Down Arrow 7"/>
          <p:cNvSpPr/>
          <p:nvPr/>
        </p:nvSpPr>
        <p:spPr bwMode="auto">
          <a:xfrm flipV="1">
            <a:off x="3659372" y="4681477"/>
            <a:ext cx="426346" cy="852049"/>
          </a:xfrm>
          <a:prstGeom prst="downArrow">
            <a:avLst/>
          </a:prstGeom>
          <a:solidFill>
            <a:schemeClr val="accent1"/>
          </a:solidFill>
          <a:ln w="9525" cap="flat" cmpd="sng" algn="ctr">
            <a:solidFill>
              <a:schemeClr val="tx1"/>
            </a:solidFill>
            <a:prstDash val="solid"/>
            <a:round/>
            <a:headEnd type="none" w="med" len="med"/>
            <a:tailEnd type="none" w="med" len="med"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none" lIns="91440" tIns="45720" rIns="91440" bIns="45720" numCol="1" rtlCol="0" anchor="ctr" anchorCtr="0" compatLnSpc="1">
            <a:prstTxWarp prst="textNoShape">
              <a:avLst/>
            </a:prstTxWarp>
          </a:bodyPr>
          <a:lstStyle/>
          <a:p>
            <a:pPr marL="0" marR="0" indent="0" algn="ctr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en-GB" sz="1800" b="0" i="0" u="none" strike="noStrike" cap="none" normalizeH="0" baseline="0" smtClean="0">
              <a:ln>
                <a:noFill/>
              </a:ln>
              <a:solidFill>
                <a:schemeClr val="tx1"/>
              </a:solidFill>
              <a:effectLst/>
              <a:latin typeface="Helvetica" panose="020B0604020202020204" pitchFamily="34" charset="0"/>
            </a:endParaRPr>
          </a:p>
        </p:txBody>
      </p:sp>
      <p:sp>
        <p:nvSpPr>
          <p:cNvPr id="9" name="Rectangle 8"/>
          <p:cNvSpPr/>
          <p:nvPr/>
        </p:nvSpPr>
        <p:spPr bwMode="auto">
          <a:xfrm>
            <a:off x="1425827" y="2823004"/>
            <a:ext cx="2524418" cy="1003222"/>
          </a:xfrm>
          <a:prstGeom prst="rect">
            <a:avLst/>
          </a:prstGeom>
          <a:solidFill>
            <a:schemeClr val="accent6">
              <a:lumMod val="20000"/>
              <a:lumOff val="80000"/>
            </a:schemeClr>
          </a:solidFill>
          <a:ln w="9525" cap="flat" cmpd="sng" algn="ctr">
            <a:solidFill>
              <a:schemeClr val="tx1"/>
            </a:solidFill>
            <a:prstDash val="solid"/>
            <a:round/>
            <a:headEnd type="none" w="med" len="med"/>
            <a:tailEnd type="none" w="med" len="med"/>
          </a:ln>
          <a:effectLst/>
          <a:extLst/>
        </p:spPr>
        <p:txBody>
          <a:bodyPr vert="horz" wrap="none" lIns="91440" tIns="45720" rIns="91440" bIns="45720" numCol="1" rtlCol="0" anchor="t" anchorCtr="0" compatLnSpc="1">
            <a:prstTxWarp prst="textNoShape">
              <a:avLst/>
            </a:prstTxWarp>
          </a:bodyPr>
          <a:lstStyle/>
          <a:p>
            <a:pPr marL="0" marR="0" indent="0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en-GB" sz="18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Helvetica" panose="020B0604020202020204" pitchFamily="34" charset="0"/>
              </a:rPr>
              <a:t>&lt;p&gt;</a:t>
            </a:r>
          </a:p>
          <a:p>
            <a:pPr marL="0" marR="0" indent="0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lang="en-GB" dirty="0" smtClean="0"/>
              <a:t>&lt;%= </a:t>
            </a:r>
            <a:r>
              <a:rPr lang="en-GB" dirty="0" smtClean="0">
                <a:solidFill>
                  <a:schemeClr val="bg2">
                    <a:lumMod val="50000"/>
                  </a:schemeClr>
                </a:solidFill>
              </a:rPr>
              <a:t>message</a:t>
            </a:r>
            <a:r>
              <a:rPr lang="en-GB" dirty="0" smtClean="0"/>
              <a:t> %&gt;</a:t>
            </a:r>
            <a:endParaRPr kumimoji="0" lang="en-GB" sz="1800" b="0" i="0" u="none" strike="noStrike" cap="none" normalizeH="0" baseline="0" dirty="0" smtClean="0">
              <a:ln>
                <a:noFill/>
              </a:ln>
              <a:solidFill>
                <a:schemeClr val="tx1"/>
              </a:solidFill>
              <a:effectLst/>
              <a:latin typeface="Helvetica" panose="020B0604020202020204" pitchFamily="34" charset="0"/>
            </a:endParaRPr>
          </a:p>
          <a:p>
            <a:pPr marL="0" marR="0" indent="0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lang="en-GB" dirty="0" smtClean="0"/>
              <a:t>&lt;/p&gt;</a:t>
            </a:r>
            <a:endParaRPr kumimoji="0" lang="en-GB" sz="1800" b="0" i="0" u="none" strike="noStrike" cap="none" normalizeH="0" baseline="0" dirty="0" smtClean="0">
              <a:ln>
                <a:noFill/>
              </a:ln>
              <a:solidFill>
                <a:schemeClr val="tx1"/>
              </a:solidFill>
              <a:effectLst/>
              <a:latin typeface="Helvetica" panose="020B0604020202020204" pitchFamily="34" charset="0"/>
            </a:endParaRPr>
          </a:p>
        </p:txBody>
      </p:sp>
      <p:sp>
        <p:nvSpPr>
          <p:cNvPr id="10" name="TextBox 9"/>
          <p:cNvSpPr txBox="1"/>
          <p:nvPr/>
        </p:nvSpPr>
        <p:spPr>
          <a:xfrm>
            <a:off x="1357225" y="2430298"/>
            <a:ext cx="1467068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b="1" dirty="0" err="1" smtClean="0"/>
              <a:t>templatefile</a:t>
            </a:r>
            <a:endParaRPr lang="en-GB" b="1" dirty="0"/>
          </a:p>
        </p:txBody>
      </p:sp>
      <p:sp>
        <p:nvSpPr>
          <p:cNvPr id="11" name="Down Arrow 10"/>
          <p:cNvSpPr/>
          <p:nvPr/>
        </p:nvSpPr>
        <p:spPr bwMode="auto">
          <a:xfrm>
            <a:off x="2688036" y="3879433"/>
            <a:ext cx="426346" cy="467534"/>
          </a:xfrm>
          <a:prstGeom prst="downArrow">
            <a:avLst/>
          </a:prstGeom>
          <a:solidFill>
            <a:schemeClr val="accent1"/>
          </a:solidFill>
          <a:ln w="9525" cap="flat" cmpd="sng" algn="ctr">
            <a:solidFill>
              <a:schemeClr val="tx1"/>
            </a:solidFill>
            <a:prstDash val="solid"/>
            <a:round/>
            <a:headEnd type="none" w="med" len="med"/>
            <a:tailEnd type="none" w="med" len="med"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none" lIns="91440" tIns="45720" rIns="91440" bIns="45720" numCol="1" rtlCol="0" anchor="ctr" anchorCtr="0" compatLnSpc="1">
            <a:prstTxWarp prst="textNoShape">
              <a:avLst/>
            </a:prstTxWarp>
          </a:bodyPr>
          <a:lstStyle/>
          <a:p>
            <a:pPr marL="0" marR="0" indent="0" algn="ctr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en-GB" sz="1800" b="0" i="0" u="none" strike="noStrike" cap="none" normalizeH="0" baseline="0" smtClean="0">
              <a:ln>
                <a:noFill/>
              </a:ln>
              <a:solidFill>
                <a:schemeClr val="tx1"/>
              </a:solidFill>
              <a:effectLst/>
              <a:latin typeface="Helvetica" panose="020B0604020202020204" pitchFamily="34" charset="0"/>
            </a:endParaRPr>
          </a:p>
        </p:txBody>
      </p:sp>
      <p:sp>
        <p:nvSpPr>
          <p:cNvPr id="12" name="Right Arrow 11"/>
          <p:cNvSpPr/>
          <p:nvPr/>
        </p:nvSpPr>
        <p:spPr bwMode="auto">
          <a:xfrm>
            <a:off x="4942248" y="3826226"/>
            <a:ext cx="852692" cy="1301146"/>
          </a:xfrm>
          <a:prstGeom prst="rightArrow">
            <a:avLst/>
          </a:prstGeom>
          <a:solidFill>
            <a:schemeClr val="accent1"/>
          </a:solidFill>
          <a:ln w="9525" cap="flat" cmpd="sng" algn="ctr">
            <a:solidFill>
              <a:schemeClr val="tx1"/>
            </a:solidFill>
            <a:prstDash val="solid"/>
            <a:round/>
            <a:headEnd type="none" w="med" len="med"/>
            <a:tailEnd type="none" w="med" len="med"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none" lIns="91440" tIns="45720" rIns="91440" bIns="45720" numCol="1" rtlCol="0" anchor="ctr" anchorCtr="0" compatLnSpc="1">
            <a:prstTxWarp prst="textNoShape">
              <a:avLst/>
            </a:prstTxWarp>
          </a:bodyPr>
          <a:lstStyle/>
          <a:p>
            <a:pPr marL="0" marR="0" indent="0" algn="ctr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en-GB" sz="1800" b="0" i="0" u="none" strike="noStrike" cap="none" normalizeH="0" baseline="0" smtClean="0">
              <a:ln>
                <a:noFill/>
              </a:ln>
              <a:solidFill>
                <a:schemeClr val="tx1"/>
              </a:solidFill>
              <a:effectLst/>
              <a:latin typeface="Helvetica" panose="020B0604020202020204" pitchFamily="34" charset="0"/>
            </a:endParaRPr>
          </a:p>
        </p:txBody>
      </p:sp>
      <p:sp>
        <p:nvSpPr>
          <p:cNvPr id="13" name="Rectangle 12"/>
          <p:cNvSpPr/>
          <p:nvPr/>
        </p:nvSpPr>
        <p:spPr bwMode="auto">
          <a:xfrm>
            <a:off x="6066079" y="3975188"/>
            <a:ext cx="2524418" cy="1003222"/>
          </a:xfrm>
          <a:prstGeom prst="rect">
            <a:avLst/>
          </a:prstGeom>
          <a:solidFill>
            <a:schemeClr val="accent6">
              <a:lumMod val="20000"/>
              <a:lumOff val="80000"/>
            </a:schemeClr>
          </a:solidFill>
          <a:ln w="9525" cap="flat" cmpd="sng" algn="ctr">
            <a:solidFill>
              <a:schemeClr val="tx1"/>
            </a:solidFill>
            <a:prstDash val="solid"/>
            <a:round/>
            <a:headEnd type="none" w="med" len="med"/>
            <a:tailEnd type="none" w="med" len="med"/>
          </a:ln>
          <a:effectLst/>
          <a:extLst/>
        </p:spPr>
        <p:txBody>
          <a:bodyPr vert="horz" wrap="none" lIns="91440" tIns="45720" rIns="91440" bIns="45720" numCol="1" rtlCol="0" anchor="t" anchorCtr="0" compatLnSpc="1">
            <a:prstTxWarp prst="textNoShape">
              <a:avLst/>
            </a:prstTxWarp>
          </a:bodyPr>
          <a:lstStyle/>
          <a:p>
            <a:pPr marL="0" marR="0" indent="0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en-GB" sz="18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Helvetica" panose="020B0604020202020204" pitchFamily="34" charset="0"/>
              </a:rPr>
              <a:t>&lt;p&gt;</a:t>
            </a:r>
          </a:p>
          <a:p>
            <a:pPr marL="0" marR="0" indent="0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lang="en-GB" dirty="0" smtClean="0"/>
              <a:t>Hello World</a:t>
            </a:r>
            <a:endParaRPr kumimoji="0" lang="en-GB" sz="1800" b="0" i="0" u="none" strike="noStrike" cap="none" normalizeH="0" baseline="0" dirty="0" smtClean="0">
              <a:ln>
                <a:noFill/>
              </a:ln>
              <a:solidFill>
                <a:schemeClr val="tx1"/>
              </a:solidFill>
              <a:effectLst/>
              <a:latin typeface="Helvetica" panose="020B0604020202020204" pitchFamily="34" charset="0"/>
            </a:endParaRPr>
          </a:p>
          <a:p>
            <a:pPr marL="0" marR="0" indent="0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lang="en-GB" dirty="0" smtClean="0"/>
              <a:t>&lt;/p&gt;</a:t>
            </a:r>
            <a:endParaRPr kumimoji="0" lang="en-GB" sz="1800" b="0" i="0" u="none" strike="noStrike" cap="none" normalizeH="0" baseline="0" dirty="0" smtClean="0">
              <a:ln>
                <a:noFill/>
              </a:ln>
              <a:solidFill>
                <a:schemeClr val="tx1"/>
              </a:solidFill>
              <a:effectLst/>
              <a:latin typeface="Helvetica" panose="020B0604020202020204" pitchFamily="34" charset="0"/>
            </a:endParaRPr>
          </a:p>
        </p:txBody>
      </p:sp>
      <p:sp>
        <p:nvSpPr>
          <p:cNvPr id="14" name="TextBox 13"/>
          <p:cNvSpPr txBox="1"/>
          <p:nvPr/>
        </p:nvSpPr>
        <p:spPr>
          <a:xfrm>
            <a:off x="5975039" y="3483006"/>
            <a:ext cx="1642437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b="1" dirty="0" smtClean="0"/>
              <a:t>HTML Output</a:t>
            </a:r>
            <a:endParaRPr lang="en-GB" b="1" dirty="0"/>
          </a:p>
        </p:txBody>
      </p:sp>
    </p:spTree>
    <p:extLst>
      <p:ext uri="{BB962C8B-B14F-4D97-AF65-F5344CB8AC3E}">
        <p14:creationId xmlns:p14="http://schemas.microsoft.com/office/powerpoint/2010/main" val="222222278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EJS Template</a:t>
            </a:r>
            <a:endParaRPr lang="en-GB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0"/>
          </p:nvPr>
        </p:nvSpPr>
        <p:spPr/>
        <p:txBody>
          <a:bodyPr/>
          <a:lstStyle/>
          <a:p>
            <a:pPr>
              <a:defRPr/>
            </a:pPr>
            <a:r>
              <a:rPr lang="en-US" altLang="en-US" smtClean="0"/>
              <a:t>WEB</a:t>
            </a:r>
            <a:endParaRPr lang="en-US" altLang="en-US" dirty="0"/>
          </a:p>
        </p:txBody>
      </p:sp>
      <p:graphicFrame>
        <p:nvGraphicFramePr>
          <p:cNvPr id="5" name="Table 4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3899397799"/>
              </p:ext>
            </p:extLst>
          </p:nvPr>
        </p:nvGraphicFramePr>
        <p:xfrm>
          <a:off x="1613757" y="981874"/>
          <a:ext cx="6096000" cy="1280160"/>
        </p:xfrm>
        <a:graphic>
          <a:graphicData uri="http://schemas.openxmlformats.org/drawingml/2006/table">
            <a:tbl>
              <a:tblPr firstRow="1" bandRow="1">
                <a:tableStyleId>{5940675A-B579-460E-94D1-54222C63F5DA}</a:tableStyleId>
              </a:tblPr>
              <a:tblGrid>
                <a:gridCol w="1858719">
                  <a:extLst>
                    <a:ext uri="{9D8B030D-6E8A-4147-A177-3AD203B41FA5}">
                      <a16:colId xmlns:a16="http://schemas.microsoft.com/office/drawing/2014/main" val="4136902596"/>
                    </a:ext>
                  </a:extLst>
                </a:gridCol>
                <a:gridCol w="4237281">
                  <a:extLst>
                    <a:ext uri="{9D8B030D-6E8A-4147-A177-3AD203B41FA5}">
                      <a16:colId xmlns:a16="http://schemas.microsoft.com/office/drawing/2014/main" val="3068998724"/>
                    </a:ext>
                  </a:extLst>
                </a:gridCol>
              </a:tblGrid>
              <a:tr h="370840">
                <a:tc>
                  <a:txBody>
                    <a:bodyPr/>
                    <a:lstStyle/>
                    <a:p>
                      <a:r>
                        <a:rPr lang="en-GB" b="1" dirty="0" smtClean="0"/>
                        <a:t>&lt;% and %&gt;</a:t>
                      </a:r>
                      <a:endParaRPr lang="en-GB" b="1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 smtClean="0"/>
                        <a:t>Open and</a:t>
                      </a:r>
                      <a:r>
                        <a:rPr lang="en-GB" baseline="0" dirty="0" smtClean="0"/>
                        <a:t> close </a:t>
                      </a:r>
                      <a:r>
                        <a:rPr lang="en-GB" baseline="0" dirty="0" err="1" smtClean="0"/>
                        <a:t>scriplet</a:t>
                      </a:r>
                      <a:r>
                        <a:rPr lang="en-GB" baseline="0" dirty="0" smtClean="0"/>
                        <a:t> to encompass your JavaScript</a:t>
                      </a:r>
                      <a:endParaRPr lang="en-GB" dirty="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2376051369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en-GB" b="1" dirty="0" smtClean="0"/>
                        <a:t>&lt;%=</a:t>
                      </a:r>
                      <a:endParaRPr lang="en-GB" b="1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 smtClean="0"/>
                        <a:t>Output</a:t>
                      </a:r>
                      <a:r>
                        <a:rPr lang="en-GB" baseline="0" dirty="0" smtClean="0"/>
                        <a:t> value into template (HTML escaped)</a:t>
                      </a:r>
                      <a:endParaRPr lang="en-GB" dirty="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4054025220"/>
                  </a:ext>
                </a:extLst>
              </a:tr>
            </a:tbl>
          </a:graphicData>
        </a:graphic>
      </p:graphicFrame>
      <p:sp>
        <p:nvSpPr>
          <p:cNvPr id="7" name="TextBox 6"/>
          <p:cNvSpPr txBox="1"/>
          <p:nvPr/>
        </p:nvSpPr>
        <p:spPr>
          <a:xfrm>
            <a:off x="1239769" y="2333710"/>
            <a:ext cx="1261884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b="1" u="sng" dirty="0" smtClean="0"/>
              <a:t>Examples</a:t>
            </a:r>
            <a:endParaRPr lang="en-GB" b="1" u="sng" dirty="0"/>
          </a:p>
        </p:txBody>
      </p:sp>
      <p:graphicFrame>
        <p:nvGraphicFramePr>
          <p:cNvPr id="10" name="Table 9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2405970131"/>
              </p:ext>
            </p:extLst>
          </p:nvPr>
        </p:nvGraphicFramePr>
        <p:xfrm>
          <a:off x="257175" y="2850033"/>
          <a:ext cx="8686801" cy="3205480"/>
        </p:xfrm>
        <a:graphic>
          <a:graphicData uri="http://schemas.openxmlformats.org/drawingml/2006/table">
            <a:tbl>
              <a:tblPr firstRow="1" bandRow="1">
                <a:tableStyleId>{5940675A-B579-460E-94D1-54222C63F5DA}</a:tableStyleId>
              </a:tblPr>
              <a:tblGrid>
                <a:gridCol w="2029779">
                  <a:extLst>
                    <a:ext uri="{9D8B030D-6E8A-4147-A177-3AD203B41FA5}">
                      <a16:colId xmlns:a16="http://schemas.microsoft.com/office/drawing/2014/main" val="263952346"/>
                    </a:ext>
                  </a:extLst>
                </a:gridCol>
                <a:gridCol w="3552864">
                  <a:extLst>
                    <a:ext uri="{9D8B030D-6E8A-4147-A177-3AD203B41FA5}">
                      <a16:colId xmlns:a16="http://schemas.microsoft.com/office/drawing/2014/main" val="4136902596"/>
                    </a:ext>
                  </a:extLst>
                </a:gridCol>
                <a:gridCol w="3104158">
                  <a:extLst>
                    <a:ext uri="{9D8B030D-6E8A-4147-A177-3AD203B41FA5}">
                      <a16:colId xmlns:a16="http://schemas.microsoft.com/office/drawing/2014/main" val="3068998724"/>
                    </a:ext>
                  </a:extLst>
                </a:gridCol>
              </a:tblGrid>
              <a:tr h="370840">
                <a:tc>
                  <a:txBody>
                    <a:bodyPr/>
                    <a:lstStyle/>
                    <a:p>
                      <a:pPr marL="0" marR="0" indent="0" defTabSz="914400" rtl="0" eaLnBrk="0" fontAlgn="base" latinLnBrk="0" hangingPunct="0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endParaRPr kumimoji="0" lang="en-GB" sz="1800" b="0" i="1" u="none" strike="noStrike" cap="none" normalizeH="0" baseline="0" dirty="0" smtClean="0">
                        <a:ln>
                          <a:noFill/>
                        </a:ln>
                        <a:solidFill>
                          <a:schemeClr val="bg1"/>
                        </a:solidFill>
                        <a:effectLst/>
                        <a:latin typeface="Helvetica" panose="020B0604020202020204" pitchFamily="34" charset="0"/>
                      </a:endParaRPr>
                    </a:p>
                  </a:txBody>
                  <a:tcPr>
                    <a:solidFill>
                      <a:schemeClr val="accent6">
                        <a:lumMod val="7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indent="0" defTabSz="914400" rtl="0" eaLnBrk="0" fontAlgn="base" latinLnBrk="0" hangingPunct="0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sz="1800" b="0" i="1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bg1"/>
                          </a:solidFill>
                          <a:effectLst/>
                          <a:latin typeface="Helvetica" panose="020B0604020202020204" pitchFamily="34" charset="0"/>
                        </a:rPr>
                        <a:t>Template</a:t>
                      </a:r>
                      <a:endParaRPr kumimoji="0" lang="en-GB" sz="1800" b="0" i="1" u="none" strike="noStrike" cap="none" normalizeH="0" baseline="0" dirty="0" smtClean="0">
                        <a:ln>
                          <a:noFill/>
                        </a:ln>
                        <a:solidFill>
                          <a:schemeClr val="bg1"/>
                        </a:solidFill>
                        <a:effectLst/>
                        <a:latin typeface="Helvetica" panose="020B0604020202020204" pitchFamily="34" charset="0"/>
                      </a:endParaRPr>
                    </a:p>
                  </a:txBody>
                  <a:tcPr>
                    <a:solidFill>
                      <a:schemeClr val="accent6">
                        <a:lumMod val="7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indent="0" defTabSz="914400" rtl="0" eaLnBrk="0" fontAlgn="base" latinLnBrk="0" hangingPunct="0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sz="1800" b="0" i="1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bg1"/>
                          </a:solidFill>
                          <a:effectLst/>
                          <a:latin typeface="Helvetica" panose="020B0604020202020204" pitchFamily="34" charset="0"/>
                        </a:rPr>
                        <a:t>Data Object</a:t>
                      </a:r>
                      <a:endParaRPr kumimoji="0" lang="en-GB" sz="1800" b="0" i="1" u="none" strike="noStrike" cap="none" normalizeH="0" baseline="0" dirty="0" smtClean="0">
                        <a:ln>
                          <a:noFill/>
                        </a:ln>
                        <a:solidFill>
                          <a:schemeClr val="bg1"/>
                        </a:solidFill>
                        <a:effectLst/>
                        <a:latin typeface="Helvetica" panose="020B0604020202020204" pitchFamily="34" charset="0"/>
                      </a:endParaRPr>
                    </a:p>
                  </a:txBody>
                  <a:tcPr>
                    <a:solidFill>
                      <a:schemeClr val="accent6">
                        <a:lumMod val="75000"/>
                      </a:schemeClr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396743153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pPr marL="0" marR="0" indent="0" defTabSz="914400" rtl="0" eaLnBrk="0" fontAlgn="base" latinLnBrk="0" hangingPunct="0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sz="1800" b="0" i="1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bg1"/>
                          </a:solidFill>
                          <a:effectLst/>
                          <a:latin typeface="Helvetica" panose="020B0604020202020204" pitchFamily="34" charset="0"/>
                        </a:rPr>
                        <a:t>Display a value</a:t>
                      </a:r>
                      <a:endParaRPr kumimoji="0" lang="en-GB" sz="1800" b="0" i="1" u="none" strike="noStrike" cap="none" normalizeH="0" baseline="0" dirty="0" smtClean="0">
                        <a:ln>
                          <a:noFill/>
                        </a:ln>
                        <a:solidFill>
                          <a:schemeClr val="bg1"/>
                        </a:solidFill>
                        <a:effectLst/>
                        <a:latin typeface="Helvetica" panose="020B0604020202020204" pitchFamily="34" charset="0"/>
                      </a:endParaRPr>
                    </a:p>
                  </a:txBody>
                  <a:tcPr>
                    <a:solidFill>
                      <a:schemeClr val="accent6">
                        <a:lumMod val="7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indent="0" defTabSz="914400" rtl="0" eaLnBrk="0" fontAlgn="base" latinLnBrk="0" hangingPunct="0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sz="18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Helvetica" panose="020B0604020202020204" pitchFamily="34" charset="0"/>
                        </a:rPr>
                        <a:t>&lt;p&gt;</a:t>
                      </a:r>
                    </a:p>
                    <a:p>
                      <a:pPr marL="0" marR="0" indent="0" defTabSz="914400" rtl="0" eaLnBrk="0" fontAlgn="base" latinLnBrk="0" hangingPunct="0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lang="en-GB" b="0" i="0" dirty="0" smtClean="0"/>
                        <a:t>&lt;%</a:t>
                      </a:r>
                      <a:r>
                        <a:rPr lang="en-GB" b="0" i="0" dirty="0" smtClean="0">
                          <a:solidFill>
                            <a:srgbClr val="FF0000"/>
                          </a:solidFill>
                        </a:rPr>
                        <a:t>=</a:t>
                      </a:r>
                      <a:r>
                        <a:rPr lang="en-GB" b="0" i="0" dirty="0" smtClean="0"/>
                        <a:t> </a:t>
                      </a:r>
                      <a:r>
                        <a:rPr lang="en-GB" b="0" i="0" dirty="0" smtClean="0">
                          <a:solidFill>
                            <a:schemeClr val="bg2">
                              <a:lumMod val="50000"/>
                            </a:schemeClr>
                          </a:solidFill>
                        </a:rPr>
                        <a:t>name</a:t>
                      </a:r>
                      <a:r>
                        <a:rPr lang="en-GB" b="0" i="0" dirty="0" smtClean="0"/>
                        <a:t> %&gt;</a:t>
                      </a:r>
                      <a:endParaRPr kumimoji="0" lang="en-GB" sz="18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Helvetica" panose="020B0604020202020204" pitchFamily="34" charset="0"/>
                      </a:endParaRPr>
                    </a:p>
                    <a:p>
                      <a:pPr marL="0" marR="0" indent="0" defTabSz="914400" rtl="0" eaLnBrk="0" fontAlgn="base" latinLnBrk="0" hangingPunct="0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lang="en-GB" b="0" i="0" dirty="0" smtClean="0"/>
                        <a:t>&lt;/p&gt;</a:t>
                      </a:r>
                      <a:endParaRPr kumimoji="0" lang="en-GB" sz="18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Helvetica" panose="020B0604020202020204" pitchFamily="34" charset="0"/>
                      </a:endParaRPr>
                    </a:p>
                  </a:txBody>
                  <a:tcPr>
                    <a:solidFill>
                      <a:schemeClr val="accent6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indent="0" defTabSz="914400" rtl="0" eaLnBrk="0" fontAlgn="base" latinLnBrk="0" hangingPunct="0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sz="18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Helvetica" panose="020B0604020202020204" pitchFamily="34" charset="0"/>
                        </a:rPr>
                        <a:t>{ </a:t>
                      </a:r>
                      <a:r>
                        <a:rPr kumimoji="0" lang="en-GB" sz="18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bg2">
                              <a:lumMod val="50000"/>
                            </a:schemeClr>
                          </a:solidFill>
                          <a:effectLst/>
                          <a:latin typeface="Helvetica" panose="020B0604020202020204" pitchFamily="34" charset="0"/>
                        </a:rPr>
                        <a:t>name</a:t>
                      </a:r>
                      <a:r>
                        <a:rPr kumimoji="0" lang="en-GB" sz="18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Helvetica" panose="020B0604020202020204" pitchFamily="34" charset="0"/>
                        </a:rPr>
                        <a:t>: “Fred” }</a:t>
                      </a:r>
                      <a:endParaRPr kumimoji="0" lang="en-GB" sz="18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Helvetica" panose="020B0604020202020204" pitchFamily="34" charset="0"/>
                      </a:endParaRPr>
                    </a:p>
                  </a:txBody>
                  <a:tcPr>
                    <a:solidFill>
                      <a:schemeClr val="bg1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2376051369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en-GB" b="0" i="1" dirty="0" smtClean="0">
                          <a:solidFill>
                            <a:schemeClr val="bg1"/>
                          </a:solidFill>
                        </a:rPr>
                        <a:t>Branch statement</a:t>
                      </a:r>
                      <a:endParaRPr lang="en-GB" b="0" i="1" dirty="0">
                        <a:solidFill>
                          <a:schemeClr val="bg1"/>
                        </a:solidFill>
                      </a:endParaRPr>
                    </a:p>
                  </a:txBody>
                  <a:tcPr>
                    <a:solidFill>
                      <a:schemeClr val="accent6">
                        <a:lumMod val="7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en-GB" b="0" i="0" dirty="0" smtClean="0"/>
                        <a:t>&lt;% </a:t>
                      </a:r>
                      <a:r>
                        <a:rPr lang="en-GB" b="0" i="0" dirty="0" smtClean="0">
                          <a:solidFill>
                            <a:srgbClr val="FF0000"/>
                          </a:solidFill>
                        </a:rPr>
                        <a:t>if(</a:t>
                      </a:r>
                      <a:r>
                        <a:rPr lang="en-GB" b="0" i="0" dirty="0" smtClean="0"/>
                        <a:t> </a:t>
                      </a:r>
                      <a:r>
                        <a:rPr lang="en-GB" b="0" i="0" dirty="0" smtClean="0">
                          <a:solidFill>
                            <a:schemeClr val="bg2">
                              <a:lumMod val="50000"/>
                            </a:schemeClr>
                          </a:solidFill>
                        </a:rPr>
                        <a:t>cost</a:t>
                      </a:r>
                      <a:r>
                        <a:rPr lang="en-GB" b="0" i="0" dirty="0" smtClean="0"/>
                        <a:t> &gt; 100 </a:t>
                      </a:r>
                      <a:r>
                        <a:rPr lang="en-GB" b="0" i="0" dirty="0" smtClean="0">
                          <a:solidFill>
                            <a:srgbClr val="FF0000"/>
                          </a:solidFill>
                        </a:rPr>
                        <a:t>) {</a:t>
                      </a:r>
                    </a:p>
                    <a:p>
                      <a:r>
                        <a:rPr lang="en-GB" b="0" i="0" dirty="0" smtClean="0">
                          <a:solidFill>
                            <a:srgbClr val="FF0000"/>
                          </a:solidFill>
                        </a:rPr>
                        <a:t>}</a:t>
                      </a:r>
                      <a:r>
                        <a:rPr lang="en-GB" b="0" i="0" dirty="0" smtClean="0"/>
                        <a:t> %&gt;</a:t>
                      </a:r>
                      <a:endParaRPr lang="en-GB" b="0" i="0" dirty="0"/>
                    </a:p>
                  </a:txBody>
                  <a:tcPr>
                    <a:solidFill>
                      <a:schemeClr val="accent6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indent="0" defTabSz="914400" rtl="0" eaLnBrk="0" fontAlgn="base" latinLnBrk="0" hangingPunct="0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sz="18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Helvetica" panose="020B0604020202020204" pitchFamily="34" charset="0"/>
                        </a:rPr>
                        <a:t>{ </a:t>
                      </a:r>
                      <a:r>
                        <a:rPr kumimoji="0" lang="en-GB" sz="18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bg2">
                              <a:lumMod val="50000"/>
                            </a:schemeClr>
                          </a:solidFill>
                          <a:effectLst/>
                          <a:latin typeface="Helvetica" panose="020B0604020202020204" pitchFamily="34" charset="0"/>
                        </a:rPr>
                        <a:t>cost</a:t>
                      </a:r>
                      <a:r>
                        <a:rPr kumimoji="0" lang="en-GB" sz="18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Helvetica" panose="020B0604020202020204" pitchFamily="34" charset="0"/>
                        </a:rPr>
                        <a:t>: 200.34 }</a:t>
                      </a:r>
                      <a:endParaRPr kumimoji="0" lang="en-GB" sz="18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Helvetica" panose="020B0604020202020204" pitchFamily="34" charset="0"/>
                      </a:endParaRPr>
                    </a:p>
                  </a:txBody>
                  <a:tcPr>
                    <a:solidFill>
                      <a:schemeClr val="bg1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4054025220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en-GB" b="0" i="1" dirty="0" smtClean="0">
                          <a:solidFill>
                            <a:schemeClr val="bg1"/>
                          </a:solidFill>
                        </a:rPr>
                        <a:t>Check</a:t>
                      </a:r>
                      <a:r>
                        <a:rPr lang="en-GB" b="0" i="1" baseline="0" dirty="0" smtClean="0">
                          <a:solidFill>
                            <a:schemeClr val="bg1"/>
                          </a:solidFill>
                        </a:rPr>
                        <a:t> field exists</a:t>
                      </a:r>
                      <a:endParaRPr lang="en-GB" b="0" i="1" dirty="0">
                        <a:solidFill>
                          <a:schemeClr val="bg1"/>
                        </a:solidFill>
                      </a:endParaRPr>
                    </a:p>
                  </a:txBody>
                  <a:tcPr>
                    <a:solidFill>
                      <a:schemeClr val="accent6">
                        <a:lumMod val="7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en-GB" b="0" i="0" dirty="0" smtClean="0"/>
                        <a:t>&lt;% </a:t>
                      </a:r>
                      <a:r>
                        <a:rPr lang="en-GB" b="0" i="0" dirty="0" smtClean="0">
                          <a:solidFill>
                            <a:srgbClr val="FF0000"/>
                          </a:solidFill>
                        </a:rPr>
                        <a:t>if( </a:t>
                      </a:r>
                      <a:r>
                        <a:rPr lang="en-GB" b="0" i="0" dirty="0" smtClean="0">
                          <a:solidFill>
                            <a:schemeClr val="bg2">
                              <a:lumMod val="50000"/>
                            </a:schemeClr>
                          </a:solidFill>
                        </a:rPr>
                        <a:t>user</a:t>
                      </a:r>
                      <a:r>
                        <a:rPr lang="en-GB" b="0" i="0" baseline="0" dirty="0" smtClean="0">
                          <a:solidFill>
                            <a:srgbClr val="FF0000"/>
                          </a:solidFill>
                        </a:rPr>
                        <a:t> </a:t>
                      </a:r>
                      <a:r>
                        <a:rPr lang="en-GB" b="0" i="0" dirty="0" smtClean="0">
                          <a:solidFill>
                            <a:srgbClr val="FF0000"/>
                          </a:solidFill>
                        </a:rPr>
                        <a:t>) </a:t>
                      </a:r>
                      <a:r>
                        <a:rPr lang="en-GB" b="0" i="0" dirty="0" smtClean="0"/>
                        <a:t>{</a:t>
                      </a:r>
                    </a:p>
                    <a:p>
                      <a:r>
                        <a:rPr lang="en-GB" b="0" i="0" dirty="0" smtClean="0"/>
                        <a:t>} %&gt;</a:t>
                      </a:r>
                    </a:p>
                  </a:txBody>
                  <a:tcPr>
                    <a:solidFill>
                      <a:schemeClr val="accent6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indent="0" defTabSz="914400" rtl="0" eaLnBrk="0" fontAlgn="base" latinLnBrk="0" hangingPunct="0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sz="18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Helvetica" panose="020B0604020202020204" pitchFamily="34" charset="0"/>
                        </a:rPr>
                        <a:t>{ </a:t>
                      </a:r>
                      <a:r>
                        <a:rPr kumimoji="0" lang="en-GB" sz="18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bg2">
                              <a:lumMod val="50000"/>
                            </a:schemeClr>
                          </a:solidFill>
                          <a:effectLst/>
                          <a:latin typeface="Helvetica" panose="020B0604020202020204" pitchFamily="34" charset="0"/>
                        </a:rPr>
                        <a:t>user</a:t>
                      </a:r>
                      <a:r>
                        <a:rPr kumimoji="0" lang="en-GB" sz="18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Helvetica" panose="020B0604020202020204" pitchFamily="34" charset="0"/>
                        </a:rPr>
                        <a:t>: “Fred” }     TRUE</a:t>
                      </a:r>
                    </a:p>
                    <a:p>
                      <a:pPr marL="0" marR="0" indent="0" defTabSz="914400" rtl="0" eaLnBrk="0" fontAlgn="base" latinLnBrk="0" hangingPunct="0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sz="18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Helvetica" panose="020B0604020202020204" pitchFamily="34" charset="0"/>
                        </a:rPr>
                        <a:t>{ }                         FALSE</a:t>
                      </a:r>
                      <a:endParaRPr kumimoji="0" lang="en-GB" sz="18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Helvetica" panose="020B0604020202020204" pitchFamily="34" charset="0"/>
                      </a:endParaRPr>
                    </a:p>
                  </a:txBody>
                  <a:tcPr>
                    <a:solidFill>
                      <a:schemeClr val="bg1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852806323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en-GB" b="0" i="1" dirty="0" smtClean="0">
                          <a:solidFill>
                            <a:schemeClr val="bg1"/>
                          </a:solidFill>
                        </a:rPr>
                        <a:t>Iterate</a:t>
                      </a:r>
                      <a:endParaRPr lang="en-GB" b="0" i="1" dirty="0">
                        <a:solidFill>
                          <a:schemeClr val="bg1"/>
                        </a:solidFill>
                      </a:endParaRPr>
                    </a:p>
                  </a:txBody>
                  <a:tcPr>
                    <a:solidFill>
                      <a:schemeClr val="accent6">
                        <a:lumMod val="7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en-GB" b="0" i="0" dirty="0" smtClean="0"/>
                        <a:t>&lt;% </a:t>
                      </a:r>
                      <a:r>
                        <a:rPr lang="en-GB" b="0" i="0" dirty="0" err="1" smtClean="0">
                          <a:solidFill>
                            <a:schemeClr val="bg2">
                              <a:lumMod val="50000"/>
                            </a:schemeClr>
                          </a:solidFill>
                        </a:rPr>
                        <a:t>names</a:t>
                      </a:r>
                      <a:r>
                        <a:rPr lang="en-GB" b="0" i="0" dirty="0" err="1" smtClean="0">
                          <a:solidFill>
                            <a:srgbClr val="FF0000"/>
                          </a:solidFill>
                        </a:rPr>
                        <a:t>.forEach</a:t>
                      </a:r>
                      <a:r>
                        <a:rPr lang="en-GB" b="0" i="0" dirty="0" smtClean="0">
                          <a:solidFill>
                            <a:srgbClr val="FF0000"/>
                          </a:solidFill>
                        </a:rPr>
                        <a:t>(</a:t>
                      </a:r>
                      <a:r>
                        <a:rPr lang="en-GB" b="0" i="0" dirty="0" smtClean="0"/>
                        <a:t> (name) =&gt; {</a:t>
                      </a:r>
                    </a:p>
                    <a:p>
                      <a:r>
                        <a:rPr lang="en-GB" b="0" i="0" dirty="0" smtClean="0"/>
                        <a:t>} </a:t>
                      </a:r>
                      <a:r>
                        <a:rPr lang="en-GB" b="0" i="0" dirty="0" smtClean="0">
                          <a:solidFill>
                            <a:srgbClr val="FF0000"/>
                          </a:solidFill>
                        </a:rPr>
                        <a:t>) </a:t>
                      </a:r>
                      <a:r>
                        <a:rPr lang="en-GB" b="0" i="0" dirty="0" smtClean="0"/>
                        <a:t>%&gt;</a:t>
                      </a:r>
                      <a:endParaRPr lang="en-GB" b="0" i="0" dirty="0"/>
                    </a:p>
                  </a:txBody>
                  <a:tcPr>
                    <a:solidFill>
                      <a:schemeClr val="accent6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indent="0" defTabSz="914400" rtl="0" eaLnBrk="0" fontAlgn="base" latinLnBrk="0" hangingPunct="0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sz="18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Helvetica" panose="020B0604020202020204" pitchFamily="34" charset="0"/>
                        </a:rPr>
                        <a:t>{ </a:t>
                      </a:r>
                      <a:r>
                        <a:rPr kumimoji="0" lang="en-GB" sz="18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bg2">
                              <a:lumMod val="50000"/>
                            </a:schemeClr>
                          </a:solidFill>
                          <a:effectLst/>
                          <a:latin typeface="Helvetica" panose="020B0604020202020204" pitchFamily="34" charset="0"/>
                        </a:rPr>
                        <a:t>names</a:t>
                      </a:r>
                      <a:r>
                        <a:rPr kumimoji="0" lang="en-GB" sz="18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Helvetica" panose="020B0604020202020204" pitchFamily="34" charset="0"/>
                        </a:rPr>
                        <a:t>: [ “Fred”, “Tom” ] }</a:t>
                      </a:r>
                      <a:endParaRPr kumimoji="0" lang="en-GB" sz="18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Helvetica" panose="020B0604020202020204" pitchFamily="34" charset="0"/>
                      </a:endParaRPr>
                    </a:p>
                  </a:txBody>
                  <a:tcPr>
                    <a:solidFill>
                      <a:schemeClr val="bg1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62440968"/>
                  </a:ext>
                </a:extLst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396733467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Exercise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1047750" y="661958"/>
            <a:ext cx="7029450" cy="1391235"/>
          </a:xfrm>
        </p:spPr>
        <p:txBody>
          <a:bodyPr/>
          <a:lstStyle/>
          <a:p>
            <a:r>
              <a:rPr lang="en-GB" dirty="0" smtClean="0"/>
              <a:t>Let’s read all the students from the web service by adding a route name “/</a:t>
            </a:r>
            <a:r>
              <a:rPr lang="en-GB" dirty="0" err="1" smtClean="0"/>
              <a:t>readallstudents</a:t>
            </a:r>
            <a:r>
              <a:rPr lang="en-GB" dirty="0" smtClean="0"/>
              <a:t>”</a:t>
            </a:r>
          </a:p>
          <a:p>
            <a:r>
              <a:rPr lang="en-GB" dirty="0" smtClean="0"/>
              <a:t>I am using </a:t>
            </a:r>
            <a:r>
              <a:rPr lang="en-GB" dirty="0" err="1" smtClean="0"/>
              <a:t>Axios</a:t>
            </a:r>
            <a:r>
              <a:rPr lang="en-GB" dirty="0" smtClean="0"/>
              <a:t> to generate the HTTP Request from the server to the service</a:t>
            </a:r>
            <a:endParaRPr lang="en-GB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0"/>
          </p:nvPr>
        </p:nvSpPr>
        <p:spPr/>
        <p:txBody>
          <a:bodyPr/>
          <a:lstStyle/>
          <a:p>
            <a:pPr>
              <a:defRPr/>
            </a:pPr>
            <a:r>
              <a:rPr lang="en-US" altLang="en-US" smtClean="0"/>
              <a:t>WEB</a:t>
            </a:r>
            <a:endParaRPr lang="en-US" altLang="en-US" dirty="0"/>
          </a:p>
        </p:txBody>
      </p:sp>
      <p:sp>
        <p:nvSpPr>
          <p:cNvPr id="5" name="TextBox 4"/>
          <p:cNvSpPr txBox="1"/>
          <p:nvPr/>
        </p:nvSpPr>
        <p:spPr>
          <a:xfrm>
            <a:off x="124799" y="2136120"/>
            <a:ext cx="8875351" cy="4708981"/>
          </a:xfrm>
          <a:prstGeom prst="rect">
            <a:avLst/>
          </a:prstGeom>
          <a:solidFill>
            <a:schemeClr val="accent2">
              <a:lumMod val="20000"/>
              <a:lumOff val="80000"/>
            </a:schemeClr>
          </a:solidFill>
        </p:spPr>
        <p:txBody>
          <a:bodyPr wrap="square" rtlCol="0">
            <a:spAutoFit/>
          </a:bodyPr>
          <a:lstStyle/>
          <a:p>
            <a:r>
              <a:rPr lang="en-GB" sz="2000" dirty="0" err="1" smtClean="0"/>
              <a:t>server.get</a:t>
            </a:r>
            <a:r>
              <a:rPr lang="en-GB" sz="2000" dirty="0"/>
              <a:t>('</a:t>
            </a:r>
            <a:r>
              <a:rPr lang="en-GB" sz="2000" dirty="0">
                <a:solidFill>
                  <a:srgbClr val="00B0F0"/>
                </a:solidFill>
              </a:rPr>
              <a:t>/</a:t>
            </a:r>
            <a:r>
              <a:rPr lang="en-GB" sz="2000" dirty="0" err="1">
                <a:solidFill>
                  <a:srgbClr val="00B0F0"/>
                </a:solidFill>
              </a:rPr>
              <a:t>readstudents</a:t>
            </a:r>
            <a:r>
              <a:rPr lang="en-GB" sz="2000" dirty="0"/>
              <a:t>', </a:t>
            </a:r>
            <a:r>
              <a:rPr lang="en-GB" sz="2000" dirty="0" err="1"/>
              <a:t>async</a:t>
            </a:r>
            <a:r>
              <a:rPr lang="en-GB" sz="2000" dirty="0"/>
              <a:t> (</a:t>
            </a:r>
            <a:r>
              <a:rPr lang="en-GB" sz="2000" dirty="0" err="1"/>
              <a:t>req</a:t>
            </a:r>
            <a:r>
              <a:rPr lang="en-GB" sz="2000" dirty="0"/>
              <a:t>, res) =&gt; {</a:t>
            </a:r>
          </a:p>
          <a:p>
            <a:r>
              <a:rPr lang="en-GB" sz="2000" dirty="0" smtClean="0"/>
              <a:t>    try</a:t>
            </a:r>
            <a:endParaRPr lang="en-GB" sz="2000" dirty="0"/>
          </a:p>
          <a:p>
            <a:r>
              <a:rPr lang="en-GB" sz="2000" dirty="0" smtClean="0"/>
              <a:t>    {</a:t>
            </a:r>
            <a:endParaRPr lang="en-GB" sz="2000" dirty="0"/>
          </a:p>
          <a:p>
            <a:r>
              <a:rPr lang="en-GB" sz="2000" dirty="0" smtClean="0"/>
              <a:t>        console.log</a:t>
            </a:r>
            <a:r>
              <a:rPr lang="en-GB" sz="2000" dirty="0"/>
              <a:t>("Get students");</a:t>
            </a:r>
          </a:p>
          <a:p>
            <a:r>
              <a:rPr lang="en-GB" sz="2000" dirty="0" smtClean="0"/>
              <a:t>        let </a:t>
            </a:r>
            <a:r>
              <a:rPr lang="en-GB" sz="2000" dirty="0" err="1"/>
              <a:t>containerName</a:t>
            </a:r>
            <a:r>
              <a:rPr lang="en-GB" sz="2000" dirty="0"/>
              <a:t>: string = "</a:t>
            </a:r>
            <a:r>
              <a:rPr lang="en-GB" sz="2000" dirty="0" err="1"/>
              <a:t>webservice</a:t>
            </a:r>
            <a:r>
              <a:rPr lang="en-GB" sz="2000" dirty="0"/>
              <a:t>";</a:t>
            </a:r>
          </a:p>
          <a:p>
            <a:r>
              <a:rPr lang="en-GB" sz="2000" dirty="0" smtClean="0"/>
              <a:t>        let response = await </a:t>
            </a:r>
            <a:r>
              <a:rPr lang="en-GB" sz="2000" dirty="0" err="1" smtClean="0"/>
              <a:t>Axios.get</a:t>
            </a:r>
            <a:r>
              <a:rPr lang="en-GB" sz="2000" dirty="0"/>
              <a:t>(`http://${</a:t>
            </a:r>
            <a:r>
              <a:rPr lang="en-GB" sz="2000" dirty="0" err="1"/>
              <a:t>containerName</a:t>
            </a:r>
            <a:r>
              <a:rPr lang="en-GB" sz="2000" dirty="0"/>
              <a:t>}:1339/students`);</a:t>
            </a:r>
          </a:p>
          <a:p>
            <a:r>
              <a:rPr lang="en-GB" sz="2000" dirty="0" smtClean="0"/>
              <a:t>        </a:t>
            </a:r>
            <a:r>
              <a:rPr lang="en-GB" sz="2000" dirty="0" err="1" smtClean="0">
                <a:solidFill>
                  <a:srgbClr val="FF0000"/>
                </a:solidFill>
              </a:rPr>
              <a:t>res.render</a:t>
            </a:r>
            <a:r>
              <a:rPr lang="en-GB" sz="2000" dirty="0">
                <a:solidFill>
                  <a:srgbClr val="FF0000"/>
                </a:solidFill>
              </a:rPr>
              <a:t>(</a:t>
            </a:r>
            <a:r>
              <a:rPr lang="en-GB" sz="2000" dirty="0">
                <a:solidFill>
                  <a:schemeClr val="accent4">
                    <a:lumMod val="75000"/>
                    <a:lumOff val="25000"/>
                  </a:schemeClr>
                </a:solidFill>
              </a:rPr>
              <a:t>'</a:t>
            </a:r>
            <a:r>
              <a:rPr lang="en-GB" sz="2000" dirty="0" err="1">
                <a:solidFill>
                  <a:schemeClr val="accent4">
                    <a:lumMod val="75000"/>
                    <a:lumOff val="25000"/>
                  </a:schemeClr>
                </a:solidFill>
              </a:rPr>
              <a:t>displayallstudents</a:t>
            </a:r>
            <a:r>
              <a:rPr lang="en-GB" sz="2000" dirty="0">
                <a:solidFill>
                  <a:schemeClr val="accent4">
                    <a:lumMod val="75000"/>
                    <a:lumOff val="25000"/>
                  </a:schemeClr>
                </a:solidFill>
              </a:rPr>
              <a:t>'</a:t>
            </a:r>
            <a:r>
              <a:rPr lang="en-GB" sz="2000" dirty="0">
                <a:solidFill>
                  <a:srgbClr val="FF0000"/>
                </a:solidFill>
              </a:rPr>
              <a:t>, { </a:t>
            </a:r>
            <a:r>
              <a:rPr lang="en-GB" sz="2000" dirty="0">
                <a:solidFill>
                  <a:schemeClr val="bg2">
                    <a:lumMod val="50000"/>
                  </a:schemeClr>
                </a:solidFill>
              </a:rPr>
              <a:t>students</a:t>
            </a:r>
            <a:r>
              <a:rPr lang="en-GB" sz="2000" dirty="0">
                <a:solidFill>
                  <a:srgbClr val="FF0000"/>
                </a:solidFill>
              </a:rPr>
              <a:t>: </a:t>
            </a:r>
            <a:r>
              <a:rPr lang="en-GB" sz="2000" dirty="0" err="1" smtClean="0">
                <a:solidFill>
                  <a:srgbClr val="FF0000"/>
                </a:solidFill>
              </a:rPr>
              <a:t>response.data</a:t>
            </a:r>
            <a:r>
              <a:rPr lang="en-GB" sz="2000" dirty="0" smtClean="0">
                <a:solidFill>
                  <a:srgbClr val="FF0000"/>
                </a:solidFill>
              </a:rPr>
              <a:t> </a:t>
            </a:r>
            <a:r>
              <a:rPr lang="en-GB" sz="2000" dirty="0">
                <a:solidFill>
                  <a:srgbClr val="FF0000"/>
                </a:solidFill>
              </a:rPr>
              <a:t>} );</a:t>
            </a:r>
          </a:p>
          <a:p>
            <a:r>
              <a:rPr lang="en-GB" sz="2000" dirty="0" smtClean="0"/>
              <a:t>    }</a:t>
            </a:r>
            <a:endParaRPr lang="en-GB" sz="2000" dirty="0"/>
          </a:p>
          <a:p>
            <a:r>
              <a:rPr lang="en-GB" sz="2000" dirty="0" smtClean="0"/>
              <a:t>    catch(error</a:t>
            </a:r>
            <a:r>
              <a:rPr lang="en-GB" sz="2000" dirty="0"/>
              <a:t>)</a:t>
            </a:r>
          </a:p>
          <a:p>
            <a:r>
              <a:rPr lang="en-GB" sz="2000" dirty="0" smtClean="0"/>
              <a:t>    {</a:t>
            </a:r>
            <a:endParaRPr lang="en-GB" sz="2000" dirty="0"/>
          </a:p>
          <a:p>
            <a:r>
              <a:rPr lang="en-GB" sz="2000" dirty="0" smtClean="0"/>
              <a:t>        console.log(error</a:t>
            </a:r>
            <a:r>
              <a:rPr lang="en-GB" sz="2000" dirty="0"/>
              <a:t>);</a:t>
            </a:r>
          </a:p>
          <a:p>
            <a:r>
              <a:rPr lang="en-GB" sz="2000" dirty="0" smtClean="0"/>
              <a:t>        </a:t>
            </a:r>
            <a:r>
              <a:rPr lang="en-GB" sz="2000" dirty="0" err="1" smtClean="0"/>
              <a:t>res.status</a:t>
            </a:r>
            <a:r>
              <a:rPr lang="en-GB" sz="2000" dirty="0" smtClean="0"/>
              <a:t>(403).send({});</a:t>
            </a:r>
            <a:endParaRPr lang="en-GB" sz="2000" dirty="0"/>
          </a:p>
          <a:p>
            <a:r>
              <a:rPr lang="en-GB" sz="2000" dirty="0" smtClean="0"/>
              <a:t>    }</a:t>
            </a:r>
            <a:endParaRPr lang="en-GB" sz="2000" dirty="0"/>
          </a:p>
          <a:p>
            <a:r>
              <a:rPr lang="en-GB" sz="2000" dirty="0" smtClean="0"/>
              <a:t>});</a:t>
            </a:r>
          </a:p>
          <a:p>
            <a:endParaRPr lang="en-GB" sz="2000" dirty="0"/>
          </a:p>
        </p:txBody>
      </p:sp>
      <p:sp>
        <p:nvSpPr>
          <p:cNvPr id="6" name="TextBox 5"/>
          <p:cNvSpPr txBox="1"/>
          <p:nvPr/>
        </p:nvSpPr>
        <p:spPr>
          <a:xfrm>
            <a:off x="5129841" y="4707816"/>
            <a:ext cx="3640348" cy="206210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 smtClean="0"/>
              <a:t>This is where we use the template engine to “render” our HTML string and send it back to the </a:t>
            </a:r>
            <a:r>
              <a:rPr lang="en-GB" dirty="0" smtClean="0"/>
              <a:t>browser. The template file is named “</a:t>
            </a:r>
            <a:r>
              <a:rPr lang="en-GB" dirty="0" err="1">
                <a:solidFill>
                  <a:schemeClr val="accent4">
                    <a:lumMod val="75000"/>
                    <a:lumOff val="25000"/>
                  </a:schemeClr>
                </a:solidFill>
              </a:rPr>
              <a:t>displayallstudents</a:t>
            </a:r>
            <a:r>
              <a:rPr lang="en-GB" dirty="0" smtClean="0"/>
              <a:t>” and the “</a:t>
            </a:r>
            <a:r>
              <a:rPr lang="en-GB" dirty="0" smtClean="0">
                <a:solidFill>
                  <a:schemeClr val="bg2">
                    <a:lumMod val="50000"/>
                  </a:schemeClr>
                </a:solidFill>
              </a:rPr>
              <a:t>students</a:t>
            </a:r>
            <a:r>
              <a:rPr lang="en-GB" dirty="0" smtClean="0"/>
              <a:t>” field contains the data that the template uses.</a:t>
            </a:r>
            <a:endParaRPr lang="en-GB" dirty="0"/>
          </a:p>
        </p:txBody>
      </p:sp>
      <p:cxnSp>
        <p:nvCxnSpPr>
          <p:cNvPr id="8" name="Straight Connector 7"/>
          <p:cNvCxnSpPr/>
          <p:nvPr/>
        </p:nvCxnSpPr>
        <p:spPr bwMode="auto">
          <a:xfrm>
            <a:off x="725697" y="4382219"/>
            <a:ext cx="6808039" cy="0"/>
          </a:xfrm>
          <a:prstGeom prst="line">
            <a:avLst/>
          </a:prstGeom>
          <a:solidFill>
            <a:schemeClr val="accent1"/>
          </a:solidFill>
          <a:ln w="9525" cap="flat" cmpd="sng" algn="ctr">
            <a:solidFill>
              <a:schemeClr val="tx1"/>
            </a:solidFill>
            <a:prstDash val="solid"/>
            <a:round/>
            <a:headEnd type="none" w="med" len="med"/>
            <a:tailEnd type="none" w="med" len="med"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cxnSp>
      <p:cxnSp>
        <p:nvCxnSpPr>
          <p:cNvPr id="10" name="Straight Arrow Connector 9"/>
          <p:cNvCxnSpPr>
            <a:stCxn id="6" idx="0"/>
          </p:cNvCxnSpPr>
          <p:nvPr/>
        </p:nvCxnSpPr>
        <p:spPr bwMode="auto">
          <a:xfrm flipH="1" flipV="1">
            <a:off x="6280031" y="4465148"/>
            <a:ext cx="669984" cy="242668"/>
          </a:xfrm>
          <a:prstGeom prst="straightConnector1">
            <a:avLst/>
          </a:prstGeom>
          <a:solidFill>
            <a:schemeClr val="accent1"/>
          </a:solidFill>
          <a:ln w="9525" cap="flat" cmpd="sng" algn="ctr">
            <a:solidFill>
              <a:schemeClr val="tx1"/>
            </a:solidFill>
            <a:prstDash val="solid"/>
            <a:round/>
            <a:headEnd type="none" w="med" len="med"/>
            <a:tailEnd type="triangle"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cxnSp>
      <p:sp>
        <p:nvSpPr>
          <p:cNvPr id="7" name="TextBox 6"/>
          <p:cNvSpPr txBox="1"/>
          <p:nvPr/>
        </p:nvSpPr>
        <p:spPr>
          <a:xfrm>
            <a:off x="5998234" y="2253486"/>
            <a:ext cx="2945741" cy="923330"/>
          </a:xfrm>
          <a:prstGeom prst="rect">
            <a:avLst/>
          </a:prstGeom>
          <a:noFill/>
          <a:ln w="19050">
            <a:solidFill>
              <a:schemeClr val="tx1"/>
            </a:solidFill>
          </a:ln>
        </p:spPr>
        <p:txBody>
          <a:bodyPr wrap="square" rtlCol="0">
            <a:spAutoFit/>
          </a:bodyPr>
          <a:lstStyle/>
          <a:p>
            <a:r>
              <a:rPr lang="en-GB" dirty="0" err="1" smtClean="0"/>
              <a:t>Axios</a:t>
            </a:r>
            <a:r>
              <a:rPr lang="en-GB" dirty="0" smtClean="0"/>
              <a:t>: Contents of HTTP Response body is read using </a:t>
            </a:r>
            <a:r>
              <a:rPr lang="en-GB" dirty="0" err="1" smtClean="0"/>
              <a:t>response</a:t>
            </a:r>
            <a:r>
              <a:rPr lang="en-GB" b="1" dirty="0" err="1" smtClean="0"/>
              <a:t>.data</a:t>
            </a:r>
            <a:endParaRPr lang="en-GB" b="1" dirty="0"/>
          </a:p>
        </p:txBody>
      </p:sp>
    </p:spTree>
    <p:extLst>
      <p:ext uri="{BB962C8B-B14F-4D97-AF65-F5344CB8AC3E}">
        <p14:creationId xmlns:p14="http://schemas.microsoft.com/office/powerpoint/2010/main" val="46627042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57175" y="0"/>
            <a:ext cx="3348667" cy="1621872"/>
          </a:xfrm>
        </p:spPr>
        <p:txBody>
          <a:bodyPr/>
          <a:lstStyle/>
          <a:p>
            <a:r>
              <a:rPr lang="en-GB" dirty="0" smtClean="0"/>
              <a:t>Exercise: Create template file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0" y="1698731"/>
            <a:ext cx="3730528" cy="3534234"/>
          </a:xfrm>
        </p:spPr>
        <p:txBody>
          <a:bodyPr/>
          <a:lstStyle/>
          <a:p>
            <a:r>
              <a:rPr lang="en-GB" dirty="0" smtClean="0"/>
              <a:t>In the “views” folder add a file “</a:t>
            </a:r>
            <a:r>
              <a:rPr lang="en-GB" b="1" dirty="0" err="1" smtClean="0"/>
              <a:t>displayallstudents.</a:t>
            </a:r>
            <a:r>
              <a:rPr lang="en-GB" b="1" dirty="0" err="1" smtClean="0">
                <a:solidFill>
                  <a:srgbClr val="FF0000"/>
                </a:solidFill>
              </a:rPr>
              <a:t>ejs</a:t>
            </a:r>
            <a:r>
              <a:rPr lang="en-GB" dirty="0" smtClean="0"/>
              <a:t>” </a:t>
            </a:r>
            <a:endParaRPr lang="en-GB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0"/>
          </p:nvPr>
        </p:nvSpPr>
        <p:spPr/>
        <p:txBody>
          <a:bodyPr/>
          <a:lstStyle/>
          <a:p>
            <a:pPr>
              <a:defRPr/>
            </a:pPr>
            <a:r>
              <a:rPr lang="en-US" altLang="en-US" smtClean="0"/>
              <a:t>WEB</a:t>
            </a:r>
            <a:endParaRPr lang="en-US" altLang="en-US" dirty="0"/>
          </a:p>
        </p:txBody>
      </p:sp>
      <p:sp>
        <p:nvSpPr>
          <p:cNvPr id="5" name="TextBox 4"/>
          <p:cNvSpPr txBox="1"/>
          <p:nvPr/>
        </p:nvSpPr>
        <p:spPr>
          <a:xfrm>
            <a:off x="3647219" y="71929"/>
            <a:ext cx="5442612" cy="3539430"/>
          </a:xfrm>
          <a:prstGeom prst="rect">
            <a:avLst/>
          </a:prstGeom>
          <a:solidFill>
            <a:schemeClr val="accent2">
              <a:lumMod val="20000"/>
              <a:lumOff val="80000"/>
            </a:schemeClr>
          </a:solidFill>
        </p:spPr>
        <p:txBody>
          <a:bodyPr wrap="square" rtlCol="0">
            <a:spAutoFit/>
          </a:bodyPr>
          <a:lstStyle/>
          <a:p>
            <a:r>
              <a:rPr lang="en-GB" sz="1200" dirty="0"/>
              <a:t>&lt;!DOCTYPE html&gt;</a:t>
            </a:r>
          </a:p>
          <a:p>
            <a:r>
              <a:rPr lang="en-GB" sz="1200" dirty="0"/>
              <a:t>&lt;html&gt;</a:t>
            </a:r>
          </a:p>
          <a:p>
            <a:r>
              <a:rPr lang="en-GB" sz="1200" dirty="0"/>
              <a:t>&lt;head&gt;</a:t>
            </a:r>
          </a:p>
          <a:p>
            <a:r>
              <a:rPr lang="en-GB" sz="1200" dirty="0"/>
              <a:t>&lt;title&gt;Display Student Page&lt;/title&gt;</a:t>
            </a:r>
          </a:p>
          <a:p>
            <a:r>
              <a:rPr lang="en-GB" sz="1200" dirty="0"/>
              <a:t>&lt;meta charset="utf-8" /&gt;</a:t>
            </a:r>
          </a:p>
          <a:p>
            <a:r>
              <a:rPr lang="en-GB" sz="1200" dirty="0"/>
              <a:t>&lt;!-- PUT THIS IN A CSS </a:t>
            </a:r>
            <a:r>
              <a:rPr lang="en-GB" sz="1200" dirty="0" smtClean="0"/>
              <a:t>FILE: CSS </a:t>
            </a:r>
            <a:r>
              <a:rPr lang="en-GB" sz="1200" dirty="0"/>
              <a:t>style to remove indentation </a:t>
            </a:r>
          </a:p>
          <a:p>
            <a:r>
              <a:rPr lang="en-GB" sz="1200" dirty="0"/>
              <a:t>from list of items --&gt;</a:t>
            </a:r>
          </a:p>
          <a:p>
            <a:r>
              <a:rPr lang="en-GB" sz="2000" dirty="0"/>
              <a:t>&lt;style&gt; </a:t>
            </a:r>
          </a:p>
          <a:p>
            <a:r>
              <a:rPr lang="en-GB" sz="2000" dirty="0" smtClean="0"/>
              <a:t>    </a:t>
            </a:r>
            <a:r>
              <a:rPr lang="en-GB" sz="2000" dirty="0" err="1" smtClean="0"/>
              <a:t>ul</a:t>
            </a:r>
            <a:r>
              <a:rPr lang="en-GB" sz="2000" dirty="0" smtClean="0"/>
              <a:t> </a:t>
            </a:r>
            <a:r>
              <a:rPr lang="en-GB" sz="2000" dirty="0"/>
              <a:t>{ </a:t>
            </a:r>
            <a:r>
              <a:rPr lang="en-GB" sz="2000" dirty="0" err="1" smtClean="0"/>
              <a:t>list-style:none</a:t>
            </a:r>
            <a:r>
              <a:rPr lang="en-GB" sz="2000" dirty="0"/>
              <a:t>; </a:t>
            </a:r>
            <a:r>
              <a:rPr lang="en-GB" sz="2000" dirty="0" smtClean="0"/>
              <a:t>padding-left:0</a:t>
            </a:r>
            <a:r>
              <a:rPr lang="en-GB" sz="2000" dirty="0"/>
              <a:t>; </a:t>
            </a:r>
            <a:r>
              <a:rPr lang="en-GB" sz="2000" dirty="0" smtClean="0"/>
              <a:t>} </a:t>
            </a:r>
            <a:endParaRPr lang="en-GB" sz="2000" dirty="0"/>
          </a:p>
          <a:p>
            <a:r>
              <a:rPr lang="en-GB" sz="2000" dirty="0"/>
              <a:t>&lt;/style&gt; </a:t>
            </a:r>
          </a:p>
          <a:p>
            <a:r>
              <a:rPr lang="en-GB" sz="1200" dirty="0"/>
              <a:t>&lt;/head&gt;</a:t>
            </a:r>
          </a:p>
          <a:p>
            <a:r>
              <a:rPr lang="en-GB" sz="1200" dirty="0"/>
              <a:t>&lt;body&gt;</a:t>
            </a:r>
          </a:p>
          <a:p>
            <a:r>
              <a:rPr lang="en-GB" sz="2000" dirty="0" smtClean="0">
                <a:solidFill>
                  <a:srgbClr val="FF0000"/>
                </a:solidFill>
              </a:rPr>
              <a:t>PUT HERE</a:t>
            </a:r>
          </a:p>
          <a:p>
            <a:r>
              <a:rPr lang="en-GB" sz="1200" dirty="0" smtClean="0"/>
              <a:t>&lt;</a:t>
            </a:r>
            <a:r>
              <a:rPr lang="en-GB" sz="1200" dirty="0"/>
              <a:t>script </a:t>
            </a:r>
            <a:r>
              <a:rPr lang="en-GB" sz="1200" dirty="0" err="1"/>
              <a:t>src</a:t>
            </a:r>
            <a:r>
              <a:rPr lang="en-GB" sz="1200" dirty="0" smtClean="0"/>
              <a:t>=“…/</a:t>
            </a:r>
            <a:r>
              <a:rPr lang="en-GB" sz="1200" dirty="0"/>
              <a:t>jquery-3.5.1.js</a:t>
            </a:r>
            <a:r>
              <a:rPr lang="en-GB" sz="1200" dirty="0" smtClean="0"/>
              <a:t>"&gt;&lt;/</a:t>
            </a:r>
            <a:r>
              <a:rPr lang="en-GB" sz="1200" dirty="0"/>
              <a:t>script&gt; </a:t>
            </a:r>
          </a:p>
          <a:p>
            <a:r>
              <a:rPr lang="en-GB" sz="1200" dirty="0" smtClean="0"/>
              <a:t>&lt;/</a:t>
            </a:r>
            <a:r>
              <a:rPr lang="en-GB" sz="1200" dirty="0"/>
              <a:t>body&gt;</a:t>
            </a:r>
          </a:p>
          <a:p>
            <a:r>
              <a:rPr lang="en-GB" sz="1200" dirty="0"/>
              <a:t>&lt;/html</a:t>
            </a:r>
            <a:r>
              <a:rPr lang="en-GB" sz="1200" dirty="0" smtClean="0"/>
              <a:t>&gt;</a:t>
            </a:r>
            <a:endParaRPr lang="en-GB" sz="2000" dirty="0"/>
          </a:p>
        </p:txBody>
      </p:sp>
      <p:sp>
        <p:nvSpPr>
          <p:cNvPr id="6" name="TextBox 5"/>
          <p:cNvSpPr txBox="1"/>
          <p:nvPr/>
        </p:nvSpPr>
        <p:spPr>
          <a:xfrm>
            <a:off x="771311" y="3905921"/>
            <a:ext cx="8172664" cy="2554545"/>
          </a:xfrm>
          <a:prstGeom prst="rect">
            <a:avLst/>
          </a:prstGeom>
          <a:solidFill>
            <a:schemeClr val="accent2">
              <a:lumMod val="20000"/>
              <a:lumOff val="80000"/>
            </a:schemeClr>
          </a:solidFill>
          <a:ln w="28575">
            <a:solidFill>
              <a:srgbClr val="FF0000"/>
            </a:solidFill>
            <a:prstDash val="dash"/>
          </a:ln>
        </p:spPr>
        <p:txBody>
          <a:bodyPr wrap="square" rtlCol="0">
            <a:spAutoFit/>
          </a:bodyPr>
          <a:lstStyle/>
          <a:p>
            <a:r>
              <a:rPr lang="en-GB" sz="2000" dirty="0" smtClean="0"/>
              <a:t>&lt;</a:t>
            </a:r>
            <a:r>
              <a:rPr lang="en-GB" sz="2000" dirty="0" err="1"/>
              <a:t>ul</a:t>
            </a:r>
            <a:r>
              <a:rPr lang="en-GB" sz="2000" dirty="0"/>
              <a:t> id="</a:t>
            </a:r>
            <a:r>
              <a:rPr lang="en-GB" sz="2000" dirty="0">
                <a:solidFill>
                  <a:srgbClr val="FF0000"/>
                </a:solidFill>
              </a:rPr>
              <a:t>students-</a:t>
            </a:r>
            <a:r>
              <a:rPr lang="en-GB" sz="2000" dirty="0" err="1">
                <a:solidFill>
                  <a:srgbClr val="FF0000"/>
                </a:solidFill>
              </a:rPr>
              <a:t>ul</a:t>
            </a:r>
            <a:r>
              <a:rPr lang="en-GB" sz="2000" dirty="0"/>
              <a:t>"&gt;</a:t>
            </a:r>
          </a:p>
          <a:p>
            <a:r>
              <a:rPr lang="en-GB" sz="2000" dirty="0"/>
              <a:t>  &lt;% </a:t>
            </a:r>
            <a:r>
              <a:rPr lang="en-GB" sz="2000" dirty="0" err="1">
                <a:solidFill>
                  <a:schemeClr val="bg2">
                    <a:lumMod val="50000"/>
                  </a:schemeClr>
                </a:solidFill>
              </a:rPr>
              <a:t>students</a:t>
            </a:r>
            <a:r>
              <a:rPr lang="en-GB" sz="2000" dirty="0" err="1">
                <a:solidFill>
                  <a:srgbClr val="0070C0"/>
                </a:solidFill>
              </a:rPr>
              <a:t>.forEach</a:t>
            </a:r>
            <a:r>
              <a:rPr lang="en-GB" sz="2000" dirty="0" smtClean="0">
                <a:solidFill>
                  <a:srgbClr val="0070C0"/>
                </a:solidFill>
              </a:rPr>
              <a:t>( (</a:t>
            </a:r>
            <a:r>
              <a:rPr lang="en-GB" sz="2000" dirty="0">
                <a:solidFill>
                  <a:schemeClr val="accent4">
                    <a:lumMod val="50000"/>
                    <a:lumOff val="50000"/>
                  </a:schemeClr>
                </a:solidFill>
              </a:rPr>
              <a:t>student</a:t>
            </a:r>
            <a:r>
              <a:rPr lang="en-GB" sz="2000" dirty="0">
                <a:solidFill>
                  <a:srgbClr val="0070C0"/>
                </a:solidFill>
              </a:rPr>
              <a:t>) =&gt; { </a:t>
            </a:r>
            <a:r>
              <a:rPr lang="en-GB" sz="2000" dirty="0"/>
              <a:t>%&gt;</a:t>
            </a:r>
          </a:p>
          <a:p>
            <a:r>
              <a:rPr lang="en-GB" sz="2000" dirty="0"/>
              <a:t> </a:t>
            </a:r>
            <a:r>
              <a:rPr lang="en-GB" sz="2000" dirty="0" smtClean="0"/>
              <a:t>   &lt;</a:t>
            </a:r>
            <a:r>
              <a:rPr lang="en-GB" sz="2000" dirty="0"/>
              <a:t>li&gt;&lt;%= </a:t>
            </a:r>
            <a:r>
              <a:rPr lang="en-GB" sz="2000" dirty="0" err="1">
                <a:solidFill>
                  <a:schemeClr val="accent4">
                    <a:lumMod val="50000"/>
                    <a:lumOff val="50000"/>
                  </a:schemeClr>
                </a:solidFill>
              </a:rPr>
              <a:t>student</a:t>
            </a:r>
            <a:r>
              <a:rPr lang="en-GB" sz="2000" dirty="0" err="1"/>
              <a:t>.Name</a:t>
            </a:r>
            <a:r>
              <a:rPr lang="en-GB" sz="2000" dirty="0"/>
              <a:t> %&gt;</a:t>
            </a:r>
          </a:p>
          <a:p>
            <a:r>
              <a:rPr lang="en-GB" sz="2000" dirty="0" smtClean="0"/>
              <a:t>          &amp;</a:t>
            </a:r>
            <a:r>
              <a:rPr lang="en-GB" sz="2000" dirty="0" err="1"/>
              <a:t>nbsp</a:t>
            </a:r>
            <a:r>
              <a:rPr lang="en-GB" sz="2000" dirty="0"/>
              <a:t>;&lt;%= </a:t>
            </a:r>
            <a:r>
              <a:rPr lang="en-GB" sz="2000" dirty="0" err="1">
                <a:solidFill>
                  <a:schemeClr val="accent4">
                    <a:lumMod val="50000"/>
                    <a:lumOff val="50000"/>
                  </a:schemeClr>
                </a:solidFill>
              </a:rPr>
              <a:t>student</a:t>
            </a:r>
            <a:r>
              <a:rPr lang="en-GB" sz="2000" dirty="0" err="1"/>
              <a:t>.Age</a:t>
            </a:r>
            <a:r>
              <a:rPr lang="en-GB" sz="2000" dirty="0"/>
              <a:t> %&gt;</a:t>
            </a:r>
          </a:p>
          <a:p>
            <a:r>
              <a:rPr lang="en-GB" sz="2000" dirty="0" smtClean="0"/>
              <a:t>          &amp;</a:t>
            </a:r>
            <a:r>
              <a:rPr lang="en-GB" sz="2000" dirty="0" err="1"/>
              <a:t>nbsp</a:t>
            </a:r>
            <a:r>
              <a:rPr lang="en-GB" sz="2000" dirty="0"/>
              <a:t>;&lt;%= </a:t>
            </a:r>
            <a:r>
              <a:rPr lang="en-GB" sz="2000" dirty="0" err="1">
                <a:solidFill>
                  <a:schemeClr val="accent4">
                    <a:lumMod val="50000"/>
                    <a:lumOff val="50000"/>
                  </a:schemeClr>
                </a:solidFill>
              </a:rPr>
              <a:t>student</a:t>
            </a:r>
            <a:r>
              <a:rPr lang="en-GB" sz="2000" dirty="0" err="1"/>
              <a:t>.Course</a:t>
            </a:r>
            <a:r>
              <a:rPr lang="en-GB" sz="2000" dirty="0"/>
              <a:t> %&gt;</a:t>
            </a:r>
          </a:p>
          <a:p>
            <a:r>
              <a:rPr lang="en-GB" sz="2000" dirty="0"/>
              <a:t>  </a:t>
            </a:r>
            <a:r>
              <a:rPr lang="en-GB" sz="2000" dirty="0" smtClean="0"/>
              <a:t>   &lt;/</a:t>
            </a:r>
            <a:r>
              <a:rPr lang="en-GB" sz="2000" dirty="0"/>
              <a:t>li</a:t>
            </a:r>
            <a:r>
              <a:rPr lang="en-GB" sz="2000" dirty="0" smtClean="0"/>
              <a:t>&gt;</a:t>
            </a:r>
            <a:br>
              <a:rPr lang="en-GB" sz="2000" dirty="0" smtClean="0"/>
            </a:br>
            <a:r>
              <a:rPr lang="en-GB" sz="2000" dirty="0" smtClean="0"/>
              <a:t>  </a:t>
            </a:r>
            <a:r>
              <a:rPr lang="en-GB" sz="2000" dirty="0"/>
              <a:t>&lt;% </a:t>
            </a:r>
            <a:r>
              <a:rPr lang="en-GB" sz="2000" dirty="0">
                <a:solidFill>
                  <a:srgbClr val="0070C0"/>
                </a:solidFill>
              </a:rPr>
              <a:t>});</a:t>
            </a:r>
            <a:r>
              <a:rPr lang="en-GB" sz="2000" dirty="0"/>
              <a:t> %&gt;</a:t>
            </a:r>
          </a:p>
          <a:p>
            <a:r>
              <a:rPr lang="en-GB" sz="2000" dirty="0"/>
              <a:t>&lt;/</a:t>
            </a:r>
            <a:r>
              <a:rPr lang="en-GB" sz="2000" dirty="0" err="1"/>
              <a:t>ul</a:t>
            </a:r>
            <a:r>
              <a:rPr lang="en-GB" sz="2000" dirty="0" smtClean="0"/>
              <a:t>&gt;</a:t>
            </a:r>
            <a:endParaRPr lang="en-GB" sz="2000" dirty="0"/>
          </a:p>
        </p:txBody>
      </p:sp>
      <p:sp>
        <p:nvSpPr>
          <p:cNvPr id="7" name="Rectangle 6"/>
          <p:cNvSpPr/>
          <p:nvPr/>
        </p:nvSpPr>
        <p:spPr bwMode="auto">
          <a:xfrm>
            <a:off x="3647219" y="2670272"/>
            <a:ext cx="1586739" cy="325370"/>
          </a:xfrm>
          <a:prstGeom prst="rect">
            <a:avLst/>
          </a:prstGeom>
          <a:solidFill>
            <a:schemeClr val="accent6">
              <a:lumMod val="20000"/>
              <a:lumOff val="80000"/>
            </a:schemeClr>
          </a:solidFill>
          <a:ln w="28575" cap="flat" cmpd="sng" algn="ctr">
            <a:solidFill>
              <a:srgbClr val="FF0000"/>
            </a:solidFill>
            <a:prstDash val="dash"/>
            <a:round/>
            <a:headEnd type="none" w="med" len="med"/>
            <a:tailEnd type="none" w="med" len="med"/>
          </a:ln>
          <a:effectLst/>
          <a:extLst/>
        </p:spPr>
        <p:txBody>
          <a:bodyPr vert="horz" wrap="none" lIns="91440" tIns="45720" rIns="91440" bIns="45720" numCol="1" rtlCol="0" anchor="ctr" anchorCtr="0" compatLnSpc="1">
            <a:prstTxWarp prst="textNoShape">
              <a:avLst/>
            </a:prstTxWarp>
          </a:bodyPr>
          <a:lstStyle/>
          <a:p>
            <a:pPr marL="0" marR="0" indent="0" algn="ctr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en-GB" sz="1800" b="1" i="0" u="none" strike="noStrike" cap="none" normalizeH="0" baseline="0" dirty="0" smtClean="0">
                <a:ln>
                  <a:noFill/>
                </a:ln>
                <a:solidFill>
                  <a:srgbClr val="FF0000"/>
                </a:solidFill>
                <a:effectLst/>
                <a:latin typeface="Helvetica" panose="020B0604020202020204" pitchFamily="34" charset="0"/>
              </a:rPr>
              <a:t>PUT HERE</a:t>
            </a:r>
            <a:endParaRPr kumimoji="0" lang="en-GB" sz="1800" b="1" i="0" u="none" strike="noStrike" cap="none" normalizeH="0" baseline="0" dirty="0" smtClean="0">
              <a:ln>
                <a:noFill/>
              </a:ln>
              <a:solidFill>
                <a:srgbClr val="FF0000"/>
              </a:solidFill>
              <a:effectLst/>
              <a:latin typeface="Helvetica" panose="020B0604020202020204" pitchFamily="34" charset="0"/>
            </a:endParaRPr>
          </a:p>
        </p:txBody>
      </p:sp>
      <p:cxnSp>
        <p:nvCxnSpPr>
          <p:cNvPr id="9" name="Straight Connector 8"/>
          <p:cNvCxnSpPr/>
          <p:nvPr/>
        </p:nvCxnSpPr>
        <p:spPr bwMode="auto">
          <a:xfrm flipH="1">
            <a:off x="835863" y="3051740"/>
            <a:ext cx="2811356" cy="854181"/>
          </a:xfrm>
          <a:prstGeom prst="line">
            <a:avLst/>
          </a:prstGeom>
          <a:solidFill>
            <a:schemeClr val="accent1"/>
          </a:solidFill>
          <a:ln w="28575" cap="flat" cmpd="sng" algn="ctr">
            <a:solidFill>
              <a:srgbClr val="FF0000"/>
            </a:solidFill>
            <a:prstDash val="dash"/>
            <a:round/>
            <a:headEnd type="none" w="med" len="med"/>
            <a:tailEnd type="none" w="med" len="med"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cxnSp>
      <p:cxnSp>
        <p:nvCxnSpPr>
          <p:cNvPr id="11" name="Straight Connector 10"/>
          <p:cNvCxnSpPr/>
          <p:nvPr/>
        </p:nvCxnSpPr>
        <p:spPr bwMode="auto">
          <a:xfrm>
            <a:off x="5189080" y="2995642"/>
            <a:ext cx="3713698" cy="910279"/>
          </a:xfrm>
          <a:prstGeom prst="line">
            <a:avLst/>
          </a:prstGeom>
          <a:solidFill>
            <a:schemeClr val="accent1"/>
          </a:solidFill>
          <a:ln w="28575" cap="flat" cmpd="sng" algn="ctr">
            <a:solidFill>
              <a:srgbClr val="FF0000"/>
            </a:solidFill>
            <a:prstDash val="dash"/>
            <a:round/>
            <a:headEnd type="none" w="med" len="med"/>
            <a:tailEnd type="none" w="med" len="med"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cxnSp>
      <p:sp>
        <p:nvSpPr>
          <p:cNvPr id="12" name="TextBox 11"/>
          <p:cNvSpPr txBox="1"/>
          <p:nvPr/>
        </p:nvSpPr>
        <p:spPr>
          <a:xfrm>
            <a:off x="5317770" y="5467417"/>
            <a:ext cx="3456317" cy="9233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 smtClean="0"/>
              <a:t>The “</a:t>
            </a:r>
            <a:r>
              <a:rPr lang="en-GB" dirty="0" smtClean="0">
                <a:solidFill>
                  <a:schemeClr val="bg2">
                    <a:lumMod val="50000"/>
                  </a:schemeClr>
                </a:solidFill>
              </a:rPr>
              <a:t>students</a:t>
            </a:r>
            <a:r>
              <a:rPr lang="en-GB" dirty="0" smtClean="0"/>
              <a:t>” field of the incoming JS object contains the data that the template uses.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39215535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Exercise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 smtClean="0"/>
              <a:t>You can view this template in operation by directly typing the URL into the browser</a:t>
            </a:r>
          </a:p>
          <a:p>
            <a:endParaRPr lang="en-GB" dirty="0"/>
          </a:p>
          <a:p>
            <a:endParaRPr lang="en-GB" dirty="0" smtClean="0"/>
          </a:p>
          <a:p>
            <a:r>
              <a:rPr lang="en-GB" dirty="0" smtClean="0"/>
              <a:t>Or by adding a HTML anchor tag you can click on to </a:t>
            </a:r>
            <a:r>
              <a:rPr lang="en-GB" dirty="0"/>
              <a:t>a web page </a:t>
            </a:r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0"/>
          </p:nvPr>
        </p:nvSpPr>
        <p:spPr/>
        <p:txBody>
          <a:bodyPr/>
          <a:lstStyle/>
          <a:p>
            <a:pPr>
              <a:defRPr/>
            </a:pPr>
            <a:r>
              <a:rPr lang="en-US" altLang="en-US" smtClean="0"/>
              <a:t>WEB</a:t>
            </a:r>
            <a:endParaRPr lang="en-US" altLang="en-US" dirty="0"/>
          </a:p>
        </p:txBody>
      </p:sp>
      <p:sp>
        <p:nvSpPr>
          <p:cNvPr id="5" name="TextBox 4"/>
          <p:cNvSpPr txBox="1"/>
          <p:nvPr/>
        </p:nvSpPr>
        <p:spPr>
          <a:xfrm>
            <a:off x="2608565" y="2479538"/>
            <a:ext cx="3390672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i="1" dirty="0"/>
              <a:t>http://localhost:81/readstudents</a:t>
            </a:r>
          </a:p>
        </p:txBody>
      </p:sp>
      <p:sp>
        <p:nvSpPr>
          <p:cNvPr id="6" name="TextBox 5"/>
          <p:cNvSpPr txBox="1"/>
          <p:nvPr/>
        </p:nvSpPr>
        <p:spPr>
          <a:xfrm>
            <a:off x="1744653" y="3974515"/>
            <a:ext cx="5330305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dirty="0"/>
              <a:t>&lt;a </a:t>
            </a:r>
            <a:r>
              <a:rPr lang="en-GB" dirty="0" err="1"/>
              <a:t>href</a:t>
            </a:r>
            <a:r>
              <a:rPr lang="en-GB" dirty="0"/>
              <a:t>="</a:t>
            </a:r>
            <a:r>
              <a:rPr lang="en-GB" b="1" dirty="0" err="1"/>
              <a:t>readstudents</a:t>
            </a:r>
            <a:r>
              <a:rPr lang="en-GB" dirty="0"/>
              <a:t>"&gt;Display the students&lt;/a</a:t>
            </a:r>
            <a:r>
              <a:rPr lang="en-GB" dirty="0" smtClean="0"/>
              <a:t>&gt;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93197003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Hints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1047750" y="998547"/>
            <a:ext cx="7029450" cy="2053193"/>
          </a:xfrm>
        </p:spPr>
        <p:txBody>
          <a:bodyPr/>
          <a:lstStyle/>
          <a:p>
            <a:r>
              <a:rPr lang="en-GB" dirty="0" smtClean="0"/>
              <a:t>If you want to display the details of a listed item, edit it or even delete it then you will need the primary key</a:t>
            </a:r>
          </a:p>
          <a:p>
            <a:r>
              <a:rPr lang="en-GB" dirty="0" smtClean="0"/>
              <a:t>If you are displaying the items as a list then we can also display these operations as links or buttons alongside each item and incorporate the primary key value</a:t>
            </a:r>
          </a:p>
          <a:p>
            <a:r>
              <a:rPr lang="en-GB" dirty="0" smtClean="0"/>
              <a:t>Example:</a:t>
            </a:r>
            <a:endParaRPr lang="en-GB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0"/>
          </p:nvPr>
        </p:nvSpPr>
        <p:spPr/>
        <p:txBody>
          <a:bodyPr/>
          <a:lstStyle/>
          <a:p>
            <a:pPr>
              <a:defRPr/>
            </a:pPr>
            <a:r>
              <a:rPr lang="en-US" altLang="en-US" smtClean="0"/>
              <a:t>WEB</a:t>
            </a:r>
            <a:endParaRPr lang="en-US" altLang="en-US" dirty="0"/>
          </a:p>
        </p:txBody>
      </p:sp>
      <p:sp>
        <p:nvSpPr>
          <p:cNvPr id="5" name="TextBox 4"/>
          <p:cNvSpPr txBox="1"/>
          <p:nvPr/>
        </p:nvSpPr>
        <p:spPr>
          <a:xfrm>
            <a:off x="162899" y="3052862"/>
            <a:ext cx="8875351" cy="3477875"/>
          </a:xfrm>
          <a:prstGeom prst="rect">
            <a:avLst/>
          </a:prstGeom>
          <a:solidFill>
            <a:schemeClr val="accent2">
              <a:lumMod val="20000"/>
              <a:lumOff val="80000"/>
            </a:schemeClr>
          </a:solidFill>
        </p:spPr>
        <p:txBody>
          <a:bodyPr wrap="square" rtlCol="0">
            <a:spAutoFit/>
          </a:bodyPr>
          <a:lstStyle/>
          <a:p>
            <a:r>
              <a:rPr lang="en-GB" sz="2000" dirty="0"/>
              <a:t>&lt;</a:t>
            </a:r>
            <a:r>
              <a:rPr lang="en-GB" sz="2000" dirty="0" err="1"/>
              <a:t>ul</a:t>
            </a:r>
            <a:r>
              <a:rPr lang="en-GB" sz="2000" dirty="0"/>
              <a:t> id="students-</a:t>
            </a:r>
            <a:r>
              <a:rPr lang="en-GB" sz="2000" dirty="0" err="1"/>
              <a:t>ul</a:t>
            </a:r>
            <a:r>
              <a:rPr lang="en-GB" sz="2000" dirty="0"/>
              <a:t>"&gt;</a:t>
            </a:r>
          </a:p>
          <a:p>
            <a:r>
              <a:rPr lang="en-GB" sz="2000" dirty="0"/>
              <a:t>  &lt;% </a:t>
            </a:r>
            <a:r>
              <a:rPr lang="en-GB" sz="2000" dirty="0" err="1">
                <a:solidFill>
                  <a:srgbClr val="0070C0"/>
                </a:solidFill>
              </a:rPr>
              <a:t>students.forEach</a:t>
            </a:r>
            <a:r>
              <a:rPr lang="en-GB" sz="2000" dirty="0" smtClean="0">
                <a:solidFill>
                  <a:srgbClr val="0070C0"/>
                </a:solidFill>
              </a:rPr>
              <a:t>( (</a:t>
            </a:r>
            <a:r>
              <a:rPr lang="en-GB" sz="2000" dirty="0">
                <a:solidFill>
                  <a:srgbClr val="0070C0"/>
                </a:solidFill>
              </a:rPr>
              <a:t>student) =&gt; </a:t>
            </a:r>
            <a:r>
              <a:rPr lang="en-GB" sz="2000" dirty="0"/>
              <a:t>{ %&gt;</a:t>
            </a:r>
          </a:p>
          <a:p>
            <a:r>
              <a:rPr lang="en-GB" sz="2000" dirty="0"/>
              <a:t>  &lt;li&gt;&lt;%</a:t>
            </a:r>
            <a:r>
              <a:rPr lang="en-GB" sz="2000" dirty="0">
                <a:solidFill>
                  <a:srgbClr val="FF0000"/>
                </a:solidFill>
              </a:rPr>
              <a:t>= </a:t>
            </a:r>
            <a:r>
              <a:rPr lang="en-GB" sz="2000" dirty="0" err="1">
                <a:solidFill>
                  <a:srgbClr val="FF0000"/>
                </a:solidFill>
              </a:rPr>
              <a:t>student.Name</a:t>
            </a:r>
            <a:r>
              <a:rPr lang="en-GB" sz="2000" dirty="0"/>
              <a:t> %&gt;</a:t>
            </a:r>
          </a:p>
          <a:p>
            <a:r>
              <a:rPr lang="en-GB" sz="2000" dirty="0" smtClean="0"/>
              <a:t>     &lt;</a:t>
            </a:r>
            <a:r>
              <a:rPr lang="en-GB" sz="2000" dirty="0"/>
              <a:t>a </a:t>
            </a:r>
            <a:r>
              <a:rPr lang="en-GB" sz="2000" dirty="0" err="1"/>
              <a:t>href</a:t>
            </a:r>
            <a:r>
              <a:rPr lang="en-GB" sz="2000" dirty="0"/>
              <a:t>="</a:t>
            </a:r>
            <a:r>
              <a:rPr lang="en-GB" sz="2000" dirty="0" err="1">
                <a:solidFill>
                  <a:srgbClr val="FF0000"/>
                </a:solidFill>
              </a:rPr>
              <a:t>readstudentdetails</a:t>
            </a:r>
            <a:r>
              <a:rPr lang="en-GB" sz="2000" b="1" dirty="0">
                <a:solidFill>
                  <a:srgbClr val="FF0000"/>
                </a:solidFill>
              </a:rPr>
              <a:t>/&lt;%= </a:t>
            </a:r>
            <a:r>
              <a:rPr lang="en-GB" sz="2000" b="1" dirty="0" err="1">
                <a:solidFill>
                  <a:srgbClr val="FF0000"/>
                </a:solidFill>
              </a:rPr>
              <a:t>student.Id</a:t>
            </a:r>
            <a:r>
              <a:rPr lang="en-GB" sz="2000" b="1" dirty="0">
                <a:solidFill>
                  <a:srgbClr val="FF0000"/>
                </a:solidFill>
              </a:rPr>
              <a:t> %&gt;</a:t>
            </a:r>
            <a:r>
              <a:rPr lang="en-GB" sz="2000" dirty="0"/>
              <a:t>"&gt;More..&lt;/a&gt;</a:t>
            </a:r>
          </a:p>
          <a:p>
            <a:r>
              <a:rPr lang="en-GB" sz="2000" dirty="0" smtClean="0"/>
              <a:t>     &lt;</a:t>
            </a:r>
            <a:r>
              <a:rPr lang="en-GB" sz="2000" dirty="0"/>
              <a:t>a </a:t>
            </a:r>
            <a:r>
              <a:rPr lang="en-GB" sz="2000" dirty="0" err="1"/>
              <a:t>href</a:t>
            </a:r>
            <a:r>
              <a:rPr lang="en-GB" sz="2000" dirty="0"/>
              <a:t>="" id="delete-a</a:t>
            </a:r>
            <a:r>
              <a:rPr lang="en-GB" sz="2000" b="1" dirty="0">
                <a:solidFill>
                  <a:srgbClr val="FF0000"/>
                </a:solidFill>
              </a:rPr>
              <a:t>&lt;%= </a:t>
            </a:r>
            <a:r>
              <a:rPr lang="en-GB" sz="2000" b="1" dirty="0" err="1">
                <a:solidFill>
                  <a:srgbClr val="FF0000"/>
                </a:solidFill>
              </a:rPr>
              <a:t>student.Id</a:t>
            </a:r>
            <a:r>
              <a:rPr lang="en-GB" sz="2000" b="1" dirty="0">
                <a:solidFill>
                  <a:srgbClr val="FF0000"/>
                </a:solidFill>
              </a:rPr>
              <a:t> %&gt;</a:t>
            </a:r>
            <a:r>
              <a:rPr lang="en-GB" sz="2000" dirty="0"/>
              <a:t>" class="delete-a"&gt;Delete&lt;/a&gt;</a:t>
            </a:r>
          </a:p>
          <a:p>
            <a:r>
              <a:rPr lang="en-GB" sz="2000" dirty="0"/>
              <a:t>  &lt;/li&gt;</a:t>
            </a:r>
          </a:p>
          <a:p>
            <a:r>
              <a:rPr lang="en-GB" sz="2000" dirty="0"/>
              <a:t>  &lt;% </a:t>
            </a:r>
            <a:r>
              <a:rPr lang="en-GB" sz="2000" dirty="0">
                <a:solidFill>
                  <a:srgbClr val="0070C0"/>
                </a:solidFill>
              </a:rPr>
              <a:t>});</a:t>
            </a:r>
            <a:r>
              <a:rPr lang="en-GB" sz="2000" dirty="0"/>
              <a:t> %&gt;</a:t>
            </a:r>
          </a:p>
          <a:p>
            <a:r>
              <a:rPr lang="en-GB" sz="2000" dirty="0"/>
              <a:t>&lt;/</a:t>
            </a:r>
            <a:r>
              <a:rPr lang="en-GB" sz="2000" dirty="0" err="1"/>
              <a:t>ul</a:t>
            </a:r>
            <a:r>
              <a:rPr lang="en-GB" sz="2000" dirty="0" smtClean="0"/>
              <a:t>&gt;</a:t>
            </a:r>
          </a:p>
          <a:p>
            <a:endParaRPr lang="en-GB" sz="2000" dirty="0"/>
          </a:p>
          <a:p>
            <a:endParaRPr lang="en-GB" sz="2000" dirty="0" smtClean="0"/>
          </a:p>
          <a:p>
            <a:endParaRPr lang="en-GB" sz="2000" dirty="0"/>
          </a:p>
        </p:txBody>
      </p:sp>
      <p:sp>
        <p:nvSpPr>
          <p:cNvPr id="6" name="TextBox 5"/>
          <p:cNvSpPr txBox="1"/>
          <p:nvPr/>
        </p:nvSpPr>
        <p:spPr>
          <a:xfrm>
            <a:off x="5851039" y="5471111"/>
            <a:ext cx="2672526" cy="92333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dirty="0" smtClean="0"/>
              <a:t>Fred     </a:t>
            </a:r>
            <a:r>
              <a:rPr lang="en-GB" u="sng" dirty="0" smtClean="0"/>
              <a:t>More…</a:t>
            </a:r>
            <a:r>
              <a:rPr lang="en-GB" dirty="0" smtClean="0"/>
              <a:t>   </a:t>
            </a:r>
            <a:r>
              <a:rPr lang="en-GB" u="sng" dirty="0" smtClean="0"/>
              <a:t>Delete</a:t>
            </a:r>
          </a:p>
          <a:p>
            <a:r>
              <a:rPr lang="en-GB" dirty="0" smtClean="0"/>
              <a:t>Tom      </a:t>
            </a:r>
            <a:r>
              <a:rPr lang="en-GB" u="sng" dirty="0"/>
              <a:t>More…</a:t>
            </a:r>
            <a:r>
              <a:rPr lang="en-GB" dirty="0"/>
              <a:t>   </a:t>
            </a:r>
            <a:r>
              <a:rPr lang="en-GB" u="sng" dirty="0"/>
              <a:t>Delete</a:t>
            </a:r>
          </a:p>
          <a:p>
            <a:r>
              <a:rPr lang="en-GB" dirty="0" smtClean="0"/>
              <a:t>Karen   </a:t>
            </a:r>
            <a:r>
              <a:rPr lang="en-GB" u="sng" dirty="0"/>
              <a:t>More…</a:t>
            </a:r>
            <a:r>
              <a:rPr lang="en-GB" dirty="0"/>
              <a:t>   </a:t>
            </a:r>
            <a:r>
              <a:rPr lang="en-GB" u="sng" dirty="0" smtClean="0"/>
              <a:t>Delete</a:t>
            </a:r>
            <a:endParaRPr lang="en-GB" u="sng" dirty="0"/>
          </a:p>
        </p:txBody>
      </p:sp>
      <p:sp>
        <p:nvSpPr>
          <p:cNvPr id="7" name="TextBox 6"/>
          <p:cNvSpPr txBox="1"/>
          <p:nvPr/>
        </p:nvSpPr>
        <p:spPr>
          <a:xfrm>
            <a:off x="5110541" y="3052862"/>
            <a:ext cx="3927709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i="1" dirty="0" smtClean="0"/>
              <a:t>Becomes URL http://localhost/readstudentdetails</a:t>
            </a:r>
            <a:r>
              <a:rPr lang="en-GB" b="1" i="1" dirty="0" smtClean="0"/>
              <a:t>/33</a:t>
            </a:r>
            <a:endParaRPr lang="en-GB" b="1" i="1" dirty="0"/>
          </a:p>
        </p:txBody>
      </p:sp>
      <p:cxnSp>
        <p:nvCxnSpPr>
          <p:cNvPr id="9" name="Straight Arrow Connector 8"/>
          <p:cNvCxnSpPr/>
          <p:nvPr/>
        </p:nvCxnSpPr>
        <p:spPr bwMode="auto">
          <a:xfrm flipH="1">
            <a:off x="5492010" y="3699193"/>
            <a:ext cx="560981" cy="317435"/>
          </a:xfrm>
          <a:prstGeom prst="straightConnector1">
            <a:avLst/>
          </a:prstGeom>
          <a:solidFill>
            <a:schemeClr val="accent1"/>
          </a:solidFill>
          <a:ln w="9525" cap="flat" cmpd="sng" algn="ctr">
            <a:solidFill>
              <a:schemeClr val="tx1"/>
            </a:solidFill>
            <a:prstDash val="solid"/>
            <a:round/>
            <a:headEnd type="none" w="med" len="med"/>
            <a:tailEnd type="triangle"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cxnSp>
      <p:sp>
        <p:nvSpPr>
          <p:cNvPr id="10" name="TextBox 9"/>
          <p:cNvSpPr txBox="1"/>
          <p:nvPr/>
        </p:nvSpPr>
        <p:spPr>
          <a:xfrm>
            <a:off x="1890508" y="5564535"/>
            <a:ext cx="3657600" cy="9233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i="1" dirty="0" smtClean="0"/>
              <a:t>Using the class “delete-a” here is a nice trick</a:t>
            </a:r>
          </a:p>
          <a:p>
            <a:r>
              <a:rPr lang="en-GB" b="1" i="1" dirty="0" smtClean="0"/>
              <a:t>See next slide</a:t>
            </a:r>
            <a:endParaRPr lang="en-GB" b="1" i="1" dirty="0"/>
          </a:p>
        </p:txBody>
      </p:sp>
      <p:cxnSp>
        <p:nvCxnSpPr>
          <p:cNvPr id="12" name="Straight Arrow Connector 11"/>
          <p:cNvCxnSpPr/>
          <p:nvPr/>
        </p:nvCxnSpPr>
        <p:spPr bwMode="auto">
          <a:xfrm flipV="1">
            <a:off x="4717855" y="4678587"/>
            <a:ext cx="1604408" cy="617079"/>
          </a:xfrm>
          <a:prstGeom prst="straightConnector1">
            <a:avLst/>
          </a:prstGeom>
          <a:solidFill>
            <a:schemeClr val="accent1"/>
          </a:solidFill>
          <a:ln w="9525" cap="flat" cmpd="sng" algn="ctr">
            <a:solidFill>
              <a:schemeClr val="tx1"/>
            </a:solidFill>
            <a:prstDash val="solid"/>
            <a:round/>
            <a:headEnd type="none" w="med" len="med"/>
            <a:tailEnd type="triangle"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cxnSp>
    </p:spTree>
    <p:extLst>
      <p:ext uri="{BB962C8B-B14F-4D97-AF65-F5344CB8AC3E}">
        <p14:creationId xmlns:p14="http://schemas.microsoft.com/office/powerpoint/2010/main" val="131123054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Identifying Controls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1047750" y="1043426"/>
            <a:ext cx="7029450" cy="4795399"/>
          </a:xfrm>
        </p:spPr>
        <p:txBody>
          <a:bodyPr/>
          <a:lstStyle/>
          <a:p>
            <a:r>
              <a:rPr lang="en-GB" dirty="0" err="1" smtClean="0"/>
              <a:t>Identifiying</a:t>
            </a:r>
            <a:r>
              <a:rPr lang="en-GB" dirty="0" smtClean="0"/>
              <a:t> individual HTML controls in a dynamically created list is difficult since the id is also dynamically created</a:t>
            </a:r>
          </a:p>
          <a:p>
            <a:r>
              <a:rPr lang="en-GB" dirty="0" smtClean="0"/>
              <a:t>Easy solution is to add a “fake” </a:t>
            </a:r>
            <a:r>
              <a:rPr lang="en-GB" dirty="0" err="1" smtClean="0"/>
              <a:t>css</a:t>
            </a:r>
            <a:r>
              <a:rPr lang="en-GB" dirty="0" smtClean="0"/>
              <a:t> class name to the tags then we can add the same </a:t>
            </a:r>
            <a:r>
              <a:rPr lang="en-GB" dirty="0" err="1" smtClean="0"/>
              <a:t>callback</a:t>
            </a:r>
            <a:r>
              <a:rPr lang="en-GB" dirty="0" smtClean="0"/>
              <a:t> to them all in one line using jQuery e.g.</a:t>
            </a:r>
            <a:r>
              <a:rPr lang="en-GB" dirty="0"/>
              <a:t/>
            </a:r>
            <a:br>
              <a:rPr lang="en-GB" dirty="0"/>
            </a:br>
            <a:r>
              <a:rPr lang="en-GB" i="1" dirty="0"/>
              <a:t>$("#</a:t>
            </a:r>
            <a:r>
              <a:rPr lang="en-GB" i="1" dirty="0" smtClean="0"/>
              <a:t>students-</a:t>
            </a:r>
            <a:r>
              <a:rPr lang="en-GB" i="1" dirty="0" err="1" smtClean="0"/>
              <a:t>ul</a:t>
            </a:r>
            <a:r>
              <a:rPr lang="en-GB" i="1" dirty="0" smtClean="0"/>
              <a:t>  </a:t>
            </a:r>
            <a:r>
              <a:rPr lang="en-GB" b="1" i="1" dirty="0">
                <a:solidFill>
                  <a:srgbClr val="FF0000"/>
                </a:solidFill>
              </a:rPr>
              <a:t>.</a:t>
            </a:r>
            <a:r>
              <a:rPr lang="en-GB" i="1" dirty="0">
                <a:solidFill>
                  <a:srgbClr val="FF0000"/>
                </a:solidFill>
              </a:rPr>
              <a:t>delete-a</a:t>
            </a:r>
            <a:r>
              <a:rPr lang="en-GB" i="1" dirty="0"/>
              <a:t>").</a:t>
            </a:r>
            <a:r>
              <a:rPr lang="en-GB" i="1" dirty="0" smtClean="0"/>
              <a:t>click(</a:t>
            </a:r>
            <a:r>
              <a:rPr lang="en-GB" i="1" dirty="0" err="1" smtClean="0"/>
              <a:t>DeleteStudentClick</a:t>
            </a:r>
            <a:r>
              <a:rPr lang="en-GB" i="1" dirty="0"/>
              <a:t>);</a:t>
            </a:r>
            <a:endParaRPr lang="en-GB" i="1" dirty="0" smtClean="0"/>
          </a:p>
          <a:p>
            <a:r>
              <a:rPr lang="en-GB" dirty="0" smtClean="0"/>
              <a:t>To figure out which button/link was clicked add a unique number to the id names, typically when displaying </a:t>
            </a:r>
            <a:r>
              <a:rPr lang="en-GB" dirty="0"/>
              <a:t>a list of items</a:t>
            </a:r>
            <a:r>
              <a:rPr lang="en-GB" dirty="0" smtClean="0"/>
              <a:t> the primary key of each item can be used.</a:t>
            </a:r>
            <a:br>
              <a:rPr lang="en-GB" dirty="0" smtClean="0"/>
            </a:br>
            <a:r>
              <a:rPr lang="en-GB" dirty="0" smtClean="0"/>
              <a:t>For example, assume we create id value like this</a:t>
            </a:r>
            <a:br>
              <a:rPr lang="en-GB" dirty="0" smtClean="0"/>
            </a:br>
            <a:r>
              <a:rPr lang="en-GB" dirty="0" smtClean="0"/>
              <a:t>delete-a&lt;%= </a:t>
            </a:r>
            <a:r>
              <a:rPr lang="en-GB" dirty="0" err="1" smtClean="0"/>
              <a:t>student.Id</a:t>
            </a:r>
            <a:r>
              <a:rPr lang="en-GB" dirty="0" smtClean="0"/>
              <a:t> %&gt; then we get id’s that look like this</a:t>
            </a:r>
            <a:br>
              <a:rPr lang="en-GB" dirty="0" smtClean="0"/>
            </a:br>
            <a:r>
              <a:rPr lang="en-GB" dirty="0" smtClean="0"/>
              <a:t>&lt;a id=“delete-a</a:t>
            </a:r>
            <a:r>
              <a:rPr lang="en-GB" b="1" dirty="0" smtClean="0"/>
              <a:t>1</a:t>
            </a:r>
            <a:r>
              <a:rPr lang="en-GB" dirty="0" smtClean="0"/>
              <a:t>” …..</a:t>
            </a:r>
            <a:br>
              <a:rPr lang="en-GB" dirty="0" smtClean="0"/>
            </a:br>
            <a:r>
              <a:rPr lang="en-GB" dirty="0" smtClean="0"/>
              <a:t>&lt;a id=“delete-a</a:t>
            </a:r>
            <a:r>
              <a:rPr lang="en-GB" b="1" dirty="0" smtClean="0"/>
              <a:t>2</a:t>
            </a:r>
            <a:r>
              <a:rPr lang="en-GB" dirty="0" smtClean="0"/>
              <a:t>” …</a:t>
            </a:r>
            <a:endParaRPr lang="en-GB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0"/>
          </p:nvPr>
        </p:nvSpPr>
        <p:spPr/>
        <p:txBody>
          <a:bodyPr/>
          <a:lstStyle/>
          <a:p>
            <a:pPr>
              <a:defRPr/>
            </a:pPr>
            <a:r>
              <a:rPr lang="en-US" altLang="en-US" smtClean="0"/>
              <a:t>WEB</a:t>
            </a:r>
            <a:endParaRPr lang="en-US" altLang="en-US" dirty="0"/>
          </a:p>
        </p:txBody>
      </p:sp>
      <p:sp>
        <p:nvSpPr>
          <p:cNvPr id="5" name="TextBox 4"/>
          <p:cNvSpPr txBox="1"/>
          <p:nvPr/>
        </p:nvSpPr>
        <p:spPr>
          <a:xfrm>
            <a:off x="3552942" y="5821002"/>
            <a:ext cx="5391033" cy="923330"/>
          </a:xfrm>
          <a:prstGeom prst="rect">
            <a:avLst/>
          </a:prstGeom>
          <a:solidFill>
            <a:schemeClr val="bg1"/>
          </a:solidFill>
          <a:ln w="19050">
            <a:solidFill>
              <a:schemeClr val="tx1"/>
            </a:solidFill>
          </a:ln>
        </p:spPr>
        <p:txBody>
          <a:bodyPr wrap="square" rtlCol="0">
            <a:spAutoFit/>
          </a:bodyPr>
          <a:lstStyle/>
          <a:p>
            <a:r>
              <a:rPr lang="en-GB" dirty="0" smtClean="0"/>
              <a:t>You can recover the “Id” values when the tag is clicked using a string split function</a:t>
            </a:r>
          </a:p>
          <a:p>
            <a:r>
              <a:rPr lang="en-GB" i="1" dirty="0" smtClean="0"/>
              <a:t>id = </a:t>
            </a:r>
            <a:r>
              <a:rPr lang="en-GB" i="1" dirty="0" err="1"/>
              <a:t>e.target.id.split</a:t>
            </a:r>
            <a:r>
              <a:rPr lang="en-GB" i="1" dirty="0"/>
              <a:t>('delete-a')[1</a:t>
            </a:r>
            <a:r>
              <a:rPr lang="en-GB" i="1" dirty="0" smtClean="0"/>
              <a:t>];</a:t>
            </a:r>
            <a:endParaRPr lang="en-GB" i="1" dirty="0"/>
          </a:p>
        </p:txBody>
      </p:sp>
    </p:spTree>
    <p:extLst>
      <p:ext uri="{BB962C8B-B14F-4D97-AF65-F5344CB8AC3E}">
        <p14:creationId xmlns:p14="http://schemas.microsoft.com/office/powerpoint/2010/main" val="335996627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os-slides">
  <a:themeElements>
    <a:clrScheme name="">
      <a:dk1>
        <a:srgbClr val="660066"/>
      </a:dk1>
      <a:lt1>
        <a:srgbClr val="FFFFFF"/>
      </a:lt1>
      <a:dk2>
        <a:srgbClr val="006600"/>
      </a:dk2>
      <a:lt2>
        <a:srgbClr val="FFCC99"/>
      </a:lt2>
      <a:accent1>
        <a:srgbClr val="99FF99"/>
      </a:accent1>
      <a:accent2>
        <a:srgbClr val="CC66FF"/>
      </a:accent2>
      <a:accent3>
        <a:srgbClr val="FFFFFF"/>
      </a:accent3>
      <a:accent4>
        <a:srgbClr val="560056"/>
      </a:accent4>
      <a:accent5>
        <a:srgbClr val="CAFFCA"/>
      </a:accent5>
      <a:accent6>
        <a:srgbClr val="B95CE7"/>
      </a:accent6>
      <a:hlink>
        <a:srgbClr val="FF99CC"/>
      </a:hlink>
      <a:folHlink>
        <a:srgbClr val="006600"/>
      </a:folHlink>
    </a:clrScheme>
    <a:fontScheme name="os-slides">
      <a:majorFont>
        <a:latin typeface="Helvetica"/>
        <a:ea typeface=""/>
        <a:cs typeface=""/>
      </a:majorFont>
      <a:minorFont>
        <a:latin typeface="Helvetica"/>
        <a:ea typeface="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spDef>
      <a:spPr bwMode="auto">
        <a:xfrm>
          <a:off x="0" y="0"/>
          <a:ext cx="1" cy="1"/>
        </a:xfrm>
        <a:custGeom>
          <a:avLst/>
          <a:gdLst/>
          <a:ahLst/>
          <a:cxnLst/>
          <a:rect l="0" t="0" r="0" b="0"/>
          <a:pathLst/>
        </a:custGeom>
        <a:solidFill>
          <a:schemeClr val="accent1"/>
        </a:solidFill>
        <a:ln w="9525" cap="flat" cmpd="sng" algn="ctr">
          <a:solidFill>
            <a:schemeClr val="tx1"/>
          </a:solidFill>
          <a:prstDash val="solid"/>
          <a:round/>
          <a:headEnd type="none" w="med" len="med"/>
          <a:tailEnd type="none" w="med" len="med"/>
        </a:ln>
        <a:effectLst/>
        <a:extLst>
          <a:ext uri="{AF507438-7753-43E0-B8FC-AC1667EBCBE1}">
            <a14:hiddenEffects xmlns:a14="http://schemas.microsoft.com/office/drawing/2010/main">
              <a:effectLst>
                <a:outerShdw dist="35921" dir="2700000" algn="ctr" rotWithShape="0">
                  <a:schemeClr val="bg2"/>
                </a:outerShdw>
              </a:effectLst>
            </a14:hiddenEffects>
          </a:ext>
        </a:extLst>
      </a:spPr>
      <a:bodyPr vert="horz" wrap="none" lIns="91440" tIns="45720" rIns="91440" bIns="45720" numCol="1" anchor="ctr" anchorCtr="0" compatLnSpc="1">
        <a:prstTxWarp prst="textNoShape">
          <a:avLst/>
        </a:prstTxWarp>
      </a:bodyPr>
      <a:lstStyle>
        <a:defPPr marL="0" marR="0" indent="0" algn="ctr" defTabSz="914400" rtl="0" eaLnBrk="0" fontAlgn="base" latinLnBrk="0" hangingPunct="0">
          <a:lnSpc>
            <a:spcPct val="100000"/>
          </a:lnSpc>
          <a:spcBef>
            <a:spcPct val="0"/>
          </a:spcBef>
          <a:spcAft>
            <a:spcPct val="0"/>
          </a:spcAft>
          <a:buClrTx/>
          <a:buSzTx/>
          <a:buFontTx/>
          <a:buNone/>
          <a:tabLst/>
          <a:defRPr kumimoji="0" lang="en-US" altLang="en-US" sz="1800" b="0" i="0" u="none" strike="noStrike" cap="none" normalizeH="0" baseline="0" smtClean="0">
            <a:ln>
              <a:noFill/>
            </a:ln>
            <a:solidFill>
              <a:schemeClr val="tx1"/>
            </a:solidFill>
            <a:effectLst/>
            <a:latin typeface="Helvetica" panose="020B0604020202020204" pitchFamily="34" charset="0"/>
          </a:defRPr>
        </a:defPPr>
      </a:lstStyle>
    </a:spDef>
    <a:lnDef>
      <a:spPr bwMode="auto">
        <a:xfrm>
          <a:off x="0" y="0"/>
          <a:ext cx="1" cy="1"/>
        </a:xfrm>
        <a:custGeom>
          <a:avLst/>
          <a:gdLst/>
          <a:ahLst/>
          <a:cxnLst/>
          <a:rect l="0" t="0" r="0" b="0"/>
          <a:pathLst/>
        </a:custGeom>
        <a:solidFill>
          <a:schemeClr val="accent1"/>
        </a:solidFill>
        <a:ln w="9525" cap="flat" cmpd="sng" algn="ctr">
          <a:solidFill>
            <a:schemeClr val="tx1"/>
          </a:solidFill>
          <a:prstDash val="solid"/>
          <a:round/>
          <a:headEnd type="none" w="med" len="med"/>
          <a:tailEnd type="none" w="med" len="med"/>
        </a:ln>
        <a:effectLst/>
        <a:extLst>
          <a:ext uri="{AF507438-7753-43E0-B8FC-AC1667EBCBE1}">
            <a14:hiddenEffects xmlns:a14="http://schemas.microsoft.com/office/drawing/2010/main">
              <a:effectLst>
                <a:outerShdw dist="35921" dir="2700000" algn="ctr" rotWithShape="0">
                  <a:schemeClr val="bg2"/>
                </a:outerShdw>
              </a:effectLst>
            </a14:hiddenEffects>
          </a:ext>
        </a:extLst>
      </a:spPr>
      <a:bodyPr vert="horz" wrap="none" lIns="91440" tIns="45720" rIns="91440" bIns="45720" numCol="1" anchor="ctr" anchorCtr="0" compatLnSpc="1">
        <a:prstTxWarp prst="textNoShape">
          <a:avLst/>
        </a:prstTxWarp>
      </a:bodyPr>
      <a:lstStyle>
        <a:defPPr marL="0" marR="0" indent="0" algn="ctr" defTabSz="914400" rtl="0" eaLnBrk="0" fontAlgn="base" latinLnBrk="0" hangingPunct="0">
          <a:lnSpc>
            <a:spcPct val="100000"/>
          </a:lnSpc>
          <a:spcBef>
            <a:spcPct val="0"/>
          </a:spcBef>
          <a:spcAft>
            <a:spcPct val="0"/>
          </a:spcAft>
          <a:buClrTx/>
          <a:buSzTx/>
          <a:buFontTx/>
          <a:buNone/>
          <a:tabLst/>
          <a:defRPr kumimoji="0" lang="en-US" altLang="en-US" sz="1800" b="0" i="0" u="none" strike="noStrike" cap="none" normalizeH="0" baseline="0" smtClean="0">
            <a:ln>
              <a:noFill/>
            </a:ln>
            <a:solidFill>
              <a:schemeClr val="tx1"/>
            </a:solidFill>
            <a:effectLst/>
            <a:latin typeface="Helvetica" panose="020B0604020202020204" pitchFamily="34" charset="0"/>
          </a:defRPr>
        </a:defPPr>
      </a:lstStyle>
    </a:lnDef>
  </a:objectDefaults>
  <a:extraClrSchemeLst>
    <a:extraClrScheme>
      <a:clrScheme name="os-slides 1">
        <a:dk1>
          <a:srgbClr val="000000"/>
        </a:dk1>
        <a:lt1>
          <a:srgbClr val="FFFFFF"/>
        </a:lt1>
        <a:dk2>
          <a:srgbClr val="6600CC"/>
        </a:dk2>
        <a:lt2>
          <a:srgbClr val="CCECFF"/>
        </a:lt2>
        <a:accent1>
          <a:srgbClr val="00FFCC"/>
        </a:accent1>
        <a:accent2>
          <a:srgbClr val="9933FF"/>
        </a:accent2>
        <a:accent3>
          <a:srgbClr val="B8AAE2"/>
        </a:accent3>
        <a:accent4>
          <a:srgbClr val="DADADA"/>
        </a:accent4>
        <a:accent5>
          <a:srgbClr val="AAFFE2"/>
        </a:accent5>
        <a:accent6>
          <a:srgbClr val="8A2DE7"/>
        </a:accent6>
        <a:hlink>
          <a:srgbClr val="660066"/>
        </a:hlink>
        <a:folHlink>
          <a:srgbClr val="006699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os-slides 2">
        <a:dk1>
          <a:srgbClr val="660066"/>
        </a:dk1>
        <a:lt1>
          <a:srgbClr val="FFFFFF"/>
        </a:lt1>
        <a:dk2>
          <a:srgbClr val="FF00FF"/>
        </a:dk2>
        <a:lt2>
          <a:srgbClr val="FFCC99"/>
        </a:lt2>
        <a:accent1>
          <a:srgbClr val="99FF99"/>
        </a:accent1>
        <a:accent2>
          <a:srgbClr val="CC66FF"/>
        </a:accent2>
        <a:accent3>
          <a:srgbClr val="FFFFFF"/>
        </a:accent3>
        <a:accent4>
          <a:srgbClr val="560056"/>
        </a:accent4>
        <a:accent5>
          <a:srgbClr val="CAFFCA"/>
        </a:accent5>
        <a:accent6>
          <a:srgbClr val="B95CE7"/>
        </a:accent6>
        <a:hlink>
          <a:srgbClr val="FF99CC"/>
        </a:hlink>
        <a:folHlink>
          <a:srgbClr val="0066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os-slides 3">
        <a:dk1>
          <a:srgbClr val="000000"/>
        </a:dk1>
        <a:lt1>
          <a:srgbClr val="FFFFFF"/>
        </a:lt1>
        <a:dk2>
          <a:srgbClr val="000000"/>
        </a:dk2>
        <a:lt2>
          <a:srgbClr val="393939"/>
        </a:lt2>
        <a:accent1>
          <a:srgbClr val="CBCBCB"/>
        </a:accent1>
        <a:accent2>
          <a:srgbClr val="868686"/>
        </a:accent2>
        <a:accent3>
          <a:srgbClr val="FFFFFF"/>
        </a:accent3>
        <a:accent4>
          <a:srgbClr val="000000"/>
        </a:accent4>
        <a:accent5>
          <a:srgbClr val="E2E2E2"/>
        </a:accent5>
        <a:accent6>
          <a:srgbClr val="797979"/>
        </a:accent6>
        <a:hlink>
          <a:srgbClr val="4D4D4D"/>
        </a:hlink>
        <a:folHlink>
          <a:srgbClr val="EAEAEA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os-slides 4">
        <a:dk1>
          <a:srgbClr val="000000"/>
        </a:dk1>
        <a:lt1>
          <a:srgbClr val="FFFFFF"/>
        </a:lt1>
        <a:dk2>
          <a:srgbClr val="CC0099"/>
        </a:dk2>
        <a:lt2>
          <a:srgbClr val="FFCCFF"/>
        </a:lt2>
        <a:accent1>
          <a:srgbClr val="00FF00"/>
        </a:accent1>
        <a:accent2>
          <a:srgbClr val="9933FF"/>
        </a:accent2>
        <a:accent3>
          <a:srgbClr val="E2AACA"/>
        </a:accent3>
        <a:accent4>
          <a:srgbClr val="DADADA"/>
        </a:accent4>
        <a:accent5>
          <a:srgbClr val="AAFFAA"/>
        </a:accent5>
        <a:accent6>
          <a:srgbClr val="8A2DE7"/>
        </a:accent6>
        <a:hlink>
          <a:srgbClr val="660066"/>
        </a:hlink>
        <a:folHlink>
          <a:srgbClr val="006600"/>
        </a:folHlink>
      </a:clrScheme>
      <a:clrMap bg1="dk2" tx1="lt1" bg2="dk1" tx2="lt2" accent1="accent1" accent2="accent2" accent3="accent3" accent4="accent4" accent5="accent5" accent6="accent6" hlink="hlink" folHlink="folHlink"/>
    </a:extraClrScheme>
  </a:extraClrSchemeLst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2.xml><?xml version="1.0" encoding="utf-8"?>
<a:theme xmlns:a="http://schemas.openxmlformats.org/drawingml/2006/main" name="Office Theme">
  <a:themeElements>
    <a:clrScheme name="">
      <a:dk1>
        <a:srgbClr val="000000"/>
      </a:dk1>
      <a:lt1>
        <a:srgbClr val="FFFFFF"/>
      </a:lt1>
      <a:dk2>
        <a:srgbClr val="000000"/>
      </a:dk2>
      <a:lt2>
        <a:srgbClr val="808080"/>
      </a:lt2>
      <a:accent1>
        <a:srgbClr val="00CC99"/>
      </a:accent1>
      <a:accent2>
        <a:srgbClr val="3333CC"/>
      </a:accent2>
      <a:accent3>
        <a:srgbClr val="FFFFFF"/>
      </a:accent3>
      <a:accent4>
        <a:srgbClr val="000000"/>
      </a:accent4>
      <a:accent5>
        <a:srgbClr val="AAE2CA"/>
      </a:accent5>
      <a:accent6>
        <a:srgbClr val="2D2DB9"/>
      </a:accent6>
      <a:hlink>
        <a:srgbClr val="CCCCFF"/>
      </a:hlink>
      <a:folHlink>
        <a:srgbClr val="B2B2B2"/>
      </a:folHlink>
    </a:clrScheme>
    <a:fontScheme name="Office">
      <a:majorFont>
        <a:latin typeface="Calibri Light" panose="020F03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 panose="020F05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3.xml><?xml version="1.0" encoding="utf-8"?>
<a:theme xmlns:a="http://schemas.openxmlformats.org/drawingml/2006/main" name="Office Theme">
  <a:themeElements>
    <a:clrScheme name="">
      <a:dk1>
        <a:srgbClr val="000000"/>
      </a:dk1>
      <a:lt1>
        <a:srgbClr val="FFFFFF"/>
      </a:lt1>
      <a:dk2>
        <a:srgbClr val="000000"/>
      </a:dk2>
      <a:lt2>
        <a:srgbClr val="808080"/>
      </a:lt2>
      <a:accent1>
        <a:srgbClr val="00CC99"/>
      </a:accent1>
      <a:accent2>
        <a:srgbClr val="3333CC"/>
      </a:accent2>
      <a:accent3>
        <a:srgbClr val="FFFFFF"/>
      </a:accent3>
      <a:accent4>
        <a:srgbClr val="000000"/>
      </a:accent4>
      <a:accent5>
        <a:srgbClr val="AAE2CA"/>
      </a:accent5>
      <a:accent6>
        <a:srgbClr val="2D2DB9"/>
      </a:accent6>
      <a:hlink>
        <a:srgbClr val="CCCCFF"/>
      </a:hlink>
      <a:folHlink>
        <a:srgbClr val="B2B2B2"/>
      </a:folHlink>
    </a:clrScheme>
    <a:fontScheme name="Office">
      <a:majorFont>
        <a:latin typeface="Calibri Light" panose="020F03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 panose="020F05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Override1.xml><?xml version="1.0" encoding="utf-8"?>
<a:themeOverride xmlns:a="http://schemas.openxmlformats.org/drawingml/2006/main">
  <a:clrScheme name="">
    <a:dk1>
      <a:srgbClr val="003300"/>
    </a:dk1>
    <a:lt1>
      <a:srgbClr val="FFFFFF"/>
    </a:lt1>
    <a:dk2>
      <a:srgbClr val="0000FF"/>
    </a:dk2>
    <a:lt2>
      <a:srgbClr val="FFCC99"/>
    </a:lt2>
    <a:accent1>
      <a:srgbClr val="99FF99"/>
    </a:accent1>
    <a:accent2>
      <a:srgbClr val="CC66FF"/>
    </a:accent2>
    <a:accent3>
      <a:srgbClr val="FFFFFF"/>
    </a:accent3>
    <a:accent4>
      <a:srgbClr val="002A00"/>
    </a:accent4>
    <a:accent5>
      <a:srgbClr val="CAFFCA"/>
    </a:accent5>
    <a:accent6>
      <a:srgbClr val="B95CE7"/>
    </a:accent6>
    <a:hlink>
      <a:srgbClr val="FF99CC"/>
    </a:hlink>
    <a:folHlink>
      <a:srgbClr val="006600"/>
    </a:folHlink>
  </a:clrScheme>
</a:themeOverride>
</file>

<file path=docProps/app.xml><?xml version="1.0" encoding="utf-8"?>
<Properties xmlns="http://schemas.openxmlformats.org/officeDocument/2006/extended-properties" xmlns:vt="http://schemas.openxmlformats.org/officeDocument/2006/docPropsVTypes">
  <Template>C:\apps\Microsoft Office\Templates\Presentations\os-slides.pot</Template>
  <TotalTime>89123</TotalTime>
  <Words>1288</Words>
  <Application>Microsoft Office PowerPoint</Application>
  <PresentationFormat>On-screen Show (4:3)</PresentationFormat>
  <Paragraphs>211</Paragraphs>
  <Slides>14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7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size="22" baseType="lpstr">
      <vt:lpstr>Arial</vt:lpstr>
      <vt:lpstr>Helvetica</vt:lpstr>
      <vt:lpstr>Helvetica-Narrow</vt:lpstr>
      <vt:lpstr>Impact</vt:lpstr>
      <vt:lpstr>Monotype Sorts</vt:lpstr>
      <vt:lpstr>Times New Roman</vt:lpstr>
      <vt:lpstr>Wingdings</vt:lpstr>
      <vt:lpstr>os-slides</vt:lpstr>
      <vt:lpstr>Express Template Engine</vt:lpstr>
      <vt:lpstr>Setup</vt:lpstr>
      <vt:lpstr>What is a Template Engine?</vt:lpstr>
      <vt:lpstr>PowerPoint Presentation</vt:lpstr>
      <vt:lpstr>Handlebars Example</vt:lpstr>
      <vt:lpstr>Template Engines</vt:lpstr>
      <vt:lpstr>Express and Template</vt:lpstr>
      <vt:lpstr>Render Process</vt:lpstr>
      <vt:lpstr>EJS Template</vt:lpstr>
      <vt:lpstr>Exercise</vt:lpstr>
      <vt:lpstr>Exercise: Create template file</vt:lpstr>
      <vt:lpstr>Exercise</vt:lpstr>
      <vt:lpstr>Hints</vt:lpstr>
      <vt:lpstr>Identifying Controls</vt:lpstr>
    </vt:vector>
  </TitlesOfParts>
  <Company>SIHE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WAN Introduction</dc:title>
  <dc:creator>Michael Dacey</dc:creator>
  <cp:lastModifiedBy>Michael Dacey</cp:lastModifiedBy>
  <cp:revision>1375</cp:revision>
  <cp:lastPrinted>2001-06-14T13:58:17Z</cp:lastPrinted>
  <dcterms:created xsi:type="dcterms:W3CDTF">1999-06-25T18:38:26Z</dcterms:created>
  <dcterms:modified xsi:type="dcterms:W3CDTF">2020-11-06T13:30:18Z</dcterms:modified>
</cp:coreProperties>
</file>