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27"/>
  </p:notesMasterIdLst>
  <p:sldIdLst>
    <p:sldId id="317" r:id="rId3"/>
    <p:sldId id="260" r:id="rId4"/>
    <p:sldId id="261" r:id="rId5"/>
    <p:sldId id="324" r:id="rId6"/>
    <p:sldId id="323" r:id="rId7"/>
    <p:sldId id="311" r:id="rId8"/>
    <p:sldId id="292" r:id="rId9"/>
    <p:sldId id="299" r:id="rId10"/>
    <p:sldId id="321" r:id="rId11"/>
    <p:sldId id="328" r:id="rId12"/>
    <p:sldId id="286" r:id="rId13"/>
    <p:sldId id="327" r:id="rId14"/>
    <p:sldId id="330" r:id="rId15"/>
    <p:sldId id="334" r:id="rId16"/>
    <p:sldId id="333" r:id="rId17"/>
    <p:sldId id="332" r:id="rId18"/>
    <p:sldId id="331" r:id="rId19"/>
    <p:sldId id="335" r:id="rId20"/>
    <p:sldId id="329" r:id="rId21"/>
    <p:sldId id="326" r:id="rId22"/>
    <p:sldId id="296" r:id="rId23"/>
    <p:sldId id="325" r:id="rId24"/>
    <p:sldId id="336" r:id="rId25"/>
    <p:sldId id="310" r:id="rId26"/>
  </p:sldIdLst>
  <p:sldSz cx="12192000" cy="6858000"/>
  <p:notesSz cx="6858000" cy="9144000"/>
  <p:custDataLst>
    <p:tags r:id="rId2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FB793"/>
    <a:srgbClr val="545D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54" autoAdjust="0"/>
    <p:restoredTop sz="94613" autoAdjust="0"/>
  </p:normalViewPr>
  <p:slideViewPr>
    <p:cSldViewPr snapToGrid="0" showGuides="1">
      <p:cViewPr varScale="1">
        <p:scale>
          <a:sx n="87" d="100"/>
          <a:sy n="87" d="100"/>
        </p:scale>
        <p:origin x="188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gs" Target="tags/tag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DB0E34-CC6D-4EEE-9263-823264D65490}" type="doc">
      <dgm:prSet loTypeId="urn:microsoft.com/office/officeart/2008/layout/HorizontalMultiLevelHierarchy" loCatId="hierarchy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57BFF4C5-4492-4AF0-B88E-BB0CE7843EFD}">
      <dgm:prSet phldrT="[文本]"/>
      <dgm:spPr/>
      <dgm:t>
        <a:bodyPr/>
        <a:lstStyle/>
        <a:p>
          <a:r>
            <a:rPr lang="en-US" altLang="zh-CN" dirty="0"/>
            <a:t>3R</a:t>
          </a:r>
          <a:endParaRPr lang="zh-CN" altLang="en-US" dirty="0"/>
        </a:p>
      </dgm:t>
    </dgm:pt>
    <dgm:pt modelId="{7057A2BF-88C4-433F-A97E-73E0C9820EDF}" type="parTrans" cxnId="{BC76E7EA-4C90-4F6E-A5BE-D1D806BF3959}">
      <dgm:prSet/>
      <dgm:spPr/>
      <dgm:t>
        <a:bodyPr/>
        <a:lstStyle/>
        <a:p>
          <a:endParaRPr lang="zh-CN" altLang="en-US"/>
        </a:p>
      </dgm:t>
    </dgm:pt>
    <dgm:pt modelId="{70468D0F-2876-4362-8C1A-9F4202D9CE32}" type="sibTrans" cxnId="{BC76E7EA-4C90-4F6E-A5BE-D1D806BF3959}">
      <dgm:prSet/>
      <dgm:spPr/>
      <dgm:t>
        <a:bodyPr/>
        <a:lstStyle/>
        <a:p>
          <a:endParaRPr lang="zh-CN" altLang="en-US"/>
        </a:p>
      </dgm:t>
    </dgm:pt>
    <dgm:pt modelId="{5159EA02-AE96-4B32-9F5B-F1D4ED6363AE}">
      <dgm:prSet phldrT="[文本]"/>
      <dgm:spPr/>
      <dgm:t>
        <a:bodyPr/>
        <a:lstStyle/>
        <a:p>
          <a:r>
            <a:rPr lang="en-US" altLang="zh-CN" dirty="0"/>
            <a:t>reshape</a:t>
          </a:r>
          <a:endParaRPr lang="zh-CN" altLang="en-US" dirty="0"/>
        </a:p>
      </dgm:t>
    </dgm:pt>
    <dgm:pt modelId="{E47AF86C-B11D-497E-9BF7-01A815C3246B}" type="parTrans" cxnId="{D4BA6DBA-B902-49A5-9115-CB0BCA5052F0}">
      <dgm:prSet/>
      <dgm:spPr/>
      <dgm:t>
        <a:bodyPr/>
        <a:lstStyle/>
        <a:p>
          <a:endParaRPr lang="zh-CN" altLang="en-US"/>
        </a:p>
      </dgm:t>
    </dgm:pt>
    <dgm:pt modelId="{080D2186-1E49-4738-BBA8-5770D06FB7ED}" type="sibTrans" cxnId="{D4BA6DBA-B902-49A5-9115-CB0BCA5052F0}">
      <dgm:prSet/>
      <dgm:spPr/>
      <dgm:t>
        <a:bodyPr/>
        <a:lstStyle/>
        <a:p>
          <a:endParaRPr lang="zh-CN" altLang="en-US"/>
        </a:p>
      </dgm:t>
    </dgm:pt>
    <dgm:pt modelId="{CE603D0C-BAA7-448B-A331-131A6B4D0C46}">
      <dgm:prSet phldrT="[文本]"/>
      <dgm:spPr/>
      <dgm:t>
        <a:bodyPr/>
        <a:lstStyle/>
        <a:p>
          <a:r>
            <a:rPr lang="en-US" altLang="zh-CN" dirty="0"/>
            <a:t>recharge</a:t>
          </a:r>
          <a:endParaRPr lang="zh-CN" altLang="en-US" dirty="0"/>
        </a:p>
      </dgm:t>
    </dgm:pt>
    <dgm:pt modelId="{37F078E4-0BEC-4109-ADF4-DD6B4BCD18D7}" type="parTrans" cxnId="{CA92A8EB-F315-42D4-8330-233620120768}">
      <dgm:prSet/>
      <dgm:spPr/>
      <dgm:t>
        <a:bodyPr/>
        <a:lstStyle/>
        <a:p>
          <a:endParaRPr lang="zh-CN" altLang="en-US"/>
        </a:p>
      </dgm:t>
    </dgm:pt>
    <dgm:pt modelId="{4F80B285-23E5-4ECA-AF54-29D8CD5D388C}" type="sibTrans" cxnId="{CA92A8EB-F315-42D4-8330-233620120768}">
      <dgm:prSet/>
      <dgm:spPr/>
      <dgm:t>
        <a:bodyPr/>
        <a:lstStyle/>
        <a:p>
          <a:endParaRPr lang="zh-CN" altLang="en-US"/>
        </a:p>
      </dgm:t>
    </dgm:pt>
    <dgm:pt modelId="{D66B100B-2942-4C0E-A924-3B6ECD0DC61F}">
      <dgm:prSet phldrT="[文本]"/>
      <dgm:spPr/>
      <dgm:t>
        <a:bodyPr/>
        <a:lstStyle/>
        <a:p>
          <a:r>
            <a:rPr lang="en-US" altLang="zh-CN" dirty="0"/>
            <a:t>reskill</a:t>
          </a:r>
          <a:endParaRPr lang="zh-CN" altLang="en-US" dirty="0"/>
        </a:p>
      </dgm:t>
    </dgm:pt>
    <dgm:pt modelId="{0539F06A-181D-4BA0-AFC1-171A1147F9F6}" type="parTrans" cxnId="{10F40574-F2FA-4354-A90D-ABBEBCFD0118}">
      <dgm:prSet/>
      <dgm:spPr/>
      <dgm:t>
        <a:bodyPr/>
        <a:lstStyle/>
        <a:p>
          <a:endParaRPr lang="zh-CN" altLang="en-US"/>
        </a:p>
      </dgm:t>
    </dgm:pt>
    <dgm:pt modelId="{E7F72E2C-8596-41DE-8052-4DF00C619E3A}" type="sibTrans" cxnId="{10F40574-F2FA-4354-A90D-ABBEBCFD0118}">
      <dgm:prSet/>
      <dgm:spPr/>
      <dgm:t>
        <a:bodyPr/>
        <a:lstStyle/>
        <a:p>
          <a:endParaRPr lang="zh-CN" altLang="en-US"/>
        </a:p>
      </dgm:t>
    </dgm:pt>
    <dgm:pt modelId="{F5E51870-328C-42EC-9F00-50EA83D9B57B}" type="pres">
      <dgm:prSet presAssocID="{0EDB0E34-CC6D-4EEE-9263-823264D65490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C7482A67-EB64-4970-9ECD-7AAA1D15D471}" type="pres">
      <dgm:prSet presAssocID="{57BFF4C5-4492-4AF0-B88E-BB0CE7843EFD}" presName="root1" presStyleCnt="0"/>
      <dgm:spPr/>
    </dgm:pt>
    <dgm:pt modelId="{4E88727F-4518-4D6F-B984-B98FEE2121DA}" type="pres">
      <dgm:prSet presAssocID="{57BFF4C5-4492-4AF0-B88E-BB0CE7843EFD}" presName="LevelOneTextNode" presStyleLbl="node0" presStyleIdx="0" presStyleCnt="1">
        <dgm:presLayoutVars>
          <dgm:chPref val="3"/>
        </dgm:presLayoutVars>
      </dgm:prSet>
      <dgm:spPr/>
    </dgm:pt>
    <dgm:pt modelId="{274222FA-D78F-4F0B-8701-122100A4B103}" type="pres">
      <dgm:prSet presAssocID="{57BFF4C5-4492-4AF0-B88E-BB0CE7843EFD}" presName="level2hierChild" presStyleCnt="0"/>
      <dgm:spPr/>
    </dgm:pt>
    <dgm:pt modelId="{1B8028AC-A7E8-4E58-B451-AAE1580E4CF5}" type="pres">
      <dgm:prSet presAssocID="{E47AF86C-B11D-497E-9BF7-01A815C3246B}" presName="conn2-1" presStyleLbl="parChTrans1D2" presStyleIdx="0" presStyleCnt="3"/>
      <dgm:spPr/>
    </dgm:pt>
    <dgm:pt modelId="{ACE8EE07-E5B5-4BD9-83EE-46D7C3C91045}" type="pres">
      <dgm:prSet presAssocID="{E47AF86C-B11D-497E-9BF7-01A815C3246B}" presName="connTx" presStyleLbl="parChTrans1D2" presStyleIdx="0" presStyleCnt="3"/>
      <dgm:spPr/>
    </dgm:pt>
    <dgm:pt modelId="{88E221E0-25AB-4122-B513-B4D5EE19EB9F}" type="pres">
      <dgm:prSet presAssocID="{5159EA02-AE96-4B32-9F5B-F1D4ED6363AE}" presName="root2" presStyleCnt="0"/>
      <dgm:spPr/>
    </dgm:pt>
    <dgm:pt modelId="{5740D284-A1F4-40CC-A072-DBE6BBAA9700}" type="pres">
      <dgm:prSet presAssocID="{5159EA02-AE96-4B32-9F5B-F1D4ED6363AE}" presName="LevelTwoTextNode" presStyleLbl="node2" presStyleIdx="0" presStyleCnt="3">
        <dgm:presLayoutVars>
          <dgm:chPref val="3"/>
        </dgm:presLayoutVars>
      </dgm:prSet>
      <dgm:spPr/>
    </dgm:pt>
    <dgm:pt modelId="{AE240504-517E-4FAD-908B-8F34257EAD52}" type="pres">
      <dgm:prSet presAssocID="{5159EA02-AE96-4B32-9F5B-F1D4ED6363AE}" presName="level3hierChild" presStyleCnt="0"/>
      <dgm:spPr/>
    </dgm:pt>
    <dgm:pt modelId="{9192FCFC-5001-49B9-947C-0ADF9DD491B2}" type="pres">
      <dgm:prSet presAssocID="{37F078E4-0BEC-4109-ADF4-DD6B4BCD18D7}" presName="conn2-1" presStyleLbl="parChTrans1D2" presStyleIdx="1" presStyleCnt="3"/>
      <dgm:spPr/>
    </dgm:pt>
    <dgm:pt modelId="{CAEC3268-0A59-4A92-ACF6-FD1EAAA6BEF0}" type="pres">
      <dgm:prSet presAssocID="{37F078E4-0BEC-4109-ADF4-DD6B4BCD18D7}" presName="connTx" presStyleLbl="parChTrans1D2" presStyleIdx="1" presStyleCnt="3"/>
      <dgm:spPr/>
    </dgm:pt>
    <dgm:pt modelId="{7CC95790-A73E-4AE4-969C-23B4785A7E05}" type="pres">
      <dgm:prSet presAssocID="{CE603D0C-BAA7-448B-A331-131A6B4D0C46}" presName="root2" presStyleCnt="0"/>
      <dgm:spPr/>
    </dgm:pt>
    <dgm:pt modelId="{DA6EFE8C-7BE0-4849-B4CF-1F6F337CDD9E}" type="pres">
      <dgm:prSet presAssocID="{CE603D0C-BAA7-448B-A331-131A6B4D0C46}" presName="LevelTwoTextNode" presStyleLbl="node2" presStyleIdx="1" presStyleCnt="3">
        <dgm:presLayoutVars>
          <dgm:chPref val="3"/>
        </dgm:presLayoutVars>
      </dgm:prSet>
      <dgm:spPr/>
    </dgm:pt>
    <dgm:pt modelId="{387D9970-B40D-4DB1-AB73-C072C969356E}" type="pres">
      <dgm:prSet presAssocID="{CE603D0C-BAA7-448B-A331-131A6B4D0C46}" presName="level3hierChild" presStyleCnt="0"/>
      <dgm:spPr/>
    </dgm:pt>
    <dgm:pt modelId="{3D7BDD3C-3F9B-4500-B5AC-987AC8D3CC76}" type="pres">
      <dgm:prSet presAssocID="{0539F06A-181D-4BA0-AFC1-171A1147F9F6}" presName="conn2-1" presStyleLbl="parChTrans1D2" presStyleIdx="2" presStyleCnt="3"/>
      <dgm:spPr/>
    </dgm:pt>
    <dgm:pt modelId="{29E27665-F404-4C8F-B783-03847573F118}" type="pres">
      <dgm:prSet presAssocID="{0539F06A-181D-4BA0-AFC1-171A1147F9F6}" presName="connTx" presStyleLbl="parChTrans1D2" presStyleIdx="2" presStyleCnt="3"/>
      <dgm:spPr/>
    </dgm:pt>
    <dgm:pt modelId="{171F94A5-8230-41B3-814D-AEA241FC1CD2}" type="pres">
      <dgm:prSet presAssocID="{D66B100B-2942-4C0E-A924-3B6ECD0DC61F}" presName="root2" presStyleCnt="0"/>
      <dgm:spPr/>
    </dgm:pt>
    <dgm:pt modelId="{1B1EE1A7-5024-4BAC-B9E5-81C7856E51AC}" type="pres">
      <dgm:prSet presAssocID="{D66B100B-2942-4C0E-A924-3B6ECD0DC61F}" presName="LevelTwoTextNode" presStyleLbl="node2" presStyleIdx="2" presStyleCnt="3">
        <dgm:presLayoutVars>
          <dgm:chPref val="3"/>
        </dgm:presLayoutVars>
      </dgm:prSet>
      <dgm:spPr/>
    </dgm:pt>
    <dgm:pt modelId="{1985D92C-5683-420F-8DF8-0D5ABFF0FBE4}" type="pres">
      <dgm:prSet presAssocID="{D66B100B-2942-4C0E-A924-3B6ECD0DC61F}" presName="level3hierChild" presStyleCnt="0"/>
      <dgm:spPr/>
    </dgm:pt>
  </dgm:ptLst>
  <dgm:cxnLst>
    <dgm:cxn modelId="{3222D000-E069-4CBC-9B54-9A2389F3952B}" type="presOf" srcId="{5159EA02-AE96-4B32-9F5B-F1D4ED6363AE}" destId="{5740D284-A1F4-40CC-A072-DBE6BBAA9700}" srcOrd="0" destOrd="0" presId="urn:microsoft.com/office/officeart/2008/layout/HorizontalMultiLevelHierarchy"/>
    <dgm:cxn modelId="{4CF65A1B-081F-49C4-8843-822F706588D2}" type="presOf" srcId="{0EDB0E34-CC6D-4EEE-9263-823264D65490}" destId="{F5E51870-328C-42EC-9F00-50EA83D9B57B}" srcOrd="0" destOrd="0" presId="urn:microsoft.com/office/officeart/2008/layout/HorizontalMultiLevelHierarchy"/>
    <dgm:cxn modelId="{CB913F2B-A28F-4B23-A5A6-61B61DBC3A20}" type="presOf" srcId="{0539F06A-181D-4BA0-AFC1-171A1147F9F6}" destId="{3D7BDD3C-3F9B-4500-B5AC-987AC8D3CC76}" srcOrd="0" destOrd="0" presId="urn:microsoft.com/office/officeart/2008/layout/HorizontalMultiLevelHierarchy"/>
    <dgm:cxn modelId="{0B796F35-5383-4105-99F9-4DEDA3521463}" type="presOf" srcId="{0539F06A-181D-4BA0-AFC1-171A1147F9F6}" destId="{29E27665-F404-4C8F-B783-03847573F118}" srcOrd="1" destOrd="0" presId="urn:microsoft.com/office/officeart/2008/layout/HorizontalMultiLevelHierarchy"/>
    <dgm:cxn modelId="{A902C466-23E0-475E-9A6F-E6E0D5E5188A}" type="presOf" srcId="{CE603D0C-BAA7-448B-A331-131A6B4D0C46}" destId="{DA6EFE8C-7BE0-4849-B4CF-1F6F337CDD9E}" srcOrd="0" destOrd="0" presId="urn:microsoft.com/office/officeart/2008/layout/HorizontalMultiLevelHierarchy"/>
    <dgm:cxn modelId="{47CB204C-8175-4585-B3CA-4BD93DD20C25}" type="presOf" srcId="{37F078E4-0BEC-4109-ADF4-DD6B4BCD18D7}" destId="{CAEC3268-0A59-4A92-ACF6-FD1EAAA6BEF0}" srcOrd="1" destOrd="0" presId="urn:microsoft.com/office/officeart/2008/layout/HorizontalMultiLevelHierarchy"/>
    <dgm:cxn modelId="{36258E71-EAE2-4BCF-8EFA-F38EF5180FF4}" type="presOf" srcId="{E47AF86C-B11D-497E-9BF7-01A815C3246B}" destId="{ACE8EE07-E5B5-4BD9-83EE-46D7C3C91045}" srcOrd="1" destOrd="0" presId="urn:microsoft.com/office/officeart/2008/layout/HorizontalMultiLevelHierarchy"/>
    <dgm:cxn modelId="{10F40574-F2FA-4354-A90D-ABBEBCFD0118}" srcId="{57BFF4C5-4492-4AF0-B88E-BB0CE7843EFD}" destId="{D66B100B-2942-4C0E-A924-3B6ECD0DC61F}" srcOrd="2" destOrd="0" parTransId="{0539F06A-181D-4BA0-AFC1-171A1147F9F6}" sibTransId="{E7F72E2C-8596-41DE-8052-4DF00C619E3A}"/>
    <dgm:cxn modelId="{D4BA6DBA-B902-49A5-9115-CB0BCA5052F0}" srcId="{57BFF4C5-4492-4AF0-B88E-BB0CE7843EFD}" destId="{5159EA02-AE96-4B32-9F5B-F1D4ED6363AE}" srcOrd="0" destOrd="0" parTransId="{E47AF86C-B11D-497E-9BF7-01A815C3246B}" sibTransId="{080D2186-1E49-4738-BBA8-5770D06FB7ED}"/>
    <dgm:cxn modelId="{AB8D10C3-B592-46F8-8112-6388BCE7546A}" type="presOf" srcId="{57BFF4C5-4492-4AF0-B88E-BB0CE7843EFD}" destId="{4E88727F-4518-4D6F-B984-B98FEE2121DA}" srcOrd="0" destOrd="0" presId="urn:microsoft.com/office/officeart/2008/layout/HorizontalMultiLevelHierarchy"/>
    <dgm:cxn modelId="{4F0FFDE2-B1DD-46B2-9D52-54C43611EF18}" type="presOf" srcId="{E47AF86C-B11D-497E-9BF7-01A815C3246B}" destId="{1B8028AC-A7E8-4E58-B451-AAE1580E4CF5}" srcOrd="0" destOrd="0" presId="urn:microsoft.com/office/officeart/2008/layout/HorizontalMultiLevelHierarchy"/>
    <dgm:cxn modelId="{D37E70E5-1FEC-49D5-B3C7-28CB8CC4A7B0}" type="presOf" srcId="{D66B100B-2942-4C0E-A924-3B6ECD0DC61F}" destId="{1B1EE1A7-5024-4BAC-B9E5-81C7856E51AC}" srcOrd="0" destOrd="0" presId="urn:microsoft.com/office/officeart/2008/layout/HorizontalMultiLevelHierarchy"/>
    <dgm:cxn modelId="{3D2406E7-A711-4EF2-8CCD-5836A4712C95}" type="presOf" srcId="{37F078E4-0BEC-4109-ADF4-DD6B4BCD18D7}" destId="{9192FCFC-5001-49B9-947C-0ADF9DD491B2}" srcOrd="0" destOrd="0" presId="urn:microsoft.com/office/officeart/2008/layout/HorizontalMultiLevelHierarchy"/>
    <dgm:cxn modelId="{BC76E7EA-4C90-4F6E-A5BE-D1D806BF3959}" srcId="{0EDB0E34-CC6D-4EEE-9263-823264D65490}" destId="{57BFF4C5-4492-4AF0-B88E-BB0CE7843EFD}" srcOrd="0" destOrd="0" parTransId="{7057A2BF-88C4-433F-A97E-73E0C9820EDF}" sibTransId="{70468D0F-2876-4362-8C1A-9F4202D9CE32}"/>
    <dgm:cxn modelId="{CA92A8EB-F315-42D4-8330-233620120768}" srcId="{57BFF4C5-4492-4AF0-B88E-BB0CE7843EFD}" destId="{CE603D0C-BAA7-448B-A331-131A6B4D0C46}" srcOrd="1" destOrd="0" parTransId="{37F078E4-0BEC-4109-ADF4-DD6B4BCD18D7}" sibTransId="{4F80B285-23E5-4ECA-AF54-29D8CD5D388C}"/>
    <dgm:cxn modelId="{3F90561D-1768-4F75-AC7F-F77AD60A5022}" type="presParOf" srcId="{F5E51870-328C-42EC-9F00-50EA83D9B57B}" destId="{C7482A67-EB64-4970-9ECD-7AAA1D15D471}" srcOrd="0" destOrd="0" presId="urn:microsoft.com/office/officeart/2008/layout/HorizontalMultiLevelHierarchy"/>
    <dgm:cxn modelId="{8CEAAD3B-98CF-4888-AAC0-229F3B93C78D}" type="presParOf" srcId="{C7482A67-EB64-4970-9ECD-7AAA1D15D471}" destId="{4E88727F-4518-4D6F-B984-B98FEE2121DA}" srcOrd="0" destOrd="0" presId="urn:microsoft.com/office/officeart/2008/layout/HorizontalMultiLevelHierarchy"/>
    <dgm:cxn modelId="{219A7669-2304-4159-987C-76EF0C82D2E0}" type="presParOf" srcId="{C7482A67-EB64-4970-9ECD-7AAA1D15D471}" destId="{274222FA-D78F-4F0B-8701-122100A4B103}" srcOrd="1" destOrd="0" presId="urn:microsoft.com/office/officeart/2008/layout/HorizontalMultiLevelHierarchy"/>
    <dgm:cxn modelId="{C43E5A98-1488-4922-A64A-1143CFE7AE59}" type="presParOf" srcId="{274222FA-D78F-4F0B-8701-122100A4B103}" destId="{1B8028AC-A7E8-4E58-B451-AAE1580E4CF5}" srcOrd="0" destOrd="0" presId="urn:microsoft.com/office/officeart/2008/layout/HorizontalMultiLevelHierarchy"/>
    <dgm:cxn modelId="{844986FB-21AC-4F31-9A3E-DFC16C407827}" type="presParOf" srcId="{1B8028AC-A7E8-4E58-B451-AAE1580E4CF5}" destId="{ACE8EE07-E5B5-4BD9-83EE-46D7C3C91045}" srcOrd="0" destOrd="0" presId="urn:microsoft.com/office/officeart/2008/layout/HorizontalMultiLevelHierarchy"/>
    <dgm:cxn modelId="{F0E133C2-47FE-4FBE-8D6E-5A40AF4B5CB6}" type="presParOf" srcId="{274222FA-D78F-4F0B-8701-122100A4B103}" destId="{88E221E0-25AB-4122-B513-B4D5EE19EB9F}" srcOrd="1" destOrd="0" presId="urn:microsoft.com/office/officeart/2008/layout/HorizontalMultiLevelHierarchy"/>
    <dgm:cxn modelId="{ED2B1DFE-6124-444D-B0C4-E9ECCB5CC225}" type="presParOf" srcId="{88E221E0-25AB-4122-B513-B4D5EE19EB9F}" destId="{5740D284-A1F4-40CC-A072-DBE6BBAA9700}" srcOrd="0" destOrd="0" presId="urn:microsoft.com/office/officeart/2008/layout/HorizontalMultiLevelHierarchy"/>
    <dgm:cxn modelId="{DA90C1F9-03CF-44B3-9EDC-549E76E1990B}" type="presParOf" srcId="{88E221E0-25AB-4122-B513-B4D5EE19EB9F}" destId="{AE240504-517E-4FAD-908B-8F34257EAD52}" srcOrd="1" destOrd="0" presId="urn:microsoft.com/office/officeart/2008/layout/HorizontalMultiLevelHierarchy"/>
    <dgm:cxn modelId="{867BE1CB-2A85-4E8D-85BD-F95E183F2FDF}" type="presParOf" srcId="{274222FA-D78F-4F0B-8701-122100A4B103}" destId="{9192FCFC-5001-49B9-947C-0ADF9DD491B2}" srcOrd="2" destOrd="0" presId="urn:microsoft.com/office/officeart/2008/layout/HorizontalMultiLevelHierarchy"/>
    <dgm:cxn modelId="{FC61136E-9E1A-4FF9-9FF7-42941AC88FC2}" type="presParOf" srcId="{9192FCFC-5001-49B9-947C-0ADF9DD491B2}" destId="{CAEC3268-0A59-4A92-ACF6-FD1EAAA6BEF0}" srcOrd="0" destOrd="0" presId="urn:microsoft.com/office/officeart/2008/layout/HorizontalMultiLevelHierarchy"/>
    <dgm:cxn modelId="{87A3649A-D971-41A1-89CD-4DA5A1AD8CBC}" type="presParOf" srcId="{274222FA-D78F-4F0B-8701-122100A4B103}" destId="{7CC95790-A73E-4AE4-969C-23B4785A7E05}" srcOrd="3" destOrd="0" presId="urn:microsoft.com/office/officeart/2008/layout/HorizontalMultiLevelHierarchy"/>
    <dgm:cxn modelId="{452ACDA9-D8A6-4499-9D19-1F3719FA562B}" type="presParOf" srcId="{7CC95790-A73E-4AE4-969C-23B4785A7E05}" destId="{DA6EFE8C-7BE0-4849-B4CF-1F6F337CDD9E}" srcOrd="0" destOrd="0" presId="urn:microsoft.com/office/officeart/2008/layout/HorizontalMultiLevelHierarchy"/>
    <dgm:cxn modelId="{14ABB7BB-7712-4AB3-B053-69DDDF1A5F04}" type="presParOf" srcId="{7CC95790-A73E-4AE4-969C-23B4785A7E05}" destId="{387D9970-B40D-4DB1-AB73-C072C969356E}" srcOrd="1" destOrd="0" presId="urn:microsoft.com/office/officeart/2008/layout/HorizontalMultiLevelHierarchy"/>
    <dgm:cxn modelId="{A85A0064-8249-47F1-88CC-31CBB94761C6}" type="presParOf" srcId="{274222FA-D78F-4F0B-8701-122100A4B103}" destId="{3D7BDD3C-3F9B-4500-B5AC-987AC8D3CC76}" srcOrd="4" destOrd="0" presId="urn:microsoft.com/office/officeart/2008/layout/HorizontalMultiLevelHierarchy"/>
    <dgm:cxn modelId="{3B09E99D-6CBB-42C1-A8D6-2089628E6143}" type="presParOf" srcId="{3D7BDD3C-3F9B-4500-B5AC-987AC8D3CC76}" destId="{29E27665-F404-4C8F-B783-03847573F118}" srcOrd="0" destOrd="0" presId="urn:microsoft.com/office/officeart/2008/layout/HorizontalMultiLevelHierarchy"/>
    <dgm:cxn modelId="{D7419953-925F-4486-A31B-E2F28CFD0BAF}" type="presParOf" srcId="{274222FA-D78F-4F0B-8701-122100A4B103}" destId="{171F94A5-8230-41B3-814D-AEA241FC1CD2}" srcOrd="5" destOrd="0" presId="urn:microsoft.com/office/officeart/2008/layout/HorizontalMultiLevelHierarchy"/>
    <dgm:cxn modelId="{D04F6EDB-DAE9-442A-B4EF-B483A51DC54C}" type="presParOf" srcId="{171F94A5-8230-41B3-814D-AEA241FC1CD2}" destId="{1B1EE1A7-5024-4BAC-B9E5-81C7856E51AC}" srcOrd="0" destOrd="0" presId="urn:microsoft.com/office/officeart/2008/layout/HorizontalMultiLevelHierarchy"/>
    <dgm:cxn modelId="{03D1EC42-E7AE-4B8B-B789-51BF67025BA2}" type="presParOf" srcId="{171F94A5-8230-41B3-814D-AEA241FC1CD2}" destId="{1985D92C-5683-420F-8DF8-0D5ABFF0FBE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85796D-8EFE-4DC1-B48F-20298835C789}" type="doc">
      <dgm:prSet loTypeId="urn:microsoft.com/office/officeart/2005/8/layout/hierarchy2" loCatId="hierarchy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zh-CN" altLang="en-US"/>
        </a:p>
      </dgm:t>
    </dgm:pt>
    <dgm:pt modelId="{D26579F3-58A9-4180-989D-AEA82DEF433A}">
      <dgm:prSet phldrT="[文本]"/>
      <dgm:spPr/>
      <dgm:t>
        <a:bodyPr/>
        <a:lstStyle/>
        <a:p>
          <a:r>
            <a:rPr lang="en-US" altLang="zh-CN" dirty="0"/>
            <a:t>Main Tools</a:t>
          </a:r>
          <a:endParaRPr lang="zh-CN" altLang="en-US" dirty="0"/>
        </a:p>
      </dgm:t>
    </dgm:pt>
    <dgm:pt modelId="{847B9918-5C09-4777-ADDF-6AAFD76F2747}" type="parTrans" cxnId="{8E031AC3-8BDE-474A-99FF-DA3CABB8DEB1}">
      <dgm:prSet/>
      <dgm:spPr/>
      <dgm:t>
        <a:bodyPr/>
        <a:lstStyle/>
        <a:p>
          <a:endParaRPr lang="zh-CN" altLang="en-US"/>
        </a:p>
      </dgm:t>
    </dgm:pt>
    <dgm:pt modelId="{C39A28B3-3373-4D59-88C4-448F8C4223C0}" type="sibTrans" cxnId="{8E031AC3-8BDE-474A-99FF-DA3CABB8DEB1}">
      <dgm:prSet/>
      <dgm:spPr/>
      <dgm:t>
        <a:bodyPr/>
        <a:lstStyle/>
        <a:p>
          <a:endParaRPr lang="zh-CN" altLang="en-US"/>
        </a:p>
      </dgm:t>
    </dgm:pt>
    <dgm:pt modelId="{BDEB4D1E-0E70-4D42-87CD-B4538DA37967}">
      <dgm:prSet phldrT="[文本]"/>
      <dgm:spPr/>
      <dgm:t>
        <a:bodyPr/>
        <a:lstStyle/>
        <a:p>
          <a:r>
            <a:rPr lang="en-US" altLang="zh-CN" dirty="0"/>
            <a:t>KPI</a:t>
          </a:r>
          <a:endParaRPr lang="zh-CN" altLang="en-US" dirty="0"/>
        </a:p>
      </dgm:t>
    </dgm:pt>
    <dgm:pt modelId="{F681DAC5-1016-4E02-BA7B-AB4EC769BADE}" type="parTrans" cxnId="{A48D6106-875B-485C-BE22-97F6045B7D0E}">
      <dgm:prSet/>
      <dgm:spPr/>
      <dgm:t>
        <a:bodyPr/>
        <a:lstStyle/>
        <a:p>
          <a:endParaRPr lang="zh-CN" altLang="en-US"/>
        </a:p>
      </dgm:t>
    </dgm:pt>
    <dgm:pt modelId="{FFB06283-B5BF-4223-8557-C28201C8072E}" type="sibTrans" cxnId="{A48D6106-875B-485C-BE22-97F6045B7D0E}">
      <dgm:prSet/>
      <dgm:spPr/>
      <dgm:t>
        <a:bodyPr/>
        <a:lstStyle/>
        <a:p>
          <a:endParaRPr lang="zh-CN" altLang="en-US"/>
        </a:p>
      </dgm:t>
    </dgm:pt>
    <dgm:pt modelId="{45057506-33C9-4B43-A17B-7F53D1B22935}">
      <dgm:prSet phldrT="[文本]"/>
      <dgm:spPr/>
      <dgm:t>
        <a:bodyPr/>
        <a:lstStyle/>
        <a:p>
          <a:r>
            <a:rPr lang="en-US" altLang="zh-CN" dirty="0"/>
            <a:t>Product-orientation</a:t>
          </a:r>
          <a:endParaRPr lang="zh-CN" altLang="en-US" dirty="0"/>
        </a:p>
      </dgm:t>
    </dgm:pt>
    <dgm:pt modelId="{0D4B72D9-F3C6-43AB-9BD9-4154C3F64E4E}" type="parTrans" cxnId="{021963A5-CE06-4412-BDD2-58958D501D6A}">
      <dgm:prSet/>
      <dgm:spPr/>
      <dgm:t>
        <a:bodyPr/>
        <a:lstStyle/>
        <a:p>
          <a:endParaRPr lang="zh-CN" altLang="en-US"/>
        </a:p>
      </dgm:t>
    </dgm:pt>
    <dgm:pt modelId="{E415F97B-FFCD-4678-A617-C2F57C94C884}" type="sibTrans" cxnId="{021963A5-CE06-4412-BDD2-58958D501D6A}">
      <dgm:prSet/>
      <dgm:spPr/>
      <dgm:t>
        <a:bodyPr/>
        <a:lstStyle/>
        <a:p>
          <a:endParaRPr lang="zh-CN" altLang="en-US"/>
        </a:p>
      </dgm:t>
    </dgm:pt>
    <dgm:pt modelId="{E735C95F-83B6-463C-B426-8833C5810A93}" type="pres">
      <dgm:prSet presAssocID="{0685796D-8EFE-4DC1-B48F-20298835C78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60C9B99F-7663-43ED-805F-21BBA7112828}" type="pres">
      <dgm:prSet presAssocID="{D26579F3-58A9-4180-989D-AEA82DEF433A}" presName="root1" presStyleCnt="0"/>
      <dgm:spPr/>
    </dgm:pt>
    <dgm:pt modelId="{2B907ACB-4ED6-447D-B5B6-92CAB527E38F}" type="pres">
      <dgm:prSet presAssocID="{D26579F3-58A9-4180-989D-AEA82DEF433A}" presName="LevelOneTextNode" presStyleLbl="node0" presStyleIdx="0" presStyleCnt="1">
        <dgm:presLayoutVars>
          <dgm:chPref val="3"/>
        </dgm:presLayoutVars>
      </dgm:prSet>
      <dgm:spPr/>
    </dgm:pt>
    <dgm:pt modelId="{D75BC737-04C4-4094-A5A3-2EC30E988AF5}" type="pres">
      <dgm:prSet presAssocID="{D26579F3-58A9-4180-989D-AEA82DEF433A}" presName="level2hierChild" presStyleCnt="0"/>
      <dgm:spPr/>
    </dgm:pt>
    <dgm:pt modelId="{CBEE2078-DD8C-4F55-8685-613EEEF7C8AF}" type="pres">
      <dgm:prSet presAssocID="{F681DAC5-1016-4E02-BA7B-AB4EC769BADE}" presName="conn2-1" presStyleLbl="parChTrans1D2" presStyleIdx="0" presStyleCnt="2"/>
      <dgm:spPr/>
    </dgm:pt>
    <dgm:pt modelId="{ABC96AED-CB57-4451-97FD-CE532DF87C17}" type="pres">
      <dgm:prSet presAssocID="{F681DAC5-1016-4E02-BA7B-AB4EC769BADE}" presName="connTx" presStyleLbl="parChTrans1D2" presStyleIdx="0" presStyleCnt="2"/>
      <dgm:spPr/>
    </dgm:pt>
    <dgm:pt modelId="{D0B6755C-9836-4AB8-9536-F49CA5788B83}" type="pres">
      <dgm:prSet presAssocID="{BDEB4D1E-0E70-4D42-87CD-B4538DA37967}" presName="root2" presStyleCnt="0"/>
      <dgm:spPr/>
    </dgm:pt>
    <dgm:pt modelId="{8DDEDD82-9C11-48CB-99DF-73DCE140D31B}" type="pres">
      <dgm:prSet presAssocID="{BDEB4D1E-0E70-4D42-87CD-B4538DA37967}" presName="LevelTwoTextNode" presStyleLbl="node2" presStyleIdx="0" presStyleCnt="2">
        <dgm:presLayoutVars>
          <dgm:chPref val="3"/>
        </dgm:presLayoutVars>
      </dgm:prSet>
      <dgm:spPr/>
    </dgm:pt>
    <dgm:pt modelId="{A4F2CF3C-E886-46C6-B482-9C3411F4D127}" type="pres">
      <dgm:prSet presAssocID="{BDEB4D1E-0E70-4D42-87CD-B4538DA37967}" presName="level3hierChild" presStyleCnt="0"/>
      <dgm:spPr/>
    </dgm:pt>
    <dgm:pt modelId="{8AD5DFAA-46DC-4A6E-A928-BB876C761BEA}" type="pres">
      <dgm:prSet presAssocID="{0D4B72D9-F3C6-43AB-9BD9-4154C3F64E4E}" presName="conn2-1" presStyleLbl="parChTrans1D2" presStyleIdx="1" presStyleCnt="2"/>
      <dgm:spPr/>
    </dgm:pt>
    <dgm:pt modelId="{25C33402-CB9A-4BD0-A63A-7C5CFF3F82F3}" type="pres">
      <dgm:prSet presAssocID="{0D4B72D9-F3C6-43AB-9BD9-4154C3F64E4E}" presName="connTx" presStyleLbl="parChTrans1D2" presStyleIdx="1" presStyleCnt="2"/>
      <dgm:spPr/>
    </dgm:pt>
    <dgm:pt modelId="{5EE949D8-0151-4CA9-9FAB-AB6422E24EEF}" type="pres">
      <dgm:prSet presAssocID="{45057506-33C9-4B43-A17B-7F53D1B22935}" presName="root2" presStyleCnt="0"/>
      <dgm:spPr/>
    </dgm:pt>
    <dgm:pt modelId="{FA1A8619-6835-4940-AEF4-AD029260750D}" type="pres">
      <dgm:prSet presAssocID="{45057506-33C9-4B43-A17B-7F53D1B22935}" presName="LevelTwoTextNode" presStyleLbl="node2" presStyleIdx="1" presStyleCnt="2">
        <dgm:presLayoutVars>
          <dgm:chPref val="3"/>
        </dgm:presLayoutVars>
      </dgm:prSet>
      <dgm:spPr/>
    </dgm:pt>
    <dgm:pt modelId="{B8BA79D3-B523-4E66-8CCD-43AFA69197B4}" type="pres">
      <dgm:prSet presAssocID="{45057506-33C9-4B43-A17B-7F53D1B22935}" presName="level3hierChild" presStyleCnt="0"/>
      <dgm:spPr/>
    </dgm:pt>
  </dgm:ptLst>
  <dgm:cxnLst>
    <dgm:cxn modelId="{A48D6106-875B-485C-BE22-97F6045B7D0E}" srcId="{D26579F3-58A9-4180-989D-AEA82DEF433A}" destId="{BDEB4D1E-0E70-4D42-87CD-B4538DA37967}" srcOrd="0" destOrd="0" parTransId="{F681DAC5-1016-4E02-BA7B-AB4EC769BADE}" sibTransId="{FFB06283-B5BF-4223-8557-C28201C8072E}"/>
    <dgm:cxn modelId="{ED8F9A48-51D4-4354-AC2C-9C8DA8A3EE0C}" type="presOf" srcId="{D26579F3-58A9-4180-989D-AEA82DEF433A}" destId="{2B907ACB-4ED6-447D-B5B6-92CAB527E38F}" srcOrd="0" destOrd="0" presId="urn:microsoft.com/office/officeart/2005/8/layout/hierarchy2"/>
    <dgm:cxn modelId="{7755958E-1D0C-4D5B-9C4F-3146FA212A72}" type="presOf" srcId="{0685796D-8EFE-4DC1-B48F-20298835C789}" destId="{E735C95F-83B6-463C-B426-8833C5810A93}" srcOrd="0" destOrd="0" presId="urn:microsoft.com/office/officeart/2005/8/layout/hierarchy2"/>
    <dgm:cxn modelId="{7DB1D39D-A366-4FE8-B89D-91737434402C}" type="presOf" srcId="{0D4B72D9-F3C6-43AB-9BD9-4154C3F64E4E}" destId="{8AD5DFAA-46DC-4A6E-A928-BB876C761BEA}" srcOrd="0" destOrd="0" presId="urn:microsoft.com/office/officeart/2005/8/layout/hierarchy2"/>
    <dgm:cxn modelId="{021963A5-CE06-4412-BDD2-58958D501D6A}" srcId="{D26579F3-58A9-4180-989D-AEA82DEF433A}" destId="{45057506-33C9-4B43-A17B-7F53D1B22935}" srcOrd="1" destOrd="0" parTransId="{0D4B72D9-F3C6-43AB-9BD9-4154C3F64E4E}" sibTransId="{E415F97B-FFCD-4678-A617-C2F57C94C884}"/>
    <dgm:cxn modelId="{8E031AC3-8BDE-474A-99FF-DA3CABB8DEB1}" srcId="{0685796D-8EFE-4DC1-B48F-20298835C789}" destId="{D26579F3-58A9-4180-989D-AEA82DEF433A}" srcOrd="0" destOrd="0" parTransId="{847B9918-5C09-4777-ADDF-6AAFD76F2747}" sibTransId="{C39A28B3-3373-4D59-88C4-448F8C4223C0}"/>
    <dgm:cxn modelId="{A6EB01DD-3247-411C-8E15-1F8685CE29A8}" type="presOf" srcId="{F681DAC5-1016-4E02-BA7B-AB4EC769BADE}" destId="{ABC96AED-CB57-4451-97FD-CE532DF87C17}" srcOrd="1" destOrd="0" presId="urn:microsoft.com/office/officeart/2005/8/layout/hierarchy2"/>
    <dgm:cxn modelId="{50ABE2E1-C495-4DAB-8845-DB5B6402E384}" type="presOf" srcId="{0D4B72D9-F3C6-43AB-9BD9-4154C3F64E4E}" destId="{25C33402-CB9A-4BD0-A63A-7C5CFF3F82F3}" srcOrd="1" destOrd="0" presId="urn:microsoft.com/office/officeart/2005/8/layout/hierarchy2"/>
    <dgm:cxn modelId="{DE888EE2-D869-4DC2-B404-880FC6EED2F5}" type="presOf" srcId="{BDEB4D1E-0E70-4D42-87CD-B4538DA37967}" destId="{8DDEDD82-9C11-48CB-99DF-73DCE140D31B}" srcOrd="0" destOrd="0" presId="urn:microsoft.com/office/officeart/2005/8/layout/hierarchy2"/>
    <dgm:cxn modelId="{DDCAD4F6-6E7C-4792-8524-9DF4CE155B68}" type="presOf" srcId="{F681DAC5-1016-4E02-BA7B-AB4EC769BADE}" destId="{CBEE2078-DD8C-4F55-8685-613EEEF7C8AF}" srcOrd="0" destOrd="0" presId="urn:microsoft.com/office/officeart/2005/8/layout/hierarchy2"/>
    <dgm:cxn modelId="{FD069DFB-7B4C-4ADE-8D7B-FFB24C26BBA4}" type="presOf" srcId="{45057506-33C9-4B43-A17B-7F53D1B22935}" destId="{FA1A8619-6835-4940-AEF4-AD029260750D}" srcOrd="0" destOrd="0" presId="urn:microsoft.com/office/officeart/2005/8/layout/hierarchy2"/>
    <dgm:cxn modelId="{B11B1D3F-2349-46ED-929F-3F7F29DD1351}" type="presParOf" srcId="{E735C95F-83B6-463C-B426-8833C5810A93}" destId="{60C9B99F-7663-43ED-805F-21BBA7112828}" srcOrd="0" destOrd="0" presId="urn:microsoft.com/office/officeart/2005/8/layout/hierarchy2"/>
    <dgm:cxn modelId="{79184A24-2255-4CC2-BD19-C06C0C33E956}" type="presParOf" srcId="{60C9B99F-7663-43ED-805F-21BBA7112828}" destId="{2B907ACB-4ED6-447D-B5B6-92CAB527E38F}" srcOrd="0" destOrd="0" presId="urn:microsoft.com/office/officeart/2005/8/layout/hierarchy2"/>
    <dgm:cxn modelId="{3D2083DE-340D-45E3-BD0D-4DA05375C7D0}" type="presParOf" srcId="{60C9B99F-7663-43ED-805F-21BBA7112828}" destId="{D75BC737-04C4-4094-A5A3-2EC30E988AF5}" srcOrd="1" destOrd="0" presId="urn:microsoft.com/office/officeart/2005/8/layout/hierarchy2"/>
    <dgm:cxn modelId="{B89B157D-60EA-40C0-8908-BBDCB8C54CB5}" type="presParOf" srcId="{D75BC737-04C4-4094-A5A3-2EC30E988AF5}" destId="{CBEE2078-DD8C-4F55-8685-613EEEF7C8AF}" srcOrd="0" destOrd="0" presId="urn:microsoft.com/office/officeart/2005/8/layout/hierarchy2"/>
    <dgm:cxn modelId="{FCF484F8-058B-44EA-85AD-44A2BD36D245}" type="presParOf" srcId="{CBEE2078-DD8C-4F55-8685-613EEEF7C8AF}" destId="{ABC96AED-CB57-4451-97FD-CE532DF87C17}" srcOrd="0" destOrd="0" presId="urn:microsoft.com/office/officeart/2005/8/layout/hierarchy2"/>
    <dgm:cxn modelId="{DD3982FC-C73E-47B9-AAB8-56C8DED376DB}" type="presParOf" srcId="{D75BC737-04C4-4094-A5A3-2EC30E988AF5}" destId="{D0B6755C-9836-4AB8-9536-F49CA5788B83}" srcOrd="1" destOrd="0" presId="urn:microsoft.com/office/officeart/2005/8/layout/hierarchy2"/>
    <dgm:cxn modelId="{7172138A-8ACE-4C9E-B287-8BA973DA44C6}" type="presParOf" srcId="{D0B6755C-9836-4AB8-9536-F49CA5788B83}" destId="{8DDEDD82-9C11-48CB-99DF-73DCE140D31B}" srcOrd="0" destOrd="0" presId="urn:microsoft.com/office/officeart/2005/8/layout/hierarchy2"/>
    <dgm:cxn modelId="{9C4D4876-9A7B-4F00-B5A6-A2EA698E0E4C}" type="presParOf" srcId="{D0B6755C-9836-4AB8-9536-F49CA5788B83}" destId="{A4F2CF3C-E886-46C6-B482-9C3411F4D127}" srcOrd="1" destOrd="0" presId="urn:microsoft.com/office/officeart/2005/8/layout/hierarchy2"/>
    <dgm:cxn modelId="{58A7B4B3-715A-46C9-BE7F-EE7ABE596B48}" type="presParOf" srcId="{D75BC737-04C4-4094-A5A3-2EC30E988AF5}" destId="{8AD5DFAA-46DC-4A6E-A928-BB876C761BEA}" srcOrd="2" destOrd="0" presId="urn:microsoft.com/office/officeart/2005/8/layout/hierarchy2"/>
    <dgm:cxn modelId="{B0FFB465-43ED-44AF-85BA-2BFE0C04151F}" type="presParOf" srcId="{8AD5DFAA-46DC-4A6E-A928-BB876C761BEA}" destId="{25C33402-CB9A-4BD0-A63A-7C5CFF3F82F3}" srcOrd="0" destOrd="0" presId="urn:microsoft.com/office/officeart/2005/8/layout/hierarchy2"/>
    <dgm:cxn modelId="{D4EC8474-A468-480F-892B-AC34988D89B9}" type="presParOf" srcId="{D75BC737-04C4-4094-A5A3-2EC30E988AF5}" destId="{5EE949D8-0151-4CA9-9FAB-AB6422E24EEF}" srcOrd="3" destOrd="0" presId="urn:microsoft.com/office/officeart/2005/8/layout/hierarchy2"/>
    <dgm:cxn modelId="{4C31A03D-9E1A-4763-A676-66CEE4879ED0}" type="presParOf" srcId="{5EE949D8-0151-4CA9-9FAB-AB6422E24EEF}" destId="{FA1A8619-6835-4940-AEF4-AD029260750D}" srcOrd="0" destOrd="0" presId="urn:microsoft.com/office/officeart/2005/8/layout/hierarchy2"/>
    <dgm:cxn modelId="{8954D446-64E8-4C15-AF9B-079F2488795F}" type="presParOf" srcId="{5EE949D8-0151-4CA9-9FAB-AB6422E24EEF}" destId="{B8BA79D3-B523-4E66-8CCD-43AFA69197B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7BDD3C-3F9B-4500-B5AC-987AC8D3CC76}">
      <dsp:nvSpPr>
        <dsp:cNvPr id="0" name=""/>
        <dsp:cNvSpPr/>
      </dsp:nvSpPr>
      <dsp:spPr>
        <a:xfrm>
          <a:off x="2552625" y="2709333"/>
          <a:ext cx="675382" cy="12869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37691" y="0"/>
              </a:lnTo>
              <a:lnTo>
                <a:pt x="337691" y="1286933"/>
              </a:lnTo>
              <a:lnTo>
                <a:pt x="675382" y="128693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2853982" y="3316465"/>
        <a:ext cx="72669" cy="72669"/>
      </dsp:txXfrm>
    </dsp:sp>
    <dsp:sp modelId="{9192FCFC-5001-49B9-947C-0ADF9DD491B2}">
      <dsp:nvSpPr>
        <dsp:cNvPr id="0" name=""/>
        <dsp:cNvSpPr/>
      </dsp:nvSpPr>
      <dsp:spPr>
        <a:xfrm>
          <a:off x="2552625" y="2663613"/>
          <a:ext cx="6753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5382" y="457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2873432" y="2692448"/>
        <a:ext cx="33769" cy="33769"/>
      </dsp:txXfrm>
    </dsp:sp>
    <dsp:sp modelId="{1B8028AC-A7E8-4E58-B451-AAE1580E4CF5}">
      <dsp:nvSpPr>
        <dsp:cNvPr id="0" name=""/>
        <dsp:cNvSpPr/>
      </dsp:nvSpPr>
      <dsp:spPr>
        <a:xfrm>
          <a:off x="2552625" y="1422400"/>
          <a:ext cx="675382" cy="1286933"/>
        </a:xfrm>
        <a:custGeom>
          <a:avLst/>
          <a:gdLst/>
          <a:ahLst/>
          <a:cxnLst/>
          <a:rect l="0" t="0" r="0" b="0"/>
          <a:pathLst>
            <a:path>
              <a:moveTo>
                <a:pt x="0" y="1286933"/>
              </a:moveTo>
              <a:lnTo>
                <a:pt x="337691" y="1286933"/>
              </a:lnTo>
              <a:lnTo>
                <a:pt x="337691" y="0"/>
              </a:lnTo>
              <a:lnTo>
                <a:pt x="675382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2853982" y="2029532"/>
        <a:ext cx="72669" cy="72669"/>
      </dsp:txXfrm>
    </dsp:sp>
    <dsp:sp modelId="{4E88727F-4518-4D6F-B984-B98FEE2121DA}">
      <dsp:nvSpPr>
        <dsp:cNvPr id="0" name=""/>
        <dsp:cNvSpPr/>
      </dsp:nvSpPr>
      <dsp:spPr>
        <a:xfrm rot="16200000">
          <a:off x="-671481" y="2194560"/>
          <a:ext cx="5418667" cy="10295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4800" kern="1200" dirty="0"/>
            <a:t>3R</a:t>
          </a:r>
          <a:endParaRPr lang="zh-CN" altLang="en-US" sz="4800" kern="1200" dirty="0"/>
        </a:p>
      </dsp:txBody>
      <dsp:txXfrm>
        <a:off x="-671481" y="2194560"/>
        <a:ext cx="5418667" cy="1029546"/>
      </dsp:txXfrm>
    </dsp:sp>
    <dsp:sp modelId="{5740D284-A1F4-40CC-A072-DBE6BBAA9700}">
      <dsp:nvSpPr>
        <dsp:cNvPr id="0" name=""/>
        <dsp:cNvSpPr/>
      </dsp:nvSpPr>
      <dsp:spPr>
        <a:xfrm>
          <a:off x="3228008" y="907626"/>
          <a:ext cx="3376913" cy="10295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4800" kern="1200" dirty="0"/>
            <a:t>reshape</a:t>
          </a:r>
          <a:endParaRPr lang="zh-CN" altLang="en-US" sz="4800" kern="1200" dirty="0"/>
        </a:p>
      </dsp:txBody>
      <dsp:txXfrm>
        <a:off x="3228008" y="907626"/>
        <a:ext cx="3376913" cy="1029546"/>
      </dsp:txXfrm>
    </dsp:sp>
    <dsp:sp modelId="{DA6EFE8C-7BE0-4849-B4CF-1F6F337CDD9E}">
      <dsp:nvSpPr>
        <dsp:cNvPr id="0" name=""/>
        <dsp:cNvSpPr/>
      </dsp:nvSpPr>
      <dsp:spPr>
        <a:xfrm>
          <a:off x="3228008" y="2194560"/>
          <a:ext cx="3376913" cy="10295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4800" kern="1200" dirty="0"/>
            <a:t>recharge</a:t>
          </a:r>
          <a:endParaRPr lang="zh-CN" altLang="en-US" sz="4800" kern="1200" dirty="0"/>
        </a:p>
      </dsp:txBody>
      <dsp:txXfrm>
        <a:off x="3228008" y="2194560"/>
        <a:ext cx="3376913" cy="1029546"/>
      </dsp:txXfrm>
    </dsp:sp>
    <dsp:sp modelId="{1B1EE1A7-5024-4BAC-B9E5-81C7856E51AC}">
      <dsp:nvSpPr>
        <dsp:cNvPr id="0" name=""/>
        <dsp:cNvSpPr/>
      </dsp:nvSpPr>
      <dsp:spPr>
        <a:xfrm>
          <a:off x="3228008" y="3481493"/>
          <a:ext cx="3376913" cy="10295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4800" kern="1200" dirty="0"/>
            <a:t>reskill</a:t>
          </a:r>
          <a:endParaRPr lang="zh-CN" altLang="en-US" sz="4800" kern="1200" dirty="0"/>
        </a:p>
      </dsp:txBody>
      <dsp:txXfrm>
        <a:off x="3228008" y="3481493"/>
        <a:ext cx="3376913" cy="10295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907ACB-4ED6-447D-B5B6-92CAB527E38F}">
      <dsp:nvSpPr>
        <dsp:cNvPr id="0" name=""/>
        <dsp:cNvSpPr/>
      </dsp:nvSpPr>
      <dsp:spPr>
        <a:xfrm>
          <a:off x="6349" y="1863989"/>
          <a:ext cx="3381375" cy="1690687"/>
        </a:xfrm>
        <a:prstGeom prst="roundRect">
          <a:avLst>
            <a:gd name="adj" fmla="val 10000"/>
          </a:avLst>
        </a:prstGeom>
        <a:solidFill>
          <a:schemeClr val="accent6">
            <a:alpha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800" kern="1200" dirty="0"/>
            <a:t>Main Tools</a:t>
          </a:r>
          <a:endParaRPr lang="zh-CN" altLang="en-US" sz="3800" kern="1200" dirty="0"/>
        </a:p>
      </dsp:txBody>
      <dsp:txXfrm>
        <a:off x="55868" y="1913508"/>
        <a:ext cx="3282337" cy="1591649"/>
      </dsp:txXfrm>
    </dsp:sp>
    <dsp:sp modelId="{CBEE2078-DD8C-4F55-8685-613EEEF7C8AF}">
      <dsp:nvSpPr>
        <dsp:cNvPr id="0" name=""/>
        <dsp:cNvSpPr/>
      </dsp:nvSpPr>
      <dsp:spPr>
        <a:xfrm rot="19457599">
          <a:off x="3231164" y="2195179"/>
          <a:ext cx="1665670" cy="56162"/>
        </a:xfrm>
        <a:custGeom>
          <a:avLst/>
          <a:gdLst/>
          <a:ahLst/>
          <a:cxnLst/>
          <a:rect l="0" t="0" r="0" b="0"/>
          <a:pathLst>
            <a:path>
              <a:moveTo>
                <a:pt x="0" y="28081"/>
              </a:moveTo>
              <a:lnTo>
                <a:pt x="1665670" y="28081"/>
              </a:lnTo>
            </a:path>
          </a:pathLst>
        </a:custGeom>
        <a:noFill/>
        <a:ln w="12700" cap="flat" cmpd="sng" algn="ctr">
          <a:solidFill>
            <a:schemeClr val="accent6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4022358" y="2181619"/>
        <a:ext cx="83283" cy="83283"/>
      </dsp:txXfrm>
    </dsp:sp>
    <dsp:sp modelId="{8DDEDD82-9C11-48CB-99DF-73DCE140D31B}">
      <dsp:nvSpPr>
        <dsp:cNvPr id="0" name=""/>
        <dsp:cNvSpPr/>
      </dsp:nvSpPr>
      <dsp:spPr>
        <a:xfrm>
          <a:off x="4740275" y="891844"/>
          <a:ext cx="3381375" cy="1690687"/>
        </a:xfrm>
        <a:prstGeom prst="roundRect">
          <a:avLst>
            <a:gd name="adj" fmla="val 10000"/>
          </a:avLst>
        </a:prstGeom>
        <a:solidFill>
          <a:schemeClr val="accent6">
            <a:alpha val="7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800" kern="1200" dirty="0"/>
            <a:t>KPI</a:t>
          </a:r>
          <a:endParaRPr lang="zh-CN" altLang="en-US" sz="3800" kern="1200" dirty="0"/>
        </a:p>
      </dsp:txBody>
      <dsp:txXfrm>
        <a:off x="4789794" y="941363"/>
        <a:ext cx="3282337" cy="1591649"/>
      </dsp:txXfrm>
    </dsp:sp>
    <dsp:sp modelId="{8AD5DFAA-46DC-4A6E-A928-BB876C761BEA}">
      <dsp:nvSpPr>
        <dsp:cNvPr id="0" name=""/>
        <dsp:cNvSpPr/>
      </dsp:nvSpPr>
      <dsp:spPr>
        <a:xfrm rot="2142401">
          <a:off x="3231164" y="3167325"/>
          <a:ext cx="1665670" cy="56162"/>
        </a:xfrm>
        <a:custGeom>
          <a:avLst/>
          <a:gdLst/>
          <a:ahLst/>
          <a:cxnLst/>
          <a:rect l="0" t="0" r="0" b="0"/>
          <a:pathLst>
            <a:path>
              <a:moveTo>
                <a:pt x="0" y="28081"/>
              </a:moveTo>
              <a:lnTo>
                <a:pt x="1665670" y="28081"/>
              </a:lnTo>
            </a:path>
          </a:pathLst>
        </a:custGeom>
        <a:noFill/>
        <a:ln w="12700" cap="flat" cmpd="sng" algn="ctr">
          <a:solidFill>
            <a:schemeClr val="accent6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4022358" y="3153764"/>
        <a:ext cx="83283" cy="83283"/>
      </dsp:txXfrm>
    </dsp:sp>
    <dsp:sp modelId="{FA1A8619-6835-4940-AEF4-AD029260750D}">
      <dsp:nvSpPr>
        <dsp:cNvPr id="0" name=""/>
        <dsp:cNvSpPr/>
      </dsp:nvSpPr>
      <dsp:spPr>
        <a:xfrm>
          <a:off x="4740275" y="2836135"/>
          <a:ext cx="3381375" cy="1690687"/>
        </a:xfrm>
        <a:prstGeom prst="roundRect">
          <a:avLst>
            <a:gd name="adj" fmla="val 10000"/>
          </a:avLst>
        </a:prstGeom>
        <a:solidFill>
          <a:schemeClr val="accent6">
            <a:alpha val="7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800" kern="1200" dirty="0"/>
            <a:t>Product-orientation</a:t>
          </a:r>
          <a:endParaRPr lang="zh-CN" altLang="en-US" sz="3800" kern="1200" dirty="0"/>
        </a:p>
      </dsp:txBody>
      <dsp:txXfrm>
        <a:off x="4789794" y="2885654"/>
        <a:ext cx="3282337" cy="15916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9EFBE-8815-4DC7-945F-61AB6ACF47EC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DE7DCD-D568-4B9E-B143-9A6C61B748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3633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68005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83589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155500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621722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60146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264142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666675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07534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13590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6CFB8-E52E-4890-8505-2CE77E7D45D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7133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34213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00370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70258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73737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097446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E7DCD-D568-4B9E-B143-9A6C61B74876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02424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1ppt.com/hangye/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88781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9583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8143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7793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8171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1996604" y="6721164"/>
            <a:ext cx="1440159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2"/>
              </a:rPr>
              <a:t>行业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2"/>
              </a:rPr>
              <a:t>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2"/>
              </a:rPr>
              <a:t>模板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http://www.1ppt.com/hangye/</a:t>
            </a:r>
          </a:p>
        </p:txBody>
      </p:sp>
    </p:spTree>
    <p:extLst>
      <p:ext uri="{BB962C8B-B14F-4D97-AF65-F5344CB8AC3E}">
        <p14:creationId xmlns:p14="http://schemas.microsoft.com/office/powerpoint/2010/main" val="3702190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3384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85886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07369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5788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608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5233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2E3AAC11-D570-4EA9-AFC0-30FB72BA45EB}" type="datetimeFigureOut">
              <a:rPr lang="zh-CN" altLang="en-US" smtClean="0">
                <a:solidFill>
                  <a:prstClr val="black"/>
                </a:solidFill>
              </a:rPr>
              <a:pPr/>
              <a:t>2023/2/27</a:t>
            </a:fld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55ECCFAA-F4FB-487C-9F1E-C8836D0C3DC9}" type="slidenum">
              <a:rPr lang="zh-CN" altLang="en-US" smtClean="0">
                <a:solidFill>
                  <a:prstClr val="black"/>
                </a:solidFill>
              </a:rPr>
              <a:pPr/>
              <a:t>‹#›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317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2E3AAC11-D570-4EA9-AFC0-30FB72BA45EB}" type="datetimeFigureOut">
              <a:rPr lang="zh-CN" altLang="en-US" smtClean="0">
                <a:solidFill>
                  <a:prstClr val="black"/>
                </a:solidFill>
              </a:rPr>
              <a:pPr/>
              <a:t>2023/2/27</a:t>
            </a:fld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55ECCFAA-F4FB-487C-9F1E-C8836D0C3DC9}" type="slidenum">
              <a:rPr lang="zh-CN" altLang="en-US" smtClean="0">
                <a:solidFill>
                  <a:prstClr val="black"/>
                </a:solidFill>
              </a:rPr>
              <a:pPr/>
              <a:t>‹#›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89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3615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10E27-9076-4C09-A0F0-22C4420DFB7F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8516B-07B0-4F53-8FA0-5B257665B8E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32521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60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4150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</p:sldLayoutIdLst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8.emf"/><Relationship Id="rId4" Type="http://schemas.openxmlformats.org/officeDocument/2006/relationships/slide" Target="slide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group.mercedes-benz.com/company/strategy/mercedes-benz-strategy-update-electric-drive.html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online.hbs.edu/blog/post/organizational-change-management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 1"/>
          <p:cNvSpPr/>
          <p:nvPr/>
        </p:nvSpPr>
        <p:spPr>
          <a:xfrm rot="765009" flipH="1">
            <a:off x="7072860" y="-402841"/>
            <a:ext cx="5802667" cy="7831922"/>
          </a:xfrm>
          <a:custGeom>
            <a:avLst/>
            <a:gdLst>
              <a:gd name="connsiteX0" fmla="*/ 1513560 w 5802667"/>
              <a:gd name="connsiteY0" fmla="*/ 0 h 7831922"/>
              <a:gd name="connsiteX1" fmla="*/ 0 w 5802667"/>
              <a:gd name="connsiteY1" fmla="*/ 6688893 h 7831922"/>
              <a:gd name="connsiteX2" fmla="*/ 5051401 w 5802667"/>
              <a:gd name="connsiteY2" fmla="*/ 7831922 h 7831922"/>
              <a:gd name="connsiteX3" fmla="*/ 3393767 w 5802667"/>
              <a:gd name="connsiteY3" fmla="*/ 2723142 h 7831922"/>
              <a:gd name="connsiteX4" fmla="*/ 5802667 w 5802667"/>
              <a:gd name="connsiteY4" fmla="*/ 970538 h 7831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02667" h="7831922">
                <a:moveTo>
                  <a:pt x="1513560" y="0"/>
                </a:moveTo>
                <a:lnTo>
                  <a:pt x="0" y="6688893"/>
                </a:lnTo>
                <a:lnTo>
                  <a:pt x="5051401" y="7831922"/>
                </a:lnTo>
                <a:lnTo>
                  <a:pt x="3393767" y="2723142"/>
                </a:lnTo>
                <a:lnTo>
                  <a:pt x="5802667" y="970538"/>
                </a:lnTo>
                <a:close/>
              </a:path>
            </a:pathLst>
          </a:custGeom>
          <a:blipFill dpi="0" rotWithShape="0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133" b="1">
              <a:ln w="6350">
                <a:noFill/>
              </a:ln>
              <a:gradFill flip="none" rotWithShape="1">
                <a:gsLst>
                  <a:gs pos="73000">
                    <a:srgbClr val="00C373"/>
                  </a:gs>
                  <a:gs pos="88000">
                    <a:srgbClr val="08ECDB"/>
                  </a:gs>
                  <a:gs pos="29000">
                    <a:srgbClr val="00C373"/>
                  </a:gs>
                  <a:gs pos="72000">
                    <a:srgbClr val="08ECDB"/>
                  </a:gs>
                </a:gsLst>
                <a:lin ang="1200000" scaled="0"/>
                <a:tileRect/>
              </a:gra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  <a:cs typeface="+mn-ea"/>
              <a:sym typeface="+mn-lt"/>
            </a:endParaRPr>
          </a:p>
        </p:txBody>
      </p:sp>
      <p:sp>
        <p:nvSpPr>
          <p:cNvPr id="3" name="任意多边形 2"/>
          <p:cNvSpPr/>
          <p:nvPr/>
        </p:nvSpPr>
        <p:spPr>
          <a:xfrm rot="765009" flipH="1">
            <a:off x="6993543" y="37365"/>
            <a:ext cx="1802209" cy="1236777"/>
          </a:xfrm>
          <a:custGeom>
            <a:avLst/>
            <a:gdLst>
              <a:gd name="connsiteX0" fmla="*/ 1139495 w 1802209"/>
              <a:gd name="connsiteY0" fmla="*/ 0 h 1236777"/>
              <a:gd name="connsiteX1" fmla="*/ 1802209 w 1802209"/>
              <a:gd name="connsiteY1" fmla="*/ 149958 h 1236777"/>
              <a:gd name="connsiteX2" fmla="*/ 308411 w 1802209"/>
              <a:gd name="connsiteY2" fmla="*/ 1236777 h 1236777"/>
              <a:gd name="connsiteX3" fmla="*/ 0 w 1802209"/>
              <a:gd name="connsiteY3" fmla="*/ 829046 h 123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209" h="1236777">
                <a:moveTo>
                  <a:pt x="1139495" y="0"/>
                </a:moveTo>
                <a:lnTo>
                  <a:pt x="1802209" y="149958"/>
                </a:lnTo>
                <a:lnTo>
                  <a:pt x="308411" y="1236777"/>
                </a:lnTo>
                <a:lnTo>
                  <a:pt x="0" y="829046"/>
                </a:lnTo>
                <a:close/>
              </a:path>
            </a:pathLst>
          </a:custGeom>
          <a:solidFill>
            <a:srgbClr val="3FB793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133" b="1">
              <a:ln w="6350">
                <a:noFill/>
              </a:ln>
              <a:gradFill flip="none" rotWithShape="1">
                <a:gsLst>
                  <a:gs pos="73000">
                    <a:srgbClr val="00C373"/>
                  </a:gs>
                  <a:gs pos="88000">
                    <a:srgbClr val="08ECDB"/>
                  </a:gs>
                  <a:gs pos="29000">
                    <a:srgbClr val="00C373"/>
                  </a:gs>
                  <a:gs pos="72000">
                    <a:srgbClr val="08ECDB"/>
                  </a:gs>
                </a:gsLst>
                <a:lin ang="1200000" scaled="0"/>
                <a:tileRect/>
              </a:gra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  <a:cs typeface="+mn-ea"/>
              <a:sym typeface="+mn-lt"/>
            </a:endParaRPr>
          </a:p>
        </p:txBody>
      </p:sp>
      <p:sp>
        <p:nvSpPr>
          <p:cNvPr id="4" name="任意多边形 3"/>
          <p:cNvSpPr/>
          <p:nvPr/>
        </p:nvSpPr>
        <p:spPr>
          <a:xfrm rot="765009" flipH="1">
            <a:off x="6967990" y="3735596"/>
            <a:ext cx="1680139" cy="3358643"/>
          </a:xfrm>
          <a:custGeom>
            <a:avLst/>
            <a:gdLst>
              <a:gd name="connsiteX0" fmla="*/ 590368 w 1680139"/>
              <a:gd name="connsiteY0" fmla="*/ 0 h 3358643"/>
              <a:gd name="connsiteX1" fmla="*/ 1680139 w 1680139"/>
              <a:gd name="connsiteY1" fmla="*/ 3358643 h 3358643"/>
              <a:gd name="connsiteX2" fmla="*/ 985921 w 1680139"/>
              <a:gd name="connsiteY2" fmla="*/ 3201556 h 3358643"/>
              <a:gd name="connsiteX3" fmla="*/ 0 w 1680139"/>
              <a:gd name="connsiteY3" fmla="*/ 162977 h 3358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80139" h="3358643">
                <a:moveTo>
                  <a:pt x="590368" y="0"/>
                </a:moveTo>
                <a:lnTo>
                  <a:pt x="1680139" y="3358643"/>
                </a:lnTo>
                <a:lnTo>
                  <a:pt x="985921" y="3201556"/>
                </a:lnTo>
                <a:lnTo>
                  <a:pt x="0" y="162977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133" b="1">
              <a:ln w="6350">
                <a:noFill/>
              </a:ln>
              <a:gradFill flip="none" rotWithShape="1">
                <a:gsLst>
                  <a:gs pos="73000">
                    <a:srgbClr val="00C373"/>
                  </a:gs>
                  <a:gs pos="88000">
                    <a:srgbClr val="08ECDB"/>
                  </a:gs>
                  <a:gs pos="29000">
                    <a:srgbClr val="00C373"/>
                  </a:gs>
                  <a:gs pos="72000">
                    <a:srgbClr val="08ECDB"/>
                  </a:gs>
                </a:gsLst>
                <a:lin ang="1200000" scaled="0"/>
                <a:tileRect/>
              </a:gra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  <a:cs typeface="+mn-ea"/>
              <a:sym typeface="+mn-lt"/>
            </a:endParaRPr>
          </a:p>
        </p:txBody>
      </p:sp>
      <p:sp>
        <p:nvSpPr>
          <p:cNvPr id="6" name="文本框 3"/>
          <p:cNvSpPr txBox="1"/>
          <p:nvPr/>
        </p:nvSpPr>
        <p:spPr>
          <a:xfrm>
            <a:off x="-87782" y="1228954"/>
            <a:ext cx="90724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400" b="1" dirty="0">
                <a:solidFill>
                  <a:srgbClr val="3FB7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rPr>
              <a:t>Organizational Change</a:t>
            </a:r>
          </a:p>
          <a:p>
            <a:pPr algn="r"/>
            <a:r>
              <a:rPr lang="en-US" altLang="zh-CN" sz="4400" b="1" dirty="0">
                <a:solidFill>
                  <a:srgbClr val="3FB7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rPr>
              <a:t>----the case of Mercedes Benz</a:t>
            </a:r>
            <a:endParaRPr lang="zh-CN" altLang="en-US" sz="4400" b="1" dirty="0">
              <a:solidFill>
                <a:srgbClr val="3FB793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B7ACB24-6552-B59E-51BB-D710E67E34CE}"/>
              </a:ext>
            </a:extLst>
          </p:cNvPr>
          <p:cNvSpPr txBox="1"/>
          <p:nvPr/>
        </p:nvSpPr>
        <p:spPr>
          <a:xfrm>
            <a:off x="2018996" y="4696359"/>
            <a:ext cx="55888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Presenter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Jiangcheng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</a:t>
            </a:r>
          </a:p>
          <a:p>
            <a:r>
              <a:rPr lang="en-US" altLang="zh-CN" sz="32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   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2203409</a:t>
            </a:r>
            <a:endParaRPr lang="zh-CN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427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>
            <a:spLocks/>
          </p:cNvSpPr>
          <p:nvPr/>
        </p:nvSpPr>
        <p:spPr bwMode="auto">
          <a:xfrm rot="10800000" flipH="1">
            <a:off x="0" y="-1"/>
            <a:ext cx="2454665" cy="4191000"/>
          </a:xfrm>
          <a:custGeom>
            <a:avLst/>
            <a:gdLst>
              <a:gd name="T0" fmla="*/ 0 w 2187"/>
              <a:gd name="T1" fmla="*/ 0 h 3734"/>
              <a:gd name="T2" fmla="*/ 0 w 2187"/>
              <a:gd name="T3" fmla="*/ 3734 h 3734"/>
              <a:gd name="T4" fmla="*/ 2187 w 2187"/>
              <a:gd name="T5" fmla="*/ 3734 h 3734"/>
              <a:gd name="T6" fmla="*/ 0 w 2187"/>
              <a:gd name="T7" fmla="*/ 0 h 37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87" h="3734">
                <a:moveTo>
                  <a:pt x="0" y="0"/>
                </a:moveTo>
                <a:lnTo>
                  <a:pt x="0" y="3734"/>
                </a:lnTo>
                <a:lnTo>
                  <a:pt x="2187" y="3734"/>
                </a:lnTo>
                <a:lnTo>
                  <a:pt x="0" y="0"/>
                </a:lnTo>
                <a:close/>
              </a:path>
            </a:pathLst>
          </a:custGeom>
          <a:blipFill dpi="0" rotWithShape="0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133" b="1">
              <a:ln w="6350">
                <a:noFill/>
              </a:ln>
              <a:gradFill flip="none" rotWithShape="1">
                <a:gsLst>
                  <a:gs pos="73000">
                    <a:srgbClr val="00C373"/>
                  </a:gs>
                  <a:gs pos="88000">
                    <a:srgbClr val="08ECDB"/>
                  </a:gs>
                  <a:gs pos="29000">
                    <a:srgbClr val="00C373"/>
                  </a:gs>
                  <a:gs pos="72000">
                    <a:srgbClr val="08ECDB"/>
                  </a:gs>
                </a:gsLst>
                <a:lin ang="1200000" scaled="0"/>
                <a:tileRect/>
              </a:gra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  <a:cs typeface="+mn-ea"/>
              <a:sym typeface="+mn-lt"/>
            </a:endParaRPr>
          </a:p>
        </p:txBody>
      </p:sp>
      <p:sp>
        <p:nvSpPr>
          <p:cNvPr id="4" name="Freeform 21"/>
          <p:cNvSpPr>
            <a:spLocks/>
          </p:cNvSpPr>
          <p:nvPr/>
        </p:nvSpPr>
        <p:spPr bwMode="auto">
          <a:xfrm>
            <a:off x="0" y="2794000"/>
            <a:ext cx="4736860" cy="4063999"/>
          </a:xfrm>
          <a:custGeom>
            <a:avLst/>
            <a:gdLst>
              <a:gd name="T0" fmla="*/ 4942 w 4942"/>
              <a:gd name="T1" fmla="*/ 4240 h 4240"/>
              <a:gd name="T2" fmla="*/ 0 w 4942"/>
              <a:gd name="T3" fmla="*/ 4240 h 4240"/>
              <a:gd name="T4" fmla="*/ 2464 w 4942"/>
              <a:gd name="T5" fmla="*/ 0 h 4240"/>
              <a:gd name="T6" fmla="*/ 4942 w 4942"/>
              <a:gd name="T7" fmla="*/ 4240 h 42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42" h="4240">
                <a:moveTo>
                  <a:pt x="4942" y="4240"/>
                </a:moveTo>
                <a:lnTo>
                  <a:pt x="0" y="4240"/>
                </a:lnTo>
                <a:lnTo>
                  <a:pt x="2464" y="0"/>
                </a:lnTo>
                <a:lnTo>
                  <a:pt x="4942" y="4240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133" b="1">
              <a:ln w="6350">
                <a:noFill/>
              </a:ln>
              <a:gradFill flip="none" rotWithShape="1">
                <a:gsLst>
                  <a:gs pos="73000">
                    <a:srgbClr val="00C373"/>
                  </a:gs>
                  <a:gs pos="88000">
                    <a:srgbClr val="08ECDB"/>
                  </a:gs>
                  <a:gs pos="29000">
                    <a:srgbClr val="00C373"/>
                  </a:gs>
                  <a:gs pos="72000">
                    <a:srgbClr val="08ECDB"/>
                  </a:gs>
                </a:gsLst>
                <a:lin ang="1200000" scaled="0"/>
                <a:tileRect/>
              </a:gra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  <a:cs typeface="+mn-ea"/>
              <a:sym typeface="+mn-lt"/>
            </a:endParaRPr>
          </a:p>
        </p:txBody>
      </p:sp>
      <p:sp>
        <p:nvSpPr>
          <p:cNvPr id="5" name="Freeform 25"/>
          <p:cNvSpPr>
            <a:spLocks/>
          </p:cNvSpPr>
          <p:nvPr/>
        </p:nvSpPr>
        <p:spPr bwMode="auto">
          <a:xfrm>
            <a:off x="448" y="3768504"/>
            <a:ext cx="3600673" cy="3089496"/>
          </a:xfrm>
          <a:custGeom>
            <a:avLst/>
            <a:gdLst>
              <a:gd name="T0" fmla="*/ 2888 w 2888"/>
              <a:gd name="T1" fmla="*/ 2478 h 2478"/>
              <a:gd name="T2" fmla="*/ 0 w 2888"/>
              <a:gd name="T3" fmla="*/ 2478 h 2478"/>
              <a:gd name="T4" fmla="*/ 1440 w 2888"/>
              <a:gd name="T5" fmla="*/ 0 h 2478"/>
              <a:gd name="T6" fmla="*/ 2888 w 2888"/>
              <a:gd name="T7" fmla="*/ 2478 h 24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88" h="2478">
                <a:moveTo>
                  <a:pt x="2888" y="2478"/>
                </a:moveTo>
                <a:lnTo>
                  <a:pt x="0" y="2478"/>
                </a:lnTo>
                <a:lnTo>
                  <a:pt x="1440" y="0"/>
                </a:lnTo>
                <a:lnTo>
                  <a:pt x="2888" y="2478"/>
                </a:lnTo>
                <a:close/>
              </a:path>
            </a:pathLst>
          </a:custGeom>
          <a:blipFill dpi="0"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133" b="1">
              <a:ln w="6350">
                <a:noFill/>
              </a:ln>
              <a:gradFill flip="none" rotWithShape="1">
                <a:gsLst>
                  <a:gs pos="73000">
                    <a:srgbClr val="00C373"/>
                  </a:gs>
                  <a:gs pos="88000">
                    <a:srgbClr val="08ECDB"/>
                  </a:gs>
                  <a:gs pos="29000">
                    <a:srgbClr val="00C373"/>
                  </a:gs>
                  <a:gs pos="72000">
                    <a:srgbClr val="08ECDB"/>
                  </a:gs>
                </a:gsLst>
                <a:lin ang="1200000" scaled="0"/>
                <a:tileRect/>
              </a:gra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  <a:cs typeface="+mn-ea"/>
              <a:sym typeface="+mn-lt"/>
            </a:endParaRPr>
          </a:p>
        </p:txBody>
      </p:sp>
      <p:sp>
        <p:nvSpPr>
          <p:cNvPr id="10" name="MH_Others_2"/>
          <p:cNvSpPr txBox="1"/>
          <p:nvPr>
            <p:custDataLst>
              <p:tags r:id="rId1"/>
            </p:custDataLst>
          </p:nvPr>
        </p:nvSpPr>
        <p:spPr>
          <a:xfrm>
            <a:off x="5998464" y="994868"/>
            <a:ext cx="5793638" cy="1015663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/>
          <a:p>
            <a:pPr algn="ctr">
              <a:defRPr/>
            </a:pPr>
            <a:r>
              <a:rPr lang="en-US" altLang="zh-CN" sz="6600" b="1" spc="600" dirty="0">
                <a:solidFill>
                  <a:srgbClr val="545D79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rPr>
              <a:t>CONTENTS</a:t>
            </a:r>
            <a:endParaRPr lang="zh-CN" altLang="en-US" sz="6600" b="1" spc="600" dirty="0">
              <a:solidFill>
                <a:srgbClr val="545D79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6250942" y="2794000"/>
            <a:ext cx="5237583" cy="618507"/>
            <a:chOff x="1098019" y="1340446"/>
            <a:chExt cx="6809571" cy="737210"/>
          </a:xfrm>
        </p:grpSpPr>
        <p:sp>
          <p:nvSpPr>
            <p:cNvPr id="12" name="任意多边形 11"/>
            <p:cNvSpPr/>
            <p:nvPr/>
          </p:nvSpPr>
          <p:spPr>
            <a:xfrm>
              <a:off x="2561396" y="1414169"/>
              <a:ext cx="5346194" cy="589768"/>
            </a:xfrm>
            <a:custGeom>
              <a:avLst/>
              <a:gdLst>
                <a:gd name="connsiteX0" fmla="*/ 98297 w 589768"/>
                <a:gd name="connsiteY0" fmla="*/ 0 h 5346192"/>
                <a:gd name="connsiteX1" fmla="*/ 491471 w 589768"/>
                <a:gd name="connsiteY1" fmla="*/ 0 h 5346192"/>
                <a:gd name="connsiteX2" fmla="*/ 589768 w 589768"/>
                <a:gd name="connsiteY2" fmla="*/ 98297 h 5346192"/>
                <a:gd name="connsiteX3" fmla="*/ 589768 w 589768"/>
                <a:gd name="connsiteY3" fmla="*/ 5346192 h 5346192"/>
                <a:gd name="connsiteX4" fmla="*/ 589768 w 589768"/>
                <a:gd name="connsiteY4" fmla="*/ 5346192 h 5346192"/>
                <a:gd name="connsiteX5" fmla="*/ 0 w 589768"/>
                <a:gd name="connsiteY5" fmla="*/ 5346192 h 5346192"/>
                <a:gd name="connsiteX6" fmla="*/ 0 w 589768"/>
                <a:gd name="connsiteY6" fmla="*/ 5346192 h 5346192"/>
                <a:gd name="connsiteX7" fmla="*/ 0 w 589768"/>
                <a:gd name="connsiteY7" fmla="*/ 98297 h 5346192"/>
                <a:gd name="connsiteX8" fmla="*/ 98297 w 589768"/>
                <a:gd name="connsiteY8" fmla="*/ 0 h 5346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9768" h="5346192">
                  <a:moveTo>
                    <a:pt x="589768" y="891056"/>
                  </a:moveTo>
                  <a:lnTo>
                    <a:pt x="589768" y="4455136"/>
                  </a:lnTo>
                  <a:cubicBezTo>
                    <a:pt x="589768" y="4947251"/>
                    <a:pt x="584913" y="5346187"/>
                    <a:pt x="578924" y="5346187"/>
                  </a:cubicBezTo>
                  <a:lnTo>
                    <a:pt x="0" y="5346187"/>
                  </a:lnTo>
                  <a:lnTo>
                    <a:pt x="0" y="5346187"/>
                  </a:lnTo>
                  <a:lnTo>
                    <a:pt x="0" y="5"/>
                  </a:lnTo>
                  <a:lnTo>
                    <a:pt x="0" y="5"/>
                  </a:lnTo>
                  <a:lnTo>
                    <a:pt x="578924" y="5"/>
                  </a:lnTo>
                  <a:cubicBezTo>
                    <a:pt x="584913" y="5"/>
                    <a:pt x="589768" y="398941"/>
                    <a:pt x="589768" y="89105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47650" tIns="152615" rIns="276440" bIns="152615" numCol="1" spcCol="1270" anchor="ctr" anchorCtr="0">
              <a:noAutofit/>
            </a:bodyPr>
            <a:lstStyle/>
            <a:p>
              <a:pPr marL="0" lvl="1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US" altLang="zh-CN" sz="2400" b="1" dirty="0">
                  <a:solidFill>
                    <a:srgbClr val="3FB793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  <a:sym typeface="+mn-lt"/>
                </a:rPr>
                <a:t>Background Introduction</a:t>
              </a:r>
              <a:endParaRPr lang="zh-CN" altLang="en-US" sz="2400" b="1" dirty="0">
                <a:solidFill>
                  <a:srgbClr val="3FB7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13" name="任意多边形 12"/>
            <p:cNvSpPr/>
            <p:nvPr/>
          </p:nvSpPr>
          <p:spPr>
            <a:xfrm>
              <a:off x="1098019" y="1340446"/>
              <a:ext cx="1509272" cy="737210"/>
            </a:xfrm>
            <a:custGeom>
              <a:avLst/>
              <a:gdLst>
                <a:gd name="connsiteX0" fmla="*/ 0 w 1601772"/>
                <a:gd name="connsiteY0" fmla="*/ 122871 h 737210"/>
                <a:gd name="connsiteX1" fmla="*/ 122871 w 1601772"/>
                <a:gd name="connsiteY1" fmla="*/ 0 h 737210"/>
                <a:gd name="connsiteX2" fmla="*/ 1478901 w 1601772"/>
                <a:gd name="connsiteY2" fmla="*/ 0 h 737210"/>
                <a:gd name="connsiteX3" fmla="*/ 1601772 w 1601772"/>
                <a:gd name="connsiteY3" fmla="*/ 122871 h 737210"/>
                <a:gd name="connsiteX4" fmla="*/ 1601772 w 1601772"/>
                <a:gd name="connsiteY4" fmla="*/ 614339 h 737210"/>
                <a:gd name="connsiteX5" fmla="*/ 1478901 w 1601772"/>
                <a:gd name="connsiteY5" fmla="*/ 737210 h 737210"/>
                <a:gd name="connsiteX6" fmla="*/ 122871 w 1601772"/>
                <a:gd name="connsiteY6" fmla="*/ 737210 h 737210"/>
                <a:gd name="connsiteX7" fmla="*/ 0 w 1601772"/>
                <a:gd name="connsiteY7" fmla="*/ 614339 h 737210"/>
                <a:gd name="connsiteX8" fmla="*/ 0 w 1601772"/>
                <a:gd name="connsiteY8" fmla="*/ 122871 h 73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01772" h="737210">
                  <a:moveTo>
                    <a:pt x="0" y="122871"/>
                  </a:moveTo>
                  <a:cubicBezTo>
                    <a:pt x="0" y="55011"/>
                    <a:pt x="55011" y="0"/>
                    <a:pt x="122871" y="0"/>
                  </a:cubicBezTo>
                  <a:lnTo>
                    <a:pt x="1478901" y="0"/>
                  </a:lnTo>
                  <a:cubicBezTo>
                    <a:pt x="1546761" y="0"/>
                    <a:pt x="1601772" y="55011"/>
                    <a:pt x="1601772" y="122871"/>
                  </a:cubicBezTo>
                  <a:lnTo>
                    <a:pt x="1601772" y="614339"/>
                  </a:lnTo>
                  <a:cubicBezTo>
                    <a:pt x="1601772" y="682199"/>
                    <a:pt x="1546761" y="737210"/>
                    <a:pt x="1478901" y="737210"/>
                  </a:cubicBezTo>
                  <a:lnTo>
                    <a:pt x="122871" y="737210"/>
                  </a:lnTo>
                  <a:cubicBezTo>
                    <a:pt x="55011" y="737210"/>
                    <a:pt x="0" y="682199"/>
                    <a:pt x="0" y="614339"/>
                  </a:cubicBezTo>
                  <a:lnTo>
                    <a:pt x="0" y="122871"/>
                  </a:lnTo>
                  <a:close/>
                </a:path>
              </a:pathLst>
            </a:custGeom>
            <a:solidFill>
              <a:srgbClr val="3FB793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3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1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6958" tIns="106473" rIns="176958" bIns="106473" numCol="1" spcCol="1270" anchor="ctr" anchorCtr="0">
              <a:noAutofit/>
            </a:bodyPr>
            <a:lstStyle/>
            <a:p>
              <a:pPr algn="ctr" defTabSz="1644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altLang="zh-CN" sz="3600" dirty="0">
                  <a:latin typeface="Times New Roman" panose="02020603050405020304" pitchFamily="18" charset="0"/>
                  <a:cs typeface="Times New Roman" panose="02020603050405020304" pitchFamily="18" charset="0"/>
                  <a:sym typeface="+mn-lt"/>
                </a:rPr>
                <a:t>01</a:t>
              </a:r>
              <a:endParaRPr lang="zh-CN" altLang="en-US" sz="36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6250941" y="3728458"/>
            <a:ext cx="5259529" cy="618507"/>
            <a:chOff x="1098018" y="1340446"/>
            <a:chExt cx="7373783" cy="737210"/>
          </a:xfrm>
        </p:grpSpPr>
        <p:sp>
          <p:nvSpPr>
            <p:cNvPr id="15" name="任意多边形 14"/>
            <p:cNvSpPr/>
            <p:nvPr/>
          </p:nvSpPr>
          <p:spPr>
            <a:xfrm>
              <a:off x="2699790" y="1414169"/>
              <a:ext cx="5772011" cy="589768"/>
            </a:xfrm>
            <a:custGeom>
              <a:avLst/>
              <a:gdLst>
                <a:gd name="connsiteX0" fmla="*/ 98297 w 589768"/>
                <a:gd name="connsiteY0" fmla="*/ 0 h 5346192"/>
                <a:gd name="connsiteX1" fmla="*/ 491471 w 589768"/>
                <a:gd name="connsiteY1" fmla="*/ 0 h 5346192"/>
                <a:gd name="connsiteX2" fmla="*/ 589768 w 589768"/>
                <a:gd name="connsiteY2" fmla="*/ 98297 h 5346192"/>
                <a:gd name="connsiteX3" fmla="*/ 589768 w 589768"/>
                <a:gd name="connsiteY3" fmla="*/ 5346192 h 5346192"/>
                <a:gd name="connsiteX4" fmla="*/ 589768 w 589768"/>
                <a:gd name="connsiteY4" fmla="*/ 5346192 h 5346192"/>
                <a:gd name="connsiteX5" fmla="*/ 0 w 589768"/>
                <a:gd name="connsiteY5" fmla="*/ 5346192 h 5346192"/>
                <a:gd name="connsiteX6" fmla="*/ 0 w 589768"/>
                <a:gd name="connsiteY6" fmla="*/ 5346192 h 5346192"/>
                <a:gd name="connsiteX7" fmla="*/ 0 w 589768"/>
                <a:gd name="connsiteY7" fmla="*/ 98297 h 5346192"/>
                <a:gd name="connsiteX8" fmla="*/ 98297 w 589768"/>
                <a:gd name="connsiteY8" fmla="*/ 0 h 5346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9768" h="5346192">
                  <a:moveTo>
                    <a:pt x="589768" y="891056"/>
                  </a:moveTo>
                  <a:lnTo>
                    <a:pt x="589768" y="4455136"/>
                  </a:lnTo>
                  <a:cubicBezTo>
                    <a:pt x="589768" y="4947251"/>
                    <a:pt x="584913" y="5346187"/>
                    <a:pt x="578924" y="5346187"/>
                  </a:cubicBezTo>
                  <a:lnTo>
                    <a:pt x="0" y="5346187"/>
                  </a:lnTo>
                  <a:lnTo>
                    <a:pt x="0" y="5346187"/>
                  </a:lnTo>
                  <a:lnTo>
                    <a:pt x="0" y="5"/>
                  </a:lnTo>
                  <a:lnTo>
                    <a:pt x="0" y="5"/>
                  </a:lnTo>
                  <a:lnTo>
                    <a:pt x="578924" y="5"/>
                  </a:lnTo>
                  <a:cubicBezTo>
                    <a:pt x="584913" y="5"/>
                    <a:pt x="589768" y="398941"/>
                    <a:pt x="589768" y="89105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47650" tIns="152615" rIns="276440" bIns="152615" numCol="1" spcCol="1270" anchor="ctr" anchorCtr="0">
              <a:noAutofit/>
            </a:bodyPr>
            <a:lstStyle/>
            <a:p>
              <a:pPr marL="0" lvl="1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US" altLang="zh-CN" sz="2000" b="1" dirty="0">
                  <a:solidFill>
                    <a:srgbClr val="545D79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  <a:sym typeface="+mn-lt"/>
                </a:rPr>
                <a:t>Different Approaches to Change</a:t>
              </a:r>
            </a:p>
          </p:txBody>
        </p:sp>
        <p:sp>
          <p:nvSpPr>
            <p:cNvPr id="16" name="任意多边形 15"/>
            <p:cNvSpPr/>
            <p:nvPr/>
          </p:nvSpPr>
          <p:spPr>
            <a:xfrm>
              <a:off x="1098018" y="1340446"/>
              <a:ext cx="1601772" cy="737210"/>
            </a:xfrm>
            <a:custGeom>
              <a:avLst/>
              <a:gdLst>
                <a:gd name="connsiteX0" fmla="*/ 0 w 1601772"/>
                <a:gd name="connsiteY0" fmla="*/ 122871 h 737210"/>
                <a:gd name="connsiteX1" fmla="*/ 122871 w 1601772"/>
                <a:gd name="connsiteY1" fmla="*/ 0 h 737210"/>
                <a:gd name="connsiteX2" fmla="*/ 1478901 w 1601772"/>
                <a:gd name="connsiteY2" fmla="*/ 0 h 737210"/>
                <a:gd name="connsiteX3" fmla="*/ 1601772 w 1601772"/>
                <a:gd name="connsiteY3" fmla="*/ 122871 h 737210"/>
                <a:gd name="connsiteX4" fmla="*/ 1601772 w 1601772"/>
                <a:gd name="connsiteY4" fmla="*/ 614339 h 737210"/>
                <a:gd name="connsiteX5" fmla="*/ 1478901 w 1601772"/>
                <a:gd name="connsiteY5" fmla="*/ 737210 h 737210"/>
                <a:gd name="connsiteX6" fmla="*/ 122871 w 1601772"/>
                <a:gd name="connsiteY6" fmla="*/ 737210 h 737210"/>
                <a:gd name="connsiteX7" fmla="*/ 0 w 1601772"/>
                <a:gd name="connsiteY7" fmla="*/ 614339 h 737210"/>
                <a:gd name="connsiteX8" fmla="*/ 0 w 1601772"/>
                <a:gd name="connsiteY8" fmla="*/ 122871 h 73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01772" h="737210">
                  <a:moveTo>
                    <a:pt x="0" y="122871"/>
                  </a:moveTo>
                  <a:cubicBezTo>
                    <a:pt x="0" y="55011"/>
                    <a:pt x="55011" y="0"/>
                    <a:pt x="122871" y="0"/>
                  </a:cubicBezTo>
                  <a:lnTo>
                    <a:pt x="1478901" y="0"/>
                  </a:lnTo>
                  <a:cubicBezTo>
                    <a:pt x="1546761" y="0"/>
                    <a:pt x="1601772" y="55011"/>
                    <a:pt x="1601772" y="122871"/>
                  </a:cubicBezTo>
                  <a:lnTo>
                    <a:pt x="1601772" y="614339"/>
                  </a:lnTo>
                  <a:cubicBezTo>
                    <a:pt x="1601772" y="682199"/>
                    <a:pt x="1546761" y="737210"/>
                    <a:pt x="1478901" y="737210"/>
                  </a:cubicBezTo>
                  <a:lnTo>
                    <a:pt x="122871" y="737210"/>
                  </a:lnTo>
                  <a:cubicBezTo>
                    <a:pt x="55011" y="737210"/>
                    <a:pt x="0" y="682199"/>
                    <a:pt x="0" y="614339"/>
                  </a:cubicBezTo>
                  <a:lnTo>
                    <a:pt x="0" y="122871"/>
                  </a:lnTo>
                  <a:close/>
                </a:path>
              </a:pathLst>
            </a:custGeom>
            <a:solidFill>
              <a:srgbClr val="545D79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3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1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6958" tIns="106473" rIns="176958" bIns="106473" numCol="1" spcCol="1270" anchor="ctr" anchorCtr="0">
              <a:noAutofit/>
            </a:bodyPr>
            <a:lstStyle/>
            <a:p>
              <a:pPr algn="ctr" defTabSz="1644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altLang="zh-CN" sz="3600" dirty="0">
                  <a:latin typeface="Times New Roman" panose="02020603050405020304" pitchFamily="18" charset="0"/>
                  <a:cs typeface="Times New Roman" panose="02020603050405020304" pitchFamily="18" charset="0"/>
                  <a:sym typeface="+mn-lt"/>
                </a:rPr>
                <a:t>02</a:t>
              </a:r>
              <a:endParaRPr lang="zh-CN" altLang="en-US" sz="36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6250942" y="4662916"/>
            <a:ext cx="5259527" cy="618507"/>
            <a:chOff x="1098019" y="1340446"/>
            <a:chExt cx="6947962" cy="737210"/>
          </a:xfrm>
        </p:grpSpPr>
        <p:sp>
          <p:nvSpPr>
            <p:cNvPr id="18" name="任意多边形 17"/>
            <p:cNvSpPr/>
            <p:nvPr/>
          </p:nvSpPr>
          <p:spPr>
            <a:xfrm>
              <a:off x="2631538" y="1414169"/>
              <a:ext cx="5414443" cy="589768"/>
            </a:xfrm>
            <a:custGeom>
              <a:avLst/>
              <a:gdLst>
                <a:gd name="connsiteX0" fmla="*/ 98297 w 589768"/>
                <a:gd name="connsiteY0" fmla="*/ 0 h 5346192"/>
                <a:gd name="connsiteX1" fmla="*/ 491471 w 589768"/>
                <a:gd name="connsiteY1" fmla="*/ 0 h 5346192"/>
                <a:gd name="connsiteX2" fmla="*/ 589768 w 589768"/>
                <a:gd name="connsiteY2" fmla="*/ 98297 h 5346192"/>
                <a:gd name="connsiteX3" fmla="*/ 589768 w 589768"/>
                <a:gd name="connsiteY3" fmla="*/ 5346192 h 5346192"/>
                <a:gd name="connsiteX4" fmla="*/ 589768 w 589768"/>
                <a:gd name="connsiteY4" fmla="*/ 5346192 h 5346192"/>
                <a:gd name="connsiteX5" fmla="*/ 0 w 589768"/>
                <a:gd name="connsiteY5" fmla="*/ 5346192 h 5346192"/>
                <a:gd name="connsiteX6" fmla="*/ 0 w 589768"/>
                <a:gd name="connsiteY6" fmla="*/ 5346192 h 5346192"/>
                <a:gd name="connsiteX7" fmla="*/ 0 w 589768"/>
                <a:gd name="connsiteY7" fmla="*/ 98297 h 5346192"/>
                <a:gd name="connsiteX8" fmla="*/ 98297 w 589768"/>
                <a:gd name="connsiteY8" fmla="*/ 0 h 5346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9768" h="5346192">
                  <a:moveTo>
                    <a:pt x="589768" y="891056"/>
                  </a:moveTo>
                  <a:lnTo>
                    <a:pt x="589768" y="4455136"/>
                  </a:lnTo>
                  <a:cubicBezTo>
                    <a:pt x="589768" y="4947251"/>
                    <a:pt x="584913" y="5346187"/>
                    <a:pt x="578924" y="5346187"/>
                  </a:cubicBezTo>
                  <a:lnTo>
                    <a:pt x="0" y="5346187"/>
                  </a:lnTo>
                  <a:lnTo>
                    <a:pt x="0" y="5346187"/>
                  </a:lnTo>
                  <a:lnTo>
                    <a:pt x="0" y="5"/>
                  </a:lnTo>
                  <a:lnTo>
                    <a:pt x="0" y="5"/>
                  </a:lnTo>
                  <a:lnTo>
                    <a:pt x="578924" y="5"/>
                  </a:lnTo>
                  <a:cubicBezTo>
                    <a:pt x="584913" y="5"/>
                    <a:pt x="589768" y="398941"/>
                    <a:pt x="589768" y="89105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47650" tIns="152615" rIns="276440" bIns="152615" numCol="1" spcCol="1270" anchor="ctr" anchorCtr="0">
              <a:noAutofit/>
            </a:bodyPr>
            <a:lstStyle/>
            <a:p>
              <a:pPr marL="0" lvl="1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US" altLang="zh-CN" sz="2000" b="1" dirty="0">
                  <a:solidFill>
                    <a:srgbClr val="3FB793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  <a:sym typeface="+mn-lt"/>
                </a:rPr>
                <a:t>Change Management Model</a:t>
              </a:r>
              <a:endParaRPr lang="zh-CN" altLang="en-US" sz="2000" b="1" dirty="0">
                <a:solidFill>
                  <a:srgbClr val="3FB7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19" name="任意多边形 18"/>
            <p:cNvSpPr/>
            <p:nvPr/>
          </p:nvSpPr>
          <p:spPr>
            <a:xfrm>
              <a:off x="1098019" y="1340446"/>
              <a:ext cx="1509273" cy="737210"/>
            </a:xfrm>
            <a:custGeom>
              <a:avLst/>
              <a:gdLst>
                <a:gd name="connsiteX0" fmla="*/ 0 w 1601772"/>
                <a:gd name="connsiteY0" fmla="*/ 122871 h 737210"/>
                <a:gd name="connsiteX1" fmla="*/ 122871 w 1601772"/>
                <a:gd name="connsiteY1" fmla="*/ 0 h 737210"/>
                <a:gd name="connsiteX2" fmla="*/ 1478901 w 1601772"/>
                <a:gd name="connsiteY2" fmla="*/ 0 h 737210"/>
                <a:gd name="connsiteX3" fmla="*/ 1601772 w 1601772"/>
                <a:gd name="connsiteY3" fmla="*/ 122871 h 737210"/>
                <a:gd name="connsiteX4" fmla="*/ 1601772 w 1601772"/>
                <a:gd name="connsiteY4" fmla="*/ 614339 h 737210"/>
                <a:gd name="connsiteX5" fmla="*/ 1478901 w 1601772"/>
                <a:gd name="connsiteY5" fmla="*/ 737210 h 737210"/>
                <a:gd name="connsiteX6" fmla="*/ 122871 w 1601772"/>
                <a:gd name="connsiteY6" fmla="*/ 737210 h 737210"/>
                <a:gd name="connsiteX7" fmla="*/ 0 w 1601772"/>
                <a:gd name="connsiteY7" fmla="*/ 614339 h 737210"/>
                <a:gd name="connsiteX8" fmla="*/ 0 w 1601772"/>
                <a:gd name="connsiteY8" fmla="*/ 122871 h 73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01772" h="737210">
                  <a:moveTo>
                    <a:pt x="0" y="122871"/>
                  </a:moveTo>
                  <a:cubicBezTo>
                    <a:pt x="0" y="55011"/>
                    <a:pt x="55011" y="0"/>
                    <a:pt x="122871" y="0"/>
                  </a:cubicBezTo>
                  <a:lnTo>
                    <a:pt x="1478901" y="0"/>
                  </a:lnTo>
                  <a:cubicBezTo>
                    <a:pt x="1546761" y="0"/>
                    <a:pt x="1601772" y="55011"/>
                    <a:pt x="1601772" y="122871"/>
                  </a:cubicBezTo>
                  <a:lnTo>
                    <a:pt x="1601772" y="614339"/>
                  </a:lnTo>
                  <a:cubicBezTo>
                    <a:pt x="1601772" y="682199"/>
                    <a:pt x="1546761" y="737210"/>
                    <a:pt x="1478901" y="737210"/>
                  </a:cubicBezTo>
                  <a:lnTo>
                    <a:pt x="122871" y="737210"/>
                  </a:lnTo>
                  <a:cubicBezTo>
                    <a:pt x="55011" y="737210"/>
                    <a:pt x="0" y="682199"/>
                    <a:pt x="0" y="614339"/>
                  </a:cubicBezTo>
                  <a:lnTo>
                    <a:pt x="0" y="122871"/>
                  </a:lnTo>
                  <a:close/>
                </a:path>
              </a:pathLst>
            </a:custGeom>
            <a:solidFill>
              <a:srgbClr val="3FB793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3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1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6958" tIns="106473" rIns="176958" bIns="106473" numCol="1" spcCol="1270" anchor="ctr" anchorCtr="0">
              <a:noAutofit/>
            </a:bodyPr>
            <a:lstStyle/>
            <a:p>
              <a:pPr algn="ctr" defTabSz="1644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altLang="zh-CN" sz="3600" dirty="0">
                  <a:latin typeface="Times New Roman" panose="02020603050405020304" pitchFamily="18" charset="0"/>
                  <a:cs typeface="Times New Roman" panose="02020603050405020304" pitchFamily="18" charset="0"/>
                  <a:sym typeface="+mn-lt"/>
                </a:rPr>
                <a:t>03</a:t>
              </a:r>
              <a:endParaRPr lang="zh-CN" altLang="en-US" sz="36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</p:grpSp>
      <p:grpSp>
        <p:nvGrpSpPr>
          <p:cNvPr id="3" name="组合 2">
            <a:extLst>
              <a:ext uri="{FF2B5EF4-FFF2-40B4-BE49-F238E27FC236}">
                <a16:creationId xmlns:a16="http://schemas.microsoft.com/office/drawing/2014/main" id="{1E81F054-C135-325D-A3FC-5EC57DD8425F}"/>
              </a:ext>
            </a:extLst>
          </p:cNvPr>
          <p:cNvGrpSpPr/>
          <p:nvPr/>
        </p:nvGrpSpPr>
        <p:grpSpPr>
          <a:xfrm>
            <a:off x="6249722" y="5592614"/>
            <a:ext cx="5259529" cy="618507"/>
            <a:chOff x="1098018" y="1340446"/>
            <a:chExt cx="7373783" cy="737210"/>
          </a:xfrm>
        </p:grpSpPr>
        <p:sp>
          <p:nvSpPr>
            <p:cNvPr id="6" name="任意多边形 14">
              <a:extLst>
                <a:ext uri="{FF2B5EF4-FFF2-40B4-BE49-F238E27FC236}">
                  <a16:creationId xmlns:a16="http://schemas.microsoft.com/office/drawing/2014/main" id="{43146AC1-959F-D089-40AA-066C33910703}"/>
                </a:ext>
              </a:extLst>
            </p:cNvPr>
            <p:cNvSpPr/>
            <p:nvPr/>
          </p:nvSpPr>
          <p:spPr>
            <a:xfrm>
              <a:off x="2699790" y="1414169"/>
              <a:ext cx="5772011" cy="589768"/>
            </a:xfrm>
            <a:custGeom>
              <a:avLst/>
              <a:gdLst>
                <a:gd name="connsiteX0" fmla="*/ 98297 w 589768"/>
                <a:gd name="connsiteY0" fmla="*/ 0 h 5346192"/>
                <a:gd name="connsiteX1" fmla="*/ 491471 w 589768"/>
                <a:gd name="connsiteY1" fmla="*/ 0 h 5346192"/>
                <a:gd name="connsiteX2" fmla="*/ 589768 w 589768"/>
                <a:gd name="connsiteY2" fmla="*/ 98297 h 5346192"/>
                <a:gd name="connsiteX3" fmla="*/ 589768 w 589768"/>
                <a:gd name="connsiteY3" fmla="*/ 5346192 h 5346192"/>
                <a:gd name="connsiteX4" fmla="*/ 589768 w 589768"/>
                <a:gd name="connsiteY4" fmla="*/ 5346192 h 5346192"/>
                <a:gd name="connsiteX5" fmla="*/ 0 w 589768"/>
                <a:gd name="connsiteY5" fmla="*/ 5346192 h 5346192"/>
                <a:gd name="connsiteX6" fmla="*/ 0 w 589768"/>
                <a:gd name="connsiteY6" fmla="*/ 5346192 h 5346192"/>
                <a:gd name="connsiteX7" fmla="*/ 0 w 589768"/>
                <a:gd name="connsiteY7" fmla="*/ 98297 h 5346192"/>
                <a:gd name="connsiteX8" fmla="*/ 98297 w 589768"/>
                <a:gd name="connsiteY8" fmla="*/ 0 h 5346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9768" h="5346192">
                  <a:moveTo>
                    <a:pt x="589768" y="891056"/>
                  </a:moveTo>
                  <a:lnTo>
                    <a:pt x="589768" y="4455136"/>
                  </a:lnTo>
                  <a:cubicBezTo>
                    <a:pt x="589768" y="4947251"/>
                    <a:pt x="584913" y="5346187"/>
                    <a:pt x="578924" y="5346187"/>
                  </a:cubicBezTo>
                  <a:lnTo>
                    <a:pt x="0" y="5346187"/>
                  </a:lnTo>
                  <a:lnTo>
                    <a:pt x="0" y="5346187"/>
                  </a:lnTo>
                  <a:lnTo>
                    <a:pt x="0" y="5"/>
                  </a:lnTo>
                  <a:lnTo>
                    <a:pt x="0" y="5"/>
                  </a:lnTo>
                  <a:lnTo>
                    <a:pt x="578924" y="5"/>
                  </a:lnTo>
                  <a:cubicBezTo>
                    <a:pt x="584913" y="5"/>
                    <a:pt x="589768" y="398941"/>
                    <a:pt x="589768" y="89105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47650" tIns="152615" rIns="276440" bIns="152615" numCol="1" spcCol="1270" anchor="ctr" anchorCtr="0">
              <a:noAutofit/>
            </a:bodyPr>
            <a:lstStyle/>
            <a:p>
              <a:pPr marL="0" lvl="1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US" altLang="zh-CN" sz="2400" b="1" dirty="0">
                  <a:solidFill>
                    <a:srgbClr val="545D79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  <a:sym typeface="+mn-lt"/>
                </a:rPr>
                <a:t>Conclusion</a:t>
              </a:r>
            </a:p>
          </p:txBody>
        </p:sp>
        <p:sp>
          <p:nvSpPr>
            <p:cNvPr id="9" name="任意多边形 15">
              <a:extLst>
                <a:ext uri="{FF2B5EF4-FFF2-40B4-BE49-F238E27FC236}">
                  <a16:creationId xmlns:a16="http://schemas.microsoft.com/office/drawing/2014/main" id="{3B6A8E93-59A7-1EDE-6EEA-887A5A2B5CFF}"/>
                </a:ext>
              </a:extLst>
            </p:cNvPr>
            <p:cNvSpPr/>
            <p:nvPr/>
          </p:nvSpPr>
          <p:spPr>
            <a:xfrm>
              <a:off x="1098018" y="1340446"/>
              <a:ext cx="1601772" cy="737210"/>
            </a:xfrm>
            <a:custGeom>
              <a:avLst/>
              <a:gdLst>
                <a:gd name="connsiteX0" fmla="*/ 0 w 1601772"/>
                <a:gd name="connsiteY0" fmla="*/ 122871 h 737210"/>
                <a:gd name="connsiteX1" fmla="*/ 122871 w 1601772"/>
                <a:gd name="connsiteY1" fmla="*/ 0 h 737210"/>
                <a:gd name="connsiteX2" fmla="*/ 1478901 w 1601772"/>
                <a:gd name="connsiteY2" fmla="*/ 0 h 737210"/>
                <a:gd name="connsiteX3" fmla="*/ 1601772 w 1601772"/>
                <a:gd name="connsiteY3" fmla="*/ 122871 h 737210"/>
                <a:gd name="connsiteX4" fmla="*/ 1601772 w 1601772"/>
                <a:gd name="connsiteY4" fmla="*/ 614339 h 737210"/>
                <a:gd name="connsiteX5" fmla="*/ 1478901 w 1601772"/>
                <a:gd name="connsiteY5" fmla="*/ 737210 h 737210"/>
                <a:gd name="connsiteX6" fmla="*/ 122871 w 1601772"/>
                <a:gd name="connsiteY6" fmla="*/ 737210 h 737210"/>
                <a:gd name="connsiteX7" fmla="*/ 0 w 1601772"/>
                <a:gd name="connsiteY7" fmla="*/ 614339 h 737210"/>
                <a:gd name="connsiteX8" fmla="*/ 0 w 1601772"/>
                <a:gd name="connsiteY8" fmla="*/ 122871 h 73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01772" h="737210">
                  <a:moveTo>
                    <a:pt x="0" y="122871"/>
                  </a:moveTo>
                  <a:cubicBezTo>
                    <a:pt x="0" y="55011"/>
                    <a:pt x="55011" y="0"/>
                    <a:pt x="122871" y="0"/>
                  </a:cubicBezTo>
                  <a:lnTo>
                    <a:pt x="1478901" y="0"/>
                  </a:lnTo>
                  <a:cubicBezTo>
                    <a:pt x="1546761" y="0"/>
                    <a:pt x="1601772" y="55011"/>
                    <a:pt x="1601772" y="122871"/>
                  </a:cubicBezTo>
                  <a:lnTo>
                    <a:pt x="1601772" y="614339"/>
                  </a:lnTo>
                  <a:cubicBezTo>
                    <a:pt x="1601772" y="682199"/>
                    <a:pt x="1546761" y="737210"/>
                    <a:pt x="1478901" y="737210"/>
                  </a:cubicBezTo>
                  <a:lnTo>
                    <a:pt x="122871" y="737210"/>
                  </a:lnTo>
                  <a:cubicBezTo>
                    <a:pt x="55011" y="737210"/>
                    <a:pt x="0" y="682199"/>
                    <a:pt x="0" y="614339"/>
                  </a:cubicBezTo>
                  <a:lnTo>
                    <a:pt x="0" y="122871"/>
                  </a:lnTo>
                  <a:close/>
                </a:path>
              </a:pathLst>
            </a:custGeom>
            <a:solidFill>
              <a:srgbClr val="545D79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3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1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6958" tIns="106473" rIns="176958" bIns="106473" numCol="1" spcCol="1270" anchor="ctr" anchorCtr="0">
              <a:noAutofit/>
            </a:bodyPr>
            <a:lstStyle/>
            <a:p>
              <a:pPr algn="ctr" defTabSz="1644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altLang="zh-CN" sz="3600" dirty="0">
                  <a:latin typeface="Times New Roman" panose="02020603050405020304" pitchFamily="18" charset="0"/>
                  <a:cs typeface="Times New Roman" panose="02020603050405020304" pitchFamily="18" charset="0"/>
                  <a:sym typeface="+mn-lt"/>
                </a:rPr>
                <a:t>04</a:t>
              </a:r>
              <a:endParaRPr lang="zh-CN" altLang="en-US" sz="36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41641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 5"/>
          <p:cNvSpPr/>
          <p:nvPr/>
        </p:nvSpPr>
        <p:spPr>
          <a:xfrm>
            <a:off x="0" y="0"/>
            <a:ext cx="5917065" cy="6858000"/>
          </a:xfrm>
          <a:custGeom>
            <a:avLst/>
            <a:gdLst>
              <a:gd name="connsiteX0" fmla="*/ 0 w 5917065"/>
              <a:gd name="connsiteY0" fmla="*/ 0 h 6858000"/>
              <a:gd name="connsiteX1" fmla="*/ 3954364 w 5917065"/>
              <a:gd name="connsiteY1" fmla="*/ 2 h 6858000"/>
              <a:gd name="connsiteX2" fmla="*/ 5917065 w 5917065"/>
              <a:gd name="connsiteY2" fmla="*/ 2241034 h 6858000"/>
              <a:gd name="connsiteX3" fmla="*/ 3172798 w 5917065"/>
              <a:gd name="connsiteY3" fmla="*/ 6858000 h 6858000"/>
              <a:gd name="connsiteX4" fmla="*/ 0 w 5917065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17065" h="6858000">
                <a:moveTo>
                  <a:pt x="0" y="0"/>
                </a:moveTo>
                <a:lnTo>
                  <a:pt x="3954364" y="2"/>
                </a:lnTo>
                <a:lnTo>
                  <a:pt x="5917065" y="2241034"/>
                </a:lnTo>
                <a:lnTo>
                  <a:pt x="3172798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任意多边形 6"/>
          <p:cNvSpPr/>
          <p:nvPr/>
        </p:nvSpPr>
        <p:spPr>
          <a:xfrm rot="765009" flipH="1">
            <a:off x="3413354" y="3749317"/>
            <a:ext cx="1680139" cy="3358643"/>
          </a:xfrm>
          <a:custGeom>
            <a:avLst/>
            <a:gdLst>
              <a:gd name="connsiteX0" fmla="*/ 590368 w 1680139"/>
              <a:gd name="connsiteY0" fmla="*/ 0 h 3358643"/>
              <a:gd name="connsiteX1" fmla="*/ 1680139 w 1680139"/>
              <a:gd name="connsiteY1" fmla="*/ 3358643 h 3358643"/>
              <a:gd name="connsiteX2" fmla="*/ 985921 w 1680139"/>
              <a:gd name="connsiteY2" fmla="*/ 3201556 h 3358643"/>
              <a:gd name="connsiteX3" fmla="*/ 0 w 1680139"/>
              <a:gd name="connsiteY3" fmla="*/ 162977 h 3358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80139" h="3358643">
                <a:moveTo>
                  <a:pt x="590368" y="0"/>
                </a:moveTo>
                <a:lnTo>
                  <a:pt x="1680139" y="3358643"/>
                </a:lnTo>
                <a:lnTo>
                  <a:pt x="985921" y="3201556"/>
                </a:lnTo>
                <a:lnTo>
                  <a:pt x="0" y="162977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任意多边形 7"/>
          <p:cNvSpPr/>
          <p:nvPr/>
        </p:nvSpPr>
        <p:spPr>
          <a:xfrm rot="765009" flipH="1">
            <a:off x="3853923" y="28036"/>
            <a:ext cx="1336717" cy="917330"/>
          </a:xfrm>
          <a:custGeom>
            <a:avLst/>
            <a:gdLst>
              <a:gd name="connsiteX0" fmla="*/ 1139495 w 1802209"/>
              <a:gd name="connsiteY0" fmla="*/ 0 h 1236777"/>
              <a:gd name="connsiteX1" fmla="*/ 1802209 w 1802209"/>
              <a:gd name="connsiteY1" fmla="*/ 149958 h 1236777"/>
              <a:gd name="connsiteX2" fmla="*/ 308411 w 1802209"/>
              <a:gd name="connsiteY2" fmla="*/ 1236777 h 1236777"/>
              <a:gd name="connsiteX3" fmla="*/ 0 w 1802209"/>
              <a:gd name="connsiteY3" fmla="*/ 829046 h 123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209" h="1236777">
                <a:moveTo>
                  <a:pt x="1139495" y="0"/>
                </a:moveTo>
                <a:lnTo>
                  <a:pt x="1802209" y="149958"/>
                </a:lnTo>
                <a:lnTo>
                  <a:pt x="308411" y="1236777"/>
                </a:lnTo>
                <a:lnTo>
                  <a:pt x="0" y="829046"/>
                </a:lnTo>
                <a:close/>
              </a:path>
            </a:pathLst>
          </a:custGeom>
          <a:solidFill>
            <a:srgbClr val="3FB793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TextBox 20"/>
          <p:cNvSpPr txBox="1"/>
          <p:nvPr/>
        </p:nvSpPr>
        <p:spPr>
          <a:xfrm>
            <a:off x="6578803" y="1935795"/>
            <a:ext cx="4386394" cy="135421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altLang="zh-CN" sz="8800" dirty="0">
                <a:solidFill>
                  <a:srgbClr val="3FB79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rPr>
              <a:t>PART  01</a:t>
            </a:r>
            <a:endParaRPr lang="zh-CN" altLang="en-US" sz="8800" dirty="0">
              <a:solidFill>
                <a:srgbClr val="3FB793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2" name="文本框 3"/>
          <p:cNvSpPr txBox="1"/>
          <p:nvPr/>
        </p:nvSpPr>
        <p:spPr>
          <a:xfrm>
            <a:off x="5443405" y="3450519"/>
            <a:ext cx="64699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b="1" dirty="0">
                <a:solidFill>
                  <a:srgbClr val="3FB7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rPr>
              <a:t>Background Introduction</a:t>
            </a:r>
            <a:endParaRPr lang="zh-CN" altLang="en-US" sz="4400" b="1" dirty="0">
              <a:solidFill>
                <a:srgbClr val="3FB793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81899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 16">
            <a:extLst>
              <a:ext uri="{FF2B5EF4-FFF2-40B4-BE49-F238E27FC236}">
                <a16:creationId xmlns:a16="http://schemas.microsoft.com/office/drawing/2014/main" id="{C20A7E72-9AB2-ACA1-EA21-4598DB00D41D}"/>
              </a:ext>
            </a:extLst>
          </p:cNvPr>
          <p:cNvSpPr/>
          <p:nvPr/>
        </p:nvSpPr>
        <p:spPr bwMode="auto">
          <a:xfrm>
            <a:off x="1320803" y="1476517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29" name="Freeform 17">
            <a:extLst>
              <a:ext uri="{FF2B5EF4-FFF2-40B4-BE49-F238E27FC236}">
                <a16:creationId xmlns:a16="http://schemas.microsoft.com/office/drawing/2014/main" id="{87EC6AB3-58C6-8BFC-78D4-D88BE0488E50}"/>
              </a:ext>
            </a:extLst>
          </p:cNvPr>
          <p:cNvSpPr/>
          <p:nvPr/>
        </p:nvSpPr>
        <p:spPr bwMode="auto">
          <a:xfrm>
            <a:off x="1580959" y="1476517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31" name="Freeform 18">
            <a:extLst>
              <a:ext uri="{FF2B5EF4-FFF2-40B4-BE49-F238E27FC236}">
                <a16:creationId xmlns:a16="http://schemas.microsoft.com/office/drawing/2014/main" id="{37FDAF4B-6A36-ABE5-35B8-5CE1664AD5F7}"/>
              </a:ext>
            </a:extLst>
          </p:cNvPr>
          <p:cNvSpPr/>
          <p:nvPr/>
        </p:nvSpPr>
        <p:spPr bwMode="auto">
          <a:xfrm>
            <a:off x="1844780" y="1476517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54" name="Freeform 16">
            <a:extLst>
              <a:ext uri="{FF2B5EF4-FFF2-40B4-BE49-F238E27FC236}">
                <a16:creationId xmlns:a16="http://schemas.microsoft.com/office/drawing/2014/main" id="{DBADEF04-281F-C291-1918-E7CBA2F9BDFF}"/>
              </a:ext>
            </a:extLst>
          </p:cNvPr>
          <p:cNvSpPr/>
          <p:nvPr/>
        </p:nvSpPr>
        <p:spPr bwMode="auto">
          <a:xfrm>
            <a:off x="1364694" y="4419857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55" name="Freeform 17">
            <a:extLst>
              <a:ext uri="{FF2B5EF4-FFF2-40B4-BE49-F238E27FC236}">
                <a16:creationId xmlns:a16="http://schemas.microsoft.com/office/drawing/2014/main" id="{90105C1A-2B3D-7CCE-34E7-35DA2B603500}"/>
              </a:ext>
            </a:extLst>
          </p:cNvPr>
          <p:cNvSpPr/>
          <p:nvPr/>
        </p:nvSpPr>
        <p:spPr bwMode="auto">
          <a:xfrm>
            <a:off x="1624850" y="4419857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56" name="Freeform 18">
            <a:extLst>
              <a:ext uri="{FF2B5EF4-FFF2-40B4-BE49-F238E27FC236}">
                <a16:creationId xmlns:a16="http://schemas.microsoft.com/office/drawing/2014/main" id="{CFE479CD-A490-053D-39D2-482D62ED5450}"/>
              </a:ext>
            </a:extLst>
          </p:cNvPr>
          <p:cNvSpPr/>
          <p:nvPr/>
        </p:nvSpPr>
        <p:spPr bwMode="auto">
          <a:xfrm>
            <a:off x="1888671" y="4419857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63" name="Freeform 16">
            <a:extLst>
              <a:ext uri="{FF2B5EF4-FFF2-40B4-BE49-F238E27FC236}">
                <a16:creationId xmlns:a16="http://schemas.microsoft.com/office/drawing/2014/main" id="{93730FEA-1083-05CB-25B5-0FDB243A4AFC}"/>
              </a:ext>
            </a:extLst>
          </p:cNvPr>
          <p:cNvSpPr/>
          <p:nvPr/>
        </p:nvSpPr>
        <p:spPr bwMode="auto">
          <a:xfrm>
            <a:off x="1320803" y="1483182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64" name="Freeform 17">
            <a:extLst>
              <a:ext uri="{FF2B5EF4-FFF2-40B4-BE49-F238E27FC236}">
                <a16:creationId xmlns:a16="http://schemas.microsoft.com/office/drawing/2014/main" id="{CF781BA2-F1F9-6F78-DED8-96AEDCB978F0}"/>
              </a:ext>
            </a:extLst>
          </p:cNvPr>
          <p:cNvSpPr/>
          <p:nvPr/>
        </p:nvSpPr>
        <p:spPr bwMode="auto">
          <a:xfrm>
            <a:off x="1580959" y="1483182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65" name="Freeform 18">
            <a:extLst>
              <a:ext uri="{FF2B5EF4-FFF2-40B4-BE49-F238E27FC236}">
                <a16:creationId xmlns:a16="http://schemas.microsoft.com/office/drawing/2014/main" id="{245D34EA-2F47-E9F7-69FB-5EF95019B667}"/>
              </a:ext>
            </a:extLst>
          </p:cNvPr>
          <p:cNvSpPr/>
          <p:nvPr/>
        </p:nvSpPr>
        <p:spPr bwMode="auto">
          <a:xfrm>
            <a:off x="1844780" y="1483182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71" name="TextBox 40">
            <a:extLst>
              <a:ext uri="{FF2B5EF4-FFF2-40B4-BE49-F238E27FC236}">
                <a16:creationId xmlns:a16="http://schemas.microsoft.com/office/drawing/2014/main" id="{F1E14FA6-E06D-2843-13C2-39A532B136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4768" y="3333284"/>
            <a:ext cx="248944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dirty="0">
                <a:solidFill>
                  <a:schemeClr val="bg1"/>
                </a:solidFill>
                <a:latin typeface="宋体" panose="02010600030101010101" pitchFamily="2" charset="-122"/>
                <a:cs typeface="+mn-ea"/>
                <a:sym typeface="+mn-lt"/>
              </a:rPr>
              <a:t>特点小、快</a:t>
            </a:r>
            <a:endParaRPr lang="en-US" altLang="zh-CN" sz="2800" b="1" dirty="0">
              <a:solidFill>
                <a:schemeClr val="bg1"/>
              </a:solidFill>
              <a:latin typeface="宋体" panose="02010600030101010101" pitchFamily="2" charset="-122"/>
              <a:cs typeface="+mn-ea"/>
              <a:sym typeface="+mn-lt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C6B0B560-CFAA-36EC-095D-3EE0EF71B94F}"/>
              </a:ext>
            </a:extLst>
          </p:cNvPr>
          <p:cNvSpPr txBox="1"/>
          <p:nvPr/>
        </p:nvSpPr>
        <p:spPr>
          <a:xfrm>
            <a:off x="2611524" y="1558138"/>
            <a:ext cx="691286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0" i="0" dirty="0">
                <a:solidFill>
                  <a:srgbClr val="18181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(Organizational) Change refers to the actions in which a company or business alters a major component of its organization, such as its culture, the underlying technologies or infrastructure it uses to operate, or its internal processes (</a:t>
            </a:r>
            <a:r>
              <a:rPr lang="en-US" altLang="zh-CN" sz="2400" kern="1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Tim Stobierski, 2023) </a:t>
            </a:r>
            <a:r>
              <a:rPr lang="en-US" altLang="zh-CN" sz="2400" b="0" i="0" dirty="0">
                <a:solidFill>
                  <a:srgbClr val="18181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1FF95C46-5A4E-9194-6D81-7BEA4A0B9330}"/>
              </a:ext>
            </a:extLst>
          </p:cNvPr>
          <p:cNvSpPr txBox="1"/>
          <p:nvPr/>
        </p:nvSpPr>
        <p:spPr>
          <a:xfrm>
            <a:off x="2567635" y="4579315"/>
            <a:ext cx="726399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management is the coordination of a structured period of transition from situation A to situation B in order to achieve lasting change within an organization (BNET Dictionary, 2009).</a:t>
            </a:r>
            <a:endParaRPr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BB87E4CD-E9FF-B7B7-A815-A9931BB210B7}"/>
              </a:ext>
            </a:extLst>
          </p:cNvPr>
          <p:cNvSpPr/>
          <p:nvPr/>
        </p:nvSpPr>
        <p:spPr>
          <a:xfrm>
            <a:off x="371924" y="0"/>
            <a:ext cx="366478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6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Definition</a:t>
            </a:r>
            <a:endParaRPr lang="zh-CN" altLang="en-US" sz="66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156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random/>
      </p:transition>
    </mc:Choice>
    <mc:Fallback xmlns="">
      <p:transition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9" grpId="0" animBg="1"/>
      <p:bldP spid="31" grpId="0" animBg="1"/>
      <p:bldP spid="54" grpId="0" animBg="1"/>
      <p:bldP spid="55" grpId="0" animBg="1"/>
      <p:bldP spid="56" grpId="0" animBg="1"/>
      <p:bldP spid="63" grpId="0" animBg="1"/>
      <p:bldP spid="64" grpId="0" animBg="1"/>
      <p:bldP spid="65" grpId="0" animBg="1"/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Freeform 16">
            <a:extLst>
              <a:ext uri="{FF2B5EF4-FFF2-40B4-BE49-F238E27FC236}">
                <a16:creationId xmlns:a16="http://schemas.microsoft.com/office/drawing/2014/main" id="{F62A4F08-1A4F-3FBD-E0FC-CB9BB1AD12D2}"/>
              </a:ext>
            </a:extLst>
          </p:cNvPr>
          <p:cNvSpPr/>
          <p:nvPr/>
        </p:nvSpPr>
        <p:spPr bwMode="auto">
          <a:xfrm>
            <a:off x="1020198" y="5221825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59" name="Freeform 17">
            <a:extLst>
              <a:ext uri="{FF2B5EF4-FFF2-40B4-BE49-F238E27FC236}">
                <a16:creationId xmlns:a16="http://schemas.microsoft.com/office/drawing/2014/main" id="{00B99DCF-DACA-A964-E70E-8A3925109CA5}"/>
              </a:ext>
            </a:extLst>
          </p:cNvPr>
          <p:cNvSpPr/>
          <p:nvPr/>
        </p:nvSpPr>
        <p:spPr bwMode="auto">
          <a:xfrm>
            <a:off x="1280354" y="5221825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60" name="Freeform 18">
            <a:extLst>
              <a:ext uri="{FF2B5EF4-FFF2-40B4-BE49-F238E27FC236}">
                <a16:creationId xmlns:a16="http://schemas.microsoft.com/office/drawing/2014/main" id="{97C748D5-7569-880E-0BDF-423C4F1BB253}"/>
              </a:ext>
            </a:extLst>
          </p:cNvPr>
          <p:cNvSpPr/>
          <p:nvPr/>
        </p:nvSpPr>
        <p:spPr bwMode="auto">
          <a:xfrm>
            <a:off x="1544175" y="5221825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71" name="TextBox 40">
            <a:extLst>
              <a:ext uri="{FF2B5EF4-FFF2-40B4-BE49-F238E27FC236}">
                <a16:creationId xmlns:a16="http://schemas.microsoft.com/office/drawing/2014/main" id="{F1E14FA6-E06D-2843-13C2-39A532B136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4768" y="3333284"/>
            <a:ext cx="248944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dirty="0">
                <a:solidFill>
                  <a:schemeClr val="bg1"/>
                </a:solidFill>
                <a:latin typeface="宋体" panose="02010600030101010101" pitchFamily="2" charset="-122"/>
                <a:cs typeface="+mn-ea"/>
                <a:sym typeface="+mn-lt"/>
              </a:rPr>
              <a:t>特点小、快</a:t>
            </a:r>
            <a:endParaRPr lang="en-US" altLang="zh-CN" sz="2800" b="1" dirty="0">
              <a:solidFill>
                <a:schemeClr val="bg1"/>
              </a:solidFill>
              <a:latin typeface="宋体" panose="02010600030101010101" pitchFamily="2" charset="-122"/>
              <a:cs typeface="+mn-ea"/>
              <a:sym typeface="+mn-lt"/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ABE1FF9E-E8A6-4F6A-EC6F-F1597314D6F3}"/>
              </a:ext>
            </a:extLst>
          </p:cNvPr>
          <p:cNvSpPr/>
          <p:nvPr/>
        </p:nvSpPr>
        <p:spPr>
          <a:xfrm>
            <a:off x="350014" y="297287"/>
            <a:ext cx="401584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6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Case Study</a:t>
            </a:r>
            <a:endParaRPr lang="zh-CN" altLang="en-US" sz="66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1E24FC6D-5627-DFF8-C67C-1E5C913220F0}"/>
              </a:ext>
            </a:extLst>
          </p:cNvPr>
          <p:cNvSpPr txBox="1"/>
          <p:nvPr/>
        </p:nvSpPr>
        <p:spPr>
          <a:xfrm>
            <a:off x="2084831" y="5171846"/>
            <a:ext cx="734446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kern="1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The change it is going through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 electric drive.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en-US" dirty="0"/>
          </a:p>
        </p:txBody>
      </p:sp>
      <p:pic>
        <p:nvPicPr>
          <p:cNvPr id="1026" name="Picture 2" descr="奔驰电气化策略更新介绍会20210722">
            <a:extLst>
              <a:ext uri="{FF2B5EF4-FFF2-40B4-BE49-F238E27FC236}">
                <a16:creationId xmlns:a16="http://schemas.microsoft.com/office/drawing/2014/main" id="{925E69A5-16DA-8A5A-500F-C1C0DC9E33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8255" y="691325"/>
            <a:ext cx="6484315" cy="427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44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random/>
      </p:transition>
    </mc:Choice>
    <mc:Fallback xmlns="">
      <p:transition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 5"/>
          <p:cNvSpPr/>
          <p:nvPr/>
        </p:nvSpPr>
        <p:spPr>
          <a:xfrm>
            <a:off x="0" y="0"/>
            <a:ext cx="5917065" cy="6858000"/>
          </a:xfrm>
          <a:custGeom>
            <a:avLst/>
            <a:gdLst>
              <a:gd name="connsiteX0" fmla="*/ 0 w 5917065"/>
              <a:gd name="connsiteY0" fmla="*/ 0 h 6858000"/>
              <a:gd name="connsiteX1" fmla="*/ 3954364 w 5917065"/>
              <a:gd name="connsiteY1" fmla="*/ 2 h 6858000"/>
              <a:gd name="connsiteX2" fmla="*/ 5917065 w 5917065"/>
              <a:gd name="connsiteY2" fmla="*/ 2241034 h 6858000"/>
              <a:gd name="connsiteX3" fmla="*/ 3172798 w 5917065"/>
              <a:gd name="connsiteY3" fmla="*/ 6858000 h 6858000"/>
              <a:gd name="connsiteX4" fmla="*/ 0 w 5917065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17065" h="6858000">
                <a:moveTo>
                  <a:pt x="0" y="0"/>
                </a:moveTo>
                <a:lnTo>
                  <a:pt x="3954364" y="2"/>
                </a:lnTo>
                <a:lnTo>
                  <a:pt x="5917065" y="2241034"/>
                </a:lnTo>
                <a:lnTo>
                  <a:pt x="3172798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任意多边形 6"/>
          <p:cNvSpPr/>
          <p:nvPr/>
        </p:nvSpPr>
        <p:spPr>
          <a:xfrm rot="765009" flipH="1">
            <a:off x="3413354" y="3749317"/>
            <a:ext cx="1680139" cy="3358643"/>
          </a:xfrm>
          <a:custGeom>
            <a:avLst/>
            <a:gdLst>
              <a:gd name="connsiteX0" fmla="*/ 590368 w 1680139"/>
              <a:gd name="connsiteY0" fmla="*/ 0 h 3358643"/>
              <a:gd name="connsiteX1" fmla="*/ 1680139 w 1680139"/>
              <a:gd name="connsiteY1" fmla="*/ 3358643 h 3358643"/>
              <a:gd name="connsiteX2" fmla="*/ 985921 w 1680139"/>
              <a:gd name="connsiteY2" fmla="*/ 3201556 h 3358643"/>
              <a:gd name="connsiteX3" fmla="*/ 0 w 1680139"/>
              <a:gd name="connsiteY3" fmla="*/ 162977 h 3358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80139" h="3358643">
                <a:moveTo>
                  <a:pt x="590368" y="0"/>
                </a:moveTo>
                <a:lnTo>
                  <a:pt x="1680139" y="3358643"/>
                </a:lnTo>
                <a:lnTo>
                  <a:pt x="985921" y="3201556"/>
                </a:lnTo>
                <a:lnTo>
                  <a:pt x="0" y="162977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任意多边形 7"/>
          <p:cNvSpPr/>
          <p:nvPr/>
        </p:nvSpPr>
        <p:spPr>
          <a:xfrm rot="765009" flipH="1">
            <a:off x="3853923" y="28036"/>
            <a:ext cx="1336717" cy="917330"/>
          </a:xfrm>
          <a:custGeom>
            <a:avLst/>
            <a:gdLst>
              <a:gd name="connsiteX0" fmla="*/ 1139495 w 1802209"/>
              <a:gd name="connsiteY0" fmla="*/ 0 h 1236777"/>
              <a:gd name="connsiteX1" fmla="*/ 1802209 w 1802209"/>
              <a:gd name="connsiteY1" fmla="*/ 149958 h 1236777"/>
              <a:gd name="connsiteX2" fmla="*/ 308411 w 1802209"/>
              <a:gd name="connsiteY2" fmla="*/ 1236777 h 1236777"/>
              <a:gd name="connsiteX3" fmla="*/ 0 w 1802209"/>
              <a:gd name="connsiteY3" fmla="*/ 829046 h 123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209" h="1236777">
                <a:moveTo>
                  <a:pt x="1139495" y="0"/>
                </a:moveTo>
                <a:lnTo>
                  <a:pt x="1802209" y="149958"/>
                </a:lnTo>
                <a:lnTo>
                  <a:pt x="308411" y="1236777"/>
                </a:lnTo>
                <a:lnTo>
                  <a:pt x="0" y="829046"/>
                </a:lnTo>
                <a:close/>
              </a:path>
            </a:pathLst>
          </a:custGeom>
          <a:solidFill>
            <a:srgbClr val="3FB793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TextBox 20"/>
          <p:cNvSpPr txBox="1"/>
          <p:nvPr/>
        </p:nvSpPr>
        <p:spPr>
          <a:xfrm>
            <a:off x="6188021" y="2074783"/>
            <a:ext cx="4386394" cy="135421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altLang="zh-CN" sz="8800" dirty="0">
                <a:solidFill>
                  <a:srgbClr val="3FB79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rPr>
              <a:t>PART  02</a:t>
            </a:r>
            <a:endParaRPr lang="zh-CN" altLang="en-US" sz="8800" dirty="0">
              <a:solidFill>
                <a:srgbClr val="3FB793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2" name="文本框 3"/>
          <p:cNvSpPr txBox="1"/>
          <p:nvPr/>
        </p:nvSpPr>
        <p:spPr>
          <a:xfrm>
            <a:off x="5297052" y="3684461"/>
            <a:ext cx="616833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b="1" dirty="0">
                <a:solidFill>
                  <a:srgbClr val="3FB7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rPr>
              <a:t>Different Approaches to Change</a:t>
            </a:r>
            <a:endParaRPr lang="zh-CN" altLang="en-US" sz="4400" b="1" dirty="0">
              <a:solidFill>
                <a:srgbClr val="3FB793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1470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8AD98501-4A55-B57E-953D-C0F1799F92E7}"/>
              </a:ext>
            </a:extLst>
          </p:cNvPr>
          <p:cNvSpPr/>
          <p:nvPr/>
        </p:nvSpPr>
        <p:spPr>
          <a:xfrm>
            <a:off x="1677158" y="1467719"/>
            <a:ext cx="58384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Planned Change</a:t>
            </a:r>
            <a:endParaRPr lang="zh-CN" alt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50C31343-1320-7E4C-4C71-974EB510A3C8}"/>
              </a:ext>
            </a:extLst>
          </p:cNvPr>
          <p:cNvSpPr/>
          <p:nvPr/>
        </p:nvSpPr>
        <p:spPr>
          <a:xfrm>
            <a:off x="1660775" y="3501345"/>
            <a:ext cx="6383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Emergent Change</a:t>
            </a:r>
            <a:endParaRPr lang="zh-CN" alt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2050" name="Picture 2" descr="问号-快图网-免费PNG图片免抠PNG高清背景素材库kuaipng.com">
            <a:extLst>
              <a:ext uri="{FF2B5EF4-FFF2-40B4-BE49-F238E27FC236}">
                <a16:creationId xmlns:a16="http://schemas.microsoft.com/office/drawing/2014/main" id="{E7C408B8-0EAB-0FFD-E252-1A1D6C851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6188" y="892454"/>
            <a:ext cx="2922345" cy="344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134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1"/>
          <p:cNvSpPr txBox="1">
            <a:spLocks noChangeArrowheads="1"/>
          </p:cNvSpPr>
          <p:nvPr/>
        </p:nvSpPr>
        <p:spPr bwMode="auto">
          <a:xfrm>
            <a:off x="710909" y="259109"/>
            <a:ext cx="2614242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zh-CN" sz="4400" b="1" spc="300" dirty="0">
                <a:solidFill>
                  <a:srgbClr val="3FB7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rPr>
              <a:t>Timeline</a:t>
            </a:r>
            <a:endParaRPr lang="zh-CN" altLang="en-US" sz="4400" b="1" spc="300" dirty="0">
              <a:solidFill>
                <a:srgbClr val="3FB793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872607" y="1818689"/>
            <a:ext cx="2127437" cy="3079937"/>
            <a:chOff x="952506" y="2404616"/>
            <a:chExt cx="2127437" cy="3079937"/>
          </a:xfrm>
        </p:grpSpPr>
        <p:sp>
          <p:nvSpPr>
            <p:cNvPr id="8" name="Rectangle 20"/>
            <p:cNvSpPr/>
            <p:nvPr/>
          </p:nvSpPr>
          <p:spPr>
            <a:xfrm>
              <a:off x="1613068" y="2404616"/>
              <a:ext cx="806311" cy="461505"/>
            </a:xfrm>
            <a:prstGeom prst="rect">
              <a:avLst/>
            </a:prstGeom>
          </p:spPr>
          <p:txBody>
            <a:bodyPr wrap="none" lIns="91281" tIns="45641" rIns="91281" bIns="45641">
              <a:spAutoFit/>
            </a:bodyPr>
            <a:lstStyle/>
            <a:p>
              <a:pPr algn="ctr"/>
              <a:r>
                <a:rPr lang="en-US" altLang="zh-CN" sz="2400" dirty="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  <a:sym typeface="+mn-lt"/>
                </a:rPr>
                <a:t>2010</a:t>
              </a:r>
              <a:endParaRPr lang="en-US" sz="24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endParaRPr>
            </a:p>
          </p:txBody>
        </p:sp>
        <p:cxnSp>
          <p:nvCxnSpPr>
            <p:cNvPr id="9" name="Straight Connector 26"/>
            <p:cNvCxnSpPr/>
            <p:nvPr/>
          </p:nvCxnSpPr>
          <p:spPr>
            <a:xfrm flipH="1" flipV="1">
              <a:off x="2016224" y="3314894"/>
              <a:ext cx="0" cy="505711"/>
            </a:xfrm>
            <a:prstGeom prst="line">
              <a:avLst/>
            </a:prstGeom>
            <a:ln w="12700" cmpd="sng">
              <a:solidFill>
                <a:srgbClr val="002232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Chevron 4"/>
            <p:cNvSpPr/>
            <p:nvPr/>
          </p:nvSpPr>
          <p:spPr>
            <a:xfrm>
              <a:off x="952506" y="2910326"/>
              <a:ext cx="2127437" cy="404568"/>
            </a:xfrm>
            <a:prstGeom prst="chevron">
              <a:avLst>
                <a:gd name="adj" fmla="val 32323"/>
              </a:avLst>
            </a:prstGeom>
            <a:solidFill>
              <a:srgbClr val="3FB793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11" name="Oval 41"/>
            <p:cNvSpPr/>
            <p:nvPr/>
          </p:nvSpPr>
          <p:spPr>
            <a:xfrm>
              <a:off x="1958495" y="3042881"/>
              <a:ext cx="115459" cy="11493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14" name="Text Placeholder 1"/>
            <p:cNvSpPr txBox="1"/>
            <p:nvPr/>
          </p:nvSpPr>
          <p:spPr>
            <a:xfrm>
              <a:off x="1098047" y="4949992"/>
              <a:ext cx="1877375" cy="534561"/>
            </a:xfrm>
            <a:prstGeom prst="rect">
              <a:avLst/>
            </a:prstGeom>
          </p:spPr>
          <p:txBody>
            <a:bodyPr vert="horz" lIns="0" tIns="45641" rIns="91281" bIns="45641" rtlCol="0" anchor="ctr">
              <a:noAutofit/>
            </a:bodyPr>
            <a:lstStyle>
              <a:defPPr>
                <a:defRPr lang="en-US"/>
              </a:defPPr>
              <a:lvl1pPr marL="0" algn="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altLang="zh-CN" sz="2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  <a:sym typeface="+mn-lt"/>
                </a:rPr>
                <a:t>Cooperation with Tesla and BYD</a:t>
              </a: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2899793" y="2324399"/>
            <a:ext cx="2127437" cy="404568"/>
            <a:chOff x="2979692" y="2910326"/>
            <a:chExt cx="2127437" cy="404568"/>
          </a:xfrm>
        </p:grpSpPr>
        <p:sp>
          <p:nvSpPr>
            <p:cNvPr id="16" name="Chevron 10"/>
            <p:cNvSpPr/>
            <p:nvPr/>
          </p:nvSpPr>
          <p:spPr>
            <a:xfrm>
              <a:off x="2979692" y="2910326"/>
              <a:ext cx="2127437" cy="404568"/>
            </a:xfrm>
            <a:prstGeom prst="chevron">
              <a:avLst>
                <a:gd name="adj" fmla="val 32323"/>
              </a:avLst>
            </a:prstGeom>
            <a:solidFill>
              <a:srgbClr val="3FB793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17" name="Oval 42"/>
            <p:cNvSpPr/>
            <p:nvPr/>
          </p:nvSpPr>
          <p:spPr>
            <a:xfrm>
              <a:off x="3985681" y="3042881"/>
              <a:ext cx="115459" cy="11493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4956242" y="1818689"/>
            <a:ext cx="2127437" cy="3079935"/>
            <a:chOff x="5006881" y="2404616"/>
            <a:chExt cx="2127437" cy="3079935"/>
          </a:xfrm>
        </p:grpSpPr>
        <p:sp>
          <p:nvSpPr>
            <p:cNvPr id="25" name="Chevron 11"/>
            <p:cNvSpPr/>
            <p:nvPr/>
          </p:nvSpPr>
          <p:spPr>
            <a:xfrm>
              <a:off x="5006881" y="2910326"/>
              <a:ext cx="2127437" cy="404568"/>
            </a:xfrm>
            <a:prstGeom prst="chevron">
              <a:avLst>
                <a:gd name="adj" fmla="val 32323"/>
              </a:avLst>
            </a:prstGeom>
            <a:solidFill>
              <a:srgbClr val="3FB793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26" name="Oval 43"/>
            <p:cNvSpPr/>
            <p:nvPr/>
          </p:nvSpPr>
          <p:spPr>
            <a:xfrm>
              <a:off x="6012870" y="3042881"/>
              <a:ext cx="115459" cy="11493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27" name="Oval 17"/>
            <p:cNvSpPr/>
            <p:nvPr/>
          </p:nvSpPr>
          <p:spPr>
            <a:xfrm>
              <a:off x="5716538" y="3820605"/>
              <a:ext cx="708120" cy="704928"/>
            </a:xfrm>
            <a:prstGeom prst="ellipse">
              <a:avLst/>
            </a:prstGeom>
            <a:solidFill>
              <a:srgbClr val="3FB793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28" name="Rectangle 22"/>
            <p:cNvSpPr/>
            <p:nvPr/>
          </p:nvSpPr>
          <p:spPr>
            <a:xfrm>
              <a:off x="5670652" y="2404616"/>
              <a:ext cx="799898" cy="461505"/>
            </a:xfrm>
            <a:prstGeom prst="rect">
              <a:avLst/>
            </a:prstGeom>
          </p:spPr>
          <p:txBody>
            <a:bodyPr wrap="none" lIns="91281" tIns="45641" rIns="91281" bIns="45641">
              <a:spAutoFit/>
            </a:bodyPr>
            <a:lstStyle/>
            <a:p>
              <a:pPr algn="ctr"/>
              <a:r>
                <a:rPr lang="en-US" altLang="zh-CN" sz="2400" dirty="0">
                  <a:latin typeface="Times New Roman" panose="02020603050405020304" pitchFamily="18" charset="0"/>
                  <a:cs typeface="Times New Roman" panose="02020603050405020304" pitchFamily="18" charset="0"/>
                  <a:sym typeface="+mn-lt"/>
                </a:rPr>
                <a:t>2016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cxnSp>
          <p:nvCxnSpPr>
            <p:cNvPr id="29" name="Straight Connector 28"/>
            <p:cNvCxnSpPr/>
            <p:nvPr/>
          </p:nvCxnSpPr>
          <p:spPr>
            <a:xfrm flipH="1" flipV="1">
              <a:off x="6070598" y="3314894"/>
              <a:ext cx="0" cy="505711"/>
            </a:xfrm>
            <a:prstGeom prst="line">
              <a:avLst/>
            </a:prstGeom>
            <a:ln w="12700" cmpd="sng">
              <a:solidFill>
                <a:srgbClr val="002232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30" name="Picture 50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835790" y="4023603"/>
              <a:ext cx="469619" cy="298932"/>
            </a:xfrm>
            <a:prstGeom prst="rect">
              <a:avLst/>
            </a:prstGeom>
          </p:spPr>
        </p:pic>
        <p:sp>
          <p:nvSpPr>
            <p:cNvPr id="32" name="Text Placeholder 1"/>
            <p:cNvSpPr txBox="1"/>
            <p:nvPr/>
          </p:nvSpPr>
          <p:spPr>
            <a:xfrm>
              <a:off x="5156692" y="4949990"/>
              <a:ext cx="1877375" cy="534561"/>
            </a:xfrm>
            <a:prstGeom prst="rect">
              <a:avLst/>
            </a:prstGeom>
          </p:spPr>
          <p:txBody>
            <a:bodyPr vert="horz" lIns="0" tIns="45641" rIns="91281" bIns="45641" rtlCol="0" anchor="ctr">
              <a:noAutofit/>
            </a:bodyPr>
            <a:lstStyle>
              <a:defPPr>
                <a:defRPr lang="en-US"/>
              </a:defPPr>
              <a:lvl1pPr marL="0" algn="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altLang="zh-CN" sz="2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  <a:sym typeface="+mn-lt"/>
                </a:rPr>
                <a:t>The Strategy of CASE</a:t>
              </a: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6954168" y="2324399"/>
            <a:ext cx="2127437" cy="404568"/>
            <a:chOff x="7034067" y="2910326"/>
            <a:chExt cx="2127437" cy="404568"/>
          </a:xfrm>
        </p:grpSpPr>
        <p:sp>
          <p:nvSpPr>
            <p:cNvPr id="34" name="Chevron 12"/>
            <p:cNvSpPr/>
            <p:nvPr/>
          </p:nvSpPr>
          <p:spPr>
            <a:xfrm>
              <a:off x="7034067" y="2910326"/>
              <a:ext cx="2127437" cy="404568"/>
            </a:xfrm>
            <a:prstGeom prst="chevron">
              <a:avLst>
                <a:gd name="adj" fmla="val 32323"/>
              </a:avLst>
            </a:prstGeom>
            <a:solidFill>
              <a:srgbClr val="3FB793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35" name="Oval 44"/>
            <p:cNvSpPr/>
            <p:nvPr/>
          </p:nvSpPr>
          <p:spPr>
            <a:xfrm>
              <a:off x="8040056" y="3042881"/>
              <a:ext cx="115459" cy="11493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8641327" y="1818689"/>
            <a:ext cx="2922956" cy="3079936"/>
            <a:chOff x="8721226" y="2404616"/>
            <a:chExt cx="2922956" cy="3079936"/>
          </a:xfrm>
        </p:grpSpPr>
        <p:sp>
          <p:nvSpPr>
            <p:cNvPr id="43" name="Chevron 13"/>
            <p:cNvSpPr/>
            <p:nvPr/>
          </p:nvSpPr>
          <p:spPr>
            <a:xfrm>
              <a:off x="9061256" y="2910326"/>
              <a:ext cx="2127437" cy="404568"/>
            </a:xfrm>
            <a:prstGeom prst="chevron">
              <a:avLst>
                <a:gd name="adj" fmla="val 32323"/>
              </a:avLst>
            </a:prstGeom>
            <a:solidFill>
              <a:srgbClr val="3FB793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44" name="Oval 45"/>
            <p:cNvSpPr/>
            <p:nvPr/>
          </p:nvSpPr>
          <p:spPr>
            <a:xfrm>
              <a:off x="10067245" y="3042881"/>
              <a:ext cx="115459" cy="11493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45" name="Oval 19"/>
            <p:cNvSpPr/>
            <p:nvPr/>
          </p:nvSpPr>
          <p:spPr>
            <a:xfrm>
              <a:off x="9770913" y="3820605"/>
              <a:ext cx="708120" cy="704928"/>
            </a:xfrm>
            <a:prstGeom prst="ellipse">
              <a:avLst/>
            </a:prstGeom>
            <a:solidFill>
              <a:srgbClr val="3FB793"/>
            </a:solidFill>
            <a:ln>
              <a:noFill/>
            </a:ln>
            <a:effectLst>
              <a:outerShdw blurRad="63500" algn="ctr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281" tIns="45641" rIns="91281" bIns="45641" rtlCol="0" anchor="ctr"/>
            <a:lstStyle/>
            <a:p>
              <a:pPr algn="ctr"/>
              <a:endPara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46" name="Rectangle 24"/>
            <p:cNvSpPr/>
            <p:nvPr/>
          </p:nvSpPr>
          <p:spPr>
            <a:xfrm>
              <a:off x="9725026" y="2404616"/>
              <a:ext cx="799898" cy="461505"/>
            </a:xfrm>
            <a:prstGeom prst="rect">
              <a:avLst/>
            </a:prstGeom>
          </p:spPr>
          <p:txBody>
            <a:bodyPr wrap="none" lIns="91281" tIns="45641" rIns="91281" bIns="45641">
              <a:spAutoFit/>
            </a:bodyPr>
            <a:lstStyle/>
            <a:p>
              <a:pPr algn="ctr"/>
              <a:r>
                <a:rPr lang="en-US" altLang="zh-CN" sz="2400" dirty="0">
                  <a:latin typeface="Times New Roman" panose="02020603050405020304" pitchFamily="18" charset="0"/>
                  <a:cs typeface="Times New Roman" panose="02020603050405020304" pitchFamily="18" charset="0"/>
                  <a:sym typeface="+mn-lt"/>
                </a:rPr>
                <a:t>2019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cxnSp>
          <p:nvCxnSpPr>
            <p:cNvPr id="47" name="Straight Connector 30"/>
            <p:cNvCxnSpPr/>
            <p:nvPr/>
          </p:nvCxnSpPr>
          <p:spPr>
            <a:xfrm flipH="1" flipV="1">
              <a:off x="10124973" y="3314894"/>
              <a:ext cx="0" cy="505711"/>
            </a:xfrm>
            <a:prstGeom prst="line">
              <a:avLst/>
            </a:prstGeom>
            <a:ln w="12700" cmpd="sng">
              <a:solidFill>
                <a:srgbClr val="002232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Freeform 18"/>
            <p:cNvSpPr/>
            <p:nvPr/>
          </p:nvSpPr>
          <p:spPr bwMode="auto">
            <a:xfrm>
              <a:off x="9929123" y="4118582"/>
              <a:ext cx="227496" cy="78328"/>
            </a:xfrm>
            <a:custGeom>
              <a:avLst/>
              <a:gdLst>
                <a:gd name="T0" fmla="*/ 1088 w 1088"/>
                <a:gd name="T1" fmla="*/ 184 h 368"/>
                <a:gd name="T2" fmla="*/ 1088 w 1088"/>
                <a:gd name="T3" fmla="*/ 184 h 368"/>
                <a:gd name="T4" fmla="*/ 544 w 1088"/>
                <a:gd name="T5" fmla="*/ 368 h 368"/>
                <a:gd name="T6" fmla="*/ 0 w 1088"/>
                <a:gd name="T7" fmla="*/ 184 h 368"/>
                <a:gd name="T8" fmla="*/ 544 w 1088"/>
                <a:gd name="T9" fmla="*/ 0 h 368"/>
                <a:gd name="T10" fmla="*/ 1088 w 1088"/>
                <a:gd name="T11" fmla="*/ 184 h 368"/>
                <a:gd name="T12" fmla="*/ 1088 w 1088"/>
                <a:gd name="T13" fmla="*/ 18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88" h="368">
                  <a:moveTo>
                    <a:pt x="1088" y="184"/>
                  </a:moveTo>
                  <a:lnTo>
                    <a:pt x="1088" y="184"/>
                  </a:lnTo>
                  <a:cubicBezTo>
                    <a:pt x="1088" y="286"/>
                    <a:pt x="844" y="368"/>
                    <a:pt x="544" y="368"/>
                  </a:cubicBezTo>
                  <a:cubicBezTo>
                    <a:pt x="243" y="368"/>
                    <a:pt x="0" y="286"/>
                    <a:pt x="0" y="184"/>
                  </a:cubicBezTo>
                  <a:cubicBezTo>
                    <a:pt x="0" y="83"/>
                    <a:pt x="243" y="0"/>
                    <a:pt x="544" y="0"/>
                  </a:cubicBezTo>
                  <a:cubicBezTo>
                    <a:pt x="844" y="0"/>
                    <a:pt x="1088" y="83"/>
                    <a:pt x="1088" y="184"/>
                  </a:cubicBezTo>
                  <a:lnTo>
                    <a:pt x="1088" y="184"/>
                  </a:lnTo>
                  <a:close/>
                </a:path>
              </a:pathLst>
            </a:custGeom>
            <a:noFill/>
            <a:ln w="9525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121708" tIns="60855" rIns="121708" bIns="60855" numCol="1" anchor="t" anchorCtr="0" compatLnSpc="1"/>
            <a:lstStyle/>
            <a:p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49" name="Freeform 19"/>
            <p:cNvSpPr/>
            <p:nvPr/>
          </p:nvSpPr>
          <p:spPr bwMode="auto">
            <a:xfrm>
              <a:off x="9929123" y="4157747"/>
              <a:ext cx="227496" cy="214551"/>
            </a:xfrm>
            <a:custGeom>
              <a:avLst/>
              <a:gdLst>
                <a:gd name="T0" fmla="*/ 1088 w 1088"/>
                <a:gd name="T1" fmla="*/ 0 h 1020"/>
                <a:gd name="T2" fmla="*/ 1088 w 1088"/>
                <a:gd name="T3" fmla="*/ 0 h 1020"/>
                <a:gd name="T4" fmla="*/ 1088 w 1088"/>
                <a:gd name="T5" fmla="*/ 836 h 1020"/>
                <a:gd name="T6" fmla="*/ 544 w 1088"/>
                <a:gd name="T7" fmla="*/ 1020 h 1020"/>
                <a:gd name="T8" fmla="*/ 0 w 1088"/>
                <a:gd name="T9" fmla="*/ 836 h 1020"/>
                <a:gd name="T10" fmla="*/ 0 w 1088"/>
                <a:gd name="T11" fmla="*/ 0 h 10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88" h="1020">
                  <a:moveTo>
                    <a:pt x="1088" y="0"/>
                  </a:moveTo>
                  <a:lnTo>
                    <a:pt x="1088" y="0"/>
                  </a:lnTo>
                  <a:lnTo>
                    <a:pt x="1088" y="836"/>
                  </a:lnTo>
                  <a:cubicBezTo>
                    <a:pt x="1088" y="938"/>
                    <a:pt x="844" y="1020"/>
                    <a:pt x="544" y="1020"/>
                  </a:cubicBezTo>
                  <a:cubicBezTo>
                    <a:pt x="243" y="1020"/>
                    <a:pt x="0" y="938"/>
                    <a:pt x="0" y="836"/>
                  </a:cubicBezTo>
                  <a:lnTo>
                    <a:pt x="0" y="0"/>
                  </a:lnTo>
                </a:path>
              </a:pathLst>
            </a:custGeom>
            <a:noFill/>
            <a:ln w="9525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121708" tIns="60855" rIns="121708" bIns="60855" numCol="1" anchor="t" anchorCtr="0" compatLnSpc="1"/>
            <a:lstStyle/>
            <a:p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50" name="Freeform 20"/>
            <p:cNvSpPr/>
            <p:nvPr/>
          </p:nvSpPr>
          <p:spPr bwMode="auto">
            <a:xfrm>
              <a:off x="9929123" y="4276941"/>
              <a:ext cx="227496" cy="39165"/>
            </a:xfrm>
            <a:custGeom>
              <a:avLst/>
              <a:gdLst>
                <a:gd name="T0" fmla="*/ 1088 w 1088"/>
                <a:gd name="T1" fmla="*/ 0 h 184"/>
                <a:gd name="T2" fmla="*/ 1088 w 1088"/>
                <a:gd name="T3" fmla="*/ 0 h 184"/>
                <a:gd name="T4" fmla="*/ 544 w 1088"/>
                <a:gd name="T5" fmla="*/ 184 h 184"/>
                <a:gd name="T6" fmla="*/ 0 w 1088"/>
                <a:gd name="T7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8" h="184">
                  <a:moveTo>
                    <a:pt x="1088" y="0"/>
                  </a:moveTo>
                  <a:lnTo>
                    <a:pt x="1088" y="0"/>
                  </a:lnTo>
                  <a:cubicBezTo>
                    <a:pt x="1088" y="102"/>
                    <a:pt x="844" y="184"/>
                    <a:pt x="544" y="184"/>
                  </a:cubicBezTo>
                  <a:cubicBezTo>
                    <a:pt x="243" y="184"/>
                    <a:pt x="0" y="102"/>
                    <a:pt x="0" y="0"/>
                  </a:cubicBezTo>
                </a:path>
              </a:pathLst>
            </a:custGeom>
            <a:noFill/>
            <a:ln w="9525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121708" tIns="60855" rIns="121708" bIns="60855" numCol="1" anchor="t" anchorCtr="0" compatLnSpc="1"/>
            <a:lstStyle/>
            <a:p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51" name="Freeform 21"/>
            <p:cNvSpPr/>
            <p:nvPr/>
          </p:nvSpPr>
          <p:spPr bwMode="auto">
            <a:xfrm>
              <a:off x="9929123" y="4219046"/>
              <a:ext cx="227496" cy="39165"/>
            </a:xfrm>
            <a:custGeom>
              <a:avLst/>
              <a:gdLst>
                <a:gd name="T0" fmla="*/ 1088 w 1088"/>
                <a:gd name="T1" fmla="*/ 0 h 184"/>
                <a:gd name="T2" fmla="*/ 1088 w 1088"/>
                <a:gd name="T3" fmla="*/ 0 h 184"/>
                <a:gd name="T4" fmla="*/ 544 w 1088"/>
                <a:gd name="T5" fmla="*/ 184 h 184"/>
                <a:gd name="T6" fmla="*/ 0 w 1088"/>
                <a:gd name="T7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8" h="184">
                  <a:moveTo>
                    <a:pt x="1088" y="0"/>
                  </a:moveTo>
                  <a:lnTo>
                    <a:pt x="1088" y="0"/>
                  </a:lnTo>
                  <a:cubicBezTo>
                    <a:pt x="1088" y="102"/>
                    <a:pt x="844" y="184"/>
                    <a:pt x="544" y="184"/>
                  </a:cubicBezTo>
                  <a:cubicBezTo>
                    <a:pt x="243" y="184"/>
                    <a:pt x="0" y="102"/>
                    <a:pt x="0" y="0"/>
                  </a:cubicBezTo>
                </a:path>
              </a:pathLst>
            </a:custGeom>
            <a:noFill/>
            <a:ln w="9525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121708" tIns="60855" rIns="121708" bIns="60855" numCol="1" anchor="t" anchorCtr="0" compatLnSpc="1"/>
            <a:lstStyle/>
            <a:p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52" name="Freeform 22"/>
            <p:cNvSpPr/>
            <p:nvPr/>
          </p:nvSpPr>
          <p:spPr bwMode="auto">
            <a:xfrm>
              <a:off x="10093330" y="3973844"/>
              <a:ext cx="227496" cy="78328"/>
            </a:xfrm>
            <a:custGeom>
              <a:avLst/>
              <a:gdLst>
                <a:gd name="T0" fmla="*/ 1088 w 1088"/>
                <a:gd name="T1" fmla="*/ 184 h 368"/>
                <a:gd name="T2" fmla="*/ 1088 w 1088"/>
                <a:gd name="T3" fmla="*/ 184 h 368"/>
                <a:gd name="T4" fmla="*/ 544 w 1088"/>
                <a:gd name="T5" fmla="*/ 368 h 368"/>
                <a:gd name="T6" fmla="*/ 0 w 1088"/>
                <a:gd name="T7" fmla="*/ 184 h 368"/>
                <a:gd name="T8" fmla="*/ 544 w 1088"/>
                <a:gd name="T9" fmla="*/ 0 h 368"/>
                <a:gd name="T10" fmla="*/ 1088 w 1088"/>
                <a:gd name="T11" fmla="*/ 184 h 368"/>
                <a:gd name="T12" fmla="*/ 1088 w 1088"/>
                <a:gd name="T13" fmla="*/ 18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88" h="368">
                  <a:moveTo>
                    <a:pt x="1088" y="184"/>
                  </a:moveTo>
                  <a:lnTo>
                    <a:pt x="1088" y="184"/>
                  </a:lnTo>
                  <a:cubicBezTo>
                    <a:pt x="1088" y="285"/>
                    <a:pt x="845" y="368"/>
                    <a:pt x="544" y="368"/>
                  </a:cubicBezTo>
                  <a:cubicBezTo>
                    <a:pt x="244" y="368"/>
                    <a:pt x="0" y="285"/>
                    <a:pt x="0" y="184"/>
                  </a:cubicBezTo>
                  <a:cubicBezTo>
                    <a:pt x="0" y="82"/>
                    <a:pt x="244" y="0"/>
                    <a:pt x="544" y="0"/>
                  </a:cubicBezTo>
                  <a:cubicBezTo>
                    <a:pt x="845" y="0"/>
                    <a:pt x="1088" y="82"/>
                    <a:pt x="1088" y="184"/>
                  </a:cubicBezTo>
                  <a:lnTo>
                    <a:pt x="1088" y="184"/>
                  </a:lnTo>
                  <a:close/>
                </a:path>
              </a:pathLst>
            </a:custGeom>
            <a:noFill/>
            <a:ln w="9525" cap="rnd">
              <a:solidFill>
                <a:schemeClr val="bg1"/>
              </a:solidFill>
              <a:prstDash val="solid"/>
              <a:round/>
            </a:ln>
          </p:spPr>
          <p:txBody>
            <a:bodyPr vert="horz" wrap="square" lIns="121708" tIns="60855" rIns="121708" bIns="60855" numCol="1" anchor="t" anchorCtr="0" compatLnSpc="1"/>
            <a:lstStyle/>
            <a:p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53" name="Freeform 23"/>
            <p:cNvSpPr/>
            <p:nvPr/>
          </p:nvSpPr>
          <p:spPr bwMode="auto">
            <a:xfrm>
              <a:off x="10093330" y="4013009"/>
              <a:ext cx="0" cy="108979"/>
            </a:xfrm>
            <a:custGeom>
              <a:avLst/>
              <a:gdLst>
                <a:gd name="T0" fmla="*/ 519 h 519"/>
                <a:gd name="T1" fmla="*/ 519 h 519"/>
                <a:gd name="T2" fmla="*/ 0 h 519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519">
                  <a:moveTo>
                    <a:pt x="0" y="519"/>
                  </a:moveTo>
                  <a:lnTo>
                    <a:pt x="0" y="519"/>
                  </a:lnTo>
                  <a:lnTo>
                    <a:pt x="0" y="0"/>
                  </a:lnTo>
                </a:path>
              </a:pathLst>
            </a:custGeom>
            <a:noFill/>
            <a:ln w="9525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121708" tIns="60855" rIns="121708" bIns="60855" numCol="1" anchor="t" anchorCtr="0" compatLnSpc="1"/>
            <a:lstStyle/>
            <a:p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54" name="Freeform 24"/>
            <p:cNvSpPr/>
            <p:nvPr/>
          </p:nvSpPr>
          <p:spPr bwMode="auto">
            <a:xfrm>
              <a:off x="10156620" y="4013009"/>
              <a:ext cx="164207" cy="282663"/>
            </a:xfrm>
            <a:custGeom>
              <a:avLst/>
              <a:gdLst>
                <a:gd name="T0" fmla="*/ 780 w 780"/>
                <a:gd name="T1" fmla="*/ 0 h 1340"/>
                <a:gd name="T2" fmla="*/ 780 w 780"/>
                <a:gd name="T3" fmla="*/ 0 h 1340"/>
                <a:gd name="T4" fmla="*/ 780 w 780"/>
                <a:gd name="T5" fmla="*/ 1156 h 1340"/>
                <a:gd name="T6" fmla="*/ 236 w 780"/>
                <a:gd name="T7" fmla="*/ 1340 h 1340"/>
                <a:gd name="T8" fmla="*/ 0 w 780"/>
                <a:gd name="T9" fmla="*/ 1322 h 13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0" h="1340">
                  <a:moveTo>
                    <a:pt x="780" y="0"/>
                  </a:moveTo>
                  <a:lnTo>
                    <a:pt x="780" y="0"/>
                  </a:lnTo>
                  <a:lnTo>
                    <a:pt x="780" y="1156"/>
                  </a:lnTo>
                  <a:cubicBezTo>
                    <a:pt x="780" y="1258"/>
                    <a:pt x="537" y="1340"/>
                    <a:pt x="236" y="1340"/>
                  </a:cubicBezTo>
                  <a:cubicBezTo>
                    <a:pt x="152" y="1340"/>
                    <a:pt x="71" y="1334"/>
                    <a:pt x="0" y="1322"/>
                  </a:cubicBezTo>
                </a:path>
              </a:pathLst>
            </a:custGeom>
            <a:noFill/>
            <a:ln w="9525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121708" tIns="60855" rIns="121708" bIns="60855" numCol="1" anchor="t" anchorCtr="0" compatLnSpc="1"/>
            <a:lstStyle/>
            <a:p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55" name="Freeform 25"/>
            <p:cNvSpPr/>
            <p:nvPr/>
          </p:nvSpPr>
          <p:spPr bwMode="auto">
            <a:xfrm>
              <a:off x="10156620" y="4200317"/>
              <a:ext cx="164207" cy="37461"/>
            </a:xfrm>
            <a:custGeom>
              <a:avLst/>
              <a:gdLst>
                <a:gd name="T0" fmla="*/ 780 w 780"/>
                <a:gd name="T1" fmla="*/ 0 h 184"/>
                <a:gd name="T2" fmla="*/ 780 w 780"/>
                <a:gd name="T3" fmla="*/ 0 h 184"/>
                <a:gd name="T4" fmla="*/ 236 w 780"/>
                <a:gd name="T5" fmla="*/ 184 h 184"/>
                <a:gd name="T6" fmla="*/ 0 w 780"/>
                <a:gd name="T7" fmla="*/ 166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0" h="184">
                  <a:moveTo>
                    <a:pt x="780" y="0"/>
                  </a:moveTo>
                  <a:lnTo>
                    <a:pt x="780" y="0"/>
                  </a:lnTo>
                  <a:cubicBezTo>
                    <a:pt x="780" y="102"/>
                    <a:pt x="537" y="184"/>
                    <a:pt x="236" y="184"/>
                  </a:cubicBezTo>
                  <a:cubicBezTo>
                    <a:pt x="152" y="184"/>
                    <a:pt x="71" y="178"/>
                    <a:pt x="0" y="166"/>
                  </a:cubicBezTo>
                </a:path>
              </a:pathLst>
            </a:custGeom>
            <a:noFill/>
            <a:ln w="9525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121708" tIns="60855" rIns="121708" bIns="60855" numCol="1" anchor="t" anchorCtr="0" compatLnSpc="1"/>
            <a:lstStyle/>
            <a:p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56" name="Freeform 26"/>
            <p:cNvSpPr/>
            <p:nvPr/>
          </p:nvSpPr>
          <p:spPr bwMode="auto">
            <a:xfrm>
              <a:off x="10156620" y="4139015"/>
              <a:ext cx="164207" cy="39165"/>
            </a:xfrm>
            <a:custGeom>
              <a:avLst/>
              <a:gdLst>
                <a:gd name="T0" fmla="*/ 780 w 780"/>
                <a:gd name="T1" fmla="*/ 0 h 184"/>
                <a:gd name="T2" fmla="*/ 780 w 780"/>
                <a:gd name="T3" fmla="*/ 0 h 184"/>
                <a:gd name="T4" fmla="*/ 236 w 780"/>
                <a:gd name="T5" fmla="*/ 184 h 184"/>
                <a:gd name="T6" fmla="*/ 0 w 780"/>
                <a:gd name="T7" fmla="*/ 166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0" h="184">
                  <a:moveTo>
                    <a:pt x="780" y="0"/>
                  </a:moveTo>
                  <a:lnTo>
                    <a:pt x="780" y="0"/>
                  </a:lnTo>
                  <a:cubicBezTo>
                    <a:pt x="780" y="102"/>
                    <a:pt x="537" y="184"/>
                    <a:pt x="236" y="184"/>
                  </a:cubicBezTo>
                  <a:cubicBezTo>
                    <a:pt x="152" y="184"/>
                    <a:pt x="71" y="178"/>
                    <a:pt x="0" y="166"/>
                  </a:cubicBezTo>
                </a:path>
              </a:pathLst>
            </a:custGeom>
            <a:noFill/>
            <a:ln w="9525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121708" tIns="60855" rIns="121708" bIns="60855" numCol="1" anchor="t" anchorCtr="0" compatLnSpc="1"/>
            <a:lstStyle/>
            <a:p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57" name="Freeform 27"/>
            <p:cNvSpPr/>
            <p:nvPr/>
          </p:nvSpPr>
          <p:spPr bwMode="auto">
            <a:xfrm>
              <a:off x="10093330" y="4079417"/>
              <a:ext cx="227496" cy="39165"/>
            </a:xfrm>
            <a:custGeom>
              <a:avLst/>
              <a:gdLst>
                <a:gd name="T0" fmla="*/ 1088 w 1088"/>
                <a:gd name="T1" fmla="*/ 0 h 184"/>
                <a:gd name="T2" fmla="*/ 1088 w 1088"/>
                <a:gd name="T3" fmla="*/ 0 h 184"/>
                <a:gd name="T4" fmla="*/ 544 w 1088"/>
                <a:gd name="T5" fmla="*/ 184 h 184"/>
                <a:gd name="T6" fmla="*/ 0 w 1088"/>
                <a:gd name="T7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8" h="184">
                  <a:moveTo>
                    <a:pt x="1088" y="0"/>
                  </a:moveTo>
                  <a:lnTo>
                    <a:pt x="1088" y="0"/>
                  </a:lnTo>
                  <a:cubicBezTo>
                    <a:pt x="1088" y="102"/>
                    <a:pt x="845" y="184"/>
                    <a:pt x="544" y="184"/>
                  </a:cubicBezTo>
                  <a:cubicBezTo>
                    <a:pt x="244" y="184"/>
                    <a:pt x="0" y="102"/>
                    <a:pt x="0" y="0"/>
                  </a:cubicBezTo>
                </a:path>
              </a:pathLst>
            </a:custGeom>
            <a:noFill/>
            <a:ln w="9525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121708" tIns="60855" rIns="121708" bIns="60855" numCol="1" anchor="t" anchorCtr="0" compatLnSpc="1"/>
            <a:lstStyle/>
            <a:p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endParaRPr>
            </a:p>
          </p:txBody>
        </p:sp>
        <p:sp>
          <p:nvSpPr>
            <p:cNvPr id="59" name="Text Placeholder 1">
              <a:hlinkClick r:id="rId4" action="ppaction://hlinksldjump"/>
            </p:cNvPr>
            <p:cNvSpPr txBox="1"/>
            <p:nvPr/>
          </p:nvSpPr>
          <p:spPr>
            <a:xfrm>
              <a:off x="8721226" y="4949991"/>
              <a:ext cx="2922956" cy="534561"/>
            </a:xfrm>
            <a:prstGeom prst="rect">
              <a:avLst/>
            </a:prstGeom>
          </p:spPr>
          <p:txBody>
            <a:bodyPr vert="horz" lIns="0" tIns="45641" rIns="91281" bIns="45641" rtlCol="0" anchor="ctr">
              <a:noAutofit/>
            </a:bodyPr>
            <a:lstStyle>
              <a:defPPr>
                <a:defRPr lang="en-US"/>
              </a:defPPr>
              <a:lvl1pPr marL="0" algn="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altLang="zh-CN" sz="2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  <a:sym typeface="+mn-lt"/>
                </a:rPr>
                <a:t>Consensus among VW, BMW, Benz</a:t>
              </a:r>
            </a:p>
            <a:p>
              <a:pPr algn="ctr">
                <a:lnSpc>
                  <a:spcPct val="120000"/>
                </a:lnSpc>
              </a:pPr>
              <a:endParaRPr lang="en-US" altLang="zh-CN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endParaRPr>
            </a:p>
          </p:txBody>
        </p:sp>
      </p:grpSp>
      <p:sp>
        <p:nvSpPr>
          <p:cNvPr id="62" name="Oval 16">
            <a:extLst>
              <a:ext uri="{FF2B5EF4-FFF2-40B4-BE49-F238E27FC236}">
                <a16:creationId xmlns:a16="http://schemas.microsoft.com/office/drawing/2014/main" id="{F18DE0A4-97EB-AC3B-E7F3-1ED80E7A6B9C}"/>
              </a:ext>
            </a:extLst>
          </p:cNvPr>
          <p:cNvSpPr/>
          <p:nvPr/>
        </p:nvSpPr>
        <p:spPr>
          <a:xfrm>
            <a:off x="1582264" y="3245316"/>
            <a:ext cx="708120" cy="704928"/>
          </a:xfrm>
          <a:prstGeom prst="ellipse">
            <a:avLst/>
          </a:prstGeom>
          <a:solidFill>
            <a:srgbClr val="3FB793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281" tIns="45641" rIns="91281" bIns="45641" rtlCol="0" anchor="ctr"/>
          <a:lstStyle/>
          <a:p>
            <a:pPr algn="ctr"/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lt"/>
            </a:endParaRPr>
          </a:p>
        </p:txBody>
      </p:sp>
      <p:pic>
        <p:nvPicPr>
          <p:cNvPr id="63" name="Picture 49">
            <a:extLst>
              <a:ext uri="{FF2B5EF4-FFF2-40B4-BE49-F238E27FC236}">
                <a16:creationId xmlns:a16="http://schemas.microsoft.com/office/drawing/2014/main" id="{7987FDBA-FF47-D8BF-89E9-3C9A36A91920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14751" y="3377207"/>
            <a:ext cx="443147" cy="44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246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32085F94-8F89-A11D-2474-521D7606C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161" y="0"/>
            <a:ext cx="9729216" cy="666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4594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 5"/>
          <p:cNvSpPr/>
          <p:nvPr/>
        </p:nvSpPr>
        <p:spPr>
          <a:xfrm>
            <a:off x="0" y="0"/>
            <a:ext cx="5917065" cy="6858000"/>
          </a:xfrm>
          <a:custGeom>
            <a:avLst/>
            <a:gdLst>
              <a:gd name="connsiteX0" fmla="*/ 0 w 5917065"/>
              <a:gd name="connsiteY0" fmla="*/ 0 h 6858000"/>
              <a:gd name="connsiteX1" fmla="*/ 3954364 w 5917065"/>
              <a:gd name="connsiteY1" fmla="*/ 2 h 6858000"/>
              <a:gd name="connsiteX2" fmla="*/ 5917065 w 5917065"/>
              <a:gd name="connsiteY2" fmla="*/ 2241034 h 6858000"/>
              <a:gd name="connsiteX3" fmla="*/ 3172798 w 5917065"/>
              <a:gd name="connsiteY3" fmla="*/ 6858000 h 6858000"/>
              <a:gd name="connsiteX4" fmla="*/ 0 w 5917065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17065" h="6858000">
                <a:moveTo>
                  <a:pt x="0" y="0"/>
                </a:moveTo>
                <a:lnTo>
                  <a:pt x="3954364" y="2"/>
                </a:lnTo>
                <a:lnTo>
                  <a:pt x="5917065" y="2241034"/>
                </a:lnTo>
                <a:lnTo>
                  <a:pt x="3172798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任意多边形 6"/>
          <p:cNvSpPr/>
          <p:nvPr/>
        </p:nvSpPr>
        <p:spPr>
          <a:xfrm rot="765009" flipH="1">
            <a:off x="3413354" y="3749317"/>
            <a:ext cx="1680139" cy="3358643"/>
          </a:xfrm>
          <a:custGeom>
            <a:avLst/>
            <a:gdLst>
              <a:gd name="connsiteX0" fmla="*/ 590368 w 1680139"/>
              <a:gd name="connsiteY0" fmla="*/ 0 h 3358643"/>
              <a:gd name="connsiteX1" fmla="*/ 1680139 w 1680139"/>
              <a:gd name="connsiteY1" fmla="*/ 3358643 h 3358643"/>
              <a:gd name="connsiteX2" fmla="*/ 985921 w 1680139"/>
              <a:gd name="connsiteY2" fmla="*/ 3201556 h 3358643"/>
              <a:gd name="connsiteX3" fmla="*/ 0 w 1680139"/>
              <a:gd name="connsiteY3" fmla="*/ 162977 h 3358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80139" h="3358643">
                <a:moveTo>
                  <a:pt x="590368" y="0"/>
                </a:moveTo>
                <a:lnTo>
                  <a:pt x="1680139" y="3358643"/>
                </a:lnTo>
                <a:lnTo>
                  <a:pt x="985921" y="3201556"/>
                </a:lnTo>
                <a:lnTo>
                  <a:pt x="0" y="162977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任意多边形 7"/>
          <p:cNvSpPr/>
          <p:nvPr/>
        </p:nvSpPr>
        <p:spPr>
          <a:xfrm rot="765009" flipH="1">
            <a:off x="3853923" y="28036"/>
            <a:ext cx="1336717" cy="917330"/>
          </a:xfrm>
          <a:custGeom>
            <a:avLst/>
            <a:gdLst>
              <a:gd name="connsiteX0" fmla="*/ 1139495 w 1802209"/>
              <a:gd name="connsiteY0" fmla="*/ 0 h 1236777"/>
              <a:gd name="connsiteX1" fmla="*/ 1802209 w 1802209"/>
              <a:gd name="connsiteY1" fmla="*/ 149958 h 1236777"/>
              <a:gd name="connsiteX2" fmla="*/ 308411 w 1802209"/>
              <a:gd name="connsiteY2" fmla="*/ 1236777 h 1236777"/>
              <a:gd name="connsiteX3" fmla="*/ 0 w 1802209"/>
              <a:gd name="connsiteY3" fmla="*/ 829046 h 123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209" h="1236777">
                <a:moveTo>
                  <a:pt x="1139495" y="0"/>
                </a:moveTo>
                <a:lnTo>
                  <a:pt x="1802209" y="149958"/>
                </a:lnTo>
                <a:lnTo>
                  <a:pt x="308411" y="1236777"/>
                </a:lnTo>
                <a:lnTo>
                  <a:pt x="0" y="829046"/>
                </a:lnTo>
                <a:close/>
              </a:path>
            </a:pathLst>
          </a:custGeom>
          <a:solidFill>
            <a:srgbClr val="3FB793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TextBox 20"/>
          <p:cNvSpPr txBox="1"/>
          <p:nvPr/>
        </p:nvSpPr>
        <p:spPr>
          <a:xfrm>
            <a:off x="6188021" y="2074783"/>
            <a:ext cx="4386394" cy="135421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altLang="zh-CN" sz="8800" dirty="0">
                <a:solidFill>
                  <a:srgbClr val="3FB79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rPr>
              <a:t>PART  03</a:t>
            </a:r>
            <a:endParaRPr lang="zh-CN" altLang="en-US" sz="8800" dirty="0">
              <a:solidFill>
                <a:srgbClr val="3FB793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2" name="文本框 3"/>
          <p:cNvSpPr txBox="1"/>
          <p:nvPr/>
        </p:nvSpPr>
        <p:spPr>
          <a:xfrm>
            <a:off x="5297052" y="3684461"/>
            <a:ext cx="616833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b="1" dirty="0">
                <a:solidFill>
                  <a:srgbClr val="3FB7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rPr>
              <a:t>Change Management Model</a:t>
            </a:r>
            <a:endParaRPr lang="zh-CN" altLang="en-US" sz="4400" b="1" dirty="0">
              <a:solidFill>
                <a:srgbClr val="3FB793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65521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625CF-0B9E-499B-AA5C-02337CBA2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406" y="539806"/>
            <a:ext cx="10515599" cy="93268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Lewin’s (three stage) Change Process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049C16-CE8C-42EA-9E03-2D2AA5E10B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1" y="1393838"/>
            <a:ext cx="10306050" cy="5410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26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928FEF57-B0B8-2780-1B1B-1CC13D322E71}"/>
              </a:ext>
            </a:extLst>
          </p:cNvPr>
          <p:cNvSpPr/>
          <p:nvPr/>
        </p:nvSpPr>
        <p:spPr>
          <a:xfrm rot="16200000">
            <a:off x="3617366" y="3185768"/>
            <a:ext cx="4440328" cy="6729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箭头: 右 5">
            <a:extLst>
              <a:ext uri="{FF2B5EF4-FFF2-40B4-BE49-F238E27FC236}">
                <a16:creationId xmlns:a16="http://schemas.microsoft.com/office/drawing/2014/main" id="{C494F471-21BE-53A0-86BE-158A802EA74C}"/>
              </a:ext>
            </a:extLst>
          </p:cNvPr>
          <p:cNvSpPr/>
          <p:nvPr/>
        </p:nvSpPr>
        <p:spPr>
          <a:xfrm>
            <a:off x="2128722" y="1836117"/>
            <a:ext cx="2640787" cy="3291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306C4184-6EEF-A50A-7124-A21930F7B9C1}"/>
              </a:ext>
            </a:extLst>
          </p:cNvPr>
          <p:cNvSpPr txBox="1"/>
          <p:nvPr/>
        </p:nvSpPr>
        <p:spPr>
          <a:xfrm>
            <a:off x="1185062" y="256032"/>
            <a:ext cx="38258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Driving forces for change to electric drive</a:t>
            </a:r>
            <a:endParaRPr lang="zh-CN" altLang="en-US" sz="24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DBB186A-AAB9-9FCA-65BE-F5229BD9F1D8}"/>
              </a:ext>
            </a:extLst>
          </p:cNvPr>
          <p:cNvSpPr txBox="1"/>
          <p:nvPr/>
        </p:nvSpPr>
        <p:spPr>
          <a:xfrm>
            <a:off x="6619037" y="232866"/>
            <a:ext cx="441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Restraining forces for change to electric drive</a:t>
            </a:r>
            <a:endParaRPr lang="zh-CN" altLang="en-US" sz="24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786FB9FD-AE81-8E0C-BE14-DA3CA1EDF052}"/>
              </a:ext>
            </a:extLst>
          </p:cNvPr>
          <p:cNvSpPr txBox="1"/>
          <p:nvPr/>
        </p:nvSpPr>
        <p:spPr>
          <a:xfrm>
            <a:off x="2150667" y="1104595"/>
            <a:ext cx="27578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rising environmental-protection awareness</a:t>
            </a:r>
            <a:endParaRPr lang="zh-CN" alt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CD5408C-4B02-6F0C-C8EF-2564A158DEB9}"/>
              </a:ext>
            </a:extLst>
          </p:cNvPr>
          <p:cNvSpPr txBox="1"/>
          <p:nvPr/>
        </p:nvSpPr>
        <p:spPr>
          <a:xfrm>
            <a:off x="4923130" y="6049670"/>
            <a:ext cx="2326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status quo</a:t>
            </a:r>
            <a:endParaRPr lang="zh-CN" altLang="en-US" sz="24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箭头: 右 10">
            <a:extLst>
              <a:ext uri="{FF2B5EF4-FFF2-40B4-BE49-F238E27FC236}">
                <a16:creationId xmlns:a16="http://schemas.microsoft.com/office/drawing/2014/main" id="{27333480-0BAB-8846-03EE-FE983F88A6B7}"/>
              </a:ext>
            </a:extLst>
          </p:cNvPr>
          <p:cNvSpPr/>
          <p:nvPr/>
        </p:nvSpPr>
        <p:spPr>
          <a:xfrm>
            <a:off x="2156764" y="3444242"/>
            <a:ext cx="2640787" cy="3291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869D07D0-FA97-D5EC-EFB7-BA782EC47C49}"/>
              </a:ext>
            </a:extLst>
          </p:cNvPr>
          <p:cNvSpPr txBox="1"/>
          <p:nvPr/>
        </p:nvSpPr>
        <p:spPr>
          <a:xfrm>
            <a:off x="1719072" y="2721255"/>
            <a:ext cx="36868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 supporting policies and targeted subsidies</a:t>
            </a:r>
            <a:endParaRPr lang="zh-CN" alt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箭头: 右 12">
            <a:extLst>
              <a:ext uri="{FF2B5EF4-FFF2-40B4-BE49-F238E27FC236}">
                <a16:creationId xmlns:a16="http://schemas.microsoft.com/office/drawing/2014/main" id="{DF952721-C511-BD9B-A9D2-8AB0E3BC9777}"/>
              </a:ext>
            </a:extLst>
          </p:cNvPr>
          <p:cNvSpPr/>
          <p:nvPr/>
        </p:nvSpPr>
        <p:spPr>
          <a:xfrm>
            <a:off x="2118969" y="5154780"/>
            <a:ext cx="2640787" cy="3291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2445B644-3D81-8E98-1993-51022E780970}"/>
              </a:ext>
            </a:extLst>
          </p:cNvPr>
          <p:cNvSpPr txBox="1"/>
          <p:nvPr/>
        </p:nvSpPr>
        <p:spPr>
          <a:xfrm>
            <a:off x="2062888" y="4732935"/>
            <a:ext cx="26919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maturing technology</a:t>
            </a:r>
            <a:endParaRPr lang="zh-CN" alt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箭头: 右 14">
            <a:extLst>
              <a:ext uri="{FF2B5EF4-FFF2-40B4-BE49-F238E27FC236}">
                <a16:creationId xmlns:a16="http://schemas.microsoft.com/office/drawing/2014/main" id="{BCAF14D9-BBC2-1B06-A674-23F6D5414F5E}"/>
              </a:ext>
            </a:extLst>
          </p:cNvPr>
          <p:cNvSpPr/>
          <p:nvPr/>
        </p:nvSpPr>
        <p:spPr>
          <a:xfrm rot="10800000">
            <a:off x="6837274" y="1745897"/>
            <a:ext cx="2640787" cy="3291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210D9EDB-7CC3-8E0B-9696-DDD3817FE1D6}"/>
              </a:ext>
            </a:extLst>
          </p:cNvPr>
          <p:cNvSpPr txBox="1"/>
          <p:nvPr/>
        </p:nvSpPr>
        <p:spPr>
          <a:xfrm>
            <a:off x="6956755" y="1287475"/>
            <a:ext cx="32479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employees’ resistance</a:t>
            </a:r>
            <a:endParaRPr lang="zh-CN" alt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箭头: 右 16">
            <a:extLst>
              <a:ext uri="{FF2B5EF4-FFF2-40B4-BE49-F238E27FC236}">
                <a16:creationId xmlns:a16="http://schemas.microsoft.com/office/drawing/2014/main" id="{AC67BC32-8C5C-A7BB-9540-064DBF257FB6}"/>
              </a:ext>
            </a:extLst>
          </p:cNvPr>
          <p:cNvSpPr/>
          <p:nvPr/>
        </p:nvSpPr>
        <p:spPr>
          <a:xfrm rot="10800000">
            <a:off x="6931153" y="3434489"/>
            <a:ext cx="2640787" cy="3291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C683DA2A-2520-B06B-503D-81EC2C3CE3C0}"/>
              </a:ext>
            </a:extLst>
          </p:cNvPr>
          <p:cNvSpPr txBox="1"/>
          <p:nvPr/>
        </p:nvSpPr>
        <p:spPr>
          <a:xfrm>
            <a:off x="7103059" y="2918764"/>
            <a:ext cx="24652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software</a:t>
            </a:r>
            <a:endParaRPr lang="zh-CN" alt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箭头: 右 18">
            <a:extLst>
              <a:ext uri="{FF2B5EF4-FFF2-40B4-BE49-F238E27FC236}">
                <a16:creationId xmlns:a16="http://schemas.microsoft.com/office/drawing/2014/main" id="{D49378ED-9364-CDA0-0A1A-3DFD7E1FA373}"/>
              </a:ext>
            </a:extLst>
          </p:cNvPr>
          <p:cNvSpPr/>
          <p:nvPr/>
        </p:nvSpPr>
        <p:spPr>
          <a:xfrm rot="10800000">
            <a:off x="7010401" y="5101136"/>
            <a:ext cx="2640787" cy="3291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41DAB813-15AF-CCF0-0A12-37EF9D49F3CB}"/>
              </a:ext>
            </a:extLst>
          </p:cNvPr>
          <p:cNvSpPr txBox="1"/>
          <p:nvPr/>
        </p:nvSpPr>
        <p:spPr>
          <a:xfrm>
            <a:off x="7154265" y="4696358"/>
            <a:ext cx="31601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stakeholders’ apprehension</a:t>
            </a:r>
            <a:endParaRPr lang="zh-CN" alt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1FDF1D74-A6F1-1F7B-EB63-F95BE2B5A16A}"/>
              </a:ext>
            </a:extLst>
          </p:cNvPr>
          <p:cNvSpPr/>
          <p:nvPr/>
        </p:nvSpPr>
        <p:spPr>
          <a:xfrm>
            <a:off x="650986" y="1321415"/>
            <a:ext cx="5902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3</a:t>
            </a:r>
            <a:endParaRPr lang="zh-CN" alt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6DAC8F7D-3EDC-DADA-9E2D-3B3EDA832727}"/>
              </a:ext>
            </a:extLst>
          </p:cNvPr>
          <p:cNvSpPr/>
          <p:nvPr/>
        </p:nvSpPr>
        <p:spPr>
          <a:xfrm>
            <a:off x="643738" y="2892964"/>
            <a:ext cx="55967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CN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</a:t>
            </a:r>
            <a:endParaRPr lang="zh-CN" alt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C2EBE3B5-0436-F5B0-740C-F909EE548C25}"/>
              </a:ext>
            </a:extLst>
          </p:cNvPr>
          <p:cNvSpPr/>
          <p:nvPr/>
        </p:nvSpPr>
        <p:spPr>
          <a:xfrm>
            <a:off x="693658" y="4714449"/>
            <a:ext cx="5902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5</a:t>
            </a:r>
            <a:endParaRPr lang="zh-CN" alt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9B3B82AB-2C59-AB51-02EC-BE07A9D8A24D}"/>
              </a:ext>
            </a:extLst>
          </p:cNvPr>
          <p:cNvSpPr/>
          <p:nvPr/>
        </p:nvSpPr>
        <p:spPr>
          <a:xfrm>
            <a:off x="10223478" y="977600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2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26" name="矩形 25">
            <a:extLst>
              <a:ext uri="{FF2B5EF4-FFF2-40B4-BE49-F238E27FC236}">
                <a16:creationId xmlns:a16="http://schemas.microsoft.com/office/drawing/2014/main" id="{AA6FB4B8-E56B-42AD-5FAB-46E19A557FFE}"/>
              </a:ext>
            </a:extLst>
          </p:cNvPr>
          <p:cNvSpPr/>
          <p:nvPr/>
        </p:nvSpPr>
        <p:spPr>
          <a:xfrm>
            <a:off x="10295411" y="2746659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1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93116C94-618A-30A4-304D-AA40B3226FEE}"/>
              </a:ext>
            </a:extLst>
          </p:cNvPr>
          <p:cNvSpPr/>
          <p:nvPr/>
        </p:nvSpPr>
        <p:spPr>
          <a:xfrm>
            <a:off x="10273465" y="4465731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3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1641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>
            <a:extLst>
              <a:ext uri="{FF2B5EF4-FFF2-40B4-BE49-F238E27FC236}">
                <a16:creationId xmlns:a16="http://schemas.microsoft.com/office/drawing/2014/main" id="{AC9A724F-D4FB-DDEF-D612-DE8BB31E1ED2}"/>
              </a:ext>
            </a:extLst>
          </p:cNvPr>
          <p:cNvSpPr/>
          <p:nvPr/>
        </p:nvSpPr>
        <p:spPr>
          <a:xfrm>
            <a:off x="481013" y="3752849"/>
            <a:ext cx="3290887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3600" b="0" cap="none" spc="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Stage-Move-Product</a:t>
            </a:r>
          </a:p>
        </p:txBody>
      </p:sp>
      <p:pic>
        <p:nvPicPr>
          <p:cNvPr id="10" name="图片 9" descr="汽车停在路上&#10;&#10;描述已自动生成">
            <a:extLst>
              <a:ext uri="{FF2B5EF4-FFF2-40B4-BE49-F238E27FC236}">
                <a16:creationId xmlns:a16="http://schemas.microsoft.com/office/drawing/2014/main" id="{0364AF04-0F8F-5435-372A-C90FAD9696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617" b="15932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403C4FD0-DB78-D2FD-9B93-22A63400549B}"/>
              </a:ext>
            </a:extLst>
          </p:cNvPr>
          <p:cNvSpPr txBox="1"/>
          <p:nvPr/>
        </p:nvSpPr>
        <p:spPr>
          <a:xfrm>
            <a:off x="3606393" y="3569817"/>
            <a:ext cx="8110317" cy="336499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EV First to EV Only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2025: all-electric alternative for every model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plug-in hybrid &amp; BEV share up to 50%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2030: go all-electric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EV-only architectures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MB. EA: medium-and-large-size cars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AMG. EA: dedicated performance electric vehicle architecture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VAN. EA: electric vehicles and light commercial vehicles</a:t>
            </a:r>
          </a:p>
        </p:txBody>
      </p:sp>
    </p:spTree>
    <p:extLst>
      <p:ext uri="{BB962C8B-B14F-4D97-AF65-F5344CB8AC3E}">
        <p14:creationId xmlns:p14="http://schemas.microsoft.com/office/powerpoint/2010/main" val="3125675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6">
            <a:extLst>
              <a:ext uri="{FF2B5EF4-FFF2-40B4-BE49-F238E27FC236}">
                <a16:creationId xmlns:a16="http://schemas.microsoft.com/office/drawing/2014/main" id="{36CAA58C-5032-41CF-3976-745405BD732D}"/>
              </a:ext>
            </a:extLst>
          </p:cNvPr>
          <p:cNvSpPr/>
          <p:nvPr/>
        </p:nvSpPr>
        <p:spPr bwMode="auto">
          <a:xfrm>
            <a:off x="405721" y="364532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3" name="Freeform 17">
            <a:extLst>
              <a:ext uri="{FF2B5EF4-FFF2-40B4-BE49-F238E27FC236}">
                <a16:creationId xmlns:a16="http://schemas.microsoft.com/office/drawing/2014/main" id="{7513BE11-3E54-064C-63AD-79B343CB0ACC}"/>
              </a:ext>
            </a:extLst>
          </p:cNvPr>
          <p:cNvSpPr/>
          <p:nvPr/>
        </p:nvSpPr>
        <p:spPr bwMode="auto">
          <a:xfrm>
            <a:off x="665877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4" name="Freeform 18">
            <a:extLst>
              <a:ext uri="{FF2B5EF4-FFF2-40B4-BE49-F238E27FC236}">
                <a16:creationId xmlns:a16="http://schemas.microsoft.com/office/drawing/2014/main" id="{8CC69BC6-0EAA-3648-81C3-91D291DC2943}"/>
              </a:ext>
            </a:extLst>
          </p:cNvPr>
          <p:cNvSpPr/>
          <p:nvPr/>
        </p:nvSpPr>
        <p:spPr bwMode="auto">
          <a:xfrm>
            <a:off x="929698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AC9A724F-D4FB-DDEF-D612-DE8BB31E1ED2}"/>
              </a:ext>
            </a:extLst>
          </p:cNvPr>
          <p:cNvSpPr/>
          <p:nvPr/>
        </p:nvSpPr>
        <p:spPr>
          <a:xfrm>
            <a:off x="1198108" y="194874"/>
            <a:ext cx="540667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Stage-Move-Technology</a:t>
            </a:r>
            <a:endParaRPr lang="zh-CN" altLang="en-US" sz="40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CA42C2FA-680E-90D3-64A9-4FA8F9EE0F00}"/>
              </a:ext>
            </a:extLst>
          </p:cNvPr>
          <p:cNvSpPr txBox="1"/>
          <p:nvPr/>
        </p:nvSpPr>
        <p:spPr>
          <a:xfrm>
            <a:off x="1119225" y="1916581"/>
            <a:ext cx="932688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 Giga Factory  (1 in US, 4 in Europe)</a:t>
            </a:r>
          </a:p>
          <a:p>
            <a:endParaRPr lang="en-US" altLang="zh-C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 charging stations (cooperating with IONITY, SHELL)</a:t>
            </a:r>
          </a:p>
          <a:p>
            <a:endParaRPr lang="en-US" altLang="zh-C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 Car: EQXX (higher energy intensity, Biggest continue voyage course over 1,000 km)</a:t>
            </a:r>
            <a:endParaRPr lang="zh-CN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CBD56EB8-6382-57D0-C316-09C71D9620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99" y="1040321"/>
            <a:ext cx="9872094" cy="55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57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AC9A724F-D4FB-DDEF-D612-DE8BB31E1ED2}"/>
              </a:ext>
            </a:extLst>
          </p:cNvPr>
          <p:cNvSpPr/>
          <p:nvPr/>
        </p:nvSpPr>
        <p:spPr>
          <a:xfrm>
            <a:off x="838504" y="1930690"/>
            <a:ext cx="2972715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fontScale="925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5400" b="0" kern="1200" cap="none" spc="0" dirty="0">
                <a:ln w="0"/>
                <a:solidFill>
                  <a:srgbClr val="FF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Stage-Move-Production</a:t>
            </a:r>
          </a:p>
        </p:txBody>
      </p:sp>
      <p:pic>
        <p:nvPicPr>
          <p:cNvPr id="7" name="图片 6" descr="穿着西装笔挺的男子与配字&#10;&#10;描述已自动生成">
            <a:extLst>
              <a:ext uri="{FF2B5EF4-FFF2-40B4-BE49-F238E27FC236}">
                <a16:creationId xmlns:a16="http://schemas.microsoft.com/office/drawing/2014/main" id="{0B090F55-63C7-24CC-14DB-2D3550911F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2716" r="41913"/>
          <a:stretch/>
        </p:blipFill>
        <p:spPr>
          <a:xfrm>
            <a:off x="5095294" y="643466"/>
            <a:ext cx="6144743" cy="5568739"/>
          </a:xfrm>
          <a:prstGeom prst="rect">
            <a:avLst/>
          </a:prstGeom>
        </p:spPr>
      </p:pic>
      <p:sp>
        <p:nvSpPr>
          <p:cNvPr id="2" name="Freeform 16">
            <a:extLst>
              <a:ext uri="{FF2B5EF4-FFF2-40B4-BE49-F238E27FC236}">
                <a16:creationId xmlns:a16="http://schemas.microsoft.com/office/drawing/2014/main" id="{36CAA58C-5032-41CF-3976-745405BD732D}"/>
              </a:ext>
            </a:extLst>
          </p:cNvPr>
          <p:cNvSpPr/>
          <p:nvPr/>
        </p:nvSpPr>
        <p:spPr bwMode="auto">
          <a:xfrm>
            <a:off x="405721" y="364532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3" name="Freeform 17">
            <a:extLst>
              <a:ext uri="{FF2B5EF4-FFF2-40B4-BE49-F238E27FC236}">
                <a16:creationId xmlns:a16="http://schemas.microsoft.com/office/drawing/2014/main" id="{7513BE11-3E54-064C-63AD-79B343CB0ACC}"/>
              </a:ext>
            </a:extLst>
          </p:cNvPr>
          <p:cNvSpPr/>
          <p:nvPr/>
        </p:nvSpPr>
        <p:spPr bwMode="auto">
          <a:xfrm>
            <a:off x="665877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4" name="Freeform 18">
            <a:extLst>
              <a:ext uri="{FF2B5EF4-FFF2-40B4-BE49-F238E27FC236}">
                <a16:creationId xmlns:a16="http://schemas.microsoft.com/office/drawing/2014/main" id="{8CC69BC6-0EAA-3648-81C3-91D291DC2943}"/>
              </a:ext>
            </a:extLst>
          </p:cNvPr>
          <p:cNvSpPr/>
          <p:nvPr/>
        </p:nvSpPr>
        <p:spPr bwMode="auto">
          <a:xfrm>
            <a:off x="929698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38871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6">
            <a:extLst>
              <a:ext uri="{FF2B5EF4-FFF2-40B4-BE49-F238E27FC236}">
                <a16:creationId xmlns:a16="http://schemas.microsoft.com/office/drawing/2014/main" id="{36CAA58C-5032-41CF-3976-745405BD732D}"/>
              </a:ext>
            </a:extLst>
          </p:cNvPr>
          <p:cNvSpPr/>
          <p:nvPr/>
        </p:nvSpPr>
        <p:spPr bwMode="auto">
          <a:xfrm>
            <a:off x="405721" y="364532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3" name="Freeform 17">
            <a:extLst>
              <a:ext uri="{FF2B5EF4-FFF2-40B4-BE49-F238E27FC236}">
                <a16:creationId xmlns:a16="http://schemas.microsoft.com/office/drawing/2014/main" id="{7513BE11-3E54-064C-63AD-79B343CB0ACC}"/>
              </a:ext>
            </a:extLst>
          </p:cNvPr>
          <p:cNvSpPr/>
          <p:nvPr/>
        </p:nvSpPr>
        <p:spPr bwMode="auto">
          <a:xfrm>
            <a:off x="665877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4" name="Freeform 18">
            <a:extLst>
              <a:ext uri="{FF2B5EF4-FFF2-40B4-BE49-F238E27FC236}">
                <a16:creationId xmlns:a16="http://schemas.microsoft.com/office/drawing/2014/main" id="{8CC69BC6-0EAA-3648-81C3-91D291DC2943}"/>
              </a:ext>
            </a:extLst>
          </p:cNvPr>
          <p:cNvSpPr/>
          <p:nvPr/>
        </p:nvSpPr>
        <p:spPr bwMode="auto">
          <a:xfrm>
            <a:off x="929698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AC9A724F-D4FB-DDEF-D612-DE8BB31E1ED2}"/>
              </a:ext>
            </a:extLst>
          </p:cNvPr>
          <p:cNvSpPr/>
          <p:nvPr/>
        </p:nvSpPr>
        <p:spPr>
          <a:xfrm>
            <a:off x="1202988" y="172928"/>
            <a:ext cx="413869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Stage-Move-Talent</a:t>
            </a:r>
            <a:endParaRPr lang="zh-CN" altLang="en-US" sz="40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图示 4">
            <a:extLst>
              <a:ext uri="{FF2B5EF4-FFF2-40B4-BE49-F238E27FC236}">
                <a16:creationId xmlns:a16="http://schemas.microsoft.com/office/drawing/2014/main" id="{891BB4BD-48FF-0CF8-F0D6-CB65C10EB8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00208536"/>
              </p:ext>
            </p:extLst>
          </p:nvPr>
        </p:nvGraphicFramePr>
        <p:xfrm>
          <a:off x="1675181" y="119515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5853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3" name="Rectangle 206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70" name="Group 2069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071" name="Isosceles Triangle 2070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2" name="Rectangle 2071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0" name="Picture 2">
            <a:extLst>
              <a:ext uri="{FF2B5EF4-FFF2-40B4-BE49-F238E27FC236}">
                <a16:creationId xmlns:a16="http://schemas.microsoft.com/office/drawing/2014/main" id="{3ACD5C4D-CA7A-BDD7-D38F-272D2FF6CC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04" t="1" b="10838"/>
          <a:stretch/>
        </p:blipFill>
        <p:spPr bwMode="auto">
          <a:xfrm>
            <a:off x="1155800" y="1380986"/>
            <a:ext cx="9904781" cy="5075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74" name="Group 2073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075" name="Rectangle 2074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6" name="Isosceles Triangle 2075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Freeform 16">
            <a:extLst>
              <a:ext uri="{FF2B5EF4-FFF2-40B4-BE49-F238E27FC236}">
                <a16:creationId xmlns:a16="http://schemas.microsoft.com/office/drawing/2014/main" id="{36CAA58C-5032-41CF-3976-745405BD732D}"/>
              </a:ext>
            </a:extLst>
          </p:cNvPr>
          <p:cNvSpPr/>
          <p:nvPr/>
        </p:nvSpPr>
        <p:spPr bwMode="auto">
          <a:xfrm>
            <a:off x="405721" y="364532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3" name="Freeform 17">
            <a:extLst>
              <a:ext uri="{FF2B5EF4-FFF2-40B4-BE49-F238E27FC236}">
                <a16:creationId xmlns:a16="http://schemas.microsoft.com/office/drawing/2014/main" id="{7513BE11-3E54-064C-63AD-79B343CB0ACC}"/>
              </a:ext>
            </a:extLst>
          </p:cNvPr>
          <p:cNvSpPr/>
          <p:nvPr/>
        </p:nvSpPr>
        <p:spPr bwMode="auto">
          <a:xfrm>
            <a:off x="665877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4" name="Freeform 18">
            <a:extLst>
              <a:ext uri="{FF2B5EF4-FFF2-40B4-BE49-F238E27FC236}">
                <a16:creationId xmlns:a16="http://schemas.microsoft.com/office/drawing/2014/main" id="{8CC69BC6-0EAA-3648-81C3-91D291DC2943}"/>
              </a:ext>
            </a:extLst>
          </p:cNvPr>
          <p:cNvSpPr/>
          <p:nvPr/>
        </p:nvSpPr>
        <p:spPr bwMode="auto">
          <a:xfrm>
            <a:off x="929698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5" name="Freeform 16">
            <a:extLst>
              <a:ext uri="{FF2B5EF4-FFF2-40B4-BE49-F238E27FC236}">
                <a16:creationId xmlns:a16="http://schemas.microsoft.com/office/drawing/2014/main" id="{8D09C74C-CC75-21C7-B867-A6A9F705FE02}"/>
              </a:ext>
            </a:extLst>
          </p:cNvPr>
          <p:cNvSpPr/>
          <p:nvPr/>
        </p:nvSpPr>
        <p:spPr bwMode="auto">
          <a:xfrm>
            <a:off x="405721" y="364532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7" name="Freeform 17">
            <a:extLst>
              <a:ext uri="{FF2B5EF4-FFF2-40B4-BE49-F238E27FC236}">
                <a16:creationId xmlns:a16="http://schemas.microsoft.com/office/drawing/2014/main" id="{5E48C9F9-FC2E-A9CF-2CD5-AD01E85A9E28}"/>
              </a:ext>
            </a:extLst>
          </p:cNvPr>
          <p:cNvSpPr/>
          <p:nvPr/>
        </p:nvSpPr>
        <p:spPr bwMode="auto">
          <a:xfrm>
            <a:off x="665877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8" name="Freeform 18">
            <a:extLst>
              <a:ext uri="{FF2B5EF4-FFF2-40B4-BE49-F238E27FC236}">
                <a16:creationId xmlns:a16="http://schemas.microsoft.com/office/drawing/2014/main" id="{8483AACD-A399-AD0D-01B1-2C05A8A1A23D}"/>
              </a:ext>
            </a:extLst>
          </p:cNvPr>
          <p:cNvSpPr/>
          <p:nvPr/>
        </p:nvSpPr>
        <p:spPr bwMode="auto">
          <a:xfrm>
            <a:off x="929698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1A91CEEE-3CC6-1733-C473-353DE3F9F607}"/>
              </a:ext>
            </a:extLst>
          </p:cNvPr>
          <p:cNvSpPr/>
          <p:nvPr/>
        </p:nvSpPr>
        <p:spPr>
          <a:xfrm>
            <a:off x="1210852" y="172928"/>
            <a:ext cx="448872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Stage-Move-Finance</a:t>
            </a:r>
            <a:endParaRPr lang="zh-CN" altLang="en-US" sz="40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197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16">
            <a:extLst>
              <a:ext uri="{FF2B5EF4-FFF2-40B4-BE49-F238E27FC236}">
                <a16:creationId xmlns:a16="http://schemas.microsoft.com/office/drawing/2014/main" id="{C23D6295-C8BB-22FB-2B4D-781C57DE64DC}"/>
              </a:ext>
            </a:extLst>
          </p:cNvPr>
          <p:cNvSpPr/>
          <p:nvPr/>
        </p:nvSpPr>
        <p:spPr bwMode="auto">
          <a:xfrm>
            <a:off x="405721" y="364532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4" name="Freeform 17">
            <a:extLst>
              <a:ext uri="{FF2B5EF4-FFF2-40B4-BE49-F238E27FC236}">
                <a16:creationId xmlns:a16="http://schemas.microsoft.com/office/drawing/2014/main" id="{9FAC808A-3CD3-385D-3F12-AFB8FCE4E836}"/>
              </a:ext>
            </a:extLst>
          </p:cNvPr>
          <p:cNvSpPr/>
          <p:nvPr/>
        </p:nvSpPr>
        <p:spPr bwMode="auto">
          <a:xfrm>
            <a:off x="665877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5" name="Freeform 18">
            <a:extLst>
              <a:ext uri="{FF2B5EF4-FFF2-40B4-BE49-F238E27FC236}">
                <a16:creationId xmlns:a16="http://schemas.microsoft.com/office/drawing/2014/main" id="{9ED9CF63-DE70-BF5F-1623-D2852228D442}"/>
              </a:ext>
            </a:extLst>
          </p:cNvPr>
          <p:cNvSpPr/>
          <p:nvPr/>
        </p:nvSpPr>
        <p:spPr bwMode="auto">
          <a:xfrm>
            <a:off x="929698" y="364532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CB456CF9-2182-2B88-BDDA-D9E2866DC30B}"/>
              </a:ext>
            </a:extLst>
          </p:cNvPr>
          <p:cNvSpPr/>
          <p:nvPr/>
        </p:nvSpPr>
        <p:spPr>
          <a:xfrm>
            <a:off x="1291198" y="209504"/>
            <a:ext cx="331853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Stage-Refreeze</a:t>
            </a:r>
            <a:endParaRPr lang="zh-CN" altLang="en-US" sz="40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C0FFF493-5B7D-6D52-F484-45B56BD2E57C}"/>
              </a:ext>
            </a:extLst>
          </p:cNvPr>
          <p:cNvSpPr/>
          <p:nvPr/>
        </p:nvSpPr>
        <p:spPr>
          <a:xfrm>
            <a:off x="729985" y="1504295"/>
            <a:ext cx="562602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66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Some Thinking </a:t>
            </a:r>
            <a:endParaRPr lang="zh-CN" altLang="en-US" sz="66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 descr="问号-快图网-免费PNG图片免抠PNG高清背景素材库kuaipng.com">
            <a:extLst>
              <a:ext uri="{FF2B5EF4-FFF2-40B4-BE49-F238E27FC236}">
                <a16:creationId xmlns:a16="http://schemas.microsoft.com/office/drawing/2014/main" id="{9E4D9130-EE4F-0DCF-6DE4-B24FD41945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7003" y="2699308"/>
            <a:ext cx="2922345" cy="344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对话气泡: 椭圆形 10">
            <a:extLst>
              <a:ext uri="{FF2B5EF4-FFF2-40B4-BE49-F238E27FC236}">
                <a16:creationId xmlns:a16="http://schemas.microsoft.com/office/drawing/2014/main" id="{4CD2F457-CBF8-A301-5E0D-FE46546E34BB}"/>
              </a:ext>
            </a:extLst>
          </p:cNvPr>
          <p:cNvSpPr/>
          <p:nvPr/>
        </p:nvSpPr>
        <p:spPr>
          <a:xfrm>
            <a:off x="621792" y="3350361"/>
            <a:ext cx="6722669" cy="192389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new patterns as the normal way to behave</a:t>
            </a:r>
            <a:endParaRPr lang="zh-CN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4887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 5"/>
          <p:cNvSpPr/>
          <p:nvPr/>
        </p:nvSpPr>
        <p:spPr>
          <a:xfrm>
            <a:off x="0" y="0"/>
            <a:ext cx="5917065" cy="6858000"/>
          </a:xfrm>
          <a:custGeom>
            <a:avLst/>
            <a:gdLst>
              <a:gd name="connsiteX0" fmla="*/ 0 w 5917065"/>
              <a:gd name="connsiteY0" fmla="*/ 0 h 6858000"/>
              <a:gd name="connsiteX1" fmla="*/ 3954364 w 5917065"/>
              <a:gd name="connsiteY1" fmla="*/ 2 h 6858000"/>
              <a:gd name="connsiteX2" fmla="*/ 5917065 w 5917065"/>
              <a:gd name="connsiteY2" fmla="*/ 2241034 h 6858000"/>
              <a:gd name="connsiteX3" fmla="*/ 3172798 w 5917065"/>
              <a:gd name="connsiteY3" fmla="*/ 6858000 h 6858000"/>
              <a:gd name="connsiteX4" fmla="*/ 0 w 5917065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17065" h="6858000">
                <a:moveTo>
                  <a:pt x="0" y="0"/>
                </a:moveTo>
                <a:lnTo>
                  <a:pt x="3954364" y="2"/>
                </a:lnTo>
                <a:lnTo>
                  <a:pt x="5917065" y="2241034"/>
                </a:lnTo>
                <a:lnTo>
                  <a:pt x="3172798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任意多边形 6"/>
          <p:cNvSpPr/>
          <p:nvPr/>
        </p:nvSpPr>
        <p:spPr>
          <a:xfrm rot="765009" flipH="1">
            <a:off x="3413354" y="3749317"/>
            <a:ext cx="1680139" cy="3358643"/>
          </a:xfrm>
          <a:custGeom>
            <a:avLst/>
            <a:gdLst>
              <a:gd name="connsiteX0" fmla="*/ 590368 w 1680139"/>
              <a:gd name="connsiteY0" fmla="*/ 0 h 3358643"/>
              <a:gd name="connsiteX1" fmla="*/ 1680139 w 1680139"/>
              <a:gd name="connsiteY1" fmla="*/ 3358643 h 3358643"/>
              <a:gd name="connsiteX2" fmla="*/ 985921 w 1680139"/>
              <a:gd name="connsiteY2" fmla="*/ 3201556 h 3358643"/>
              <a:gd name="connsiteX3" fmla="*/ 0 w 1680139"/>
              <a:gd name="connsiteY3" fmla="*/ 162977 h 3358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80139" h="3358643">
                <a:moveTo>
                  <a:pt x="590368" y="0"/>
                </a:moveTo>
                <a:lnTo>
                  <a:pt x="1680139" y="3358643"/>
                </a:lnTo>
                <a:lnTo>
                  <a:pt x="985921" y="3201556"/>
                </a:lnTo>
                <a:lnTo>
                  <a:pt x="0" y="162977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任意多边形 7"/>
          <p:cNvSpPr/>
          <p:nvPr/>
        </p:nvSpPr>
        <p:spPr>
          <a:xfrm rot="765009" flipH="1">
            <a:off x="3853923" y="28036"/>
            <a:ext cx="1336717" cy="917330"/>
          </a:xfrm>
          <a:custGeom>
            <a:avLst/>
            <a:gdLst>
              <a:gd name="connsiteX0" fmla="*/ 1139495 w 1802209"/>
              <a:gd name="connsiteY0" fmla="*/ 0 h 1236777"/>
              <a:gd name="connsiteX1" fmla="*/ 1802209 w 1802209"/>
              <a:gd name="connsiteY1" fmla="*/ 149958 h 1236777"/>
              <a:gd name="connsiteX2" fmla="*/ 308411 w 1802209"/>
              <a:gd name="connsiteY2" fmla="*/ 1236777 h 1236777"/>
              <a:gd name="connsiteX3" fmla="*/ 0 w 1802209"/>
              <a:gd name="connsiteY3" fmla="*/ 829046 h 123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209" h="1236777">
                <a:moveTo>
                  <a:pt x="1139495" y="0"/>
                </a:moveTo>
                <a:lnTo>
                  <a:pt x="1802209" y="149958"/>
                </a:lnTo>
                <a:lnTo>
                  <a:pt x="308411" y="1236777"/>
                </a:lnTo>
                <a:lnTo>
                  <a:pt x="0" y="829046"/>
                </a:lnTo>
                <a:close/>
              </a:path>
            </a:pathLst>
          </a:custGeom>
          <a:solidFill>
            <a:srgbClr val="3FB793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TextBox 20"/>
          <p:cNvSpPr txBox="1"/>
          <p:nvPr/>
        </p:nvSpPr>
        <p:spPr>
          <a:xfrm>
            <a:off x="6188021" y="2074783"/>
            <a:ext cx="4386394" cy="1354217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altLang="zh-CN" sz="8800" dirty="0">
                <a:solidFill>
                  <a:srgbClr val="3FB79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rPr>
              <a:t>PART  04</a:t>
            </a:r>
            <a:endParaRPr lang="zh-CN" altLang="en-US" sz="8800" dirty="0">
              <a:solidFill>
                <a:srgbClr val="3FB793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2" name="文本框 3"/>
          <p:cNvSpPr txBox="1"/>
          <p:nvPr/>
        </p:nvSpPr>
        <p:spPr>
          <a:xfrm>
            <a:off x="5297052" y="3684461"/>
            <a:ext cx="61683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b="1" dirty="0">
                <a:solidFill>
                  <a:srgbClr val="3FB7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rPr>
              <a:t>Conclusion</a:t>
            </a:r>
            <a:endParaRPr lang="zh-CN" altLang="en-US" sz="4400" b="1" dirty="0">
              <a:solidFill>
                <a:srgbClr val="3FB793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56445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1"/>
          <p:cNvSpPr txBox="1">
            <a:spLocks noChangeArrowheads="1"/>
          </p:cNvSpPr>
          <p:nvPr/>
        </p:nvSpPr>
        <p:spPr bwMode="auto">
          <a:xfrm>
            <a:off x="1120561" y="654130"/>
            <a:ext cx="3021981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zh-CN" sz="4000" b="1" spc="300" dirty="0">
                <a:solidFill>
                  <a:srgbClr val="3FB7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rPr>
              <a:t>Conclusion</a:t>
            </a:r>
            <a:endParaRPr lang="zh-CN" altLang="en-US" sz="4000" b="1" spc="300" dirty="0">
              <a:solidFill>
                <a:srgbClr val="3FB793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3" name="Freeform 16"/>
          <p:cNvSpPr/>
          <p:nvPr/>
        </p:nvSpPr>
        <p:spPr bwMode="auto">
          <a:xfrm>
            <a:off x="216915" y="804027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4" name="Freeform 17"/>
          <p:cNvSpPr/>
          <p:nvPr/>
        </p:nvSpPr>
        <p:spPr bwMode="auto">
          <a:xfrm>
            <a:off x="477071" y="804027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5" name="Freeform 18"/>
          <p:cNvSpPr/>
          <p:nvPr/>
        </p:nvSpPr>
        <p:spPr bwMode="auto">
          <a:xfrm>
            <a:off x="740892" y="804027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2040451" y="6721164"/>
            <a:ext cx="1440159" cy="123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行业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模板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http://www.1ppt.com/hangye/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9DE2DACE-62B9-59B2-CC61-3AFD8B8D7098}"/>
              </a:ext>
            </a:extLst>
          </p:cNvPr>
          <p:cNvSpPr/>
          <p:nvPr/>
        </p:nvSpPr>
        <p:spPr>
          <a:xfrm>
            <a:off x="319243" y="2799085"/>
            <a:ext cx="49552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spc="300" dirty="0">
                <a:solidFill>
                  <a:srgbClr val="3FB7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rPr>
              <a:t>Disadvantages</a:t>
            </a:r>
            <a:endParaRPr lang="zh-CN" alt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流程图: 过程 11">
            <a:extLst>
              <a:ext uri="{FF2B5EF4-FFF2-40B4-BE49-F238E27FC236}">
                <a16:creationId xmlns:a16="http://schemas.microsoft.com/office/drawing/2014/main" id="{3D2266E9-CC28-50F2-8894-A2EEEF6C9388}"/>
              </a:ext>
            </a:extLst>
          </p:cNvPr>
          <p:cNvSpPr/>
          <p:nvPr/>
        </p:nvSpPr>
        <p:spPr>
          <a:xfrm>
            <a:off x="5369357" y="1163117"/>
            <a:ext cx="577901" cy="5193792"/>
          </a:xfrm>
          <a:prstGeom prst="flowChart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BE461992-D7E7-33C3-C32D-17AEFE42C071}"/>
              </a:ext>
            </a:extLst>
          </p:cNvPr>
          <p:cNvSpPr txBox="1"/>
          <p:nvPr/>
        </p:nvSpPr>
        <p:spPr>
          <a:xfrm>
            <a:off x="6298387" y="1711757"/>
            <a:ext cx="5705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3FB79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Assumes environmental stability</a:t>
            </a:r>
          </a:p>
          <a:p>
            <a:endParaRPr lang="en-US" altLang="zh-CN" sz="3200" b="1" dirty="0">
              <a:solidFill>
                <a:srgbClr val="3FB79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 dirty="0">
                <a:solidFill>
                  <a:srgbClr val="3FB79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Too reliant on managers</a:t>
            </a:r>
          </a:p>
          <a:p>
            <a:endParaRPr lang="en-US" altLang="zh-CN" sz="3200" b="1" dirty="0">
              <a:solidFill>
                <a:srgbClr val="3FB79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 dirty="0">
                <a:solidFill>
                  <a:srgbClr val="3FB79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a ‘one best way’ approach</a:t>
            </a:r>
            <a:endParaRPr lang="zh-CN" altLang="en-US" sz="3200" b="1" dirty="0">
              <a:solidFill>
                <a:srgbClr val="3FB79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814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1"/>
          <p:cNvSpPr txBox="1">
            <a:spLocks noChangeArrowheads="1"/>
          </p:cNvSpPr>
          <p:nvPr/>
        </p:nvSpPr>
        <p:spPr bwMode="auto">
          <a:xfrm>
            <a:off x="991515" y="779141"/>
            <a:ext cx="77764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zh-CN" sz="3200" b="1" spc="300" dirty="0">
                <a:solidFill>
                  <a:srgbClr val="3FB79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lt"/>
              </a:rPr>
              <a:t>Assessment of Change Effectiveness</a:t>
            </a:r>
            <a:endParaRPr lang="zh-CN" altLang="en-US" sz="3200" b="1" spc="300" dirty="0">
              <a:solidFill>
                <a:srgbClr val="3FB793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3" name="Freeform 16"/>
          <p:cNvSpPr/>
          <p:nvPr/>
        </p:nvSpPr>
        <p:spPr bwMode="auto">
          <a:xfrm>
            <a:off x="190282" y="848571"/>
            <a:ext cx="278478" cy="443337"/>
          </a:xfrm>
          <a:custGeom>
            <a:avLst/>
            <a:gdLst>
              <a:gd name="T0" fmla="*/ 4 w 400"/>
              <a:gd name="T1" fmla="*/ 92 h 608"/>
              <a:gd name="T2" fmla="*/ 96 w 400"/>
              <a:gd name="T3" fmla="*/ 0 h 608"/>
              <a:gd name="T4" fmla="*/ 400 w 400"/>
              <a:gd name="T5" fmla="*/ 304 h 608"/>
              <a:gd name="T6" fmla="*/ 96 w 400"/>
              <a:gd name="T7" fmla="*/ 608 h 608"/>
              <a:gd name="T8" fmla="*/ 0 w 400"/>
              <a:gd name="T9" fmla="*/ 512 h 608"/>
              <a:gd name="T10" fmla="*/ 212 w 400"/>
              <a:gd name="T11" fmla="*/ 300 h 608"/>
              <a:gd name="T12" fmla="*/ 4 w 400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00" h="608">
                <a:moveTo>
                  <a:pt x="4" y="92"/>
                </a:moveTo>
                <a:lnTo>
                  <a:pt x="96" y="0"/>
                </a:lnTo>
                <a:lnTo>
                  <a:pt x="400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4" name="Freeform 17"/>
          <p:cNvSpPr/>
          <p:nvPr/>
        </p:nvSpPr>
        <p:spPr bwMode="auto">
          <a:xfrm>
            <a:off x="450438" y="848571"/>
            <a:ext cx="277256" cy="443337"/>
          </a:xfrm>
          <a:custGeom>
            <a:avLst/>
            <a:gdLst>
              <a:gd name="T0" fmla="*/ 4 w 399"/>
              <a:gd name="T1" fmla="*/ 92 h 608"/>
              <a:gd name="T2" fmla="*/ 96 w 399"/>
              <a:gd name="T3" fmla="*/ 0 h 608"/>
              <a:gd name="T4" fmla="*/ 399 w 399"/>
              <a:gd name="T5" fmla="*/ 304 h 608"/>
              <a:gd name="T6" fmla="*/ 96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6" y="0"/>
                </a:lnTo>
                <a:lnTo>
                  <a:pt x="399" y="304"/>
                </a:lnTo>
                <a:lnTo>
                  <a:pt x="96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sp>
        <p:nvSpPr>
          <p:cNvPr id="5" name="Freeform 18"/>
          <p:cNvSpPr/>
          <p:nvPr/>
        </p:nvSpPr>
        <p:spPr bwMode="auto">
          <a:xfrm>
            <a:off x="714259" y="848571"/>
            <a:ext cx="277256" cy="443337"/>
          </a:xfrm>
          <a:custGeom>
            <a:avLst/>
            <a:gdLst>
              <a:gd name="T0" fmla="*/ 4 w 399"/>
              <a:gd name="T1" fmla="*/ 92 h 608"/>
              <a:gd name="T2" fmla="*/ 95 w 399"/>
              <a:gd name="T3" fmla="*/ 0 h 608"/>
              <a:gd name="T4" fmla="*/ 399 w 399"/>
              <a:gd name="T5" fmla="*/ 304 h 608"/>
              <a:gd name="T6" fmla="*/ 95 w 399"/>
              <a:gd name="T7" fmla="*/ 608 h 608"/>
              <a:gd name="T8" fmla="*/ 0 w 399"/>
              <a:gd name="T9" fmla="*/ 512 h 608"/>
              <a:gd name="T10" fmla="*/ 212 w 399"/>
              <a:gd name="T11" fmla="*/ 300 h 608"/>
              <a:gd name="T12" fmla="*/ 4 w 399"/>
              <a:gd name="T13" fmla="*/ 92 h 6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9" h="608">
                <a:moveTo>
                  <a:pt x="4" y="92"/>
                </a:moveTo>
                <a:lnTo>
                  <a:pt x="95" y="0"/>
                </a:lnTo>
                <a:lnTo>
                  <a:pt x="399" y="304"/>
                </a:lnTo>
                <a:lnTo>
                  <a:pt x="95" y="608"/>
                </a:lnTo>
                <a:lnTo>
                  <a:pt x="0" y="512"/>
                </a:lnTo>
                <a:lnTo>
                  <a:pt x="212" y="300"/>
                </a:lnTo>
                <a:lnTo>
                  <a:pt x="4" y="92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 sz="2400">
              <a:solidFill>
                <a:srgbClr val="3FB793"/>
              </a:solidFill>
              <a:cs typeface="+mn-ea"/>
              <a:sym typeface="+mn-lt"/>
            </a:endParaRPr>
          </a:p>
        </p:txBody>
      </p:sp>
      <p:graphicFrame>
        <p:nvGraphicFramePr>
          <p:cNvPr id="6" name="图示 5">
            <a:extLst>
              <a:ext uri="{FF2B5EF4-FFF2-40B4-BE49-F238E27FC236}">
                <a16:creationId xmlns:a16="http://schemas.microsoft.com/office/drawing/2014/main" id="{98A77834-AC6C-84A2-6802-23E0C2C7D1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8104037"/>
              </p:ext>
            </p:extLst>
          </p:nvPr>
        </p:nvGraphicFramePr>
        <p:xfrm>
          <a:off x="1556512" y="1312197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7362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E2FDB30A-9845-90C0-70F8-ECFDE83757E2}"/>
              </a:ext>
            </a:extLst>
          </p:cNvPr>
          <p:cNvSpPr txBox="1"/>
          <p:nvPr/>
        </p:nvSpPr>
        <p:spPr>
          <a:xfrm>
            <a:off x="512064" y="1287476"/>
            <a:ext cx="94366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l"/>
            </a:pP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Burnes, B. (2004) "Emergent change and planned change – competitors or allies? The case of XYZ construction", </a:t>
            </a:r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International Journal of Operations &amp; Production Management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 24(9), pp. 886-902. </a:t>
            </a:r>
          </a:p>
          <a:p>
            <a:pPr marL="285750" indent="-285750" algn="just">
              <a:buFont typeface="Wingdings" panose="05000000000000000000" pitchFamily="2" charset="2"/>
              <a:buChar char="l"/>
            </a:pP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China State Council (2020) </a:t>
            </a:r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Circular on New Energy Vehicle Industry Development Plan (2021-2035)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Available at: http://www.gov.cn/zhengce/content/2020-11/02/content_5556716.htm (Accessed: 15 February 2023)</a:t>
            </a:r>
            <a:endParaRPr lang="zh-CN" altLang="zh-CN" sz="20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l"/>
            </a:pP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European Commission (2020) </a:t>
            </a:r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CO₂ emission performance standards for cars and vans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Available at: https://climate.ec.europa.eu/eu-action/transport-emissions/road-transport-reducing-co2-emissions-vehicles/co2-emission-performance-standards-cars-and-vans_en (Accessed: 20 February 2023)</a:t>
            </a:r>
            <a:endParaRPr lang="zh-CN" altLang="zh-CN" sz="20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l"/>
            </a:pP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Jonathan, L. (ed.) (2009) </a:t>
            </a:r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 Dictionary of Business and Management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6th </a:t>
            </a:r>
            <a:r>
              <a:rPr lang="en-US" altLang="zh-CN" sz="2000" kern="1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edn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Oxford: Oxford University Press.</a:t>
            </a:r>
            <a:endParaRPr lang="zh-CN" altLang="zh-CN" sz="20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l"/>
            </a:pP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Lewin, K. (1958) 'Group decision and Social Change,' in 'Readings in Social Psychology,' eds. Maccoby, E. E, Newcomb, T. M. and Hartley, E. L.  Holt, Rinehart and Winston, New York, pp. 197–211.</a:t>
            </a:r>
            <a:endParaRPr lang="zh-CN" altLang="zh-CN" sz="20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en-US" dirty="0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C35414C4-7537-0DA5-58E3-4CAE2C3C8861}"/>
              </a:ext>
            </a:extLst>
          </p:cNvPr>
          <p:cNvSpPr/>
          <p:nvPr/>
        </p:nvSpPr>
        <p:spPr>
          <a:xfrm>
            <a:off x="505386" y="143667"/>
            <a:ext cx="31345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81183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E2FDB30A-9845-90C0-70F8-ECFDE83757E2}"/>
              </a:ext>
            </a:extLst>
          </p:cNvPr>
          <p:cNvSpPr txBox="1"/>
          <p:nvPr/>
        </p:nvSpPr>
        <p:spPr>
          <a:xfrm>
            <a:off x="512064" y="1287476"/>
            <a:ext cx="94366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l"/>
            </a:pP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Mercedes Benz (2021) </a:t>
            </a:r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Mercedes-Benz Strategy Update: electric drive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20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hlinkClick r:id="rId3"/>
              </a:rPr>
              <a:t>https://group.mercedes-benz.com/company/strategy/mercedes-benz-strategy-update-electric-drive.html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(Accessed: 27 January 2023).</a:t>
            </a:r>
            <a:endParaRPr lang="en-US" altLang="zh-CN" sz="2000" kern="100" dirty="0"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l"/>
            </a:pP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Mitchell, G. (2013) ‘Selecting the best theory to implement planned change’, </a:t>
            </a:r>
            <a:r>
              <a:rPr lang="en-US" altLang="zh-CN" sz="2000" i="1" kern="1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Nurs</a:t>
            </a:r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000" i="1" kern="1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Manag</a:t>
            </a:r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(Harrow)</a:t>
            </a:r>
            <a:r>
              <a:rPr lang="en-US" altLang="zh-CN" sz="2000" i="1" kern="1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20(1), pp:32-7.</a:t>
            </a:r>
            <a:endParaRPr lang="zh-CN" altLang="zh-CN" sz="20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l"/>
            </a:pP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Ramalingam, B. (2006). </a:t>
            </a:r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Tools for Knowledge and Learning: A Guide for Development and Humanitarian Organizations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London: Overseas Development Institute.</a:t>
            </a:r>
            <a:endParaRPr lang="zh-CN" altLang="zh-CN" sz="20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l"/>
            </a:pP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Shirey</a:t>
            </a:r>
            <a:r>
              <a:rPr lang="en-US" altLang="zh-CN" sz="2000" kern="1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MR. (2013) ‘Lewin's Theory of Planned Change as a strategic resource’, </a:t>
            </a:r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J </a:t>
            </a:r>
            <a:r>
              <a:rPr lang="en-US" altLang="zh-CN" sz="2000" i="1" kern="1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Nurs</a:t>
            </a:r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Adm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 43(2), pp.69-72. </a:t>
            </a:r>
            <a:endParaRPr lang="zh-CN" altLang="zh-CN" sz="20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l"/>
            </a:pP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Tim Stobierski (2023) </a:t>
            </a:r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ORGANIZATIONAL CHANGE MANAGEMENT: WHAT IT IS &amp; WHY IT’S IMPORTANT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Available at: </a:t>
            </a:r>
            <a:r>
              <a:rPr lang="en-US" altLang="zh-CN" sz="2000" u="none" strike="noStrike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hlinkClick r:id="rId4"/>
              </a:rPr>
              <a:t>https://online.hbs.edu/blog/post/organizational-change-management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(Accessed: 27 February 2023).</a:t>
            </a:r>
            <a:endParaRPr lang="zh-CN" altLang="zh-CN" sz="20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C35414C4-7537-0DA5-58E3-4CAE2C3C8861}"/>
              </a:ext>
            </a:extLst>
          </p:cNvPr>
          <p:cNvSpPr/>
          <p:nvPr/>
        </p:nvSpPr>
        <p:spPr>
          <a:xfrm>
            <a:off x="505386" y="143667"/>
            <a:ext cx="31345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1013492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>
        <p:random/>
      </p:transition>
    </mc:Choice>
    <mc:Fallback>
      <p:transition advTm="0">
        <p:random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 1"/>
          <p:cNvSpPr/>
          <p:nvPr/>
        </p:nvSpPr>
        <p:spPr>
          <a:xfrm rot="765009" flipH="1">
            <a:off x="7072860" y="-402841"/>
            <a:ext cx="5802667" cy="7831922"/>
          </a:xfrm>
          <a:custGeom>
            <a:avLst/>
            <a:gdLst>
              <a:gd name="connsiteX0" fmla="*/ 1513560 w 5802667"/>
              <a:gd name="connsiteY0" fmla="*/ 0 h 7831922"/>
              <a:gd name="connsiteX1" fmla="*/ 0 w 5802667"/>
              <a:gd name="connsiteY1" fmla="*/ 6688893 h 7831922"/>
              <a:gd name="connsiteX2" fmla="*/ 5051401 w 5802667"/>
              <a:gd name="connsiteY2" fmla="*/ 7831922 h 7831922"/>
              <a:gd name="connsiteX3" fmla="*/ 3393767 w 5802667"/>
              <a:gd name="connsiteY3" fmla="*/ 2723142 h 7831922"/>
              <a:gd name="connsiteX4" fmla="*/ 5802667 w 5802667"/>
              <a:gd name="connsiteY4" fmla="*/ 970538 h 7831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02667" h="7831922">
                <a:moveTo>
                  <a:pt x="1513560" y="0"/>
                </a:moveTo>
                <a:lnTo>
                  <a:pt x="0" y="6688893"/>
                </a:lnTo>
                <a:lnTo>
                  <a:pt x="5051401" y="7831922"/>
                </a:lnTo>
                <a:lnTo>
                  <a:pt x="3393767" y="2723142"/>
                </a:lnTo>
                <a:lnTo>
                  <a:pt x="5802667" y="970538"/>
                </a:lnTo>
                <a:close/>
              </a:path>
            </a:pathLst>
          </a:custGeom>
          <a:blipFill dpi="0" rotWithShape="0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133" b="1">
              <a:ln w="6350">
                <a:noFill/>
              </a:ln>
              <a:gradFill flip="none" rotWithShape="1">
                <a:gsLst>
                  <a:gs pos="73000">
                    <a:srgbClr val="00C373"/>
                  </a:gs>
                  <a:gs pos="88000">
                    <a:srgbClr val="08ECDB"/>
                  </a:gs>
                  <a:gs pos="29000">
                    <a:srgbClr val="00C373"/>
                  </a:gs>
                  <a:gs pos="72000">
                    <a:srgbClr val="08ECDB"/>
                  </a:gs>
                </a:gsLst>
                <a:lin ang="1200000" scaled="0"/>
                <a:tileRect/>
              </a:gra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  <a:cs typeface="+mn-ea"/>
              <a:sym typeface="+mn-lt"/>
            </a:endParaRPr>
          </a:p>
        </p:txBody>
      </p:sp>
      <p:sp>
        <p:nvSpPr>
          <p:cNvPr id="3" name="任意多边形 2"/>
          <p:cNvSpPr/>
          <p:nvPr/>
        </p:nvSpPr>
        <p:spPr>
          <a:xfrm rot="765009" flipH="1">
            <a:off x="6993543" y="37365"/>
            <a:ext cx="1802209" cy="1236777"/>
          </a:xfrm>
          <a:custGeom>
            <a:avLst/>
            <a:gdLst>
              <a:gd name="connsiteX0" fmla="*/ 1139495 w 1802209"/>
              <a:gd name="connsiteY0" fmla="*/ 0 h 1236777"/>
              <a:gd name="connsiteX1" fmla="*/ 1802209 w 1802209"/>
              <a:gd name="connsiteY1" fmla="*/ 149958 h 1236777"/>
              <a:gd name="connsiteX2" fmla="*/ 308411 w 1802209"/>
              <a:gd name="connsiteY2" fmla="*/ 1236777 h 1236777"/>
              <a:gd name="connsiteX3" fmla="*/ 0 w 1802209"/>
              <a:gd name="connsiteY3" fmla="*/ 829046 h 123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209" h="1236777">
                <a:moveTo>
                  <a:pt x="1139495" y="0"/>
                </a:moveTo>
                <a:lnTo>
                  <a:pt x="1802209" y="149958"/>
                </a:lnTo>
                <a:lnTo>
                  <a:pt x="308411" y="1236777"/>
                </a:lnTo>
                <a:lnTo>
                  <a:pt x="0" y="829046"/>
                </a:lnTo>
                <a:close/>
              </a:path>
            </a:pathLst>
          </a:custGeom>
          <a:solidFill>
            <a:srgbClr val="3FB793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133" b="1">
              <a:ln w="6350">
                <a:noFill/>
              </a:ln>
              <a:gradFill flip="none" rotWithShape="1">
                <a:gsLst>
                  <a:gs pos="73000">
                    <a:srgbClr val="00C373"/>
                  </a:gs>
                  <a:gs pos="88000">
                    <a:srgbClr val="08ECDB"/>
                  </a:gs>
                  <a:gs pos="29000">
                    <a:srgbClr val="00C373"/>
                  </a:gs>
                  <a:gs pos="72000">
                    <a:srgbClr val="08ECDB"/>
                  </a:gs>
                </a:gsLst>
                <a:lin ang="1200000" scaled="0"/>
                <a:tileRect/>
              </a:gra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  <a:cs typeface="+mn-ea"/>
              <a:sym typeface="+mn-lt"/>
            </a:endParaRPr>
          </a:p>
        </p:txBody>
      </p:sp>
      <p:sp>
        <p:nvSpPr>
          <p:cNvPr id="4" name="任意多边形 3"/>
          <p:cNvSpPr/>
          <p:nvPr/>
        </p:nvSpPr>
        <p:spPr>
          <a:xfrm rot="765009" flipH="1">
            <a:off x="6967990" y="3735596"/>
            <a:ext cx="1680139" cy="3358643"/>
          </a:xfrm>
          <a:custGeom>
            <a:avLst/>
            <a:gdLst>
              <a:gd name="connsiteX0" fmla="*/ 590368 w 1680139"/>
              <a:gd name="connsiteY0" fmla="*/ 0 h 3358643"/>
              <a:gd name="connsiteX1" fmla="*/ 1680139 w 1680139"/>
              <a:gd name="connsiteY1" fmla="*/ 3358643 h 3358643"/>
              <a:gd name="connsiteX2" fmla="*/ 985921 w 1680139"/>
              <a:gd name="connsiteY2" fmla="*/ 3201556 h 3358643"/>
              <a:gd name="connsiteX3" fmla="*/ 0 w 1680139"/>
              <a:gd name="connsiteY3" fmla="*/ 162977 h 3358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80139" h="3358643">
                <a:moveTo>
                  <a:pt x="590368" y="0"/>
                </a:moveTo>
                <a:lnTo>
                  <a:pt x="1680139" y="3358643"/>
                </a:lnTo>
                <a:lnTo>
                  <a:pt x="985921" y="3201556"/>
                </a:lnTo>
                <a:lnTo>
                  <a:pt x="0" y="162977"/>
                </a:lnTo>
                <a:close/>
              </a:path>
            </a:pathLst>
          </a:custGeom>
          <a:solidFill>
            <a:srgbClr val="545D79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133" b="1">
              <a:ln w="6350">
                <a:noFill/>
              </a:ln>
              <a:gradFill flip="none" rotWithShape="1">
                <a:gsLst>
                  <a:gs pos="73000">
                    <a:srgbClr val="00C373"/>
                  </a:gs>
                  <a:gs pos="88000">
                    <a:srgbClr val="08ECDB"/>
                  </a:gs>
                  <a:gs pos="29000">
                    <a:srgbClr val="00C373"/>
                  </a:gs>
                  <a:gs pos="72000">
                    <a:srgbClr val="08ECDB"/>
                  </a:gs>
                </a:gsLst>
                <a:lin ang="1200000" scaled="0"/>
                <a:tileRect/>
              </a:gra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  <a:cs typeface="+mn-ea"/>
              <a:sym typeface="+mn-lt"/>
            </a:endParaRPr>
          </a:p>
        </p:txBody>
      </p:sp>
      <p:sp>
        <p:nvSpPr>
          <p:cNvPr id="6" name="文本框 3"/>
          <p:cNvSpPr txBox="1"/>
          <p:nvPr/>
        </p:nvSpPr>
        <p:spPr>
          <a:xfrm>
            <a:off x="570363" y="2415722"/>
            <a:ext cx="836392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6400">
                <a:solidFill>
                  <a:srgbClr val="3FB793"/>
                </a:solidFill>
                <a:latin typeface="方正尚酷简体" panose="02000000000000000000" pitchFamily="2" charset="-122"/>
                <a:ea typeface="方正尚酷简体" panose="02000000000000000000" pitchFamily="2" charset="-122"/>
                <a:cs typeface="+mn-ea"/>
              </a:defRPr>
            </a:lvl1pPr>
          </a:lstStyle>
          <a:p>
            <a:r>
              <a:rPr lang="en-US" altLang="zh-CN" sz="88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lt"/>
              </a:rPr>
              <a:t>Thank You!</a:t>
            </a:r>
            <a:endParaRPr lang="zh-CN" altLang="en-US" sz="88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66113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random/>
      </p:transition>
    </mc:Choice>
    <mc:Fallback xmlns="">
      <p:transition advTm="0">
        <p:random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PowerPoint 演示文稿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830110146"/>
  <p:tag name="MH_LIBRARY" val="CONTENTS"/>
  <p:tag name="MH_TYPE" val="OTHERS"/>
  <p:tag name="ID" val="553512"/>
</p:tagLst>
</file>

<file path=ppt/theme/theme1.xml><?xml version="1.0" encoding="utf-8"?>
<a:theme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微软雅黑"/>
        <a:ea typeface="微软雅黑"/>
        <a:cs typeface=""/>
      </a:majorFont>
      <a:minorFont>
        <a:latin typeface="微软雅黑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1395</TotalTime>
  <Words>761</Words>
  <Application>Microsoft Office PowerPoint</Application>
  <PresentationFormat>宽屏</PresentationFormat>
  <Paragraphs>120</Paragraphs>
  <Slides>24</Slides>
  <Notes>16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24</vt:i4>
      </vt:variant>
    </vt:vector>
  </HeadingPairs>
  <TitlesOfParts>
    <vt:vector size="33" baseType="lpstr">
      <vt:lpstr>等线</vt:lpstr>
      <vt:lpstr>宋体</vt:lpstr>
      <vt:lpstr>微软雅黑</vt:lpstr>
      <vt:lpstr>Arial</vt:lpstr>
      <vt:lpstr>Calibri</vt:lpstr>
      <vt:lpstr>Times New Roman</vt:lpstr>
      <vt:lpstr>Wingdings</vt:lpstr>
      <vt:lpstr>第一PPT，www.1ppt.com</vt:lpstr>
      <vt:lpstr>自定义设计方案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Lewin’s (three stage) Change Process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Manager>第一PPT</Manager>
  <Company>第一PPT，www.1ppt.com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汽车行业</dc:title>
  <dc:creator>第一PPT</dc:creator>
  <cp:keywords>www.1ppt.com</cp:keywords>
  <dc:description>www.1ppt.com</dc:description>
  <cp:lastModifiedBy>Gu Jiangcheng</cp:lastModifiedBy>
  <cp:revision>56</cp:revision>
  <dcterms:created xsi:type="dcterms:W3CDTF">2017-09-11T15:20:45Z</dcterms:created>
  <dcterms:modified xsi:type="dcterms:W3CDTF">2023-02-27T07:48:41Z</dcterms:modified>
</cp:coreProperties>
</file>