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</p:sldIdLst>
  <p:sldSz cx="18288000" cy="10287000"/>
  <p:notesSz cx="6858000" cy="9144000"/>
  <p:embeddedFontLst>
    <p:embeddedFont>
      <p:font typeface="Canva Sans" panose="020B0604020202020204" charset="0"/>
      <p:regular r:id="rId35"/>
    </p:embeddedFont>
    <p:embeddedFont>
      <p:font typeface="Canva Sans Bold" panose="020B0604020202020204" charset="0"/>
      <p:regular r:id="rId36"/>
    </p:embeddedFont>
    <p:embeddedFont>
      <p:font typeface="Canva Sans Medium" panose="020B0604020202020204" charset="0"/>
      <p:regular r:id="rId37"/>
    </p:embeddedFont>
    <p:embeddedFont>
      <p:font typeface="Fredoka" panose="020B0604020202020204" charset="0"/>
      <p:regular r:id="rId38"/>
    </p:embeddedFont>
    <p:embeddedFont>
      <p:font typeface="Quicksand Medium" panose="020B0604020202020204" charset="0"/>
      <p:regular r:id="rId3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0" d="100"/>
          <a:sy n="70" d="100"/>
        </p:scale>
        <p:origin x="774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5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3.fntdata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1.fntdata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4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2.svg"/><Relationship Id="rId7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3.png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13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2.svg"/><Relationship Id="rId7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17.png"/><Relationship Id="rId9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2.svg"/><Relationship Id="rId7" Type="http://schemas.openxmlformats.org/officeDocument/2006/relationships/image" Target="../media/image2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2.svg"/><Relationship Id="rId7" Type="http://schemas.openxmlformats.org/officeDocument/2006/relationships/image" Target="../media/image2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2.svg"/><Relationship Id="rId7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17.png"/><Relationship Id="rId9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.svg"/><Relationship Id="rId7" Type="http://schemas.openxmlformats.org/officeDocument/2006/relationships/image" Target="../media/image2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.svg"/><Relationship Id="rId7" Type="http://schemas.openxmlformats.org/officeDocument/2006/relationships/image" Target="../media/image2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.svg"/><Relationship Id="rId7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25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.svg"/><Relationship Id="rId7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2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2.svg"/><Relationship Id="rId7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17.png"/><Relationship Id="rId9" Type="http://schemas.openxmlformats.org/officeDocument/2006/relationships/image" Target="../media/image18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.svg"/><Relationship Id="rId7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22.png"/><Relationship Id="rId7" Type="http://schemas.openxmlformats.org/officeDocument/2006/relationships/image" Target="../media/image34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26.png"/><Relationship Id="rId10" Type="http://schemas.openxmlformats.org/officeDocument/2006/relationships/image" Target="../media/image36.png"/><Relationship Id="rId4" Type="http://schemas.openxmlformats.org/officeDocument/2006/relationships/image" Target="../media/image32.png"/><Relationship Id="rId9" Type="http://schemas.openxmlformats.org/officeDocument/2006/relationships/image" Target="../media/image23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22.png"/><Relationship Id="rId7" Type="http://schemas.openxmlformats.org/officeDocument/2006/relationships/image" Target="../media/image34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26.png"/><Relationship Id="rId4" Type="http://schemas.openxmlformats.org/officeDocument/2006/relationships/image" Target="../media/image32.png"/><Relationship Id="rId9" Type="http://schemas.openxmlformats.org/officeDocument/2006/relationships/image" Target="../media/image23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2.png"/><Relationship Id="rId7" Type="http://schemas.openxmlformats.org/officeDocument/2006/relationships/image" Target="../media/image23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Relationship Id="rId9" Type="http://schemas.openxmlformats.org/officeDocument/2006/relationships/image" Target="../media/image28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8.png"/><Relationship Id="rId7" Type="http://schemas.openxmlformats.org/officeDocument/2006/relationships/image" Target="../media/image3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5.png"/><Relationship Id="rId4" Type="http://schemas.openxmlformats.org/officeDocument/2006/relationships/image" Target="../media/image32.png"/><Relationship Id="rId9" Type="http://schemas.openxmlformats.org/officeDocument/2006/relationships/image" Target="../media/image3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4F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533400" y="-215919"/>
            <a:ext cx="8597900" cy="8597900"/>
          </a:xfrm>
          <a:custGeom>
            <a:avLst/>
            <a:gdLst/>
            <a:ahLst/>
            <a:cxnLst/>
            <a:rect l="l" t="t" r="r" b="b"/>
            <a:pathLst>
              <a:path w="8597900" h="8597900">
                <a:moveTo>
                  <a:pt x="0" y="0"/>
                </a:moveTo>
                <a:lnTo>
                  <a:pt x="8597900" y="0"/>
                </a:lnTo>
                <a:lnTo>
                  <a:pt x="8597900" y="8597900"/>
                </a:lnTo>
                <a:lnTo>
                  <a:pt x="0" y="85979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2615762">
            <a:off x="-6907816" y="6757384"/>
            <a:ext cx="17778031" cy="17778031"/>
          </a:xfrm>
          <a:custGeom>
            <a:avLst/>
            <a:gdLst/>
            <a:ahLst/>
            <a:cxnLst/>
            <a:rect l="l" t="t" r="r" b="b"/>
            <a:pathLst>
              <a:path w="17778031" h="17778031">
                <a:moveTo>
                  <a:pt x="0" y="0"/>
                </a:moveTo>
                <a:lnTo>
                  <a:pt x="17778032" y="0"/>
                </a:lnTo>
                <a:lnTo>
                  <a:pt x="17778032" y="17778032"/>
                </a:lnTo>
                <a:lnTo>
                  <a:pt x="0" y="177780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666071" y="1132556"/>
            <a:ext cx="5525075" cy="8021888"/>
          </a:xfrm>
          <a:custGeom>
            <a:avLst/>
            <a:gdLst/>
            <a:ahLst/>
            <a:cxnLst/>
            <a:rect l="l" t="t" r="r" b="b"/>
            <a:pathLst>
              <a:path w="5525075" h="8021888">
                <a:moveTo>
                  <a:pt x="0" y="0"/>
                </a:moveTo>
                <a:lnTo>
                  <a:pt x="5525076" y="0"/>
                </a:lnTo>
                <a:lnTo>
                  <a:pt x="5525076" y="8021888"/>
                </a:lnTo>
                <a:lnTo>
                  <a:pt x="0" y="802188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8209290" y="2481349"/>
            <a:ext cx="8288010" cy="5108401"/>
            <a:chOff x="0" y="0"/>
            <a:chExt cx="11050680" cy="6811202"/>
          </a:xfrm>
        </p:grpSpPr>
        <p:sp>
          <p:nvSpPr>
            <p:cNvPr id="6" name="TextBox 6"/>
            <p:cNvSpPr txBox="1"/>
            <p:nvPr/>
          </p:nvSpPr>
          <p:spPr>
            <a:xfrm>
              <a:off x="0" y="1385922"/>
              <a:ext cx="11050680" cy="432054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2360"/>
                </a:lnSpc>
                <a:spcBef>
                  <a:spcPct val="0"/>
                </a:spcBef>
              </a:pPr>
              <a:r>
                <a:rPr lang="en-US" sz="12000">
                  <a:solidFill>
                    <a:srgbClr val="000000"/>
                  </a:solidFill>
                  <a:latin typeface="Fredoka"/>
                  <a:ea typeface="Fredoka"/>
                  <a:cs typeface="Fredoka"/>
                  <a:sym typeface="Fredoka"/>
                </a:rPr>
                <a:t>Iaith sefyllfaol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6134927"/>
              <a:ext cx="11050680" cy="6762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4200"/>
                </a:lnSpc>
                <a:spcBef>
                  <a:spcPct val="0"/>
                </a:spcBef>
              </a:pPr>
              <a:r>
                <a:rPr lang="en-US" sz="3000" b="1">
                  <a:solidFill>
                    <a:srgbClr val="000000"/>
                  </a:solidFill>
                  <a:latin typeface="Quicksand Medium"/>
                  <a:ea typeface="Quicksand Medium"/>
                  <a:cs typeface="Quicksand Medium"/>
                  <a:sym typeface="Quicksand Medium"/>
                </a:rPr>
                <a:t>Meicroddysgu 2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66675"/>
              <a:ext cx="11050680" cy="6762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4200"/>
                </a:lnSpc>
                <a:spcBef>
                  <a:spcPct val="0"/>
                </a:spcBef>
              </a:pPr>
              <a:r>
                <a:rPr lang="en-US" sz="3000" b="1">
                  <a:solidFill>
                    <a:srgbClr val="000000"/>
                  </a:solidFill>
                  <a:latin typeface="Quicksand Medium"/>
                  <a:ea typeface="Quicksand Medium"/>
                  <a:cs typeface="Quicksand Medium"/>
                  <a:sym typeface="Quicksand Medium"/>
                </a:rPr>
                <a:t>Rebecca Unsworth</a:t>
              </a:r>
            </a:p>
          </p:txBody>
        </p:sp>
      </p:grpSp>
      <p:sp>
        <p:nvSpPr>
          <p:cNvPr id="9" name="Freeform 9"/>
          <p:cNvSpPr/>
          <p:nvPr/>
        </p:nvSpPr>
        <p:spPr>
          <a:xfrm>
            <a:off x="16228229" y="1257852"/>
            <a:ext cx="3332143" cy="1878496"/>
          </a:xfrm>
          <a:custGeom>
            <a:avLst/>
            <a:gdLst/>
            <a:ahLst/>
            <a:cxnLst/>
            <a:rect l="l" t="t" r="r" b="b"/>
            <a:pathLst>
              <a:path w="3332143" h="1878496">
                <a:moveTo>
                  <a:pt x="0" y="0"/>
                </a:moveTo>
                <a:lnTo>
                  <a:pt x="3332142" y="0"/>
                </a:lnTo>
                <a:lnTo>
                  <a:pt x="3332142" y="1878496"/>
                </a:lnTo>
                <a:lnTo>
                  <a:pt x="0" y="187849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-1666071" y="318604"/>
            <a:ext cx="3332143" cy="1878496"/>
          </a:xfrm>
          <a:custGeom>
            <a:avLst/>
            <a:gdLst/>
            <a:ahLst/>
            <a:cxnLst/>
            <a:rect l="l" t="t" r="r" b="b"/>
            <a:pathLst>
              <a:path w="3332143" h="1878496">
                <a:moveTo>
                  <a:pt x="0" y="0"/>
                </a:moveTo>
                <a:lnTo>
                  <a:pt x="3332142" y="0"/>
                </a:lnTo>
                <a:lnTo>
                  <a:pt x="3332142" y="1878496"/>
                </a:lnTo>
                <a:lnTo>
                  <a:pt x="0" y="187849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-991814" y="5604054"/>
            <a:ext cx="3549076" cy="4422525"/>
          </a:xfrm>
          <a:custGeom>
            <a:avLst/>
            <a:gdLst/>
            <a:ahLst/>
            <a:cxnLst/>
            <a:rect l="l" t="t" r="r" b="b"/>
            <a:pathLst>
              <a:path w="3549076" h="4422525">
                <a:moveTo>
                  <a:pt x="0" y="0"/>
                </a:moveTo>
                <a:lnTo>
                  <a:pt x="3549076" y="0"/>
                </a:lnTo>
                <a:lnTo>
                  <a:pt x="3549076" y="4422525"/>
                </a:lnTo>
                <a:lnTo>
                  <a:pt x="0" y="4422525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4F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55588" y="103022"/>
            <a:ext cx="17321806" cy="9332732"/>
          </a:xfrm>
          <a:custGeom>
            <a:avLst/>
            <a:gdLst/>
            <a:ahLst/>
            <a:cxnLst/>
            <a:rect l="l" t="t" r="r" b="b"/>
            <a:pathLst>
              <a:path w="17321806" h="9332732">
                <a:moveTo>
                  <a:pt x="0" y="0"/>
                </a:moveTo>
                <a:lnTo>
                  <a:pt x="17321806" y="0"/>
                </a:lnTo>
                <a:lnTo>
                  <a:pt x="17321806" y="9332732"/>
                </a:lnTo>
                <a:lnTo>
                  <a:pt x="0" y="933273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620" b="-1620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4F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312385"/>
            <a:ext cx="16230600" cy="64706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68"/>
              </a:lnSpc>
            </a:pPr>
            <a:r>
              <a:rPr lang="en-US" sz="9191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Nod y wers: dysgu iaith sefyllfaol.</a:t>
            </a:r>
          </a:p>
          <a:p>
            <a:pPr algn="ctr">
              <a:lnSpc>
                <a:spcPts val="12868"/>
              </a:lnSpc>
            </a:pPr>
            <a:endParaRPr lang="en-US" sz="9191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12868"/>
              </a:lnSpc>
            </a:pPr>
            <a:r>
              <a:rPr lang="en-US" sz="9191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Arddodiadau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4F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889889" y="3235907"/>
            <a:ext cx="5937568" cy="10101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92"/>
              </a:lnSpc>
              <a:spcBef>
                <a:spcPct val="0"/>
              </a:spcBef>
            </a:pPr>
            <a:r>
              <a:rPr lang="en-US" sz="6660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Geirfa newydd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4F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76233" y="-208056"/>
            <a:ext cx="8597900" cy="8597900"/>
          </a:xfrm>
          <a:custGeom>
            <a:avLst/>
            <a:gdLst/>
            <a:ahLst/>
            <a:cxnLst/>
            <a:rect l="l" t="t" r="r" b="b"/>
            <a:pathLst>
              <a:path w="8597900" h="8597900">
                <a:moveTo>
                  <a:pt x="0" y="0"/>
                </a:moveTo>
                <a:lnTo>
                  <a:pt x="8597900" y="0"/>
                </a:lnTo>
                <a:lnTo>
                  <a:pt x="8597900" y="8597900"/>
                </a:lnTo>
                <a:lnTo>
                  <a:pt x="0" y="85979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4294133">
            <a:off x="-19153" y="7192608"/>
            <a:ext cx="17778031" cy="17778031"/>
          </a:xfrm>
          <a:custGeom>
            <a:avLst/>
            <a:gdLst/>
            <a:ahLst/>
            <a:cxnLst/>
            <a:rect l="l" t="t" r="r" b="b"/>
            <a:pathLst>
              <a:path w="17778031" h="17778031">
                <a:moveTo>
                  <a:pt x="0" y="0"/>
                </a:moveTo>
                <a:lnTo>
                  <a:pt x="17778031" y="0"/>
                </a:lnTo>
                <a:lnTo>
                  <a:pt x="17778031" y="17778031"/>
                </a:lnTo>
                <a:lnTo>
                  <a:pt x="0" y="177780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7125216" y="2646505"/>
            <a:ext cx="3995943" cy="5964095"/>
          </a:xfrm>
          <a:custGeom>
            <a:avLst/>
            <a:gdLst/>
            <a:ahLst/>
            <a:cxnLst/>
            <a:rect l="l" t="t" r="r" b="b"/>
            <a:pathLst>
              <a:path w="3995943" h="5964095">
                <a:moveTo>
                  <a:pt x="0" y="0"/>
                </a:moveTo>
                <a:lnTo>
                  <a:pt x="3995943" y="0"/>
                </a:lnTo>
                <a:lnTo>
                  <a:pt x="3995943" y="5964095"/>
                </a:lnTo>
                <a:lnTo>
                  <a:pt x="0" y="596409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7726894" y="2393158"/>
            <a:ext cx="743856" cy="852557"/>
          </a:xfrm>
          <a:custGeom>
            <a:avLst/>
            <a:gdLst/>
            <a:ahLst/>
            <a:cxnLst/>
            <a:rect l="l" t="t" r="r" b="b"/>
            <a:pathLst>
              <a:path w="743856" h="852557">
                <a:moveTo>
                  <a:pt x="0" y="0"/>
                </a:moveTo>
                <a:lnTo>
                  <a:pt x="743857" y="0"/>
                </a:lnTo>
                <a:lnTo>
                  <a:pt x="743857" y="852558"/>
                </a:lnTo>
                <a:lnTo>
                  <a:pt x="0" y="85255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225442" y="4838186"/>
            <a:ext cx="744922" cy="852557"/>
          </a:xfrm>
          <a:custGeom>
            <a:avLst/>
            <a:gdLst/>
            <a:ahLst/>
            <a:cxnLst/>
            <a:rect l="l" t="t" r="r" b="b"/>
            <a:pathLst>
              <a:path w="744922" h="852557">
                <a:moveTo>
                  <a:pt x="0" y="0"/>
                </a:moveTo>
                <a:lnTo>
                  <a:pt x="744922" y="0"/>
                </a:lnTo>
                <a:lnTo>
                  <a:pt x="744922" y="852557"/>
                </a:lnTo>
                <a:lnTo>
                  <a:pt x="0" y="85255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2368025" y="835610"/>
            <a:ext cx="777959" cy="852557"/>
          </a:xfrm>
          <a:custGeom>
            <a:avLst/>
            <a:gdLst/>
            <a:ahLst/>
            <a:cxnLst/>
            <a:rect l="l" t="t" r="r" b="b"/>
            <a:pathLst>
              <a:path w="777959" h="852557">
                <a:moveTo>
                  <a:pt x="0" y="0"/>
                </a:moveTo>
                <a:lnTo>
                  <a:pt x="777959" y="0"/>
                </a:lnTo>
                <a:lnTo>
                  <a:pt x="777959" y="852557"/>
                </a:lnTo>
                <a:lnTo>
                  <a:pt x="0" y="852557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4282886" y="8965371"/>
            <a:ext cx="777959" cy="852557"/>
          </a:xfrm>
          <a:custGeom>
            <a:avLst/>
            <a:gdLst/>
            <a:ahLst/>
            <a:cxnLst/>
            <a:rect l="l" t="t" r="r" b="b"/>
            <a:pathLst>
              <a:path w="777959" h="852557">
                <a:moveTo>
                  <a:pt x="0" y="0"/>
                </a:moveTo>
                <a:lnTo>
                  <a:pt x="777959" y="0"/>
                </a:lnTo>
                <a:lnTo>
                  <a:pt x="777959" y="852558"/>
                </a:lnTo>
                <a:lnTo>
                  <a:pt x="0" y="85255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6443374" y="176143"/>
            <a:ext cx="744922" cy="852557"/>
          </a:xfrm>
          <a:custGeom>
            <a:avLst/>
            <a:gdLst/>
            <a:ahLst/>
            <a:cxnLst/>
            <a:rect l="l" t="t" r="r" b="b"/>
            <a:pathLst>
              <a:path w="744922" h="852557">
                <a:moveTo>
                  <a:pt x="0" y="0"/>
                </a:moveTo>
                <a:lnTo>
                  <a:pt x="744922" y="0"/>
                </a:lnTo>
                <a:lnTo>
                  <a:pt x="744922" y="852557"/>
                </a:lnTo>
                <a:lnTo>
                  <a:pt x="0" y="852557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4602062" y="143981"/>
            <a:ext cx="6222965" cy="8466619"/>
          </a:xfrm>
          <a:custGeom>
            <a:avLst/>
            <a:gdLst/>
            <a:ahLst/>
            <a:cxnLst/>
            <a:rect l="l" t="t" r="r" b="b"/>
            <a:pathLst>
              <a:path w="6222965" h="8466619">
                <a:moveTo>
                  <a:pt x="0" y="0"/>
                </a:moveTo>
                <a:lnTo>
                  <a:pt x="6222965" y="0"/>
                </a:lnTo>
                <a:lnTo>
                  <a:pt x="6222965" y="8466619"/>
                </a:lnTo>
                <a:lnTo>
                  <a:pt x="0" y="8466619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5919644" y="8610600"/>
            <a:ext cx="3587800" cy="1562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359"/>
              </a:lnSpc>
              <a:spcBef>
                <a:spcPct val="0"/>
              </a:spcBef>
            </a:pPr>
            <a:r>
              <a:rPr lang="en-US" sz="10299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tu ôl i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4F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19128" y="0"/>
            <a:ext cx="17576673" cy="17576673"/>
          </a:xfrm>
          <a:custGeom>
            <a:avLst/>
            <a:gdLst/>
            <a:ahLst/>
            <a:cxnLst/>
            <a:rect l="l" t="t" r="r" b="b"/>
            <a:pathLst>
              <a:path w="17576673" h="17576673">
                <a:moveTo>
                  <a:pt x="0" y="0"/>
                </a:moveTo>
                <a:lnTo>
                  <a:pt x="17576673" y="0"/>
                </a:lnTo>
                <a:lnTo>
                  <a:pt x="17576673" y="17576673"/>
                </a:lnTo>
                <a:lnTo>
                  <a:pt x="0" y="1757667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4294133">
            <a:off x="-19153" y="7192608"/>
            <a:ext cx="17778031" cy="17778031"/>
          </a:xfrm>
          <a:custGeom>
            <a:avLst/>
            <a:gdLst/>
            <a:ahLst/>
            <a:cxnLst/>
            <a:rect l="l" t="t" r="r" b="b"/>
            <a:pathLst>
              <a:path w="17778031" h="17778031">
                <a:moveTo>
                  <a:pt x="0" y="0"/>
                </a:moveTo>
                <a:lnTo>
                  <a:pt x="17778031" y="0"/>
                </a:lnTo>
                <a:lnTo>
                  <a:pt x="17778031" y="17778031"/>
                </a:lnTo>
                <a:lnTo>
                  <a:pt x="0" y="177780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9560295" y="2204403"/>
            <a:ext cx="4289105" cy="6401649"/>
          </a:xfrm>
          <a:custGeom>
            <a:avLst/>
            <a:gdLst/>
            <a:ahLst/>
            <a:cxnLst/>
            <a:rect l="l" t="t" r="r" b="b"/>
            <a:pathLst>
              <a:path w="4289105" h="6401649">
                <a:moveTo>
                  <a:pt x="0" y="0"/>
                </a:moveTo>
                <a:lnTo>
                  <a:pt x="4289105" y="0"/>
                </a:lnTo>
                <a:lnTo>
                  <a:pt x="4289105" y="6401650"/>
                </a:lnTo>
                <a:lnTo>
                  <a:pt x="0" y="640165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4971530" y="2022120"/>
            <a:ext cx="4839191" cy="6583933"/>
          </a:xfrm>
          <a:custGeom>
            <a:avLst/>
            <a:gdLst/>
            <a:ahLst/>
            <a:cxnLst/>
            <a:rect l="l" t="t" r="r" b="b"/>
            <a:pathLst>
              <a:path w="4839191" h="6583933">
                <a:moveTo>
                  <a:pt x="0" y="0"/>
                </a:moveTo>
                <a:lnTo>
                  <a:pt x="4839190" y="0"/>
                </a:lnTo>
                <a:lnTo>
                  <a:pt x="4839190" y="6583933"/>
                </a:lnTo>
                <a:lnTo>
                  <a:pt x="0" y="658393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5776470" y="8606053"/>
            <a:ext cx="6186785" cy="1562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359"/>
              </a:lnSpc>
              <a:spcBef>
                <a:spcPct val="0"/>
              </a:spcBef>
            </a:pPr>
            <a:r>
              <a:rPr lang="en-US" sz="10299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wrth ochr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4F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19128" y="0"/>
            <a:ext cx="17576673" cy="17576673"/>
          </a:xfrm>
          <a:custGeom>
            <a:avLst/>
            <a:gdLst/>
            <a:ahLst/>
            <a:cxnLst/>
            <a:rect l="l" t="t" r="r" b="b"/>
            <a:pathLst>
              <a:path w="17576673" h="17576673">
                <a:moveTo>
                  <a:pt x="0" y="0"/>
                </a:moveTo>
                <a:lnTo>
                  <a:pt x="17576673" y="0"/>
                </a:lnTo>
                <a:lnTo>
                  <a:pt x="17576673" y="17576673"/>
                </a:lnTo>
                <a:lnTo>
                  <a:pt x="0" y="1757667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4294133">
            <a:off x="-19153" y="7192608"/>
            <a:ext cx="17778031" cy="17778031"/>
          </a:xfrm>
          <a:custGeom>
            <a:avLst/>
            <a:gdLst/>
            <a:ahLst/>
            <a:cxnLst/>
            <a:rect l="l" t="t" r="r" b="b"/>
            <a:pathLst>
              <a:path w="17778031" h="17778031">
                <a:moveTo>
                  <a:pt x="0" y="0"/>
                </a:moveTo>
                <a:lnTo>
                  <a:pt x="17778031" y="0"/>
                </a:lnTo>
                <a:lnTo>
                  <a:pt x="17778031" y="17778031"/>
                </a:lnTo>
                <a:lnTo>
                  <a:pt x="0" y="177780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7269101" y="564831"/>
            <a:ext cx="1413389" cy="2109536"/>
          </a:xfrm>
          <a:custGeom>
            <a:avLst/>
            <a:gdLst/>
            <a:ahLst/>
            <a:cxnLst/>
            <a:rect l="l" t="t" r="r" b="b"/>
            <a:pathLst>
              <a:path w="1413389" h="2109536">
                <a:moveTo>
                  <a:pt x="0" y="0"/>
                </a:moveTo>
                <a:lnTo>
                  <a:pt x="1413389" y="0"/>
                </a:lnTo>
                <a:lnTo>
                  <a:pt x="1413389" y="2109536"/>
                </a:lnTo>
                <a:lnTo>
                  <a:pt x="0" y="210953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5556200" y="2674367"/>
            <a:ext cx="4839191" cy="6583933"/>
          </a:xfrm>
          <a:custGeom>
            <a:avLst/>
            <a:gdLst/>
            <a:ahLst/>
            <a:cxnLst/>
            <a:rect l="l" t="t" r="r" b="b"/>
            <a:pathLst>
              <a:path w="4839191" h="6583933">
                <a:moveTo>
                  <a:pt x="0" y="0"/>
                </a:moveTo>
                <a:lnTo>
                  <a:pt x="4839191" y="0"/>
                </a:lnTo>
                <a:lnTo>
                  <a:pt x="4839191" y="6583933"/>
                </a:lnTo>
                <a:lnTo>
                  <a:pt x="0" y="658393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5656537" y="8724900"/>
            <a:ext cx="4024759" cy="1562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359"/>
              </a:lnSpc>
              <a:spcBef>
                <a:spcPct val="0"/>
              </a:spcBef>
            </a:pPr>
            <a:r>
              <a:rPr lang="en-US" sz="10299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ar ben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4F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19128" y="0"/>
            <a:ext cx="17576673" cy="17576673"/>
          </a:xfrm>
          <a:custGeom>
            <a:avLst/>
            <a:gdLst/>
            <a:ahLst/>
            <a:cxnLst/>
            <a:rect l="l" t="t" r="r" b="b"/>
            <a:pathLst>
              <a:path w="17576673" h="17576673">
                <a:moveTo>
                  <a:pt x="0" y="0"/>
                </a:moveTo>
                <a:lnTo>
                  <a:pt x="17576673" y="0"/>
                </a:lnTo>
                <a:lnTo>
                  <a:pt x="17576673" y="17576673"/>
                </a:lnTo>
                <a:lnTo>
                  <a:pt x="0" y="1757667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4294133">
            <a:off x="-19153" y="7192608"/>
            <a:ext cx="17778031" cy="17778031"/>
          </a:xfrm>
          <a:custGeom>
            <a:avLst/>
            <a:gdLst/>
            <a:ahLst/>
            <a:cxnLst/>
            <a:rect l="l" t="t" r="r" b="b"/>
            <a:pathLst>
              <a:path w="17778031" h="17778031">
                <a:moveTo>
                  <a:pt x="0" y="0"/>
                </a:moveTo>
                <a:lnTo>
                  <a:pt x="17778031" y="0"/>
                </a:lnTo>
                <a:lnTo>
                  <a:pt x="17778031" y="17778031"/>
                </a:lnTo>
                <a:lnTo>
                  <a:pt x="0" y="177780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5584104" y="492049"/>
            <a:ext cx="5838412" cy="7943417"/>
          </a:xfrm>
          <a:custGeom>
            <a:avLst/>
            <a:gdLst/>
            <a:ahLst/>
            <a:cxnLst/>
            <a:rect l="l" t="t" r="r" b="b"/>
            <a:pathLst>
              <a:path w="5838412" h="7943417">
                <a:moveTo>
                  <a:pt x="0" y="0"/>
                </a:moveTo>
                <a:lnTo>
                  <a:pt x="5838412" y="0"/>
                </a:lnTo>
                <a:lnTo>
                  <a:pt x="5838412" y="7943418"/>
                </a:lnTo>
                <a:lnTo>
                  <a:pt x="0" y="794341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6256298" y="8598485"/>
            <a:ext cx="4784675" cy="1562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359"/>
              </a:lnSpc>
              <a:spcBef>
                <a:spcPct val="0"/>
              </a:spcBef>
            </a:pPr>
            <a:r>
              <a:rPr lang="en-US" sz="10299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o flaen </a:t>
            </a:r>
          </a:p>
        </p:txBody>
      </p:sp>
      <p:sp>
        <p:nvSpPr>
          <p:cNvPr id="6" name="Freeform 6"/>
          <p:cNvSpPr/>
          <p:nvPr/>
        </p:nvSpPr>
        <p:spPr>
          <a:xfrm>
            <a:off x="7148949" y="4392599"/>
            <a:ext cx="2708722" cy="4042868"/>
          </a:xfrm>
          <a:custGeom>
            <a:avLst/>
            <a:gdLst/>
            <a:ahLst/>
            <a:cxnLst/>
            <a:rect l="l" t="t" r="r" b="b"/>
            <a:pathLst>
              <a:path w="2708722" h="4042868">
                <a:moveTo>
                  <a:pt x="0" y="0"/>
                </a:moveTo>
                <a:lnTo>
                  <a:pt x="2708722" y="0"/>
                </a:lnTo>
                <a:lnTo>
                  <a:pt x="2708722" y="4042868"/>
                </a:lnTo>
                <a:lnTo>
                  <a:pt x="0" y="404286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4F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19128" y="0"/>
            <a:ext cx="17576673" cy="17576673"/>
          </a:xfrm>
          <a:custGeom>
            <a:avLst/>
            <a:gdLst/>
            <a:ahLst/>
            <a:cxnLst/>
            <a:rect l="l" t="t" r="r" b="b"/>
            <a:pathLst>
              <a:path w="17576673" h="17576673">
                <a:moveTo>
                  <a:pt x="0" y="0"/>
                </a:moveTo>
                <a:lnTo>
                  <a:pt x="17576673" y="0"/>
                </a:lnTo>
                <a:lnTo>
                  <a:pt x="17576673" y="17576673"/>
                </a:lnTo>
                <a:lnTo>
                  <a:pt x="0" y="1757667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4294133">
            <a:off x="-19153" y="7192608"/>
            <a:ext cx="17778031" cy="17778031"/>
          </a:xfrm>
          <a:custGeom>
            <a:avLst/>
            <a:gdLst/>
            <a:ahLst/>
            <a:cxnLst/>
            <a:rect l="l" t="t" r="r" b="b"/>
            <a:pathLst>
              <a:path w="17778031" h="17778031">
                <a:moveTo>
                  <a:pt x="0" y="0"/>
                </a:moveTo>
                <a:lnTo>
                  <a:pt x="17778031" y="0"/>
                </a:lnTo>
                <a:lnTo>
                  <a:pt x="17778031" y="17778031"/>
                </a:lnTo>
                <a:lnTo>
                  <a:pt x="0" y="177780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6838258" y="7356509"/>
            <a:ext cx="959325" cy="1431828"/>
          </a:xfrm>
          <a:custGeom>
            <a:avLst/>
            <a:gdLst/>
            <a:ahLst/>
            <a:cxnLst/>
            <a:rect l="l" t="t" r="r" b="b"/>
            <a:pathLst>
              <a:path w="959325" h="1431828">
                <a:moveTo>
                  <a:pt x="0" y="0"/>
                </a:moveTo>
                <a:lnTo>
                  <a:pt x="959325" y="0"/>
                </a:lnTo>
                <a:lnTo>
                  <a:pt x="959325" y="1431828"/>
                </a:lnTo>
                <a:lnTo>
                  <a:pt x="0" y="143182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5656537" y="198302"/>
            <a:ext cx="6070523" cy="8401432"/>
          </a:xfrm>
          <a:custGeom>
            <a:avLst/>
            <a:gdLst/>
            <a:ahLst/>
            <a:cxnLst/>
            <a:rect l="l" t="t" r="r" b="b"/>
            <a:pathLst>
              <a:path w="6070523" h="8401432">
                <a:moveTo>
                  <a:pt x="0" y="0"/>
                </a:moveTo>
                <a:lnTo>
                  <a:pt x="6070523" y="0"/>
                </a:lnTo>
                <a:lnTo>
                  <a:pt x="6070523" y="8401433"/>
                </a:lnTo>
                <a:lnTo>
                  <a:pt x="0" y="840143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860" r="-86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4081787" y="8724900"/>
            <a:ext cx="7174260" cy="1562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359"/>
              </a:lnSpc>
              <a:spcBef>
                <a:spcPct val="0"/>
              </a:spcBef>
            </a:pPr>
            <a:r>
              <a:rPr lang="en-US" sz="10299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dan / o dan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4F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19128" y="0"/>
            <a:ext cx="17576673" cy="17576673"/>
          </a:xfrm>
          <a:custGeom>
            <a:avLst/>
            <a:gdLst/>
            <a:ahLst/>
            <a:cxnLst/>
            <a:rect l="l" t="t" r="r" b="b"/>
            <a:pathLst>
              <a:path w="17576673" h="17576673">
                <a:moveTo>
                  <a:pt x="0" y="0"/>
                </a:moveTo>
                <a:lnTo>
                  <a:pt x="17576673" y="0"/>
                </a:lnTo>
                <a:lnTo>
                  <a:pt x="17576673" y="17576673"/>
                </a:lnTo>
                <a:lnTo>
                  <a:pt x="0" y="1757667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162293" y="1102690"/>
            <a:ext cx="5121444" cy="7421806"/>
          </a:xfrm>
          <a:custGeom>
            <a:avLst/>
            <a:gdLst/>
            <a:ahLst/>
            <a:cxnLst/>
            <a:rect l="l" t="t" r="r" b="b"/>
            <a:pathLst>
              <a:path w="5121444" h="7421806">
                <a:moveTo>
                  <a:pt x="0" y="0"/>
                </a:moveTo>
                <a:lnTo>
                  <a:pt x="5121444" y="0"/>
                </a:lnTo>
                <a:lnTo>
                  <a:pt x="5121444" y="7421805"/>
                </a:lnTo>
                <a:lnTo>
                  <a:pt x="0" y="742180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2666" r="-4952" b="-61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062154">
            <a:off x="7916030" y="4050059"/>
            <a:ext cx="1465211" cy="2186882"/>
          </a:xfrm>
          <a:custGeom>
            <a:avLst/>
            <a:gdLst/>
            <a:ahLst/>
            <a:cxnLst/>
            <a:rect l="l" t="t" r="r" b="b"/>
            <a:pathLst>
              <a:path w="1465211" h="2186882">
                <a:moveTo>
                  <a:pt x="0" y="0"/>
                </a:moveTo>
                <a:lnTo>
                  <a:pt x="1465211" y="0"/>
                </a:lnTo>
                <a:lnTo>
                  <a:pt x="1465211" y="2186882"/>
                </a:lnTo>
                <a:lnTo>
                  <a:pt x="0" y="218688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7371209" y="8266644"/>
            <a:ext cx="2703612" cy="1562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359"/>
              </a:lnSpc>
              <a:spcBef>
                <a:spcPct val="0"/>
              </a:spcBef>
            </a:pPr>
            <a:r>
              <a:rPr lang="en-US" sz="10299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yn y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4F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19128" y="0"/>
            <a:ext cx="17576673" cy="17576673"/>
          </a:xfrm>
          <a:custGeom>
            <a:avLst/>
            <a:gdLst/>
            <a:ahLst/>
            <a:cxnLst/>
            <a:rect l="l" t="t" r="r" b="b"/>
            <a:pathLst>
              <a:path w="17576673" h="17576673">
                <a:moveTo>
                  <a:pt x="0" y="0"/>
                </a:moveTo>
                <a:lnTo>
                  <a:pt x="17576673" y="0"/>
                </a:lnTo>
                <a:lnTo>
                  <a:pt x="17576673" y="17576673"/>
                </a:lnTo>
                <a:lnTo>
                  <a:pt x="0" y="1757667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4294133">
            <a:off x="-19153" y="7192608"/>
            <a:ext cx="17778031" cy="17778031"/>
          </a:xfrm>
          <a:custGeom>
            <a:avLst/>
            <a:gdLst/>
            <a:ahLst/>
            <a:cxnLst/>
            <a:rect l="l" t="t" r="r" b="b"/>
            <a:pathLst>
              <a:path w="17778031" h="17778031">
                <a:moveTo>
                  <a:pt x="0" y="0"/>
                </a:moveTo>
                <a:lnTo>
                  <a:pt x="17778031" y="0"/>
                </a:lnTo>
                <a:lnTo>
                  <a:pt x="17778031" y="17778031"/>
                </a:lnTo>
                <a:lnTo>
                  <a:pt x="0" y="177780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7248036" y="2717892"/>
            <a:ext cx="3791929" cy="5659595"/>
          </a:xfrm>
          <a:custGeom>
            <a:avLst/>
            <a:gdLst/>
            <a:ahLst/>
            <a:cxnLst/>
            <a:rect l="l" t="t" r="r" b="b"/>
            <a:pathLst>
              <a:path w="3791929" h="5659595">
                <a:moveTo>
                  <a:pt x="0" y="0"/>
                </a:moveTo>
                <a:lnTo>
                  <a:pt x="3791928" y="0"/>
                </a:lnTo>
                <a:lnTo>
                  <a:pt x="3791928" y="5659595"/>
                </a:lnTo>
                <a:lnTo>
                  <a:pt x="0" y="565959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2498278" y="1168772"/>
            <a:ext cx="5787836" cy="8010202"/>
          </a:xfrm>
          <a:custGeom>
            <a:avLst/>
            <a:gdLst/>
            <a:ahLst/>
            <a:cxnLst/>
            <a:rect l="l" t="t" r="r" b="b"/>
            <a:pathLst>
              <a:path w="5787836" h="8010202">
                <a:moveTo>
                  <a:pt x="0" y="0"/>
                </a:moveTo>
                <a:lnTo>
                  <a:pt x="5787837" y="0"/>
                </a:lnTo>
                <a:lnTo>
                  <a:pt x="5787837" y="8010203"/>
                </a:lnTo>
                <a:lnTo>
                  <a:pt x="0" y="801020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860" r="-86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7094977" y="8477250"/>
            <a:ext cx="3944987" cy="1562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359"/>
              </a:lnSpc>
              <a:spcBef>
                <a:spcPct val="0"/>
              </a:spcBef>
            </a:pPr>
            <a:r>
              <a:rPr lang="en-US" sz="10299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rhwng</a:t>
            </a:r>
          </a:p>
        </p:txBody>
      </p:sp>
      <p:sp>
        <p:nvSpPr>
          <p:cNvPr id="7" name="Freeform 7"/>
          <p:cNvSpPr/>
          <p:nvPr/>
        </p:nvSpPr>
        <p:spPr>
          <a:xfrm>
            <a:off x="9705510" y="1168772"/>
            <a:ext cx="5302729" cy="7338827"/>
          </a:xfrm>
          <a:custGeom>
            <a:avLst/>
            <a:gdLst/>
            <a:ahLst/>
            <a:cxnLst/>
            <a:rect l="l" t="t" r="r" b="b"/>
            <a:pathLst>
              <a:path w="5302729" h="7338827">
                <a:moveTo>
                  <a:pt x="0" y="0"/>
                </a:moveTo>
                <a:lnTo>
                  <a:pt x="5302729" y="0"/>
                </a:lnTo>
                <a:lnTo>
                  <a:pt x="5302729" y="7338827"/>
                </a:lnTo>
                <a:lnTo>
                  <a:pt x="0" y="733882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860" r="-860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4F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509798" y="844550"/>
            <a:ext cx="8597900" cy="8597900"/>
          </a:xfrm>
          <a:custGeom>
            <a:avLst/>
            <a:gdLst/>
            <a:ahLst/>
            <a:cxnLst/>
            <a:rect l="l" t="t" r="r" b="b"/>
            <a:pathLst>
              <a:path w="8597900" h="8597900">
                <a:moveTo>
                  <a:pt x="0" y="0"/>
                </a:moveTo>
                <a:lnTo>
                  <a:pt x="8597900" y="0"/>
                </a:lnTo>
                <a:lnTo>
                  <a:pt x="8597900" y="8597900"/>
                </a:lnTo>
                <a:lnTo>
                  <a:pt x="0" y="85979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839309" flipH="1">
            <a:off x="162680" y="6835968"/>
            <a:ext cx="4080128" cy="2901991"/>
          </a:xfrm>
          <a:custGeom>
            <a:avLst/>
            <a:gdLst/>
            <a:ahLst/>
            <a:cxnLst/>
            <a:rect l="l" t="t" r="r" b="b"/>
            <a:pathLst>
              <a:path w="4080128" h="2901991">
                <a:moveTo>
                  <a:pt x="4080128" y="0"/>
                </a:moveTo>
                <a:lnTo>
                  <a:pt x="0" y="0"/>
                </a:lnTo>
                <a:lnTo>
                  <a:pt x="0" y="2901992"/>
                </a:lnTo>
                <a:lnTo>
                  <a:pt x="4080128" y="2901992"/>
                </a:lnTo>
                <a:lnTo>
                  <a:pt x="4080128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1873755">
            <a:off x="14293445" y="790398"/>
            <a:ext cx="3744897" cy="2663558"/>
          </a:xfrm>
          <a:custGeom>
            <a:avLst/>
            <a:gdLst/>
            <a:ahLst/>
            <a:cxnLst/>
            <a:rect l="l" t="t" r="r" b="b"/>
            <a:pathLst>
              <a:path w="3744897" h="2663558">
                <a:moveTo>
                  <a:pt x="0" y="0"/>
                </a:moveTo>
                <a:lnTo>
                  <a:pt x="3744897" y="0"/>
                </a:lnTo>
                <a:lnTo>
                  <a:pt x="3744897" y="2663558"/>
                </a:lnTo>
                <a:lnTo>
                  <a:pt x="0" y="26635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6230600" y="6083827"/>
            <a:ext cx="743856" cy="852557"/>
          </a:xfrm>
          <a:custGeom>
            <a:avLst/>
            <a:gdLst/>
            <a:ahLst/>
            <a:cxnLst/>
            <a:rect l="l" t="t" r="r" b="b"/>
            <a:pathLst>
              <a:path w="743856" h="852557">
                <a:moveTo>
                  <a:pt x="0" y="0"/>
                </a:moveTo>
                <a:lnTo>
                  <a:pt x="743856" y="0"/>
                </a:lnTo>
                <a:lnTo>
                  <a:pt x="743856" y="852558"/>
                </a:lnTo>
                <a:lnTo>
                  <a:pt x="0" y="85255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876300" y="409331"/>
            <a:ext cx="744922" cy="852557"/>
          </a:xfrm>
          <a:custGeom>
            <a:avLst/>
            <a:gdLst/>
            <a:ahLst/>
            <a:cxnLst/>
            <a:rect l="l" t="t" r="r" b="b"/>
            <a:pathLst>
              <a:path w="744922" h="852557">
                <a:moveTo>
                  <a:pt x="0" y="0"/>
                </a:moveTo>
                <a:lnTo>
                  <a:pt x="744922" y="0"/>
                </a:lnTo>
                <a:lnTo>
                  <a:pt x="744922" y="852558"/>
                </a:lnTo>
                <a:lnTo>
                  <a:pt x="0" y="85255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1823493" y="409331"/>
            <a:ext cx="777959" cy="852557"/>
          </a:xfrm>
          <a:custGeom>
            <a:avLst/>
            <a:gdLst/>
            <a:ahLst/>
            <a:cxnLst/>
            <a:rect l="l" t="t" r="r" b="b"/>
            <a:pathLst>
              <a:path w="777959" h="852557">
                <a:moveTo>
                  <a:pt x="0" y="0"/>
                </a:moveTo>
                <a:lnTo>
                  <a:pt x="777959" y="0"/>
                </a:lnTo>
                <a:lnTo>
                  <a:pt x="777959" y="852558"/>
                </a:lnTo>
                <a:lnTo>
                  <a:pt x="0" y="85255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8001487" y="9022521"/>
            <a:ext cx="777959" cy="852557"/>
          </a:xfrm>
          <a:custGeom>
            <a:avLst/>
            <a:gdLst/>
            <a:ahLst/>
            <a:cxnLst/>
            <a:rect l="l" t="t" r="r" b="b"/>
            <a:pathLst>
              <a:path w="777959" h="852557">
                <a:moveTo>
                  <a:pt x="0" y="0"/>
                </a:moveTo>
                <a:lnTo>
                  <a:pt x="777959" y="0"/>
                </a:lnTo>
                <a:lnTo>
                  <a:pt x="777959" y="852558"/>
                </a:lnTo>
                <a:lnTo>
                  <a:pt x="0" y="85255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999537" y="4257724"/>
            <a:ext cx="744922" cy="852557"/>
          </a:xfrm>
          <a:custGeom>
            <a:avLst/>
            <a:gdLst/>
            <a:ahLst/>
            <a:cxnLst/>
            <a:rect l="l" t="t" r="r" b="b"/>
            <a:pathLst>
              <a:path w="744922" h="852557">
                <a:moveTo>
                  <a:pt x="0" y="0"/>
                </a:moveTo>
                <a:lnTo>
                  <a:pt x="744923" y="0"/>
                </a:lnTo>
                <a:lnTo>
                  <a:pt x="744923" y="852558"/>
                </a:lnTo>
                <a:lnTo>
                  <a:pt x="0" y="85255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2977894" y="-1243499"/>
            <a:ext cx="2012321" cy="3305662"/>
          </a:xfrm>
          <a:custGeom>
            <a:avLst/>
            <a:gdLst/>
            <a:ahLst/>
            <a:cxnLst/>
            <a:rect l="l" t="t" r="r" b="b"/>
            <a:pathLst>
              <a:path w="2012321" h="3305662">
                <a:moveTo>
                  <a:pt x="0" y="0"/>
                </a:moveTo>
                <a:lnTo>
                  <a:pt x="2012321" y="0"/>
                </a:lnTo>
                <a:lnTo>
                  <a:pt x="2012321" y="3305661"/>
                </a:lnTo>
                <a:lnTo>
                  <a:pt x="0" y="330566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3668432">
            <a:off x="14281953" y="8000684"/>
            <a:ext cx="2120074" cy="3482667"/>
          </a:xfrm>
          <a:custGeom>
            <a:avLst/>
            <a:gdLst/>
            <a:ahLst/>
            <a:cxnLst/>
            <a:rect l="l" t="t" r="r" b="b"/>
            <a:pathLst>
              <a:path w="2120074" h="3482667">
                <a:moveTo>
                  <a:pt x="0" y="0"/>
                </a:moveTo>
                <a:lnTo>
                  <a:pt x="2120074" y="0"/>
                </a:lnTo>
                <a:lnTo>
                  <a:pt x="2120074" y="3482667"/>
                </a:lnTo>
                <a:lnTo>
                  <a:pt x="0" y="3482667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2977894" y="3455278"/>
            <a:ext cx="12332212" cy="122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600"/>
              </a:lnSpc>
              <a:spcBef>
                <a:spcPct val="0"/>
              </a:spcBef>
            </a:pPr>
            <a:r>
              <a:rPr lang="en-US" sz="8000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gêm 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30330" y="4652327"/>
            <a:ext cx="5227340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Ble mae’r gonk?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CDFFD8">
                <a:alpha val="100000"/>
              </a:srgbClr>
            </a:gs>
            <a:gs pos="100000">
              <a:srgbClr val="94B9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509798" y="844550"/>
            <a:ext cx="8597900" cy="8597900"/>
          </a:xfrm>
          <a:custGeom>
            <a:avLst/>
            <a:gdLst/>
            <a:ahLst/>
            <a:cxnLst/>
            <a:rect l="l" t="t" r="r" b="b"/>
            <a:pathLst>
              <a:path w="8597900" h="8597900">
                <a:moveTo>
                  <a:pt x="0" y="0"/>
                </a:moveTo>
                <a:lnTo>
                  <a:pt x="8597900" y="0"/>
                </a:lnTo>
                <a:lnTo>
                  <a:pt x="8597900" y="8597900"/>
                </a:lnTo>
                <a:lnTo>
                  <a:pt x="0" y="85979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2615762">
            <a:off x="-9227985" y="7005034"/>
            <a:ext cx="17778031" cy="17778031"/>
          </a:xfrm>
          <a:custGeom>
            <a:avLst/>
            <a:gdLst/>
            <a:ahLst/>
            <a:cxnLst/>
            <a:rect l="l" t="t" r="r" b="b"/>
            <a:pathLst>
              <a:path w="17778031" h="17778031">
                <a:moveTo>
                  <a:pt x="0" y="0"/>
                </a:moveTo>
                <a:lnTo>
                  <a:pt x="17778031" y="0"/>
                </a:lnTo>
                <a:lnTo>
                  <a:pt x="17778031" y="17778032"/>
                </a:lnTo>
                <a:lnTo>
                  <a:pt x="0" y="177780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0304841">
            <a:off x="11236164" y="5829472"/>
            <a:ext cx="17778031" cy="17778031"/>
          </a:xfrm>
          <a:custGeom>
            <a:avLst/>
            <a:gdLst/>
            <a:ahLst/>
            <a:cxnLst/>
            <a:rect l="l" t="t" r="r" b="b"/>
            <a:pathLst>
              <a:path w="17778031" h="17778031">
                <a:moveTo>
                  <a:pt x="0" y="0"/>
                </a:moveTo>
                <a:lnTo>
                  <a:pt x="17778031" y="0"/>
                </a:lnTo>
                <a:lnTo>
                  <a:pt x="17778031" y="17778031"/>
                </a:lnTo>
                <a:lnTo>
                  <a:pt x="0" y="177780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3696069" y="3629025"/>
            <a:ext cx="10895862" cy="3667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600"/>
              </a:lnSpc>
            </a:pPr>
            <a:r>
              <a:rPr lang="en-US" sz="8000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 Ble mae’r.............. ?</a:t>
            </a:r>
          </a:p>
          <a:p>
            <a:pPr algn="ctr">
              <a:lnSpc>
                <a:spcPts val="9600"/>
              </a:lnSpc>
            </a:pPr>
            <a:endParaRPr lang="en-US" sz="8000">
              <a:solidFill>
                <a:srgbClr val="000000"/>
              </a:solidFill>
              <a:latin typeface="Fredoka"/>
              <a:ea typeface="Fredoka"/>
              <a:cs typeface="Fredoka"/>
              <a:sym typeface="Fredoka"/>
            </a:endParaRPr>
          </a:p>
          <a:p>
            <a:pPr marL="0" lvl="0" indent="0" algn="ctr">
              <a:lnSpc>
                <a:spcPts val="9600"/>
              </a:lnSpc>
              <a:spcBef>
                <a:spcPct val="0"/>
              </a:spcBef>
            </a:pPr>
            <a:r>
              <a:rPr lang="en-US" sz="8000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Mae’r.............    ..............</a:t>
            </a:r>
          </a:p>
        </p:txBody>
      </p:sp>
      <p:sp>
        <p:nvSpPr>
          <p:cNvPr id="6" name="Freeform 6"/>
          <p:cNvSpPr/>
          <p:nvPr/>
        </p:nvSpPr>
        <p:spPr>
          <a:xfrm>
            <a:off x="3567012" y="-615498"/>
            <a:ext cx="895550" cy="2461994"/>
          </a:xfrm>
          <a:custGeom>
            <a:avLst/>
            <a:gdLst/>
            <a:ahLst/>
            <a:cxnLst/>
            <a:rect l="l" t="t" r="r" b="b"/>
            <a:pathLst>
              <a:path w="895550" h="2461994">
                <a:moveTo>
                  <a:pt x="0" y="0"/>
                </a:moveTo>
                <a:lnTo>
                  <a:pt x="895551" y="0"/>
                </a:lnTo>
                <a:lnTo>
                  <a:pt x="895551" y="2461993"/>
                </a:lnTo>
                <a:lnTo>
                  <a:pt x="0" y="246199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0405962" y="-1160695"/>
            <a:ext cx="895550" cy="2461994"/>
          </a:xfrm>
          <a:custGeom>
            <a:avLst/>
            <a:gdLst/>
            <a:ahLst/>
            <a:cxnLst/>
            <a:rect l="l" t="t" r="r" b="b"/>
            <a:pathLst>
              <a:path w="895550" h="2461994">
                <a:moveTo>
                  <a:pt x="0" y="0"/>
                </a:moveTo>
                <a:lnTo>
                  <a:pt x="895551" y="0"/>
                </a:lnTo>
                <a:lnTo>
                  <a:pt x="895551" y="2461993"/>
                </a:lnTo>
                <a:lnTo>
                  <a:pt x="0" y="246199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6986487" y="-1160695"/>
            <a:ext cx="895550" cy="2461994"/>
          </a:xfrm>
          <a:custGeom>
            <a:avLst/>
            <a:gdLst/>
            <a:ahLst/>
            <a:cxnLst/>
            <a:rect l="l" t="t" r="r" b="b"/>
            <a:pathLst>
              <a:path w="895550" h="2461994">
                <a:moveTo>
                  <a:pt x="0" y="0"/>
                </a:moveTo>
                <a:lnTo>
                  <a:pt x="895551" y="0"/>
                </a:lnTo>
                <a:lnTo>
                  <a:pt x="895551" y="2461993"/>
                </a:lnTo>
                <a:lnTo>
                  <a:pt x="0" y="246199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3825437" y="-615498"/>
            <a:ext cx="895550" cy="2461994"/>
          </a:xfrm>
          <a:custGeom>
            <a:avLst/>
            <a:gdLst/>
            <a:ahLst/>
            <a:cxnLst/>
            <a:rect l="l" t="t" r="r" b="b"/>
            <a:pathLst>
              <a:path w="895550" h="2461994">
                <a:moveTo>
                  <a:pt x="0" y="0"/>
                </a:moveTo>
                <a:lnTo>
                  <a:pt x="895551" y="0"/>
                </a:lnTo>
                <a:lnTo>
                  <a:pt x="895551" y="2461993"/>
                </a:lnTo>
                <a:lnTo>
                  <a:pt x="0" y="246199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969798" y="0"/>
            <a:ext cx="670504" cy="3155311"/>
          </a:xfrm>
          <a:custGeom>
            <a:avLst/>
            <a:gdLst/>
            <a:ahLst/>
            <a:cxnLst/>
            <a:rect l="l" t="t" r="r" b="b"/>
            <a:pathLst>
              <a:path w="670504" h="3155311">
                <a:moveTo>
                  <a:pt x="0" y="0"/>
                </a:moveTo>
                <a:lnTo>
                  <a:pt x="670504" y="0"/>
                </a:lnTo>
                <a:lnTo>
                  <a:pt x="670504" y="3155311"/>
                </a:lnTo>
                <a:lnTo>
                  <a:pt x="0" y="315531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8808748" y="-1308816"/>
            <a:ext cx="670504" cy="3155311"/>
          </a:xfrm>
          <a:custGeom>
            <a:avLst/>
            <a:gdLst/>
            <a:ahLst/>
            <a:cxnLst/>
            <a:rect l="l" t="t" r="r" b="b"/>
            <a:pathLst>
              <a:path w="670504" h="3155311">
                <a:moveTo>
                  <a:pt x="0" y="0"/>
                </a:moveTo>
                <a:lnTo>
                  <a:pt x="670504" y="0"/>
                </a:lnTo>
                <a:lnTo>
                  <a:pt x="670504" y="3155311"/>
                </a:lnTo>
                <a:lnTo>
                  <a:pt x="0" y="315531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5389273" y="-832566"/>
            <a:ext cx="670504" cy="3155311"/>
          </a:xfrm>
          <a:custGeom>
            <a:avLst/>
            <a:gdLst/>
            <a:ahLst/>
            <a:cxnLst/>
            <a:rect l="l" t="t" r="r" b="b"/>
            <a:pathLst>
              <a:path w="670504" h="3155311">
                <a:moveTo>
                  <a:pt x="0" y="0"/>
                </a:moveTo>
                <a:lnTo>
                  <a:pt x="670504" y="0"/>
                </a:lnTo>
                <a:lnTo>
                  <a:pt x="670504" y="3155311"/>
                </a:lnTo>
                <a:lnTo>
                  <a:pt x="0" y="315531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12228223" y="-832566"/>
            <a:ext cx="670504" cy="3155311"/>
          </a:xfrm>
          <a:custGeom>
            <a:avLst/>
            <a:gdLst/>
            <a:ahLst/>
            <a:cxnLst/>
            <a:rect l="l" t="t" r="r" b="b"/>
            <a:pathLst>
              <a:path w="670504" h="3155311">
                <a:moveTo>
                  <a:pt x="0" y="0"/>
                </a:moveTo>
                <a:lnTo>
                  <a:pt x="670504" y="0"/>
                </a:lnTo>
                <a:lnTo>
                  <a:pt x="670504" y="3155311"/>
                </a:lnTo>
                <a:lnTo>
                  <a:pt x="0" y="315531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5647698" y="0"/>
            <a:ext cx="670504" cy="3155311"/>
          </a:xfrm>
          <a:custGeom>
            <a:avLst/>
            <a:gdLst/>
            <a:ahLst/>
            <a:cxnLst/>
            <a:rect l="l" t="t" r="r" b="b"/>
            <a:pathLst>
              <a:path w="670504" h="3155311">
                <a:moveTo>
                  <a:pt x="0" y="0"/>
                </a:moveTo>
                <a:lnTo>
                  <a:pt x="670504" y="0"/>
                </a:lnTo>
                <a:lnTo>
                  <a:pt x="670504" y="3155311"/>
                </a:lnTo>
                <a:lnTo>
                  <a:pt x="0" y="315531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6173650" y="6374085"/>
            <a:ext cx="3040151" cy="4229776"/>
          </a:xfrm>
          <a:custGeom>
            <a:avLst/>
            <a:gdLst/>
            <a:ahLst/>
            <a:cxnLst/>
            <a:rect l="l" t="t" r="r" b="b"/>
            <a:pathLst>
              <a:path w="3040151" h="4229776">
                <a:moveTo>
                  <a:pt x="0" y="0"/>
                </a:moveTo>
                <a:lnTo>
                  <a:pt x="3040151" y="0"/>
                </a:lnTo>
                <a:lnTo>
                  <a:pt x="3040151" y="4229776"/>
                </a:lnTo>
                <a:lnTo>
                  <a:pt x="0" y="422977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14462874" y="8324174"/>
            <a:ext cx="3040151" cy="4229776"/>
          </a:xfrm>
          <a:custGeom>
            <a:avLst/>
            <a:gdLst/>
            <a:ahLst/>
            <a:cxnLst/>
            <a:rect l="l" t="t" r="r" b="b"/>
            <a:pathLst>
              <a:path w="3040151" h="4229776">
                <a:moveTo>
                  <a:pt x="0" y="0"/>
                </a:moveTo>
                <a:lnTo>
                  <a:pt x="3040152" y="0"/>
                </a:lnTo>
                <a:lnTo>
                  <a:pt x="3040152" y="4229776"/>
                </a:lnTo>
                <a:lnTo>
                  <a:pt x="0" y="422977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-2028397" y="1301298"/>
            <a:ext cx="4333447" cy="8538811"/>
          </a:xfrm>
          <a:custGeom>
            <a:avLst/>
            <a:gdLst/>
            <a:ahLst/>
            <a:cxnLst/>
            <a:rect l="l" t="t" r="r" b="b"/>
            <a:pathLst>
              <a:path w="4333447" h="8538811">
                <a:moveTo>
                  <a:pt x="0" y="0"/>
                </a:moveTo>
                <a:lnTo>
                  <a:pt x="4333447" y="0"/>
                </a:lnTo>
                <a:lnTo>
                  <a:pt x="4333447" y="8538811"/>
                </a:lnTo>
                <a:lnTo>
                  <a:pt x="0" y="853881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-491376" y="8488973"/>
            <a:ext cx="3040151" cy="4229776"/>
          </a:xfrm>
          <a:custGeom>
            <a:avLst/>
            <a:gdLst/>
            <a:ahLst/>
            <a:cxnLst/>
            <a:rect l="l" t="t" r="r" b="b"/>
            <a:pathLst>
              <a:path w="3040151" h="4229776">
                <a:moveTo>
                  <a:pt x="0" y="0"/>
                </a:moveTo>
                <a:lnTo>
                  <a:pt x="3040152" y="0"/>
                </a:lnTo>
                <a:lnTo>
                  <a:pt x="3040152" y="4229776"/>
                </a:lnTo>
                <a:lnTo>
                  <a:pt x="0" y="422977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CDFFD8">
                <a:alpha val="100000"/>
              </a:srgbClr>
            </a:gs>
            <a:gs pos="100000">
              <a:srgbClr val="94B9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509798" y="844550"/>
            <a:ext cx="8597900" cy="8597900"/>
          </a:xfrm>
          <a:custGeom>
            <a:avLst/>
            <a:gdLst/>
            <a:ahLst/>
            <a:cxnLst/>
            <a:rect l="l" t="t" r="r" b="b"/>
            <a:pathLst>
              <a:path w="8597900" h="8597900">
                <a:moveTo>
                  <a:pt x="0" y="0"/>
                </a:moveTo>
                <a:lnTo>
                  <a:pt x="8597900" y="0"/>
                </a:lnTo>
                <a:lnTo>
                  <a:pt x="8597900" y="8597900"/>
                </a:lnTo>
                <a:lnTo>
                  <a:pt x="0" y="85979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2615762">
            <a:off x="-9227985" y="7005034"/>
            <a:ext cx="17778031" cy="17778031"/>
          </a:xfrm>
          <a:custGeom>
            <a:avLst/>
            <a:gdLst/>
            <a:ahLst/>
            <a:cxnLst/>
            <a:rect l="l" t="t" r="r" b="b"/>
            <a:pathLst>
              <a:path w="17778031" h="17778031">
                <a:moveTo>
                  <a:pt x="0" y="0"/>
                </a:moveTo>
                <a:lnTo>
                  <a:pt x="17778031" y="0"/>
                </a:lnTo>
                <a:lnTo>
                  <a:pt x="17778031" y="17778032"/>
                </a:lnTo>
                <a:lnTo>
                  <a:pt x="0" y="177780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0304841">
            <a:off x="11236164" y="5829472"/>
            <a:ext cx="17778031" cy="17778031"/>
          </a:xfrm>
          <a:custGeom>
            <a:avLst/>
            <a:gdLst/>
            <a:ahLst/>
            <a:cxnLst/>
            <a:rect l="l" t="t" r="r" b="b"/>
            <a:pathLst>
              <a:path w="17778031" h="17778031">
                <a:moveTo>
                  <a:pt x="0" y="0"/>
                </a:moveTo>
                <a:lnTo>
                  <a:pt x="17778031" y="0"/>
                </a:lnTo>
                <a:lnTo>
                  <a:pt x="17778031" y="17778031"/>
                </a:lnTo>
                <a:lnTo>
                  <a:pt x="0" y="177780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3696069" y="2409825"/>
            <a:ext cx="10895862" cy="6105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600"/>
              </a:lnSpc>
            </a:pPr>
            <a:r>
              <a:rPr lang="en-US" sz="8000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 Ble mae’r sach nadolig?</a:t>
            </a:r>
          </a:p>
          <a:p>
            <a:pPr algn="ctr">
              <a:lnSpc>
                <a:spcPts val="9600"/>
              </a:lnSpc>
            </a:pPr>
            <a:endParaRPr lang="en-US" sz="8000">
              <a:solidFill>
                <a:srgbClr val="000000"/>
              </a:solidFill>
              <a:latin typeface="Fredoka"/>
              <a:ea typeface="Fredoka"/>
              <a:cs typeface="Fredoka"/>
              <a:sym typeface="Fredoka"/>
            </a:endParaRPr>
          </a:p>
          <a:p>
            <a:pPr marL="0" lvl="0" indent="0" algn="ctr">
              <a:lnSpc>
                <a:spcPts val="9600"/>
              </a:lnSpc>
              <a:spcBef>
                <a:spcPct val="0"/>
              </a:spcBef>
            </a:pPr>
            <a:r>
              <a:rPr lang="en-US" sz="8000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Mae’r sach nadolig    ..............</a:t>
            </a:r>
          </a:p>
        </p:txBody>
      </p:sp>
      <p:sp>
        <p:nvSpPr>
          <p:cNvPr id="6" name="Freeform 6"/>
          <p:cNvSpPr/>
          <p:nvPr/>
        </p:nvSpPr>
        <p:spPr>
          <a:xfrm>
            <a:off x="3567012" y="-615498"/>
            <a:ext cx="895550" cy="2461994"/>
          </a:xfrm>
          <a:custGeom>
            <a:avLst/>
            <a:gdLst/>
            <a:ahLst/>
            <a:cxnLst/>
            <a:rect l="l" t="t" r="r" b="b"/>
            <a:pathLst>
              <a:path w="895550" h="2461994">
                <a:moveTo>
                  <a:pt x="0" y="0"/>
                </a:moveTo>
                <a:lnTo>
                  <a:pt x="895551" y="0"/>
                </a:lnTo>
                <a:lnTo>
                  <a:pt x="895551" y="2461993"/>
                </a:lnTo>
                <a:lnTo>
                  <a:pt x="0" y="246199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0405962" y="-1160695"/>
            <a:ext cx="895550" cy="2461994"/>
          </a:xfrm>
          <a:custGeom>
            <a:avLst/>
            <a:gdLst/>
            <a:ahLst/>
            <a:cxnLst/>
            <a:rect l="l" t="t" r="r" b="b"/>
            <a:pathLst>
              <a:path w="895550" h="2461994">
                <a:moveTo>
                  <a:pt x="0" y="0"/>
                </a:moveTo>
                <a:lnTo>
                  <a:pt x="895551" y="0"/>
                </a:lnTo>
                <a:lnTo>
                  <a:pt x="895551" y="2461993"/>
                </a:lnTo>
                <a:lnTo>
                  <a:pt x="0" y="246199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6986487" y="-1160695"/>
            <a:ext cx="895550" cy="2461994"/>
          </a:xfrm>
          <a:custGeom>
            <a:avLst/>
            <a:gdLst/>
            <a:ahLst/>
            <a:cxnLst/>
            <a:rect l="l" t="t" r="r" b="b"/>
            <a:pathLst>
              <a:path w="895550" h="2461994">
                <a:moveTo>
                  <a:pt x="0" y="0"/>
                </a:moveTo>
                <a:lnTo>
                  <a:pt x="895551" y="0"/>
                </a:lnTo>
                <a:lnTo>
                  <a:pt x="895551" y="2461993"/>
                </a:lnTo>
                <a:lnTo>
                  <a:pt x="0" y="246199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3825437" y="-615498"/>
            <a:ext cx="895550" cy="2461994"/>
          </a:xfrm>
          <a:custGeom>
            <a:avLst/>
            <a:gdLst/>
            <a:ahLst/>
            <a:cxnLst/>
            <a:rect l="l" t="t" r="r" b="b"/>
            <a:pathLst>
              <a:path w="895550" h="2461994">
                <a:moveTo>
                  <a:pt x="0" y="0"/>
                </a:moveTo>
                <a:lnTo>
                  <a:pt x="895551" y="0"/>
                </a:lnTo>
                <a:lnTo>
                  <a:pt x="895551" y="2461993"/>
                </a:lnTo>
                <a:lnTo>
                  <a:pt x="0" y="246199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969798" y="0"/>
            <a:ext cx="670504" cy="3155311"/>
          </a:xfrm>
          <a:custGeom>
            <a:avLst/>
            <a:gdLst/>
            <a:ahLst/>
            <a:cxnLst/>
            <a:rect l="l" t="t" r="r" b="b"/>
            <a:pathLst>
              <a:path w="670504" h="3155311">
                <a:moveTo>
                  <a:pt x="0" y="0"/>
                </a:moveTo>
                <a:lnTo>
                  <a:pt x="670504" y="0"/>
                </a:lnTo>
                <a:lnTo>
                  <a:pt x="670504" y="3155311"/>
                </a:lnTo>
                <a:lnTo>
                  <a:pt x="0" y="315531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8808748" y="-1308816"/>
            <a:ext cx="670504" cy="3155311"/>
          </a:xfrm>
          <a:custGeom>
            <a:avLst/>
            <a:gdLst/>
            <a:ahLst/>
            <a:cxnLst/>
            <a:rect l="l" t="t" r="r" b="b"/>
            <a:pathLst>
              <a:path w="670504" h="3155311">
                <a:moveTo>
                  <a:pt x="0" y="0"/>
                </a:moveTo>
                <a:lnTo>
                  <a:pt x="670504" y="0"/>
                </a:lnTo>
                <a:lnTo>
                  <a:pt x="670504" y="3155311"/>
                </a:lnTo>
                <a:lnTo>
                  <a:pt x="0" y="315531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5389273" y="-832566"/>
            <a:ext cx="670504" cy="3155311"/>
          </a:xfrm>
          <a:custGeom>
            <a:avLst/>
            <a:gdLst/>
            <a:ahLst/>
            <a:cxnLst/>
            <a:rect l="l" t="t" r="r" b="b"/>
            <a:pathLst>
              <a:path w="670504" h="3155311">
                <a:moveTo>
                  <a:pt x="0" y="0"/>
                </a:moveTo>
                <a:lnTo>
                  <a:pt x="670504" y="0"/>
                </a:lnTo>
                <a:lnTo>
                  <a:pt x="670504" y="3155311"/>
                </a:lnTo>
                <a:lnTo>
                  <a:pt x="0" y="315531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12228223" y="-832566"/>
            <a:ext cx="670504" cy="3155311"/>
          </a:xfrm>
          <a:custGeom>
            <a:avLst/>
            <a:gdLst/>
            <a:ahLst/>
            <a:cxnLst/>
            <a:rect l="l" t="t" r="r" b="b"/>
            <a:pathLst>
              <a:path w="670504" h="3155311">
                <a:moveTo>
                  <a:pt x="0" y="0"/>
                </a:moveTo>
                <a:lnTo>
                  <a:pt x="670504" y="0"/>
                </a:lnTo>
                <a:lnTo>
                  <a:pt x="670504" y="3155311"/>
                </a:lnTo>
                <a:lnTo>
                  <a:pt x="0" y="315531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5647698" y="0"/>
            <a:ext cx="670504" cy="3155311"/>
          </a:xfrm>
          <a:custGeom>
            <a:avLst/>
            <a:gdLst/>
            <a:ahLst/>
            <a:cxnLst/>
            <a:rect l="l" t="t" r="r" b="b"/>
            <a:pathLst>
              <a:path w="670504" h="3155311">
                <a:moveTo>
                  <a:pt x="0" y="0"/>
                </a:moveTo>
                <a:lnTo>
                  <a:pt x="670504" y="0"/>
                </a:lnTo>
                <a:lnTo>
                  <a:pt x="670504" y="3155311"/>
                </a:lnTo>
                <a:lnTo>
                  <a:pt x="0" y="315531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6173650" y="6374085"/>
            <a:ext cx="3040151" cy="4229776"/>
          </a:xfrm>
          <a:custGeom>
            <a:avLst/>
            <a:gdLst/>
            <a:ahLst/>
            <a:cxnLst/>
            <a:rect l="l" t="t" r="r" b="b"/>
            <a:pathLst>
              <a:path w="3040151" h="4229776">
                <a:moveTo>
                  <a:pt x="0" y="0"/>
                </a:moveTo>
                <a:lnTo>
                  <a:pt x="3040151" y="0"/>
                </a:lnTo>
                <a:lnTo>
                  <a:pt x="3040151" y="4229776"/>
                </a:lnTo>
                <a:lnTo>
                  <a:pt x="0" y="422977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14462874" y="8324174"/>
            <a:ext cx="3040151" cy="4229776"/>
          </a:xfrm>
          <a:custGeom>
            <a:avLst/>
            <a:gdLst/>
            <a:ahLst/>
            <a:cxnLst/>
            <a:rect l="l" t="t" r="r" b="b"/>
            <a:pathLst>
              <a:path w="3040151" h="4229776">
                <a:moveTo>
                  <a:pt x="0" y="0"/>
                </a:moveTo>
                <a:lnTo>
                  <a:pt x="3040152" y="0"/>
                </a:lnTo>
                <a:lnTo>
                  <a:pt x="3040152" y="4229776"/>
                </a:lnTo>
                <a:lnTo>
                  <a:pt x="0" y="422977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-2028397" y="1301298"/>
            <a:ext cx="4333447" cy="8538811"/>
          </a:xfrm>
          <a:custGeom>
            <a:avLst/>
            <a:gdLst/>
            <a:ahLst/>
            <a:cxnLst/>
            <a:rect l="l" t="t" r="r" b="b"/>
            <a:pathLst>
              <a:path w="4333447" h="8538811">
                <a:moveTo>
                  <a:pt x="0" y="0"/>
                </a:moveTo>
                <a:lnTo>
                  <a:pt x="4333447" y="0"/>
                </a:lnTo>
                <a:lnTo>
                  <a:pt x="4333447" y="8538811"/>
                </a:lnTo>
                <a:lnTo>
                  <a:pt x="0" y="853881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-491376" y="8488973"/>
            <a:ext cx="3040151" cy="4229776"/>
          </a:xfrm>
          <a:custGeom>
            <a:avLst/>
            <a:gdLst/>
            <a:ahLst/>
            <a:cxnLst/>
            <a:rect l="l" t="t" r="r" b="b"/>
            <a:pathLst>
              <a:path w="3040151" h="4229776">
                <a:moveTo>
                  <a:pt x="0" y="0"/>
                </a:moveTo>
                <a:lnTo>
                  <a:pt x="3040152" y="0"/>
                </a:lnTo>
                <a:lnTo>
                  <a:pt x="3040152" y="4229776"/>
                </a:lnTo>
                <a:lnTo>
                  <a:pt x="0" y="422977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4F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509798" y="844550"/>
            <a:ext cx="8597900" cy="8597900"/>
          </a:xfrm>
          <a:custGeom>
            <a:avLst/>
            <a:gdLst/>
            <a:ahLst/>
            <a:cxnLst/>
            <a:rect l="l" t="t" r="r" b="b"/>
            <a:pathLst>
              <a:path w="8597900" h="8597900">
                <a:moveTo>
                  <a:pt x="0" y="0"/>
                </a:moveTo>
                <a:lnTo>
                  <a:pt x="8597900" y="0"/>
                </a:lnTo>
                <a:lnTo>
                  <a:pt x="8597900" y="8597900"/>
                </a:lnTo>
                <a:lnTo>
                  <a:pt x="0" y="85979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839309" flipH="1">
            <a:off x="162680" y="6835968"/>
            <a:ext cx="4080128" cy="2901991"/>
          </a:xfrm>
          <a:custGeom>
            <a:avLst/>
            <a:gdLst/>
            <a:ahLst/>
            <a:cxnLst/>
            <a:rect l="l" t="t" r="r" b="b"/>
            <a:pathLst>
              <a:path w="4080128" h="2901991">
                <a:moveTo>
                  <a:pt x="4080128" y="0"/>
                </a:moveTo>
                <a:lnTo>
                  <a:pt x="0" y="0"/>
                </a:lnTo>
                <a:lnTo>
                  <a:pt x="0" y="2901992"/>
                </a:lnTo>
                <a:lnTo>
                  <a:pt x="4080128" y="2901992"/>
                </a:lnTo>
                <a:lnTo>
                  <a:pt x="4080128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1873755">
            <a:off x="14293445" y="790398"/>
            <a:ext cx="3744897" cy="2663558"/>
          </a:xfrm>
          <a:custGeom>
            <a:avLst/>
            <a:gdLst/>
            <a:ahLst/>
            <a:cxnLst/>
            <a:rect l="l" t="t" r="r" b="b"/>
            <a:pathLst>
              <a:path w="3744897" h="2663558">
                <a:moveTo>
                  <a:pt x="0" y="0"/>
                </a:moveTo>
                <a:lnTo>
                  <a:pt x="3744897" y="0"/>
                </a:lnTo>
                <a:lnTo>
                  <a:pt x="3744897" y="2663558"/>
                </a:lnTo>
                <a:lnTo>
                  <a:pt x="0" y="26635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6230600" y="6083827"/>
            <a:ext cx="743856" cy="852557"/>
          </a:xfrm>
          <a:custGeom>
            <a:avLst/>
            <a:gdLst/>
            <a:ahLst/>
            <a:cxnLst/>
            <a:rect l="l" t="t" r="r" b="b"/>
            <a:pathLst>
              <a:path w="743856" h="852557">
                <a:moveTo>
                  <a:pt x="0" y="0"/>
                </a:moveTo>
                <a:lnTo>
                  <a:pt x="743856" y="0"/>
                </a:lnTo>
                <a:lnTo>
                  <a:pt x="743856" y="852558"/>
                </a:lnTo>
                <a:lnTo>
                  <a:pt x="0" y="85255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876300" y="409331"/>
            <a:ext cx="744922" cy="852557"/>
          </a:xfrm>
          <a:custGeom>
            <a:avLst/>
            <a:gdLst/>
            <a:ahLst/>
            <a:cxnLst/>
            <a:rect l="l" t="t" r="r" b="b"/>
            <a:pathLst>
              <a:path w="744922" h="852557">
                <a:moveTo>
                  <a:pt x="0" y="0"/>
                </a:moveTo>
                <a:lnTo>
                  <a:pt x="744922" y="0"/>
                </a:lnTo>
                <a:lnTo>
                  <a:pt x="744922" y="852558"/>
                </a:lnTo>
                <a:lnTo>
                  <a:pt x="0" y="85255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1823493" y="409331"/>
            <a:ext cx="777959" cy="852557"/>
          </a:xfrm>
          <a:custGeom>
            <a:avLst/>
            <a:gdLst/>
            <a:ahLst/>
            <a:cxnLst/>
            <a:rect l="l" t="t" r="r" b="b"/>
            <a:pathLst>
              <a:path w="777959" h="852557">
                <a:moveTo>
                  <a:pt x="0" y="0"/>
                </a:moveTo>
                <a:lnTo>
                  <a:pt x="777959" y="0"/>
                </a:lnTo>
                <a:lnTo>
                  <a:pt x="777959" y="852558"/>
                </a:lnTo>
                <a:lnTo>
                  <a:pt x="0" y="85255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8001487" y="9022521"/>
            <a:ext cx="777959" cy="852557"/>
          </a:xfrm>
          <a:custGeom>
            <a:avLst/>
            <a:gdLst/>
            <a:ahLst/>
            <a:cxnLst/>
            <a:rect l="l" t="t" r="r" b="b"/>
            <a:pathLst>
              <a:path w="777959" h="852557">
                <a:moveTo>
                  <a:pt x="0" y="0"/>
                </a:moveTo>
                <a:lnTo>
                  <a:pt x="777959" y="0"/>
                </a:lnTo>
                <a:lnTo>
                  <a:pt x="777959" y="852558"/>
                </a:lnTo>
                <a:lnTo>
                  <a:pt x="0" y="85255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999537" y="4257724"/>
            <a:ext cx="744922" cy="852557"/>
          </a:xfrm>
          <a:custGeom>
            <a:avLst/>
            <a:gdLst/>
            <a:ahLst/>
            <a:cxnLst/>
            <a:rect l="l" t="t" r="r" b="b"/>
            <a:pathLst>
              <a:path w="744922" h="852557">
                <a:moveTo>
                  <a:pt x="0" y="0"/>
                </a:moveTo>
                <a:lnTo>
                  <a:pt x="744923" y="0"/>
                </a:lnTo>
                <a:lnTo>
                  <a:pt x="744923" y="852558"/>
                </a:lnTo>
                <a:lnTo>
                  <a:pt x="0" y="85255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2977894" y="-1243499"/>
            <a:ext cx="2012321" cy="3305662"/>
          </a:xfrm>
          <a:custGeom>
            <a:avLst/>
            <a:gdLst/>
            <a:ahLst/>
            <a:cxnLst/>
            <a:rect l="l" t="t" r="r" b="b"/>
            <a:pathLst>
              <a:path w="2012321" h="3305662">
                <a:moveTo>
                  <a:pt x="0" y="0"/>
                </a:moveTo>
                <a:lnTo>
                  <a:pt x="2012321" y="0"/>
                </a:lnTo>
                <a:lnTo>
                  <a:pt x="2012321" y="3305661"/>
                </a:lnTo>
                <a:lnTo>
                  <a:pt x="0" y="330566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3668432">
            <a:off x="14281953" y="8000684"/>
            <a:ext cx="2120074" cy="3482667"/>
          </a:xfrm>
          <a:custGeom>
            <a:avLst/>
            <a:gdLst/>
            <a:ahLst/>
            <a:cxnLst/>
            <a:rect l="l" t="t" r="r" b="b"/>
            <a:pathLst>
              <a:path w="2120074" h="3482667">
                <a:moveTo>
                  <a:pt x="0" y="0"/>
                </a:moveTo>
                <a:lnTo>
                  <a:pt x="2120074" y="0"/>
                </a:lnTo>
                <a:lnTo>
                  <a:pt x="2120074" y="3482667"/>
                </a:lnTo>
                <a:lnTo>
                  <a:pt x="0" y="3482667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2977894" y="3455278"/>
            <a:ext cx="12332212" cy="122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600"/>
              </a:lnSpc>
              <a:spcBef>
                <a:spcPct val="0"/>
              </a:spcBef>
            </a:pPr>
            <a:r>
              <a:rPr lang="en-US" sz="8000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gêm 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197574" y="4652327"/>
            <a:ext cx="7892852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Ble mae’r sach nadolig??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4F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509798" y="844550"/>
            <a:ext cx="8597900" cy="8597900"/>
          </a:xfrm>
          <a:custGeom>
            <a:avLst/>
            <a:gdLst/>
            <a:ahLst/>
            <a:cxnLst/>
            <a:rect l="l" t="t" r="r" b="b"/>
            <a:pathLst>
              <a:path w="8597900" h="8597900">
                <a:moveTo>
                  <a:pt x="0" y="0"/>
                </a:moveTo>
                <a:lnTo>
                  <a:pt x="8597900" y="0"/>
                </a:lnTo>
                <a:lnTo>
                  <a:pt x="8597900" y="8597900"/>
                </a:lnTo>
                <a:lnTo>
                  <a:pt x="0" y="85979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8102215" y="8405743"/>
            <a:ext cx="744922" cy="852557"/>
          </a:xfrm>
          <a:custGeom>
            <a:avLst/>
            <a:gdLst/>
            <a:ahLst/>
            <a:cxnLst/>
            <a:rect l="l" t="t" r="r" b="b"/>
            <a:pathLst>
              <a:path w="744922" h="852557">
                <a:moveTo>
                  <a:pt x="0" y="0"/>
                </a:moveTo>
                <a:lnTo>
                  <a:pt x="744922" y="0"/>
                </a:lnTo>
                <a:lnTo>
                  <a:pt x="744922" y="852557"/>
                </a:lnTo>
                <a:lnTo>
                  <a:pt x="0" y="85255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7056058" y="1358900"/>
            <a:ext cx="777959" cy="852557"/>
          </a:xfrm>
          <a:custGeom>
            <a:avLst/>
            <a:gdLst/>
            <a:ahLst/>
            <a:cxnLst/>
            <a:rect l="l" t="t" r="r" b="b"/>
            <a:pathLst>
              <a:path w="777959" h="852557">
                <a:moveTo>
                  <a:pt x="0" y="0"/>
                </a:moveTo>
                <a:lnTo>
                  <a:pt x="777959" y="0"/>
                </a:lnTo>
                <a:lnTo>
                  <a:pt x="777959" y="852557"/>
                </a:lnTo>
                <a:lnTo>
                  <a:pt x="0" y="85255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2957580" y="-242957"/>
            <a:ext cx="744922" cy="852557"/>
          </a:xfrm>
          <a:custGeom>
            <a:avLst/>
            <a:gdLst/>
            <a:ahLst/>
            <a:cxnLst/>
            <a:rect l="l" t="t" r="r" b="b"/>
            <a:pathLst>
              <a:path w="744922" h="852557">
                <a:moveTo>
                  <a:pt x="0" y="0"/>
                </a:moveTo>
                <a:lnTo>
                  <a:pt x="744922" y="0"/>
                </a:lnTo>
                <a:lnTo>
                  <a:pt x="744922" y="852557"/>
                </a:lnTo>
                <a:lnTo>
                  <a:pt x="0" y="85255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6505618" y="1358900"/>
            <a:ext cx="4683038" cy="6042630"/>
          </a:xfrm>
          <a:custGeom>
            <a:avLst/>
            <a:gdLst/>
            <a:ahLst/>
            <a:cxnLst/>
            <a:rect l="l" t="t" r="r" b="b"/>
            <a:pathLst>
              <a:path w="4683038" h="6042630">
                <a:moveTo>
                  <a:pt x="0" y="0"/>
                </a:moveTo>
                <a:lnTo>
                  <a:pt x="4683039" y="0"/>
                </a:lnTo>
                <a:lnTo>
                  <a:pt x="4683039" y="6042630"/>
                </a:lnTo>
                <a:lnTo>
                  <a:pt x="0" y="604263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4801976" y="4077677"/>
            <a:ext cx="8090323" cy="6209323"/>
          </a:xfrm>
          <a:custGeom>
            <a:avLst/>
            <a:gdLst/>
            <a:ahLst/>
            <a:cxnLst/>
            <a:rect l="l" t="t" r="r" b="b"/>
            <a:pathLst>
              <a:path w="8090323" h="6209323">
                <a:moveTo>
                  <a:pt x="0" y="0"/>
                </a:moveTo>
                <a:lnTo>
                  <a:pt x="8090323" y="0"/>
                </a:lnTo>
                <a:lnTo>
                  <a:pt x="8090323" y="6209323"/>
                </a:lnTo>
                <a:lnTo>
                  <a:pt x="0" y="6209323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7296795" y="8029575"/>
            <a:ext cx="3100685" cy="122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600"/>
              </a:lnSpc>
              <a:spcBef>
                <a:spcPct val="0"/>
              </a:spcBef>
            </a:pPr>
            <a:r>
              <a:rPr lang="en-US" sz="8000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simnai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4F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509798" y="844550"/>
            <a:ext cx="8597900" cy="8597900"/>
          </a:xfrm>
          <a:custGeom>
            <a:avLst/>
            <a:gdLst/>
            <a:ahLst/>
            <a:cxnLst/>
            <a:rect l="l" t="t" r="r" b="b"/>
            <a:pathLst>
              <a:path w="8597900" h="8597900">
                <a:moveTo>
                  <a:pt x="0" y="0"/>
                </a:moveTo>
                <a:lnTo>
                  <a:pt x="8597900" y="0"/>
                </a:lnTo>
                <a:lnTo>
                  <a:pt x="8597900" y="8597900"/>
                </a:lnTo>
                <a:lnTo>
                  <a:pt x="0" y="85979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8102215" y="8405743"/>
            <a:ext cx="744922" cy="852557"/>
          </a:xfrm>
          <a:custGeom>
            <a:avLst/>
            <a:gdLst/>
            <a:ahLst/>
            <a:cxnLst/>
            <a:rect l="l" t="t" r="r" b="b"/>
            <a:pathLst>
              <a:path w="744922" h="852557">
                <a:moveTo>
                  <a:pt x="0" y="0"/>
                </a:moveTo>
                <a:lnTo>
                  <a:pt x="744922" y="0"/>
                </a:lnTo>
                <a:lnTo>
                  <a:pt x="744922" y="852557"/>
                </a:lnTo>
                <a:lnTo>
                  <a:pt x="0" y="85255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7056058" y="1358900"/>
            <a:ext cx="777959" cy="852557"/>
          </a:xfrm>
          <a:custGeom>
            <a:avLst/>
            <a:gdLst/>
            <a:ahLst/>
            <a:cxnLst/>
            <a:rect l="l" t="t" r="r" b="b"/>
            <a:pathLst>
              <a:path w="777959" h="852557">
                <a:moveTo>
                  <a:pt x="0" y="0"/>
                </a:moveTo>
                <a:lnTo>
                  <a:pt x="777959" y="0"/>
                </a:lnTo>
                <a:lnTo>
                  <a:pt x="777959" y="852557"/>
                </a:lnTo>
                <a:lnTo>
                  <a:pt x="0" y="85255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2957580" y="-242957"/>
            <a:ext cx="744922" cy="852557"/>
          </a:xfrm>
          <a:custGeom>
            <a:avLst/>
            <a:gdLst/>
            <a:ahLst/>
            <a:cxnLst/>
            <a:rect l="l" t="t" r="r" b="b"/>
            <a:pathLst>
              <a:path w="744922" h="852557">
                <a:moveTo>
                  <a:pt x="0" y="0"/>
                </a:moveTo>
                <a:lnTo>
                  <a:pt x="744922" y="0"/>
                </a:lnTo>
                <a:lnTo>
                  <a:pt x="744922" y="852557"/>
                </a:lnTo>
                <a:lnTo>
                  <a:pt x="0" y="85255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6505618" y="1358900"/>
            <a:ext cx="4683038" cy="6042630"/>
          </a:xfrm>
          <a:custGeom>
            <a:avLst/>
            <a:gdLst/>
            <a:ahLst/>
            <a:cxnLst/>
            <a:rect l="l" t="t" r="r" b="b"/>
            <a:pathLst>
              <a:path w="4683038" h="6042630">
                <a:moveTo>
                  <a:pt x="0" y="0"/>
                </a:moveTo>
                <a:lnTo>
                  <a:pt x="4683039" y="0"/>
                </a:lnTo>
                <a:lnTo>
                  <a:pt x="4683039" y="6042630"/>
                </a:lnTo>
                <a:lnTo>
                  <a:pt x="0" y="604263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4801976" y="4077677"/>
            <a:ext cx="8090323" cy="6209323"/>
          </a:xfrm>
          <a:custGeom>
            <a:avLst/>
            <a:gdLst/>
            <a:ahLst/>
            <a:cxnLst/>
            <a:rect l="l" t="t" r="r" b="b"/>
            <a:pathLst>
              <a:path w="8090323" h="6209323">
                <a:moveTo>
                  <a:pt x="0" y="0"/>
                </a:moveTo>
                <a:lnTo>
                  <a:pt x="8090323" y="0"/>
                </a:lnTo>
                <a:lnTo>
                  <a:pt x="8090323" y="6209323"/>
                </a:lnTo>
                <a:lnTo>
                  <a:pt x="0" y="6209323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2809817" y="182170"/>
            <a:ext cx="12074641" cy="1323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431"/>
              </a:lnSpc>
              <a:spcBef>
                <a:spcPct val="0"/>
              </a:spcBef>
            </a:pPr>
            <a:r>
              <a:rPr lang="en-US" sz="8692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Mae’r sach </a:t>
            </a:r>
            <a:r>
              <a:rPr lang="en-US" sz="8692">
                <a:solidFill>
                  <a:srgbClr val="C7262B"/>
                </a:solidFill>
                <a:latin typeface="Fredoka"/>
                <a:ea typeface="Fredoka"/>
                <a:cs typeface="Fredoka"/>
                <a:sym typeface="Fredoka"/>
              </a:rPr>
              <a:t>yn y</a:t>
            </a:r>
            <a:r>
              <a:rPr lang="en-US" sz="8692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 simnai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4F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807671" y="433700"/>
            <a:ext cx="8597900" cy="8597900"/>
          </a:xfrm>
          <a:custGeom>
            <a:avLst/>
            <a:gdLst/>
            <a:ahLst/>
            <a:cxnLst/>
            <a:rect l="l" t="t" r="r" b="b"/>
            <a:pathLst>
              <a:path w="8597900" h="8597900">
                <a:moveTo>
                  <a:pt x="0" y="0"/>
                </a:moveTo>
                <a:lnTo>
                  <a:pt x="8597900" y="0"/>
                </a:lnTo>
                <a:lnTo>
                  <a:pt x="8597900" y="8597900"/>
                </a:lnTo>
                <a:lnTo>
                  <a:pt x="0" y="85979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8102215" y="8405743"/>
            <a:ext cx="744922" cy="852557"/>
          </a:xfrm>
          <a:custGeom>
            <a:avLst/>
            <a:gdLst/>
            <a:ahLst/>
            <a:cxnLst/>
            <a:rect l="l" t="t" r="r" b="b"/>
            <a:pathLst>
              <a:path w="744922" h="852557">
                <a:moveTo>
                  <a:pt x="0" y="0"/>
                </a:moveTo>
                <a:lnTo>
                  <a:pt x="744922" y="0"/>
                </a:lnTo>
                <a:lnTo>
                  <a:pt x="744922" y="852557"/>
                </a:lnTo>
                <a:lnTo>
                  <a:pt x="0" y="85255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7056058" y="1358900"/>
            <a:ext cx="777959" cy="852557"/>
          </a:xfrm>
          <a:custGeom>
            <a:avLst/>
            <a:gdLst/>
            <a:ahLst/>
            <a:cxnLst/>
            <a:rect l="l" t="t" r="r" b="b"/>
            <a:pathLst>
              <a:path w="777959" h="852557">
                <a:moveTo>
                  <a:pt x="0" y="0"/>
                </a:moveTo>
                <a:lnTo>
                  <a:pt x="777959" y="0"/>
                </a:lnTo>
                <a:lnTo>
                  <a:pt x="777959" y="852557"/>
                </a:lnTo>
                <a:lnTo>
                  <a:pt x="0" y="85255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2957580" y="-242957"/>
            <a:ext cx="744922" cy="852557"/>
          </a:xfrm>
          <a:custGeom>
            <a:avLst/>
            <a:gdLst/>
            <a:ahLst/>
            <a:cxnLst/>
            <a:rect l="l" t="t" r="r" b="b"/>
            <a:pathLst>
              <a:path w="744922" h="852557">
                <a:moveTo>
                  <a:pt x="0" y="0"/>
                </a:moveTo>
                <a:lnTo>
                  <a:pt x="744922" y="0"/>
                </a:lnTo>
                <a:lnTo>
                  <a:pt x="744922" y="852557"/>
                </a:lnTo>
                <a:lnTo>
                  <a:pt x="0" y="85255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4294133">
            <a:off x="-1011568" y="6888488"/>
            <a:ext cx="18598087" cy="18612530"/>
          </a:xfrm>
          <a:custGeom>
            <a:avLst/>
            <a:gdLst/>
            <a:ahLst/>
            <a:cxnLst/>
            <a:rect l="l" t="t" r="r" b="b"/>
            <a:pathLst>
              <a:path w="18598087" h="18612530">
                <a:moveTo>
                  <a:pt x="0" y="0"/>
                </a:moveTo>
                <a:lnTo>
                  <a:pt x="18598087" y="0"/>
                </a:lnTo>
                <a:lnTo>
                  <a:pt x="18598087" y="18612530"/>
                </a:lnTo>
                <a:lnTo>
                  <a:pt x="0" y="1861253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2293" t="-1106" b="-11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0819541" y="4244370"/>
            <a:ext cx="4683038" cy="6042630"/>
          </a:xfrm>
          <a:custGeom>
            <a:avLst/>
            <a:gdLst/>
            <a:ahLst/>
            <a:cxnLst/>
            <a:rect l="l" t="t" r="r" b="b"/>
            <a:pathLst>
              <a:path w="4683038" h="6042630">
                <a:moveTo>
                  <a:pt x="0" y="0"/>
                </a:moveTo>
                <a:lnTo>
                  <a:pt x="4683038" y="0"/>
                </a:lnTo>
                <a:lnTo>
                  <a:pt x="4683038" y="6042630"/>
                </a:lnTo>
                <a:lnTo>
                  <a:pt x="0" y="604263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119703" y="2322071"/>
            <a:ext cx="9285867" cy="8229600"/>
          </a:xfrm>
          <a:custGeom>
            <a:avLst/>
            <a:gdLst/>
            <a:ahLst/>
            <a:cxnLst/>
            <a:rect l="l" t="t" r="r" b="b"/>
            <a:pathLst>
              <a:path w="9285867" h="8229600">
                <a:moveTo>
                  <a:pt x="0" y="0"/>
                </a:moveTo>
                <a:lnTo>
                  <a:pt x="9285868" y="0"/>
                </a:lnTo>
                <a:lnTo>
                  <a:pt x="928586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4F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807671" y="433700"/>
            <a:ext cx="8597900" cy="8597900"/>
          </a:xfrm>
          <a:custGeom>
            <a:avLst/>
            <a:gdLst/>
            <a:ahLst/>
            <a:cxnLst/>
            <a:rect l="l" t="t" r="r" b="b"/>
            <a:pathLst>
              <a:path w="8597900" h="8597900">
                <a:moveTo>
                  <a:pt x="0" y="0"/>
                </a:moveTo>
                <a:lnTo>
                  <a:pt x="8597900" y="0"/>
                </a:lnTo>
                <a:lnTo>
                  <a:pt x="8597900" y="8597900"/>
                </a:lnTo>
                <a:lnTo>
                  <a:pt x="0" y="85979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8102215" y="8405743"/>
            <a:ext cx="744922" cy="852557"/>
          </a:xfrm>
          <a:custGeom>
            <a:avLst/>
            <a:gdLst/>
            <a:ahLst/>
            <a:cxnLst/>
            <a:rect l="l" t="t" r="r" b="b"/>
            <a:pathLst>
              <a:path w="744922" h="852557">
                <a:moveTo>
                  <a:pt x="0" y="0"/>
                </a:moveTo>
                <a:lnTo>
                  <a:pt x="744922" y="0"/>
                </a:lnTo>
                <a:lnTo>
                  <a:pt x="744922" y="852557"/>
                </a:lnTo>
                <a:lnTo>
                  <a:pt x="0" y="85255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7056058" y="1358900"/>
            <a:ext cx="777959" cy="852557"/>
          </a:xfrm>
          <a:custGeom>
            <a:avLst/>
            <a:gdLst/>
            <a:ahLst/>
            <a:cxnLst/>
            <a:rect l="l" t="t" r="r" b="b"/>
            <a:pathLst>
              <a:path w="777959" h="852557">
                <a:moveTo>
                  <a:pt x="0" y="0"/>
                </a:moveTo>
                <a:lnTo>
                  <a:pt x="777959" y="0"/>
                </a:lnTo>
                <a:lnTo>
                  <a:pt x="777959" y="852557"/>
                </a:lnTo>
                <a:lnTo>
                  <a:pt x="0" y="85255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2957580" y="-242957"/>
            <a:ext cx="744922" cy="852557"/>
          </a:xfrm>
          <a:custGeom>
            <a:avLst/>
            <a:gdLst/>
            <a:ahLst/>
            <a:cxnLst/>
            <a:rect l="l" t="t" r="r" b="b"/>
            <a:pathLst>
              <a:path w="744922" h="852557">
                <a:moveTo>
                  <a:pt x="0" y="0"/>
                </a:moveTo>
                <a:lnTo>
                  <a:pt x="744922" y="0"/>
                </a:lnTo>
                <a:lnTo>
                  <a:pt x="744922" y="852557"/>
                </a:lnTo>
                <a:lnTo>
                  <a:pt x="0" y="85255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4294133">
            <a:off x="-1011568" y="6888488"/>
            <a:ext cx="18598087" cy="18612530"/>
          </a:xfrm>
          <a:custGeom>
            <a:avLst/>
            <a:gdLst/>
            <a:ahLst/>
            <a:cxnLst/>
            <a:rect l="l" t="t" r="r" b="b"/>
            <a:pathLst>
              <a:path w="18598087" h="18612530">
                <a:moveTo>
                  <a:pt x="0" y="0"/>
                </a:moveTo>
                <a:lnTo>
                  <a:pt x="18598087" y="0"/>
                </a:lnTo>
                <a:lnTo>
                  <a:pt x="18598087" y="18612530"/>
                </a:lnTo>
                <a:lnTo>
                  <a:pt x="0" y="1861253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2293" t="-1106" b="-11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0819541" y="4244370"/>
            <a:ext cx="4683038" cy="6042630"/>
          </a:xfrm>
          <a:custGeom>
            <a:avLst/>
            <a:gdLst/>
            <a:ahLst/>
            <a:cxnLst/>
            <a:rect l="l" t="t" r="r" b="b"/>
            <a:pathLst>
              <a:path w="4683038" h="6042630">
                <a:moveTo>
                  <a:pt x="0" y="0"/>
                </a:moveTo>
                <a:lnTo>
                  <a:pt x="4683038" y="0"/>
                </a:lnTo>
                <a:lnTo>
                  <a:pt x="4683038" y="6042630"/>
                </a:lnTo>
                <a:lnTo>
                  <a:pt x="0" y="604263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119703" y="2322071"/>
            <a:ext cx="9285867" cy="8229600"/>
          </a:xfrm>
          <a:custGeom>
            <a:avLst/>
            <a:gdLst/>
            <a:ahLst/>
            <a:cxnLst/>
            <a:rect l="l" t="t" r="r" b="b"/>
            <a:pathLst>
              <a:path w="9285867" h="8229600">
                <a:moveTo>
                  <a:pt x="0" y="0"/>
                </a:moveTo>
                <a:lnTo>
                  <a:pt x="9285868" y="0"/>
                </a:lnTo>
                <a:lnTo>
                  <a:pt x="928586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3205371" y="609600"/>
            <a:ext cx="11529616" cy="1038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217"/>
              </a:lnSpc>
              <a:spcBef>
                <a:spcPct val="0"/>
              </a:spcBef>
            </a:pPr>
            <a:r>
              <a:rPr lang="en-US" sz="6848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Mae’r sach </a:t>
            </a:r>
            <a:r>
              <a:rPr lang="en-US" sz="6848">
                <a:solidFill>
                  <a:srgbClr val="C7262B"/>
                </a:solidFill>
                <a:latin typeface="Fredoka"/>
                <a:ea typeface="Fredoka"/>
                <a:cs typeface="Fredoka"/>
                <a:sym typeface="Fredoka"/>
              </a:rPr>
              <a:t>wrth ochr</a:t>
            </a:r>
            <a:r>
              <a:rPr lang="en-US" sz="6848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 y sled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4F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459018" y="685275"/>
            <a:ext cx="7705384" cy="9601725"/>
          </a:xfrm>
          <a:custGeom>
            <a:avLst/>
            <a:gdLst/>
            <a:ahLst/>
            <a:cxnLst/>
            <a:rect l="l" t="t" r="r" b="b"/>
            <a:pathLst>
              <a:path w="7705384" h="9601725">
                <a:moveTo>
                  <a:pt x="0" y="0"/>
                </a:moveTo>
                <a:lnTo>
                  <a:pt x="7705384" y="0"/>
                </a:lnTo>
                <a:lnTo>
                  <a:pt x="7705384" y="9601725"/>
                </a:lnTo>
                <a:lnTo>
                  <a:pt x="0" y="960172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644748" y="2229600"/>
            <a:ext cx="2135808" cy="2755881"/>
          </a:xfrm>
          <a:custGeom>
            <a:avLst/>
            <a:gdLst/>
            <a:ahLst/>
            <a:cxnLst/>
            <a:rect l="l" t="t" r="r" b="b"/>
            <a:pathLst>
              <a:path w="2135808" h="2755881">
                <a:moveTo>
                  <a:pt x="0" y="0"/>
                </a:moveTo>
                <a:lnTo>
                  <a:pt x="2135808" y="0"/>
                </a:lnTo>
                <a:lnTo>
                  <a:pt x="2135808" y="2755881"/>
                </a:lnTo>
                <a:lnTo>
                  <a:pt x="0" y="275588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4F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514451" y="1204387"/>
            <a:ext cx="6879853" cy="8573025"/>
          </a:xfrm>
          <a:custGeom>
            <a:avLst/>
            <a:gdLst/>
            <a:ahLst/>
            <a:cxnLst/>
            <a:rect l="l" t="t" r="r" b="b"/>
            <a:pathLst>
              <a:path w="6879853" h="8573025">
                <a:moveTo>
                  <a:pt x="0" y="0"/>
                </a:moveTo>
                <a:lnTo>
                  <a:pt x="6879852" y="0"/>
                </a:lnTo>
                <a:lnTo>
                  <a:pt x="6879852" y="8573025"/>
                </a:lnTo>
                <a:lnTo>
                  <a:pt x="0" y="857302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644748" y="2229600"/>
            <a:ext cx="2135808" cy="2755881"/>
          </a:xfrm>
          <a:custGeom>
            <a:avLst/>
            <a:gdLst/>
            <a:ahLst/>
            <a:cxnLst/>
            <a:rect l="l" t="t" r="r" b="b"/>
            <a:pathLst>
              <a:path w="2135808" h="2755881">
                <a:moveTo>
                  <a:pt x="0" y="0"/>
                </a:moveTo>
                <a:lnTo>
                  <a:pt x="2135808" y="0"/>
                </a:lnTo>
                <a:lnTo>
                  <a:pt x="2135808" y="2755881"/>
                </a:lnTo>
                <a:lnTo>
                  <a:pt x="0" y="275588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3427843" y="166162"/>
            <a:ext cx="11053068" cy="1038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217"/>
              </a:lnSpc>
              <a:spcBef>
                <a:spcPct val="0"/>
              </a:spcBef>
            </a:pPr>
            <a:r>
              <a:rPr lang="en-US" sz="6848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Mae’r sach </a:t>
            </a:r>
            <a:r>
              <a:rPr lang="en-US" sz="6848">
                <a:solidFill>
                  <a:srgbClr val="C7262B"/>
                </a:solidFill>
                <a:latin typeface="Fredoka"/>
                <a:ea typeface="Fredoka"/>
                <a:cs typeface="Fredoka"/>
                <a:sym typeface="Fredoka"/>
              </a:rPr>
              <a:t>ar ben</a:t>
            </a:r>
            <a:r>
              <a:rPr lang="en-US" sz="6848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 Rudolph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4F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711518" y="1517770"/>
            <a:ext cx="6673080" cy="8610426"/>
          </a:xfrm>
          <a:custGeom>
            <a:avLst/>
            <a:gdLst/>
            <a:ahLst/>
            <a:cxnLst/>
            <a:rect l="l" t="t" r="r" b="b"/>
            <a:pathLst>
              <a:path w="6673080" h="8610426">
                <a:moveTo>
                  <a:pt x="0" y="0"/>
                </a:moveTo>
                <a:lnTo>
                  <a:pt x="6673079" y="0"/>
                </a:lnTo>
                <a:lnTo>
                  <a:pt x="6673079" y="8610425"/>
                </a:lnTo>
                <a:lnTo>
                  <a:pt x="0" y="861042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3999158" y="4671491"/>
            <a:ext cx="7769025" cy="5914170"/>
          </a:xfrm>
          <a:custGeom>
            <a:avLst/>
            <a:gdLst/>
            <a:ahLst/>
            <a:cxnLst/>
            <a:rect l="l" t="t" r="r" b="b"/>
            <a:pathLst>
              <a:path w="7769025" h="5914170">
                <a:moveTo>
                  <a:pt x="0" y="0"/>
                </a:moveTo>
                <a:lnTo>
                  <a:pt x="7769025" y="0"/>
                </a:lnTo>
                <a:lnTo>
                  <a:pt x="7769025" y="5914170"/>
                </a:lnTo>
                <a:lnTo>
                  <a:pt x="0" y="59141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4F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711518" y="1517770"/>
            <a:ext cx="6673080" cy="8610426"/>
          </a:xfrm>
          <a:custGeom>
            <a:avLst/>
            <a:gdLst/>
            <a:ahLst/>
            <a:cxnLst/>
            <a:rect l="l" t="t" r="r" b="b"/>
            <a:pathLst>
              <a:path w="6673080" h="8610426">
                <a:moveTo>
                  <a:pt x="0" y="0"/>
                </a:moveTo>
                <a:lnTo>
                  <a:pt x="6673079" y="0"/>
                </a:lnTo>
                <a:lnTo>
                  <a:pt x="6673079" y="8610425"/>
                </a:lnTo>
                <a:lnTo>
                  <a:pt x="0" y="861042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3999158" y="4671491"/>
            <a:ext cx="7769025" cy="5914170"/>
          </a:xfrm>
          <a:custGeom>
            <a:avLst/>
            <a:gdLst/>
            <a:ahLst/>
            <a:cxnLst/>
            <a:rect l="l" t="t" r="r" b="b"/>
            <a:pathLst>
              <a:path w="7769025" h="5914170">
                <a:moveTo>
                  <a:pt x="0" y="0"/>
                </a:moveTo>
                <a:lnTo>
                  <a:pt x="7769025" y="0"/>
                </a:lnTo>
                <a:lnTo>
                  <a:pt x="7769025" y="5914170"/>
                </a:lnTo>
                <a:lnTo>
                  <a:pt x="0" y="59141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541924" y="193795"/>
            <a:ext cx="14982925" cy="1323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431"/>
              </a:lnSpc>
              <a:spcBef>
                <a:spcPct val="0"/>
              </a:spcBef>
            </a:pPr>
            <a:r>
              <a:rPr lang="en-US" sz="8692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Mae’r sach </a:t>
            </a:r>
            <a:r>
              <a:rPr lang="en-US" sz="8692">
                <a:solidFill>
                  <a:srgbClr val="C7262B"/>
                </a:solidFill>
                <a:latin typeface="Fredoka"/>
                <a:ea typeface="Fredoka"/>
                <a:cs typeface="Fredoka"/>
                <a:sym typeface="Fredoka"/>
              </a:rPr>
              <a:t>tu ôl i</a:t>
            </a:r>
            <a:r>
              <a:rPr lang="en-US" sz="8692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 anrhegion 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4F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4294133">
            <a:off x="2041423" y="6319619"/>
            <a:ext cx="18598087" cy="18612530"/>
          </a:xfrm>
          <a:custGeom>
            <a:avLst/>
            <a:gdLst/>
            <a:ahLst/>
            <a:cxnLst/>
            <a:rect l="l" t="t" r="r" b="b"/>
            <a:pathLst>
              <a:path w="18598087" h="18612530">
                <a:moveTo>
                  <a:pt x="0" y="0"/>
                </a:moveTo>
                <a:lnTo>
                  <a:pt x="18598087" y="0"/>
                </a:lnTo>
                <a:lnTo>
                  <a:pt x="18598087" y="18612530"/>
                </a:lnTo>
                <a:lnTo>
                  <a:pt x="0" y="1861253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93" t="-1106" b="-11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093904" y="1028700"/>
            <a:ext cx="6100191" cy="8229600"/>
          </a:xfrm>
          <a:custGeom>
            <a:avLst/>
            <a:gdLst/>
            <a:ahLst/>
            <a:cxnLst/>
            <a:rect l="l" t="t" r="r" b="b"/>
            <a:pathLst>
              <a:path w="6100191" h="8229600">
                <a:moveTo>
                  <a:pt x="0" y="0"/>
                </a:moveTo>
                <a:lnTo>
                  <a:pt x="6100192" y="0"/>
                </a:lnTo>
                <a:lnTo>
                  <a:pt x="6100192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7477592" y="5986591"/>
            <a:ext cx="3332817" cy="4300409"/>
          </a:xfrm>
          <a:custGeom>
            <a:avLst/>
            <a:gdLst/>
            <a:ahLst/>
            <a:cxnLst/>
            <a:rect l="l" t="t" r="r" b="b"/>
            <a:pathLst>
              <a:path w="3332817" h="4300409">
                <a:moveTo>
                  <a:pt x="0" y="0"/>
                </a:moveTo>
                <a:lnTo>
                  <a:pt x="3332816" y="0"/>
                </a:lnTo>
                <a:lnTo>
                  <a:pt x="3332816" y="4300409"/>
                </a:lnTo>
                <a:lnTo>
                  <a:pt x="0" y="430040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4F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4294133">
            <a:off x="2041423" y="6319619"/>
            <a:ext cx="18598087" cy="18612530"/>
          </a:xfrm>
          <a:custGeom>
            <a:avLst/>
            <a:gdLst/>
            <a:ahLst/>
            <a:cxnLst/>
            <a:rect l="l" t="t" r="r" b="b"/>
            <a:pathLst>
              <a:path w="18598087" h="18612530">
                <a:moveTo>
                  <a:pt x="0" y="0"/>
                </a:moveTo>
                <a:lnTo>
                  <a:pt x="18598087" y="0"/>
                </a:lnTo>
                <a:lnTo>
                  <a:pt x="18598087" y="18612530"/>
                </a:lnTo>
                <a:lnTo>
                  <a:pt x="0" y="1861253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93" t="-1106" b="-11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093904" y="1028700"/>
            <a:ext cx="6100191" cy="8229600"/>
          </a:xfrm>
          <a:custGeom>
            <a:avLst/>
            <a:gdLst/>
            <a:ahLst/>
            <a:cxnLst/>
            <a:rect l="l" t="t" r="r" b="b"/>
            <a:pathLst>
              <a:path w="6100191" h="8229600">
                <a:moveTo>
                  <a:pt x="0" y="0"/>
                </a:moveTo>
                <a:lnTo>
                  <a:pt x="6100192" y="0"/>
                </a:lnTo>
                <a:lnTo>
                  <a:pt x="6100192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7477592" y="5986591"/>
            <a:ext cx="3332817" cy="4300409"/>
          </a:xfrm>
          <a:custGeom>
            <a:avLst/>
            <a:gdLst/>
            <a:ahLst/>
            <a:cxnLst/>
            <a:rect l="l" t="t" r="r" b="b"/>
            <a:pathLst>
              <a:path w="3332817" h="4300409">
                <a:moveTo>
                  <a:pt x="0" y="0"/>
                </a:moveTo>
                <a:lnTo>
                  <a:pt x="3332816" y="0"/>
                </a:lnTo>
                <a:lnTo>
                  <a:pt x="3332816" y="4300409"/>
                </a:lnTo>
                <a:lnTo>
                  <a:pt x="0" y="430040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2950319" y="326267"/>
            <a:ext cx="12387362" cy="1038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217"/>
              </a:lnSpc>
              <a:spcBef>
                <a:spcPct val="0"/>
              </a:spcBef>
            </a:pPr>
            <a:r>
              <a:rPr lang="en-US" sz="6848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Mae’r sach </a:t>
            </a:r>
            <a:r>
              <a:rPr lang="en-US" sz="6848">
                <a:solidFill>
                  <a:srgbClr val="C7262B"/>
                </a:solidFill>
                <a:latin typeface="Fredoka"/>
                <a:ea typeface="Fredoka"/>
                <a:cs typeface="Fredoka"/>
                <a:sym typeface="Fredoka"/>
              </a:rPr>
              <a:t>o flaen</a:t>
            </a:r>
            <a:r>
              <a:rPr lang="en-US" sz="6848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 Sïon  Corn 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4F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761170" y="4801448"/>
            <a:ext cx="3332817" cy="4300409"/>
          </a:xfrm>
          <a:custGeom>
            <a:avLst/>
            <a:gdLst/>
            <a:ahLst/>
            <a:cxnLst/>
            <a:rect l="l" t="t" r="r" b="b"/>
            <a:pathLst>
              <a:path w="3332817" h="4300409">
                <a:moveTo>
                  <a:pt x="0" y="0"/>
                </a:moveTo>
                <a:lnTo>
                  <a:pt x="3332817" y="0"/>
                </a:lnTo>
                <a:lnTo>
                  <a:pt x="3332817" y="4300408"/>
                </a:lnTo>
                <a:lnTo>
                  <a:pt x="0" y="43004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2623867" y="3189653"/>
            <a:ext cx="5137304" cy="6265004"/>
          </a:xfrm>
          <a:custGeom>
            <a:avLst/>
            <a:gdLst/>
            <a:ahLst/>
            <a:cxnLst/>
            <a:rect l="l" t="t" r="r" b="b"/>
            <a:pathLst>
              <a:path w="5137304" h="6265004">
                <a:moveTo>
                  <a:pt x="0" y="0"/>
                </a:moveTo>
                <a:lnTo>
                  <a:pt x="5137303" y="0"/>
                </a:lnTo>
                <a:lnTo>
                  <a:pt x="5137303" y="6265004"/>
                </a:lnTo>
                <a:lnTo>
                  <a:pt x="0" y="626500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1093987" y="3215872"/>
            <a:ext cx="4954791" cy="6042428"/>
          </a:xfrm>
          <a:custGeom>
            <a:avLst/>
            <a:gdLst/>
            <a:ahLst/>
            <a:cxnLst/>
            <a:rect l="l" t="t" r="r" b="b"/>
            <a:pathLst>
              <a:path w="4954791" h="6042428">
                <a:moveTo>
                  <a:pt x="0" y="0"/>
                </a:moveTo>
                <a:lnTo>
                  <a:pt x="4954790" y="0"/>
                </a:lnTo>
                <a:lnTo>
                  <a:pt x="4954790" y="6042428"/>
                </a:lnTo>
                <a:lnTo>
                  <a:pt x="0" y="604242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0985295" y="8935544"/>
            <a:ext cx="5172174" cy="1038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217"/>
              </a:lnSpc>
              <a:spcBef>
                <a:spcPct val="0"/>
              </a:spcBef>
            </a:pPr>
            <a:r>
              <a:rPr lang="en-US" sz="6848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 pengwiniaid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4F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761170" y="4801448"/>
            <a:ext cx="3332817" cy="4300409"/>
          </a:xfrm>
          <a:custGeom>
            <a:avLst/>
            <a:gdLst/>
            <a:ahLst/>
            <a:cxnLst/>
            <a:rect l="l" t="t" r="r" b="b"/>
            <a:pathLst>
              <a:path w="3332817" h="4300409">
                <a:moveTo>
                  <a:pt x="0" y="0"/>
                </a:moveTo>
                <a:lnTo>
                  <a:pt x="3332817" y="0"/>
                </a:lnTo>
                <a:lnTo>
                  <a:pt x="3332817" y="4300408"/>
                </a:lnTo>
                <a:lnTo>
                  <a:pt x="0" y="43004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2623867" y="3189653"/>
            <a:ext cx="5137304" cy="6265004"/>
          </a:xfrm>
          <a:custGeom>
            <a:avLst/>
            <a:gdLst/>
            <a:ahLst/>
            <a:cxnLst/>
            <a:rect l="l" t="t" r="r" b="b"/>
            <a:pathLst>
              <a:path w="5137304" h="6265004">
                <a:moveTo>
                  <a:pt x="0" y="0"/>
                </a:moveTo>
                <a:lnTo>
                  <a:pt x="5137303" y="0"/>
                </a:lnTo>
                <a:lnTo>
                  <a:pt x="5137303" y="6265004"/>
                </a:lnTo>
                <a:lnTo>
                  <a:pt x="0" y="626500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1093987" y="3215872"/>
            <a:ext cx="4954791" cy="6042428"/>
          </a:xfrm>
          <a:custGeom>
            <a:avLst/>
            <a:gdLst/>
            <a:ahLst/>
            <a:cxnLst/>
            <a:rect l="l" t="t" r="r" b="b"/>
            <a:pathLst>
              <a:path w="4954791" h="6042428">
                <a:moveTo>
                  <a:pt x="0" y="0"/>
                </a:moveTo>
                <a:lnTo>
                  <a:pt x="4954790" y="0"/>
                </a:lnTo>
                <a:lnTo>
                  <a:pt x="4954790" y="6042428"/>
                </a:lnTo>
                <a:lnTo>
                  <a:pt x="0" y="604242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2397537" y="1590420"/>
            <a:ext cx="13271699" cy="1038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217"/>
              </a:lnSpc>
              <a:spcBef>
                <a:spcPct val="0"/>
              </a:spcBef>
            </a:pPr>
            <a:r>
              <a:rPr lang="en-US" sz="6848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Mae’r sach </a:t>
            </a:r>
            <a:r>
              <a:rPr lang="en-US" sz="6848">
                <a:solidFill>
                  <a:srgbClr val="C7262B"/>
                </a:solidFill>
                <a:latin typeface="Fredoka"/>
                <a:ea typeface="Fredoka"/>
                <a:cs typeface="Fredoka"/>
                <a:sym typeface="Fredoka"/>
              </a:rPr>
              <a:t>rhwng</a:t>
            </a:r>
            <a:r>
              <a:rPr lang="en-US" sz="6848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 y pengwiniaid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4F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509798" y="844550"/>
            <a:ext cx="8597900" cy="8597900"/>
          </a:xfrm>
          <a:custGeom>
            <a:avLst/>
            <a:gdLst/>
            <a:ahLst/>
            <a:cxnLst/>
            <a:rect l="l" t="t" r="r" b="b"/>
            <a:pathLst>
              <a:path w="8597900" h="8597900">
                <a:moveTo>
                  <a:pt x="0" y="0"/>
                </a:moveTo>
                <a:lnTo>
                  <a:pt x="8597900" y="0"/>
                </a:lnTo>
                <a:lnTo>
                  <a:pt x="8597900" y="8597900"/>
                </a:lnTo>
                <a:lnTo>
                  <a:pt x="0" y="85979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839309" flipH="1">
            <a:off x="162680" y="6835968"/>
            <a:ext cx="4080128" cy="2901991"/>
          </a:xfrm>
          <a:custGeom>
            <a:avLst/>
            <a:gdLst/>
            <a:ahLst/>
            <a:cxnLst/>
            <a:rect l="l" t="t" r="r" b="b"/>
            <a:pathLst>
              <a:path w="4080128" h="2901991">
                <a:moveTo>
                  <a:pt x="4080128" y="0"/>
                </a:moveTo>
                <a:lnTo>
                  <a:pt x="0" y="0"/>
                </a:lnTo>
                <a:lnTo>
                  <a:pt x="0" y="2901992"/>
                </a:lnTo>
                <a:lnTo>
                  <a:pt x="4080128" y="2901992"/>
                </a:lnTo>
                <a:lnTo>
                  <a:pt x="4080128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1873755">
            <a:off x="14293445" y="790398"/>
            <a:ext cx="3744897" cy="2663558"/>
          </a:xfrm>
          <a:custGeom>
            <a:avLst/>
            <a:gdLst/>
            <a:ahLst/>
            <a:cxnLst/>
            <a:rect l="l" t="t" r="r" b="b"/>
            <a:pathLst>
              <a:path w="3744897" h="2663558">
                <a:moveTo>
                  <a:pt x="0" y="0"/>
                </a:moveTo>
                <a:lnTo>
                  <a:pt x="3744897" y="0"/>
                </a:lnTo>
                <a:lnTo>
                  <a:pt x="3744897" y="2663558"/>
                </a:lnTo>
                <a:lnTo>
                  <a:pt x="0" y="26635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6230600" y="6083827"/>
            <a:ext cx="743856" cy="852557"/>
          </a:xfrm>
          <a:custGeom>
            <a:avLst/>
            <a:gdLst/>
            <a:ahLst/>
            <a:cxnLst/>
            <a:rect l="l" t="t" r="r" b="b"/>
            <a:pathLst>
              <a:path w="743856" h="852557">
                <a:moveTo>
                  <a:pt x="0" y="0"/>
                </a:moveTo>
                <a:lnTo>
                  <a:pt x="743856" y="0"/>
                </a:lnTo>
                <a:lnTo>
                  <a:pt x="743856" y="852558"/>
                </a:lnTo>
                <a:lnTo>
                  <a:pt x="0" y="85255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876300" y="409331"/>
            <a:ext cx="744922" cy="852557"/>
          </a:xfrm>
          <a:custGeom>
            <a:avLst/>
            <a:gdLst/>
            <a:ahLst/>
            <a:cxnLst/>
            <a:rect l="l" t="t" r="r" b="b"/>
            <a:pathLst>
              <a:path w="744922" h="852557">
                <a:moveTo>
                  <a:pt x="0" y="0"/>
                </a:moveTo>
                <a:lnTo>
                  <a:pt x="744922" y="0"/>
                </a:lnTo>
                <a:lnTo>
                  <a:pt x="744922" y="852558"/>
                </a:lnTo>
                <a:lnTo>
                  <a:pt x="0" y="85255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1823493" y="409331"/>
            <a:ext cx="777959" cy="852557"/>
          </a:xfrm>
          <a:custGeom>
            <a:avLst/>
            <a:gdLst/>
            <a:ahLst/>
            <a:cxnLst/>
            <a:rect l="l" t="t" r="r" b="b"/>
            <a:pathLst>
              <a:path w="777959" h="852557">
                <a:moveTo>
                  <a:pt x="0" y="0"/>
                </a:moveTo>
                <a:lnTo>
                  <a:pt x="777959" y="0"/>
                </a:lnTo>
                <a:lnTo>
                  <a:pt x="777959" y="852558"/>
                </a:lnTo>
                <a:lnTo>
                  <a:pt x="0" y="85255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8001487" y="9022521"/>
            <a:ext cx="777959" cy="852557"/>
          </a:xfrm>
          <a:custGeom>
            <a:avLst/>
            <a:gdLst/>
            <a:ahLst/>
            <a:cxnLst/>
            <a:rect l="l" t="t" r="r" b="b"/>
            <a:pathLst>
              <a:path w="777959" h="852557">
                <a:moveTo>
                  <a:pt x="0" y="0"/>
                </a:moveTo>
                <a:lnTo>
                  <a:pt x="777959" y="0"/>
                </a:lnTo>
                <a:lnTo>
                  <a:pt x="777959" y="852558"/>
                </a:lnTo>
                <a:lnTo>
                  <a:pt x="0" y="85255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999537" y="4257724"/>
            <a:ext cx="744922" cy="852557"/>
          </a:xfrm>
          <a:custGeom>
            <a:avLst/>
            <a:gdLst/>
            <a:ahLst/>
            <a:cxnLst/>
            <a:rect l="l" t="t" r="r" b="b"/>
            <a:pathLst>
              <a:path w="744922" h="852557">
                <a:moveTo>
                  <a:pt x="0" y="0"/>
                </a:moveTo>
                <a:lnTo>
                  <a:pt x="744923" y="0"/>
                </a:lnTo>
                <a:lnTo>
                  <a:pt x="744923" y="852558"/>
                </a:lnTo>
                <a:lnTo>
                  <a:pt x="0" y="85255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2977894" y="-1243499"/>
            <a:ext cx="2012321" cy="3305662"/>
          </a:xfrm>
          <a:custGeom>
            <a:avLst/>
            <a:gdLst/>
            <a:ahLst/>
            <a:cxnLst/>
            <a:rect l="l" t="t" r="r" b="b"/>
            <a:pathLst>
              <a:path w="2012321" h="3305662">
                <a:moveTo>
                  <a:pt x="0" y="0"/>
                </a:moveTo>
                <a:lnTo>
                  <a:pt x="2012321" y="0"/>
                </a:lnTo>
                <a:lnTo>
                  <a:pt x="2012321" y="3305661"/>
                </a:lnTo>
                <a:lnTo>
                  <a:pt x="0" y="330566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3668432">
            <a:off x="14281953" y="8000684"/>
            <a:ext cx="2120074" cy="3482667"/>
          </a:xfrm>
          <a:custGeom>
            <a:avLst/>
            <a:gdLst/>
            <a:ahLst/>
            <a:cxnLst/>
            <a:rect l="l" t="t" r="r" b="b"/>
            <a:pathLst>
              <a:path w="2120074" h="3482667">
                <a:moveTo>
                  <a:pt x="0" y="0"/>
                </a:moveTo>
                <a:lnTo>
                  <a:pt x="2120074" y="0"/>
                </a:lnTo>
                <a:lnTo>
                  <a:pt x="2120074" y="3482667"/>
                </a:lnTo>
                <a:lnTo>
                  <a:pt x="0" y="3482667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2977894" y="3455278"/>
            <a:ext cx="12332212" cy="122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600"/>
              </a:lnSpc>
              <a:spcBef>
                <a:spcPct val="0"/>
              </a:spcBef>
            </a:pPr>
            <a:r>
              <a:rPr lang="en-US" sz="8000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gêm 3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CDFFD8">
                <a:alpha val="100000"/>
              </a:srgbClr>
            </a:gs>
            <a:gs pos="100000">
              <a:srgbClr val="94B9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709888" y="-261897"/>
            <a:ext cx="8597900" cy="8597900"/>
          </a:xfrm>
          <a:custGeom>
            <a:avLst/>
            <a:gdLst/>
            <a:ahLst/>
            <a:cxnLst/>
            <a:rect l="l" t="t" r="r" b="b"/>
            <a:pathLst>
              <a:path w="8597900" h="8597900">
                <a:moveTo>
                  <a:pt x="0" y="0"/>
                </a:moveTo>
                <a:lnTo>
                  <a:pt x="8597900" y="0"/>
                </a:lnTo>
                <a:lnTo>
                  <a:pt x="8597900" y="8597900"/>
                </a:lnTo>
                <a:lnTo>
                  <a:pt x="0" y="85979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0304841">
            <a:off x="4418772" y="7852197"/>
            <a:ext cx="17778031" cy="19055129"/>
          </a:xfrm>
          <a:custGeom>
            <a:avLst/>
            <a:gdLst/>
            <a:ahLst/>
            <a:cxnLst/>
            <a:rect l="l" t="t" r="r" b="b"/>
            <a:pathLst>
              <a:path w="17778031" h="19055129">
                <a:moveTo>
                  <a:pt x="0" y="0"/>
                </a:moveTo>
                <a:lnTo>
                  <a:pt x="17778031" y="0"/>
                </a:lnTo>
                <a:lnTo>
                  <a:pt x="17778031" y="19055130"/>
                </a:lnTo>
                <a:lnTo>
                  <a:pt x="0" y="1905513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3591" r="-359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2615762">
            <a:off x="-4942168" y="7421825"/>
            <a:ext cx="21477974" cy="21477974"/>
          </a:xfrm>
          <a:custGeom>
            <a:avLst/>
            <a:gdLst/>
            <a:ahLst/>
            <a:cxnLst/>
            <a:rect l="l" t="t" r="r" b="b"/>
            <a:pathLst>
              <a:path w="21477974" h="21477974">
                <a:moveTo>
                  <a:pt x="0" y="0"/>
                </a:moveTo>
                <a:lnTo>
                  <a:pt x="21477975" y="0"/>
                </a:lnTo>
                <a:lnTo>
                  <a:pt x="21477975" y="21477974"/>
                </a:lnTo>
                <a:lnTo>
                  <a:pt x="0" y="2147797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-815188" y="5262453"/>
            <a:ext cx="4428747" cy="6430123"/>
          </a:xfrm>
          <a:custGeom>
            <a:avLst/>
            <a:gdLst/>
            <a:ahLst/>
            <a:cxnLst/>
            <a:rect l="l" t="t" r="r" b="b"/>
            <a:pathLst>
              <a:path w="4428747" h="6430123">
                <a:moveTo>
                  <a:pt x="0" y="0"/>
                </a:moveTo>
                <a:lnTo>
                  <a:pt x="4428747" y="0"/>
                </a:lnTo>
                <a:lnTo>
                  <a:pt x="4428747" y="6430123"/>
                </a:lnTo>
                <a:lnTo>
                  <a:pt x="0" y="643012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6053223" y="2549188"/>
            <a:ext cx="3322589" cy="6546973"/>
          </a:xfrm>
          <a:custGeom>
            <a:avLst/>
            <a:gdLst/>
            <a:ahLst/>
            <a:cxnLst/>
            <a:rect l="l" t="t" r="r" b="b"/>
            <a:pathLst>
              <a:path w="3322589" h="6546973">
                <a:moveTo>
                  <a:pt x="0" y="0"/>
                </a:moveTo>
                <a:lnTo>
                  <a:pt x="3322589" y="0"/>
                </a:lnTo>
                <a:lnTo>
                  <a:pt x="3322589" y="6546973"/>
                </a:lnTo>
                <a:lnTo>
                  <a:pt x="0" y="654697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705901" y="511450"/>
            <a:ext cx="2706382" cy="1525723"/>
          </a:xfrm>
          <a:custGeom>
            <a:avLst/>
            <a:gdLst/>
            <a:ahLst/>
            <a:cxnLst/>
            <a:rect l="l" t="t" r="r" b="b"/>
            <a:pathLst>
              <a:path w="2706382" h="1525723">
                <a:moveTo>
                  <a:pt x="0" y="0"/>
                </a:moveTo>
                <a:lnTo>
                  <a:pt x="2706382" y="0"/>
                </a:lnTo>
                <a:lnTo>
                  <a:pt x="2706382" y="1525723"/>
                </a:lnTo>
                <a:lnTo>
                  <a:pt x="0" y="152572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6437779" y="-532848"/>
            <a:ext cx="3332143" cy="1878496"/>
          </a:xfrm>
          <a:custGeom>
            <a:avLst/>
            <a:gdLst/>
            <a:ahLst/>
            <a:cxnLst/>
            <a:rect l="l" t="t" r="r" b="b"/>
            <a:pathLst>
              <a:path w="3332143" h="1878496">
                <a:moveTo>
                  <a:pt x="0" y="0"/>
                </a:moveTo>
                <a:lnTo>
                  <a:pt x="3332142" y="0"/>
                </a:lnTo>
                <a:lnTo>
                  <a:pt x="3332142" y="1878496"/>
                </a:lnTo>
                <a:lnTo>
                  <a:pt x="0" y="187849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8017044" y="3658495"/>
            <a:ext cx="2253912" cy="2732015"/>
          </a:xfrm>
          <a:custGeom>
            <a:avLst/>
            <a:gdLst/>
            <a:ahLst/>
            <a:cxnLst/>
            <a:rect l="l" t="t" r="r" b="b"/>
            <a:pathLst>
              <a:path w="2253912" h="2732015">
                <a:moveTo>
                  <a:pt x="0" y="0"/>
                </a:moveTo>
                <a:lnTo>
                  <a:pt x="2253912" y="0"/>
                </a:lnTo>
                <a:lnTo>
                  <a:pt x="2253912" y="2732015"/>
                </a:lnTo>
                <a:lnTo>
                  <a:pt x="0" y="273201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236825" y="-9525"/>
            <a:ext cx="17277084" cy="46596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600"/>
              </a:lnSpc>
            </a:pPr>
            <a:r>
              <a:rPr lang="en-US" sz="8000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Sut wyt ti’n teimlo am y wers heddiw?</a:t>
            </a:r>
          </a:p>
        </p:txBody>
      </p:sp>
      <p:sp>
        <p:nvSpPr>
          <p:cNvPr id="11" name="Freeform 11"/>
          <p:cNvSpPr/>
          <p:nvPr/>
        </p:nvSpPr>
        <p:spPr>
          <a:xfrm rot="-5400000">
            <a:off x="12222234" y="3989134"/>
            <a:ext cx="2171106" cy="2631644"/>
          </a:xfrm>
          <a:custGeom>
            <a:avLst/>
            <a:gdLst/>
            <a:ahLst/>
            <a:cxnLst/>
            <a:rect l="l" t="t" r="r" b="b"/>
            <a:pathLst>
              <a:path w="2171106" h="2631644">
                <a:moveTo>
                  <a:pt x="0" y="0"/>
                </a:moveTo>
                <a:lnTo>
                  <a:pt x="2171107" y="0"/>
                </a:lnTo>
                <a:lnTo>
                  <a:pt x="2171107" y="2631644"/>
                </a:lnTo>
                <a:lnTo>
                  <a:pt x="0" y="263164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5400000">
            <a:off x="3831035" y="4122549"/>
            <a:ext cx="2050485" cy="2485437"/>
          </a:xfrm>
          <a:custGeom>
            <a:avLst/>
            <a:gdLst/>
            <a:ahLst/>
            <a:cxnLst/>
            <a:rect l="l" t="t" r="r" b="b"/>
            <a:pathLst>
              <a:path w="2050485" h="2485437">
                <a:moveTo>
                  <a:pt x="0" y="0"/>
                </a:moveTo>
                <a:lnTo>
                  <a:pt x="2050485" y="0"/>
                </a:lnTo>
                <a:lnTo>
                  <a:pt x="2050485" y="2485436"/>
                </a:lnTo>
                <a:lnTo>
                  <a:pt x="0" y="248543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CDFFD8">
                <a:alpha val="100000"/>
              </a:srgbClr>
            </a:gs>
            <a:gs pos="100000">
              <a:srgbClr val="94B9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rot="-5400000">
            <a:off x="1792016" y="5146282"/>
            <a:ext cx="10257527" cy="0"/>
          </a:xfrm>
          <a:prstGeom prst="line">
            <a:avLst/>
          </a:prstGeom>
          <a:ln w="9525" cap="rnd">
            <a:solidFill>
              <a:srgbClr val="FFFFFF">
                <a:alpha val="29804"/>
              </a:srgbClr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>
            <a:off x="6703649" y="3060364"/>
            <a:ext cx="8943920" cy="4956835"/>
          </a:xfrm>
          <a:custGeom>
            <a:avLst/>
            <a:gdLst/>
            <a:ahLst/>
            <a:cxnLst/>
            <a:rect l="l" t="t" r="r" b="b"/>
            <a:pathLst>
              <a:path w="8943920" h="4956835">
                <a:moveTo>
                  <a:pt x="0" y="0"/>
                </a:moveTo>
                <a:lnTo>
                  <a:pt x="8943921" y="0"/>
                </a:lnTo>
                <a:lnTo>
                  <a:pt x="8943921" y="4956834"/>
                </a:lnTo>
                <a:lnTo>
                  <a:pt x="0" y="495683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54596" r="-4785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2072422" y="8590697"/>
            <a:ext cx="720672" cy="1420044"/>
          </a:xfrm>
          <a:custGeom>
            <a:avLst/>
            <a:gdLst/>
            <a:ahLst/>
            <a:cxnLst/>
            <a:rect l="l" t="t" r="r" b="b"/>
            <a:pathLst>
              <a:path w="720672" h="1420044">
                <a:moveTo>
                  <a:pt x="0" y="0"/>
                </a:moveTo>
                <a:lnTo>
                  <a:pt x="720672" y="0"/>
                </a:lnTo>
                <a:lnTo>
                  <a:pt x="720672" y="1420044"/>
                </a:lnTo>
                <a:lnTo>
                  <a:pt x="0" y="14200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1862701" y="7302807"/>
            <a:ext cx="1059977" cy="1018903"/>
          </a:xfrm>
          <a:custGeom>
            <a:avLst/>
            <a:gdLst/>
            <a:ahLst/>
            <a:cxnLst/>
            <a:rect l="l" t="t" r="r" b="b"/>
            <a:pathLst>
              <a:path w="1059977" h="1018903">
                <a:moveTo>
                  <a:pt x="0" y="0"/>
                </a:moveTo>
                <a:lnTo>
                  <a:pt x="1059976" y="0"/>
                </a:lnTo>
                <a:lnTo>
                  <a:pt x="1059976" y="1018903"/>
                </a:lnTo>
                <a:lnTo>
                  <a:pt x="0" y="101890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1887315" y="5697730"/>
            <a:ext cx="967035" cy="1205028"/>
          </a:xfrm>
          <a:custGeom>
            <a:avLst/>
            <a:gdLst/>
            <a:ahLst/>
            <a:cxnLst/>
            <a:rect l="l" t="t" r="r" b="b"/>
            <a:pathLst>
              <a:path w="967035" h="1205028">
                <a:moveTo>
                  <a:pt x="0" y="0"/>
                </a:moveTo>
                <a:lnTo>
                  <a:pt x="967034" y="0"/>
                </a:lnTo>
                <a:lnTo>
                  <a:pt x="967034" y="1205027"/>
                </a:lnTo>
                <a:lnTo>
                  <a:pt x="0" y="120502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1938962" y="4141570"/>
            <a:ext cx="956681" cy="1156110"/>
          </a:xfrm>
          <a:custGeom>
            <a:avLst/>
            <a:gdLst/>
            <a:ahLst/>
            <a:cxnLst/>
            <a:rect l="l" t="t" r="r" b="b"/>
            <a:pathLst>
              <a:path w="956681" h="1156110">
                <a:moveTo>
                  <a:pt x="0" y="0"/>
                </a:moveTo>
                <a:lnTo>
                  <a:pt x="956681" y="0"/>
                </a:lnTo>
                <a:lnTo>
                  <a:pt x="956681" y="1156110"/>
                </a:lnTo>
                <a:lnTo>
                  <a:pt x="0" y="115611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2016898" y="2619755"/>
            <a:ext cx="751582" cy="1121764"/>
          </a:xfrm>
          <a:custGeom>
            <a:avLst/>
            <a:gdLst/>
            <a:ahLst/>
            <a:cxnLst/>
            <a:rect l="l" t="t" r="r" b="b"/>
            <a:pathLst>
              <a:path w="751582" h="1121764">
                <a:moveTo>
                  <a:pt x="0" y="0"/>
                </a:moveTo>
                <a:lnTo>
                  <a:pt x="751582" y="0"/>
                </a:lnTo>
                <a:lnTo>
                  <a:pt x="751582" y="1121765"/>
                </a:lnTo>
                <a:lnTo>
                  <a:pt x="0" y="1121765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556364" y="4335251"/>
            <a:ext cx="5007228" cy="1400324"/>
          </a:xfrm>
          <a:custGeom>
            <a:avLst/>
            <a:gdLst/>
            <a:ahLst/>
            <a:cxnLst/>
            <a:rect l="l" t="t" r="r" b="b"/>
            <a:pathLst>
              <a:path w="5007228" h="1400324">
                <a:moveTo>
                  <a:pt x="0" y="0"/>
                </a:moveTo>
                <a:lnTo>
                  <a:pt x="5007227" y="0"/>
                </a:lnTo>
                <a:lnTo>
                  <a:pt x="5007227" y="1400324"/>
                </a:lnTo>
                <a:lnTo>
                  <a:pt x="0" y="140032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t="-2965" b="-296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2016898" y="1213432"/>
            <a:ext cx="776196" cy="1001543"/>
          </a:xfrm>
          <a:custGeom>
            <a:avLst/>
            <a:gdLst/>
            <a:ahLst/>
            <a:cxnLst/>
            <a:rect l="l" t="t" r="r" b="b"/>
            <a:pathLst>
              <a:path w="776196" h="1001543">
                <a:moveTo>
                  <a:pt x="0" y="0"/>
                </a:moveTo>
                <a:lnTo>
                  <a:pt x="776196" y="0"/>
                </a:lnTo>
                <a:lnTo>
                  <a:pt x="776196" y="1001543"/>
                </a:lnTo>
                <a:lnTo>
                  <a:pt x="0" y="1001543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4806682" y="3698389"/>
            <a:ext cx="2195026" cy="3198581"/>
          </a:xfrm>
          <a:custGeom>
            <a:avLst/>
            <a:gdLst/>
            <a:ahLst/>
            <a:cxnLst/>
            <a:rect l="l" t="t" r="r" b="b"/>
            <a:pathLst>
              <a:path w="2195026" h="3198581">
                <a:moveTo>
                  <a:pt x="0" y="0"/>
                </a:moveTo>
                <a:lnTo>
                  <a:pt x="2195026" y="0"/>
                </a:lnTo>
                <a:lnTo>
                  <a:pt x="2195026" y="3198581"/>
                </a:lnTo>
                <a:lnTo>
                  <a:pt x="0" y="3198581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286010" y="111915"/>
            <a:ext cx="3804247" cy="916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18"/>
              </a:lnSpc>
            </a:pPr>
            <a:r>
              <a:rPr lang="en-US" sz="6015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Mat iaith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88133" y="4538445"/>
            <a:ext cx="4327355" cy="785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392"/>
              </a:lnSpc>
            </a:pPr>
            <a:r>
              <a:rPr lang="en-US" sz="4917" b="1">
                <a:solidFill>
                  <a:srgbClr val="000000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Ble mae’r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029335" y="507365"/>
            <a:ext cx="2292548" cy="521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40"/>
              </a:lnSpc>
            </a:pPr>
            <a:r>
              <a:rPr lang="en-US" sz="3100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 gwrthrych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117962" y="1571547"/>
            <a:ext cx="963067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sach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772755" y="2809938"/>
            <a:ext cx="1675507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dyn eira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662102" y="4431967"/>
            <a:ext cx="1874788" cy="5181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71"/>
              </a:lnSpc>
            </a:pPr>
            <a:r>
              <a:rPr lang="en-US" sz="305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anrhegion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952689" y="7585801"/>
            <a:ext cx="1152227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seren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898094" y="8709116"/>
            <a:ext cx="1638697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C7262B"/>
                </a:solidFill>
                <a:latin typeface="Canva Sans"/>
                <a:ea typeface="Canva Sans"/>
                <a:cs typeface="Canva Sans"/>
                <a:sym typeface="Canva Sans"/>
              </a:rPr>
              <a:t>g</a:t>
            </a: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oeden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nadolig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457171" y="1283737"/>
            <a:ext cx="2890107" cy="7785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39"/>
              </a:lnSpc>
            </a:pPr>
            <a:r>
              <a:rPr lang="en-US" sz="4599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Cwestiwn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897994" y="5716505"/>
            <a:ext cx="1157585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carw/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ceirw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CDFFD8">
                <a:alpha val="100000"/>
              </a:srgbClr>
            </a:gs>
            <a:gs pos="100000">
              <a:srgbClr val="94B9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rot="-5400000">
            <a:off x="1792016" y="5146282"/>
            <a:ext cx="10257527" cy="0"/>
          </a:xfrm>
          <a:prstGeom prst="line">
            <a:avLst/>
          </a:prstGeom>
          <a:ln w="9525" cap="rnd">
            <a:solidFill>
              <a:srgbClr val="FFFFFF">
                <a:alpha val="29804"/>
              </a:srgbClr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>
            <a:off x="755364" y="3557286"/>
            <a:ext cx="10264718" cy="3194710"/>
          </a:xfrm>
          <a:custGeom>
            <a:avLst/>
            <a:gdLst/>
            <a:ahLst/>
            <a:cxnLst/>
            <a:rect l="l" t="t" r="r" b="b"/>
            <a:pathLst>
              <a:path w="10264718" h="3194710">
                <a:moveTo>
                  <a:pt x="0" y="0"/>
                </a:moveTo>
                <a:lnTo>
                  <a:pt x="10264719" y="0"/>
                </a:lnTo>
                <a:lnTo>
                  <a:pt x="10264719" y="3194710"/>
                </a:lnTo>
                <a:lnTo>
                  <a:pt x="0" y="319471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846" r="-684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6486539" y="8743824"/>
            <a:ext cx="720672" cy="1420044"/>
          </a:xfrm>
          <a:custGeom>
            <a:avLst/>
            <a:gdLst/>
            <a:ahLst/>
            <a:cxnLst/>
            <a:rect l="l" t="t" r="r" b="b"/>
            <a:pathLst>
              <a:path w="720672" h="1420044">
                <a:moveTo>
                  <a:pt x="0" y="0"/>
                </a:moveTo>
                <a:lnTo>
                  <a:pt x="720672" y="0"/>
                </a:lnTo>
                <a:lnTo>
                  <a:pt x="720672" y="1420044"/>
                </a:lnTo>
                <a:lnTo>
                  <a:pt x="0" y="14200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6295974" y="7334397"/>
            <a:ext cx="1059977" cy="1018903"/>
          </a:xfrm>
          <a:custGeom>
            <a:avLst/>
            <a:gdLst/>
            <a:ahLst/>
            <a:cxnLst/>
            <a:rect l="l" t="t" r="r" b="b"/>
            <a:pathLst>
              <a:path w="1059977" h="1018903">
                <a:moveTo>
                  <a:pt x="0" y="0"/>
                </a:moveTo>
                <a:lnTo>
                  <a:pt x="1059977" y="0"/>
                </a:lnTo>
                <a:lnTo>
                  <a:pt x="1059977" y="1018902"/>
                </a:lnTo>
                <a:lnTo>
                  <a:pt x="0" y="101890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6363358" y="5684266"/>
            <a:ext cx="967035" cy="1205028"/>
          </a:xfrm>
          <a:custGeom>
            <a:avLst/>
            <a:gdLst/>
            <a:ahLst/>
            <a:cxnLst/>
            <a:rect l="l" t="t" r="r" b="b"/>
            <a:pathLst>
              <a:path w="967035" h="1205028">
                <a:moveTo>
                  <a:pt x="0" y="0"/>
                </a:moveTo>
                <a:lnTo>
                  <a:pt x="967035" y="0"/>
                </a:lnTo>
                <a:lnTo>
                  <a:pt x="967035" y="1205027"/>
                </a:lnTo>
                <a:lnTo>
                  <a:pt x="0" y="120502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6483211" y="4005161"/>
            <a:ext cx="956681" cy="1156110"/>
          </a:xfrm>
          <a:custGeom>
            <a:avLst/>
            <a:gdLst/>
            <a:ahLst/>
            <a:cxnLst/>
            <a:rect l="l" t="t" r="r" b="b"/>
            <a:pathLst>
              <a:path w="956681" h="1156110">
                <a:moveTo>
                  <a:pt x="0" y="0"/>
                </a:moveTo>
                <a:lnTo>
                  <a:pt x="956681" y="0"/>
                </a:lnTo>
                <a:lnTo>
                  <a:pt x="956681" y="1156110"/>
                </a:lnTo>
                <a:lnTo>
                  <a:pt x="0" y="115611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6604369" y="2458889"/>
            <a:ext cx="751582" cy="1121764"/>
          </a:xfrm>
          <a:custGeom>
            <a:avLst/>
            <a:gdLst/>
            <a:ahLst/>
            <a:cxnLst/>
            <a:rect l="l" t="t" r="r" b="b"/>
            <a:pathLst>
              <a:path w="751582" h="1121764">
                <a:moveTo>
                  <a:pt x="0" y="0"/>
                </a:moveTo>
                <a:lnTo>
                  <a:pt x="751582" y="0"/>
                </a:lnTo>
                <a:lnTo>
                  <a:pt x="751582" y="1121764"/>
                </a:lnTo>
                <a:lnTo>
                  <a:pt x="0" y="112176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286010" y="5769298"/>
            <a:ext cx="3760568" cy="1031197"/>
          </a:xfrm>
          <a:custGeom>
            <a:avLst/>
            <a:gdLst/>
            <a:ahLst/>
            <a:cxnLst/>
            <a:rect l="l" t="t" r="r" b="b"/>
            <a:pathLst>
              <a:path w="3760568" h="1031197">
                <a:moveTo>
                  <a:pt x="0" y="0"/>
                </a:moveTo>
                <a:lnTo>
                  <a:pt x="3760568" y="0"/>
                </a:lnTo>
                <a:lnTo>
                  <a:pt x="3760568" y="1031197"/>
                </a:lnTo>
                <a:lnTo>
                  <a:pt x="0" y="1031197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t="-5011" b="-302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6604369" y="1066821"/>
            <a:ext cx="776196" cy="1001543"/>
          </a:xfrm>
          <a:custGeom>
            <a:avLst/>
            <a:gdLst/>
            <a:ahLst/>
            <a:cxnLst/>
            <a:rect l="l" t="t" r="r" b="b"/>
            <a:pathLst>
              <a:path w="776196" h="1001543">
                <a:moveTo>
                  <a:pt x="0" y="0"/>
                </a:moveTo>
                <a:lnTo>
                  <a:pt x="776195" y="0"/>
                </a:lnTo>
                <a:lnTo>
                  <a:pt x="776195" y="1001543"/>
                </a:lnTo>
                <a:lnTo>
                  <a:pt x="0" y="1001543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5399999">
            <a:off x="7289043" y="4995057"/>
            <a:ext cx="5135357" cy="2699015"/>
          </a:xfrm>
          <a:custGeom>
            <a:avLst/>
            <a:gdLst/>
            <a:ahLst/>
            <a:cxnLst/>
            <a:rect l="l" t="t" r="r" b="b"/>
            <a:pathLst>
              <a:path w="5135357" h="2699015">
                <a:moveTo>
                  <a:pt x="0" y="0"/>
                </a:moveTo>
                <a:lnTo>
                  <a:pt x="5135357" y="0"/>
                </a:lnTo>
                <a:lnTo>
                  <a:pt x="5135357" y="2699015"/>
                </a:lnTo>
                <a:lnTo>
                  <a:pt x="0" y="269901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80247" r="-1174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286010" y="111915"/>
            <a:ext cx="3804247" cy="916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18"/>
              </a:lnSpc>
            </a:pPr>
            <a:r>
              <a:rPr lang="en-US" sz="6015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Mat iaith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41449" y="154961"/>
            <a:ext cx="2292548" cy="521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40"/>
              </a:lnSpc>
            </a:pPr>
            <a:r>
              <a:rPr lang="en-US" sz="3100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 gwrthrych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628230" y="1244060"/>
            <a:ext cx="963067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sach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503648" y="2734869"/>
            <a:ext cx="1675507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dyn eira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03648" y="4295559"/>
            <a:ext cx="1874788" cy="5181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71"/>
              </a:lnSpc>
            </a:pPr>
            <a:r>
              <a:rPr lang="en-US" sz="305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anrhegion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28230" y="5766613"/>
            <a:ext cx="1157585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carw/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ceirw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03648" y="7440849"/>
            <a:ext cx="1152227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seren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03747" y="8830276"/>
            <a:ext cx="1638697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3131"/>
                </a:solidFill>
                <a:latin typeface="Canva Sans"/>
                <a:ea typeface="Canva Sans"/>
                <a:cs typeface="Canva Sans"/>
                <a:sym typeface="Canva Sans"/>
              </a:rPr>
              <a:t>g</a:t>
            </a: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oeden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nadolig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43080" y="5915940"/>
            <a:ext cx="2890107" cy="771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00"/>
              </a:lnSpc>
            </a:pPr>
            <a:r>
              <a:rPr lang="en-US" sz="45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Mae’r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514545" y="1569616"/>
            <a:ext cx="3347177" cy="9022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94"/>
              </a:lnSpc>
            </a:pPr>
            <a:r>
              <a:rPr lang="en-US" sz="5353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Ateb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144099" y="4286034"/>
            <a:ext cx="1267520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tu ôl i 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766200" y="5103876"/>
            <a:ext cx="2023318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wrth ochr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909694" y="5963247"/>
            <a:ext cx="2023318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 ben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909694" y="6781762"/>
            <a:ext cx="1979489" cy="2330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56"/>
              </a:lnSpc>
            </a:pPr>
            <a:r>
              <a:rPr lang="en-US" sz="332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 flaen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377648" y="7520315"/>
            <a:ext cx="1043583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 y</a:t>
            </a:r>
            <a:r>
              <a:rPr lang="en-US" sz="3399">
                <a:solidFill>
                  <a:srgbClr val="FF3131"/>
                </a:solidFill>
                <a:latin typeface="Canva Sans"/>
                <a:ea typeface="Canva Sans"/>
                <a:cs typeface="Canva Sans"/>
                <a:sym typeface="Canva Sans"/>
              </a:rPr>
              <a:t>r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211329" y="8338830"/>
            <a:ext cx="1290786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rhwng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144000" y="3196497"/>
            <a:ext cx="1569095" cy="5803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0"/>
              </a:lnSpc>
            </a:pPr>
            <a:r>
              <a:rPr lang="en-US" sz="3400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sefyllfa</a:t>
            </a:r>
          </a:p>
        </p:txBody>
      </p:sp>
      <p:sp>
        <p:nvSpPr>
          <p:cNvPr id="29" name="Freeform 29"/>
          <p:cNvSpPr/>
          <p:nvPr/>
        </p:nvSpPr>
        <p:spPr>
          <a:xfrm rot="5400000">
            <a:off x="9652425" y="3573196"/>
            <a:ext cx="10264718" cy="3194710"/>
          </a:xfrm>
          <a:custGeom>
            <a:avLst/>
            <a:gdLst/>
            <a:ahLst/>
            <a:cxnLst/>
            <a:rect l="l" t="t" r="r" b="b"/>
            <a:pathLst>
              <a:path w="10264718" h="3194710">
                <a:moveTo>
                  <a:pt x="0" y="0"/>
                </a:moveTo>
                <a:lnTo>
                  <a:pt x="10264718" y="0"/>
                </a:lnTo>
                <a:lnTo>
                  <a:pt x="10264718" y="3194710"/>
                </a:lnTo>
                <a:lnTo>
                  <a:pt x="0" y="319471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846" r="-684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0" name="TextBox 30"/>
          <p:cNvSpPr txBox="1"/>
          <p:nvPr/>
        </p:nvSpPr>
        <p:spPr>
          <a:xfrm>
            <a:off x="13638510" y="281065"/>
            <a:ext cx="2292548" cy="521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40"/>
              </a:lnSpc>
            </a:pPr>
            <a:r>
              <a:rPr lang="en-US" sz="3100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 gwrthrych</a:t>
            </a:r>
          </a:p>
        </p:txBody>
      </p:sp>
      <p:sp>
        <p:nvSpPr>
          <p:cNvPr id="31" name="Freeform 31"/>
          <p:cNvSpPr/>
          <p:nvPr/>
        </p:nvSpPr>
        <p:spPr>
          <a:xfrm>
            <a:off x="15154862" y="1066821"/>
            <a:ext cx="776196" cy="1001543"/>
          </a:xfrm>
          <a:custGeom>
            <a:avLst/>
            <a:gdLst/>
            <a:ahLst/>
            <a:cxnLst/>
            <a:rect l="l" t="t" r="r" b="b"/>
            <a:pathLst>
              <a:path w="776196" h="1001543">
                <a:moveTo>
                  <a:pt x="0" y="0"/>
                </a:moveTo>
                <a:lnTo>
                  <a:pt x="776196" y="0"/>
                </a:lnTo>
                <a:lnTo>
                  <a:pt x="776196" y="1001543"/>
                </a:lnTo>
                <a:lnTo>
                  <a:pt x="0" y="1001543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Freeform 32"/>
          <p:cNvSpPr/>
          <p:nvPr/>
        </p:nvSpPr>
        <p:spPr>
          <a:xfrm>
            <a:off x="15179476" y="2655122"/>
            <a:ext cx="751582" cy="1121764"/>
          </a:xfrm>
          <a:custGeom>
            <a:avLst/>
            <a:gdLst/>
            <a:ahLst/>
            <a:cxnLst/>
            <a:rect l="l" t="t" r="r" b="b"/>
            <a:pathLst>
              <a:path w="751582" h="1121764">
                <a:moveTo>
                  <a:pt x="0" y="0"/>
                </a:moveTo>
                <a:lnTo>
                  <a:pt x="751582" y="0"/>
                </a:lnTo>
                <a:lnTo>
                  <a:pt x="751582" y="1121764"/>
                </a:lnTo>
                <a:lnTo>
                  <a:pt x="0" y="112176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Freeform 33"/>
          <p:cNvSpPr/>
          <p:nvPr/>
        </p:nvSpPr>
        <p:spPr>
          <a:xfrm>
            <a:off x="15259637" y="4110878"/>
            <a:ext cx="956681" cy="1156110"/>
          </a:xfrm>
          <a:custGeom>
            <a:avLst/>
            <a:gdLst/>
            <a:ahLst/>
            <a:cxnLst/>
            <a:rect l="l" t="t" r="r" b="b"/>
            <a:pathLst>
              <a:path w="956681" h="1156110">
                <a:moveTo>
                  <a:pt x="0" y="0"/>
                </a:moveTo>
                <a:lnTo>
                  <a:pt x="956681" y="0"/>
                </a:lnTo>
                <a:lnTo>
                  <a:pt x="956681" y="1156110"/>
                </a:lnTo>
                <a:lnTo>
                  <a:pt x="0" y="115611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4" name="Freeform 34"/>
          <p:cNvSpPr/>
          <p:nvPr/>
        </p:nvSpPr>
        <p:spPr>
          <a:xfrm>
            <a:off x="14974377" y="5742051"/>
            <a:ext cx="967035" cy="1205028"/>
          </a:xfrm>
          <a:custGeom>
            <a:avLst/>
            <a:gdLst/>
            <a:ahLst/>
            <a:cxnLst/>
            <a:rect l="l" t="t" r="r" b="b"/>
            <a:pathLst>
              <a:path w="967035" h="1205028">
                <a:moveTo>
                  <a:pt x="0" y="0"/>
                </a:moveTo>
                <a:lnTo>
                  <a:pt x="967035" y="0"/>
                </a:lnTo>
                <a:lnTo>
                  <a:pt x="967035" y="1205027"/>
                </a:lnTo>
                <a:lnTo>
                  <a:pt x="0" y="120502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Freeform 35"/>
          <p:cNvSpPr/>
          <p:nvPr/>
        </p:nvSpPr>
        <p:spPr>
          <a:xfrm>
            <a:off x="14974377" y="7386603"/>
            <a:ext cx="1059977" cy="1018903"/>
          </a:xfrm>
          <a:custGeom>
            <a:avLst/>
            <a:gdLst/>
            <a:ahLst/>
            <a:cxnLst/>
            <a:rect l="l" t="t" r="r" b="b"/>
            <a:pathLst>
              <a:path w="1059977" h="1018903">
                <a:moveTo>
                  <a:pt x="0" y="0"/>
                </a:moveTo>
                <a:lnTo>
                  <a:pt x="1059977" y="0"/>
                </a:lnTo>
                <a:lnTo>
                  <a:pt x="1059977" y="1018902"/>
                </a:lnTo>
                <a:lnTo>
                  <a:pt x="0" y="101890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6" name="Freeform 36"/>
          <p:cNvSpPr/>
          <p:nvPr/>
        </p:nvSpPr>
        <p:spPr>
          <a:xfrm>
            <a:off x="15179476" y="8919220"/>
            <a:ext cx="720672" cy="1420044"/>
          </a:xfrm>
          <a:custGeom>
            <a:avLst/>
            <a:gdLst/>
            <a:ahLst/>
            <a:cxnLst/>
            <a:rect l="l" t="t" r="r" b="b"/>
            <a:pathLst>
              <a:path w="720672" h="1420044">
                <a:moveTo>
                  <a:pt x="0" y="0"/>
                </a:moveTo>
                <a:lnTo>
                  <a:pt x="720672" y="0"/>
                </a:lnTo>
                <a:lnTo>
                  <a:pt x="720672" y="1420044"/>
                </a:lnTo>
                <a:lnTo>
                  <a:pt x="0" y="14200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7" name="TextBox 37"/>
          <p:cNvSpPr txBox="1"/>
          <p:nvPr/>
        </p:nvSpPr>
        <p:spPr>
          <a:xfrm>
            <a:off x="13516066" y="9005672"/>
            <a:ext cx="1638697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3131"/>
                </a:solidFill>
                <a:latin typeface="Canva Sans"/>
                <a:ea typeface="Canva Sans"/>
                <a:cs typeface="Canva Sans"/>
                <a:sym typeface="Canva Sans"/>
              </a:rPr>
              <a:t>g</a:t>
            </a: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oeden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nadolig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515967" y="7656812"/>
            <a:ext cx="1152227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seren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280074" y="4526066"/>
            <a:ext cx="1874788" cy="5181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71"/>
              </a:lnSpc>
            </a:pPr>
            <a:r>
              <a:rPr lang="en-US" sz="305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anrhegion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299069" y="2869351"/>
            <a:ext cx="1675309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dyn eira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515967" y="1317411"/>
            <a:ext cx="963067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sach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321449" y="5766613"/>
            <a:ext cx="1157585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carw/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ceirw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1563069" y="6021032"/>
            <a:ext cx="1267520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y/yr/’r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CDFFD8">
                <a:alpha val="100000"/>
              </a:srgbClr>
            </a:gs>
            <a:gs pos="100000">
              <a:srgbClr val="94B9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269687" y="2357723"/>
            <a:ext cx="4471173" cy="5571555"/>
          </a:xfrm>
          <a:custGeom>
            <a:avLst/>
            <a:gdLst/>
            <a:ahLst/>
            <a:cxnLst/>
            <a:rect l="l" t="t" r="r" b="b"/>
            <a:pathLst>
              <a:path w="4471173" h="5571555">
                <a:moveTo>
                  <a:pt x="0" y="0"/>
                </a:moveTo>
                <a:lnTo>
                  <a:pt x="4471172" y="0"/>
                </a:lnTo>
                <a:lnTo>
                  <a:pt x="4471172" y="5571554"/>
                </a:lnTo>
                <a:lnTo>
                  <a:pt x="0" y="557155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198243" y="487577"/>
            <a:ext cx="5034018" cy="9274116"/>
          </a:xfrm>
          <a:custGeom>
            <a:avLst/>
            <a:gdLst/>
            <a:ahLst/>
            <a:cxnLst/>
            <a:rect l="l" t="t" r="r" b="b"/>
            <a:pathLst>
              <a:path w="5034018" h="9274116">
                <a:moveTo>
                  <a:pt x="0" y="0"/>
                </a:moveTo>
                <a:lnTo>
                  <a:pt x="5034018" y="0"/>
                </a:lnTo>
                <a:lnTo>
                  <a:pt x="5034018" y="9274116"/>
                </a:lnTo>
                <a:lnTo>
                  <a:pt x="0" y="927411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6192" b="-76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273164" y="5124635"/>
            <a:ext cx="3761058" cy="4545086"/>
          </a:xfrm>
          <a:custGeom>
            <a:avLst/>
            <a:gdLst/>
            <a:ahLst/>
            <a:cxnLst/>
            <a:rect l="l" t="t" r="r" b="b"/>
            <a:pathLst>
              <a:path w="3761058" h="4545086">
                <a:moveTo>
                  <a:pt x="0" y="0"/>
                </a:moveTo>
                <a:lnTo>
                  <a:pt x="3761058" y="0"/>
                </a:lnTo>
                <a:lnTo>
                  <a:pt x="3761058" y="4545086"/>
                </a:lnTo>
                <a:lnTo>
                  <a:pt x="0" y="454508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4407431" y="6850848"/>
            <a:ext cx="1888645" cy="2818873"/>
          </a:xfrm>
          <a:custGeom>
            <a:avLst/>
            <a:gdLst/>
            <a:ahLst/>
            <a:cxnLst/>
            <a:rect l="l" t="t" r="r" b="b"/>
            <a:pathLst>
              <a:path w="1888645" h="2818873">
                <a:moveTo>
                  <a:pt x="0" y="0"/>
                </a:moveTo>
                <a:lnTo>
                  <a:pt x="1888645" y="0"/>
                </a:lnTo>
                <a:lnTo>
                  <a:pt x="1888645" y="2818873"/>
                </a:lnTo>
                <a:lnTo>
                  <a:pt x="0" y="281887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7841699" y="0"/>
            <a:ext cx="2103220" cy="2021720"/>
          </a:xfrm>
          <a:custGeom>
            <a:avLst/>
            <a:gdLst/>
            <a:ahLst/>
            <a:cxnLst/>
            <a:rect l="l" t="t" r="r" b="b"/>
            <a:pathLst>
              <a:path w="2103220" h="2021720">
                <a:moveTo>
                  <a:pt x="0" y="0"/>
                </a:moveTo>
                <a:lnTo>
                  <a:pt x="2103221" y="0"/>
                </a:lnTo>
                <a:lnTo>
                  <a:pt x="2103221" y="2021720"/>
                </a:lnTo>
                <a:lnTo>
                  <a:pt x="0" y="202172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9694563" y="8180906"/>
            <a:ext cx="1225110" cy="1580787"/>
          </a:xfrm>
          <a:custGeom>
            <a:avLst/>
            <a:gdLst/>
            <a:ahLst/>
            <a:cxnLst/>
            <a:rect l="l" t="t" r="r" b="b"/>
            <a:pathLst>
              <a:path w="1225110" h="1580787">
                <a:moveTo>
                  <a:pt x="0" y="0"/>
                </a:moveTo>
                <a:lnTo>
                  <a:pt x="1225110" y="0"/>
                </a:lnTo>
                <a:lnTo>
                  <a:pt x="1225110" y="1580787"/>
                </a:lnTo>
                <a:lnTo>
                  <a:pt x="0" y="158078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2740859" y="5901645"/>
            <a:ext cx="4249709" cy="3768075"/>
          </a:xfrm>
          <a:custGeom>
            <a:avLst/>
            <a:gdLst/>
            <a:ahLst/>
            <a:cxnLst/>
            <a:rect l="l" t="t" r="r" b="b"/>
            <a:pathLst>
              <a:path w="4249709" h="3768075">
                <a:moveTo>
                  <a:pt x="0" y="0"/>
                </a:moveTo>
                <a:lnTo>
                  <a:pt x="4249709" y="0"/>
                </a:lnTo>
                <a:lnTo>
                  <a:pt x="4249709" y="3768076"/>
                </a:lnTo>
                <a:lnTo>
                  <a:pt x="0" y="376807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4206860" y="4495504"/>
            <a:ext cx="2085777" cy="2812283"/>
          </a:xfrm>
          <a:custGeom>
            <a:avLst/>
            <a:gdLst/>
            <a:ahLst/>
            <a:cxnLst/>
            <a:rect l="l" t="t" r="r" b="b"/>
            <a:pathLst>
              <a:path w="2085777" h="2812283">
                <a:moveTo>
                  <a:pt x="0" y="0"/>
                </a:moveTo>
                <a:lnTo>
                  <a:pt x="2085777" y="0"/>
                </a:lnTo>
                <a:lnTo>
                  <a:pt x="2085777" y="2812283"/>
                </a:lnTo>
                <a:lnTo>
                  <a:pt x="0" y="2812283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CDFFD8">
                <a:alpha val="100000"/>
              </a:srgbClr>
            </a:gs>
            <a:gs pos="100000">
              <a:srgbClr val="94B9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198243" y="487577"/>
            <a:ext cx="5546973" cy="9274116"/>
          </a:xfrm>
          <a:custGeom>
            <a:avLst/>
            <a:gdLst/>
            <a:ahLst/>
            <a:cxnLst/>
            <a:rect l="l" t="t" r="r" b="b"/>
            <a:pathLst>
              <a:path w="5546973" h="9274116">
                <a:moveTo>
                  <a:pt x="0" y="0"/>
                </a:moveTo>
                <a:lnTo>
                  <a:pt x="5546974" y="0"/>
                </a:lnTo>
                <a:lnTo>
                  <a:pt x="5546974" y="9274116"/>
                </a:lnTo>
                <a:lnTo>
                  <a:pt x="0" y="927411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917" b="-593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7327937" y="5624692"/>
            <a:ext cx="2986585" cy="4137001"/>
          </a:xfrm>
          <a:custGeom>
            <a:avLst/>
            <a:gdLst/>
            <a:ahLst/>
            <a:cxnLst/>
            <a:rect l="l" t="t" r="r" b="b"/>
            <a:pathLst>
              <a:path w="2986585" h="4137001">
                <a:moveTo>
                  <a:pt x="0" y="0"/>
                </a:moveTo>
                <a:lnTo>
                  <a:pt x="2986585" y="0"/>
                </a:lnTo>
                <a:lnTo>
                  <a:pt x="2986585" y="4137001"/>
                </a:lnTo>
                <a:lnTo>
                  <a:pt x="0" y="413700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235" r="-3219" b="-23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6589579" y="8342199"/>
            <a:ext cx="1476717" cy="1419494"/>
          </a:xfrm>
          <a:custGeom>
            <a:avLst/>
            <a:gdLst/>
            <a:ahLst/>
            <a:cxnLst/>
            <a:rect l="l" t="t" r="r" b="b"/>
            <a:pathLst>
              <a:path w="1476717" h="1419494">
                <a:moveTo>
                  <a:pt x="0" y="0"/>
                </a:moveTo>
                <a:lnTo>
                  <a:pt x="1476717" y="0"/>
                </a:lnTo>
                <a:lnTo>
                  <a:pt x="1476717" y="1419494"/>
                </a:lnTo>
                <a:lnTo>
                  <a:pt x="0" y="141949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473976" y="5993617"/>
            <a:ext cx="4249709" cy="3768075"/>
          </a:xfrm>
          <a:custGeom>
            <a:avLst/>
            <a:gdLst/>
            <a:ahLst/>
            <a:cxnLst/>
            <a:rect l="l" t="t" r="r" b="b"/>
            <a:pathLst>
              <a:path w="4249709" h="3768075">
                <a:moveTo>
                  <a:pt x="0" y="0"/>
                </a:moveTo>
                <a:lnTo>
                  <a:pt x="4249709" y="0"/>
                </a:lnTo>
                <a:lnTo>
                  <a:pt x="4249709" y="3768076"/>
                </a:lnTo>
                <a:lnTo>
                  <a:pt x="0" y="376807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4848409" y="6511762"/>
            <a:ext cx="1225110" cy="1580787"/>
          </a:xfrm>
          <a:custGeom>
            <a:avLst/>
            <a:gdLst/>
            <a:ahLst/>
            <a:cxnLst/>
            <a:rect l="l" t="t" r="r" b="b"/>
            <a:pathLst>
              <a:path w="1225110" h="1580787">
                <a:moveTo>
                  <a:pt x="0" y="0"/>
                </a:moveTo>
                <a:lnTo>
                  <a:pt x="1225110" y="0"/>
                </a:lnTo>
                <a:lnTo>
                  <a:pt x="1225110" y="1580787"/>
                </a:lnTo>
                <a:lnTo>
                  <a:pt x="0" y="158078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2291355" y="5420649"/>
            <a:ext cx="3761058" cy="4545086"/>
          </a:xfrm>
          <a:custGeom>
            <a:avLst/>
            <a:gdLst/>
            <a:ahLst/>
            <a:cxnLst/>
            <a:rect l="l" t="t" r="r" b="b"/>
            <a:pathLst>
              <a:path w="3761058" h="4545086">
                <a:moveTo>
                  <a:pt x="0" y="0"/>
                </a:moveTo>
                <a:lnTo>
                  <a:pt x="3761059" y="0"/>
                </a:lnTo>
                <a:lnTo>
                  <a:pt x="3761059" y="4545086"/>
                </a:lnTo>
                <a:lnTo>
                  <a:pt x="0" y="454508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3816827" y="4703372"/>
            <a:ext cx="4471173" cy="5571555"/>
          </a:xfrm>
          <a:custGeom>
            <a:avLst/>
            <a:gdLst/>
            <a:ahLst/>
            <a:cxnLst/>
            <a:rect l="l" t="t" r="r" b="b"/>
            <a:pathLst>
              <a:path w="4471173" h="5571555">
                <a:moveTo>
                  <a:pt x="0" y="0"/>
                </a:moveTo>
                <a:lnTo>
                  <a:pt x="4471173" y="0"/>
                </a:lnTo>
                <a:lnTo>
                  <a:pt x="4471173" y="5571555"/>
                </a:lnTo>
                <a:lnTo>
                  <a:pt x="0" y="557155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2183040" y="5460964"/>
            <a:ext cx="1408069" cy="2101596"/>
          </a:xfrm>
          <a:custGeom>
            <a:avLst/>
            <a:gdLst/>
            <a:ahLst/>
            <a:cxnLst/>
            <a:rect l="l" t="t" r="r" b="b"/>
            <a:pathLst>
              <a:path w="1408069" h="2101596">
                <a:moveTo>
                  <a:pt x="0" y="0"/>
                </a:moveTo>
                <a:lnTo>
                  <a:pt x="1408069" y="0"/>
                </a:lnTo>
                <a:lnTo>
                  <a:pt x="1408069" y="2101595"/>
                </a:lnTo>
                <a:lnTo>
                  <a:pt x="0" y="2101595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177</Words>
  <Application>Microsoft Office PowerPoint</Application>
  <PresentationFormat>Custom</PresentationFormat>
  <Paragraphs>75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1" baseType="lpstr">
      <vt:lpstr>Canva Sans</vt:lpstr>
      <vt:lpstr>Canva Sans Bold</vt:lpstr>
      <vt:lpstr>Calibri</vt:lpstr>
      <vt:lpstr>Canva Sans Medium</vt:lpstr>
      <vt:lpstr>Fredoka</vt:lpstr>
      <vt:lpstr>Quicksand Medium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Red and Green 3D Illustrative Christmas Scene Count and Mark Education Christmas Presentation</dc:title>
  <cp:lastModifiedBy>R Unsworth (Newbridge-on-Wye CiW School)</cp:lastModifiedBy>
  <cp:revision>1</cp:revision>
  <dcterms:created xsi:type="dcterms:W3CDTF">2006-08-16T00:00:00Z</dcterms:created>
  <dcterms:modified xsi:type="dcterms:W3CDTF">2025-11-26T14:55:41Z</dcterms:modified>
  <dc:identifier>DAG5Ku2ImAM</dc:identifier>
</cp:coreProperties>
</file>